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57" r:id="rId5"/>
    <p:sldId id="258" r:id="rId6"/>
    <p:sldId id="261" r:id="rId7"/>
    <p:sldId id="260" r:id="rId8"/>
    <p:sldId id="259" r:id="rId9"/>
  </p:sldIdLst>
  <p:sldSz cx="9144000" cy="5143500" type="screen16x9"/>
  <p:notesSz cx="6797675" cy="9926638"/>
  <p:defaultTextStyle>
    <a:defPPr>
      <a:defRPr lang="fr-FR"/>
    </a:defPPr>
    <a:lvl1pPr marL="0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31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62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93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667">
          <p15:clr>
            <a:srgbClr val="A4A3A4"/>
          </p15:clr>
        </p15:guide>
        <p15:guide id="3" orient="horz" pos="2777">
          <p15:clr>
            <a:srgbClr val="A4A3A4"/>
          </p15:clr>
        </p15:guide>
        <p15:guide id="4" pos="2880">
          <p15:clr>
            <a:srgbClr val="A4A3A4"/>
          </p15:clr>
        </p15:guide>
        <p15:guide id="5" pos="567">
          <p15:clr>
            <a:srgbClr val="A4A3A4"/>
          </p15:clr>
        </p15:guide>
        <p15:guide id="6" pos="5193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74A2"/>
    <a:srgbClr val="237291"/>
    <a:srgbClr val="00677F"/>
    <a:srgbClr val="FFB536"/>
    <a:srgbClr val="00A3BC"/>
    <a:srgbClr val="64BC9B"/>
    <a:srgbClr val="1C3244"/>
    <a:srgbClr val="000000"/>
    <a:srgbClr val="C8A900"/>
    <a:srgbClr val="FFE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C0EEAF3-2387-448C-9CF4-3E4378507B8F}" v="68" dt="2023-10-12T09:12:45.06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5073" autoAdjust="0"/>
  </p:normalViewPr>
  <p:slideViewPr>
    <p:cSldViewPr showGuides="1">
      <p:cViewPr varScale="1">
        <p:scale>
          <a:sx n="91" d="100"/>
          <a:sy n="91" d="100"/>
        </p:scale>
        <p:origin x="132" y="44"/>
      </p:cViewPr>
      <p:guideLst>
        <p:guide orient="horz" pos="1620"/>
        <p:guide orient="horz" pos="667"/>
        <p:guide orient="horz" pos="2777"/>
        <p:guide pos="2880"/>
        <p:guide pos="567"/>
        <p:guide pos="5193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92" d="100"/>
          <a:sy n="92" d="100"/>
        </p:scale>
        <p:origin x="3208" y="7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microsoft.com/office/2016/11/relationships/changesInfo" Target="changesInfos/changesInfo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LION, Francois" userId="71cba985-eb11-4be7-af55-5abfe4f92e89" providerId="ADAL" clId="{6C0EEAF3-2387-448C-9CF4-3E4378507B8F}"/>
    <pc:docChg chg="undo redo custSel addSld modSld sldOrd modMainMaster">
      <pc:chgData name="DELION, Francois" userId="71cba985-eb11-4be7-af55-5abfe4f92e89" providerId="ADAL" clId="{6C0EEAF3-2387-448C-9CF4-3E4378507B8F}" dt="2023-10-12T09:48:48.649" v="1366" actId="1035"/>
      <pc:docMkLst>
        <pc:docMk/>
      </pc:docMkLst>
      <pc:sldChg chg="addSp delSp modSp mod">
        <pc:chgData name="DELION, Francois" userId="71cba985-eb11-4be7-af55-5abfe4f92e89" providerId="ADAL" clId="{6C0EEAF3-2387-448C-9CF4-3E4378507B8F}" dt="2023-10-11T16:48:34.275" v="1264" actId="1076"/>
        <pc:sldMkLst>
          <pc:docMk/>
          <pc:sldMk cId="712397978" sldId="257"/>
        </pc:sldMkLst>
        <pc:spChg chg="add mod">
          <ac:chgData name="DELION, Francois" userId="71cba985-eb11-4be7-af55-5abfe4f92e89" providerId="ADAL" clId="{6C0EEAF3-2387-448C-9CF4-3E4378507B8F}" dt="2023-10-11T16:33:28.186" v="586" actId="1076"/>
          <ac:spMkLst>
            <pc:docMk/>
            <pc:sldMk cId="712397978" sldId="257"/>
            <ac:spMk id="3" creationId="{30FE9F51-2DDD-F753-0B87-FAD05FA2CB14}"/>
          </ac:spMkLst>
        </pc:spChg>
        <pc:picChg chg="add del mod">
          <ac:chgData name="DELION, Francois" userId="71cba985-eb11-4be7-af55-5abfe4f92e89" providerId="ADAL" clId="{6C0EEAF3-2387-448C-9CF4-3E4378507B8F}" dt="2023-10-11T16:48:10.837" v="1261" actId="478"/>
          <ac:picMkLst>
            <pc:docMk/>
            <pc:sldMk cId="712397978" sldId="257"/>
            <ac:picMk id="1026" creationId="{F8706012-DDF3-A370-818F-CEFFF747546C}"/>
          </ac:picMkLst>
        </pc:picChg>
        <pc:picChg chg="add mod">
          <ac:chgData name="DELION, Francois" userId="71cba985-eb11-4be7-af55-5abfe4f92e89" providerId="ADAL" clId="{6C0EEAF3-2387-448C-9CF4-3E4378507B8F}" dt="2023-10-11T16:48:34.275" v="1264" actId="1076"/>
          <ac:picMkLst>
            <pc:docMk/>
            <pc:sldMk cId="712397978" sldId="257"/>
            <ac:picMk id="1028" creationId="{A8022ABC-EAB4-CC85-DD0E-0A6B747EC64A}"/>
          </ac:picMkLst>
        </pc:picChg>
      </pc:sldChg>
      <pc:sldChg chg="addSp modSp mod">
        <pc:chgData name="DELION, Francois" userId="71cba985-eb11-4be7-af55-5abfe4f92e89" providerId="ADAL" clId="{6C0EEAF3-2387-448C-9CF4-3E4378507B8F}" dt="2023-10-12T09:07:45.542" v="1322" actId="20577"/>
        <pc:sldMkLst>
          <pc:docMk/>
          <pc:sldMk cId="1613660332" sldId="258"/>
        </pc:sldMkLst>
        <pc:spChg chg="mod">
          <ac:chgData name="DELION, Francois" userId="71cba985-eb11-4be7-af55-5abfe4f92e89" providerId="ADAL" clId="{6C0EEAF3-2387-448C-9CF4-3E4378507B8F}" dt="2023-10-11T16:29:18.636" v="464" actId="20577"/>
          <ac:spMkLst>
            <pc:docMk/>
            <pc:sldMk cId="1613660332" sldId="258"/>
            <ac:spMk id="3" creationId="{FAC43A50-539C-F1C5-2F28-B2FC19D7A7C9}"/>
          </ac:spMkLst>
        </pc:spChg>
        <pc:spChg chg="add mod">
          <ac:chgData name="DELION, Francois" userId="71cba985-eb11-4be7-af55-5abfe4f92e89" providerId="ADAL" clId="{6C0EEAF3-2387-448C-9CF4-3E4378507B8F}" dt="2023-10-12T09:07:45.542" v="1322" actId="20577"/>
          <ac:spMkLst>
            <pc:docMk/>
            <pc:sldMk cId="1613660332" sldId="258"/>
            <ac:spMk id="4" creationId="{66EBD2BF-A9D7-42F9-C88F-601DA24D41FD}"/>
          </ac:spMkLst>
        </pc:spChg>
        <pc:spChg chg="add mod">
          <ac:chgData name="DELION, Francois" userId="71cba985-eb11-4be7-af55-5abfe4f92e89" providerId="ADAL" clId="{6C0EEAF3-2387-448C-9CF4-3E4378507B8F}" dt="2023-10-11T16:30:05.965" v="493" actId="6549"/>
          <ac:spMkLst>
            <pc:docMk/>
            <pc:sldMk cId="1613660332" sldId="258"/>
            <ac:spMk id="6" creationId="{C4DFAEC8-5BD0-65F8-15D6-6AA0C9A0D1E5}"/>
          </ac:spMkLst>
        </pc:spChg>
        <pc:picChg chg="mod">
          <ac:chgData name="DELION, Francois" userId="71cba985-eb11-4be7-af55-5abfe4f92e89" providerId="ADAL" clId="{6C0EEAF3-2387-448C-9CF4-3E4378507B8F}" dt="2023-10-11T16:29:40.497" v="480" actId="1038"/>
          <ac:picMkLst>
            <pc:docMk/>
            <pc:sldMk cId="1613660332" sldId="258"/>
            <ac:picMk id="5" creationId="{AF4B65EF-C199-E12A-6740-401CA014E787}"/>
          </ac:picMkLst>
        </pc:picChg>
        <pc:picChg chg="mod">
          <ac:chgData name="DELION, Francois" userId="71cba985-eb11-4be7-af55-5abfe4f92e89" providerId="ADAL" clId="{6C0EEAF3-2387-448C-9CF4-3E4378507B8F}" dt="2023-10-11T16:29:40.497" v="480" actId="1038"/>
          <ac:picMkLst>
            <pc:docMk/>
            <pc:sldMk cId="1613660332" sldId="258"/>
            <ac:picMk id="7" creationId="{BA9FCF13-522B-3D6B-4453-5638C0C6B4AC}"/>
          </ac:picMkLst>
        </pc:picChg>
        <pc:picChg chg="add mod">
          <ac:chgData name="DELION, Francois" userId="71cba985-eb11-4be7-af55-5abfe4f92e89" providerId="ADAL" clId="{6C0EEAF3-2387-448C-9CF4-3E4378507B8F}" dt="2023-10-11T16:50:08.686" v="1309" actId="1037"/>
          <ac:picMkLst>
            <pc:docMk/>
            <pc:sldMk cId="1613660332" sldId="258"/>
            <ac:picMk id="8" creationId="{74E1706F-76DC-2458-A76E-3B9CB3B142AD}"/>
          </ac:picMkLst>
        </pc:picChg>
        <pc:picChg chg="mod">
          <ac:chgData name="DELION, Francois" userId="71cba985-eb11-4be7-af55-5abfe4f92e89" providerId="ADAL" clId="{6C0EEAF3-2387-448C-9CF4-3E4378507B8F}" dt="2023-10-11T16:29:40.497" v="480" actId="1038"/>
          <ac:picMkLst>
            <pc:docMk/>
            <pc:sldMk cId="1613660332" sldId="258"/>
            <ac:picMk id="9" creationId="{FE4C9453-3DD3-8478-9184-60FAD1C16623}"/>
          </ac:picMkLst>
        </pc:picChg>
      </pc:sldChg>
      <pc:sldChg chg="addSp delSp modSp new mod modClrScheme chgLayout">
        <pc:chgData name="DELION, Francois" userId="71cba985-eb11-4be7-af55-5abfe4f92e89" providerId="ADAL" clId="{6C0EEAF3-2387-448C-9CF4-3E4378507B8F}" dt="2023-10-11T16:32:25.126" v="549" actId="1076"/>
        <pc:sldMkLst>
          <pc:docMk/>
          <pc:sldMk cId="1796467556" sldId="259"/>
        </pc:sldMkLst>
        <pc:spChg chg="del">
          <ac:chgData name="DELION, Francois" userId="71cba985-eb11-4be7-af55-5abfe4f92e89" providerId="ADAL" clId="{6C0EEAF3-2387-448C-9CF4-3E4378507B8F}" dt="2023-10-11T16:30:37.239" v="495" actId="700"/>
          <ac:spMkLst>
            <pc:docMk/>
            <pc:sldMk cId="1796467556" sldId="259"/>
            <ac:spMk id="2" creationId="{0345D0B3-7622-3B95-89A0-9EEC93D573C5}"/>
          </ac:spMkLst>
        </pc:spChg>
        <pc:spChg chg="del">
          <ac:chgData name="DELION, Francois" userId="71cba985-eb11-4be7-af55-5abfe4f92e89" providerId="ADAL" clId="{6C0EEAF3-2387-448C-9CF4-3E4378507B8F}" dt="2023-10-11T16:30:37.239" v="495" actId="700"/>
          <ac:spMkLst>
            <pc:docMk/>
            <pc:sldMk cId="1796467556" sldId="259"/>
            <ac:spMk id="3" creationId="{9011A647-EAB3-B4C4-7461-D45F4B9E2946}"/>
          </ac:spMkLst>
        </pc:spChg>
        <pc:spChg chg="add mod ord">
          <ac:chgData name="DELION, Francois" userId="71cba985-eb11-4be7-af55-5abfe4f92e89" providerId="ADAL" clId="{6C0EEAF3-2387-448C-9CF4-3E4378507B8F}" dt="2023-10-11T16:32:25.126" v="549" actId="1076"/>
          <ac:spMkLst>
            <pc:docMk/>
            <pc:sldMk cId="1796467556" sldId="259"/>
            <ac:spMk id="4" creationId="{1F10B870-076A-28E3-B25F-1A8F7955043A}"/>
          </ac:spMkLst>
        </pc:spChg>
        <pc:spChg chg="add mod">
          <ac:chgData name="DELION, Francois" userId="71cba985-eb11-4be7-af55-5abfe4f92e89" providerId="ADAL" clId="{6C0EEAF3-2387-448C-9CF4-3E4378507B8F}" dt="2023-10-11T16:31:25.965" v="522" actId="2085"/>
          <ac:spMkLst>
            <pc:docMk/>
            <pc:sldMk cId="1796467556" sldId="259"/>
            <ac:spMk id="5" creationId="{0CFD0896-37A5-3871-245E-692444684E41}"/>
          </ac:spMkLst>
        </pc:spChg>
      </pc:sldChg>
      <pc:sldChg chg="addSp delSp modSp add mod">
        <pc:chgData name="DELION, Francois" userId="71cba985-eb11-4be7-af55-5abfe4f92e89" providerId="ADAL" clId="{6C0EEAF3-2387-448C-9CF4-3E4378507B8F}" dt="2023-10-11T16:52:01.217" v="1321" actId="20577"/>
        <pc:sldMkLst>
          <pc:docMk/>
          <pc:sldMk cId="3640142134" sldId="260"/>
        </pc:sldMkLst>
        <pc:spChg chg="mod">
          <ac:chgData name="DELION, Francois" userId="71cba985-eb11-4be7-af55-5abfe4f92e89" providerId="ADAL" clId="{6C0EEAF3-2387-448C-9CF4-3E4378507B8F}" dt="2023-10-11T16:34:36.896" v="628" actId="6549"/>
          <ac:spMkLst>
            <pc:docMk/>
            <pc:sldMk cId="3640142134" sldId="260"/>
            <ac:spMk id="2" creationId="{91C1A3D6-69B8-C586-747C-0039736B06C4}"/>
          </ac:spMkLst>
        </pc:spChg>
        <pc:spChg chg="del">
          <ac:chgData name="DELION, Francois" userId="71cba985-eb11-4be7-af55-5abfe4f92e89" providerId="ADAL" clId="{6C0EEAF3-2387-448C-9CF4-3E4378507B8F}" dt="2023-10-11T16:35:38.736" v="630" actId="478"/>
          <ac:spMkLst>
            <pc:docMk/>
            <pc:sldMk cId="3640142134" sldId="260"/>
            <ac:spMk id="3" creationId="{FAC43A50-539C-F1C5-2F28-B2FC19D7A7C9}"/>
          </ac:spMkLst>
        </pc:spChg>
        <pc:spChg chg="del">
          <ac:chgData name="DELION, Francois" userId="71cba985-eb11-4be7-af55-5abfe4f92e89" providerId="ADAL" clId="{6C0EEAF3-2387-448C-9CF4-3E4378507B8F}" dt="2023-10-11T16:35:38.736" v="630" actId="478"/>
          <ac:spMkLst>
            <pc:docMk/>
            <pc:sldMk cId="3640142134" sldId="260"/>
            <ac:spMk id="4" creationId="{66EBD2BF-A9D7-42F9-C88F-601DA24D41FD}"/>
          </ac:spMkLst>
        </pc:spChg>
        <pc:spChg chg="del">
          <ac:chgData name="DELION, Francois" userId="71cba985-eb11-4be7-af55-5abfe4f92e89" providerId="ADAL" clId="{6C0EEAF3-2387-448C-9CF4-3E4378507B8F}" dt="2023-10-11T16:35:38.736" v="630" actId="478"/>
          <ac:spMkLst>
            <pc:docMk/>
            <pc:sldMk cId="3640142134" sldId="260"/>
            <ac:spMk id="6" creationId="{C4DFAEC8-5BD0-65F8-15D6-6AA0C9A0D1E5}"/>
          </ac:spMkLst>
        </pc:spChg>
        <pc:spChg chg="add mod ord">
          <ac:chgData name="DELION, Francois" userId="71cba985-eb11-4be7-af55-5abfe4f92e89" providerId="ADAL" clId="{6C0EEAF3-2387-448C-9CF4-3E4378507B8F}" dt="2023-10-11T16:52:01.217" v="1321" actId="20577"/>
          <ac:spMkLst>
            <pc:docMk/>
            <pc:sldMk cId="3640142134" sldId="260"/>
            <ac:spMk id="10" creationId="{083AAAB0-7CFC-B69A-00A8-3F6E294B5722}"/>
          </ac:spMkLst>
        </pc:spChg>
        <pc:picChg chg="del">
          <ac:chgData name="DELION, Francois" userId="71cba985-eb11-4be7-af55-5abfe4f92e89" providerId="ADAL" clId="{6C0EEAF3-2387-448C-9CF4-3E4378507B8F}" dt="2023-10-11T16:35:34.691" v="629" actId="478"/>
          <ac:picMkLst>
            <pc:docMk/>
            <pc:sldMk cId="3640142134" sldId="260"/>
            <ac:picMk id="5" creationId="{AF4B65EF-C199-E12A-6740-401CA014E787}"/>
          </ac:picMkLst>
        </pc:picChg>
        <pc:picChg chg="del">
          <ac:chgData name="DELION, Francois" userId="71cba985-eb11-4be7-af55-5abfe4f92e89" providerId="ADAL" clId="{6C0EEAF3-2387-448C-9CF4-3E4378507B8F}" dt="2023-10-11T16:35:34.691" v="629" actId="478"/>
          <ac:picMkLst>
            <pc:docMk/>
            <pc:sldMk cId="3640142134" sldId="260"/>
            <ac:picMk id="7" creationId="{BA9FCF13-522B-3D6B-4453-5638C0C6B4AC}"/>
          </ac:picMkLst>
        </pc:picChg>
        <pc:picChg chg="del">
          <ac:chgData name="DELION, Francois" userId="71cba985-eb11-4be7-af55-5abfe4f92e89" providerId="ADAL" clId="{6C0EEAF3-2387-448C-9CF4-3E4378507B8F}" dt="2023-10-11T16:35:34.691" v="629" actId="478"/>
          <ac:picMkLst>
            <pc:docMk/>
            <pc:sldMk cId="3640142134" sldId="260"/>
            <ac:picMk id="9" creationId="{FE4C9453-3DD3-8478-9184-60FAD1C16623}"/>
          </ac:picMkLst>
        </pc:picChg>
        <pc:picChg chg="add mod ord">
          <ac:chgData name="DELION, Francois" userId="71cba985-eb11-4be7-af55-5abfe4f92e89" providerId="ADAL" clId="{6C0EEAF3-2387-448C-9CF4-3E4378507B8F}" dt="2023-10-11T16:51:02.906" v="1320" actId="1035"/>
          <ac:picMkLst>
            <pc:docMk/>
            <pc:sldMk cId="3640142134" sldId="260"/>
            <ac:picMk id="12" creationId="{5F2A4166-C9D0-0C80-C308-879410E1B0DF}"/>
          </ac:picMkLst>
        </pc:picChg>
        <pc:picChg chg="add mod">
          <ac:chgData name="DELION, Francois" userId="71cba985-eb11-4be7-af55-5abfe4f92e89" providerId="ADAL" clId="{6C0EEAF3-2387-448C-9CF4-3E4378507B8F}" dt="2023-10-11T16:50:15.059" v="1310"/>
          <ac:picMkLst>
            <pc:docMk/>
            <pc:sldMk cId="3640142134" sldId="260"/>
            <ac:picMk id="13" creationId="{6C2A36C5-114E-60A3-7657-2BFF9068262A}"/>
          </ac:picMkLst>
        </pc:picChg>
      </pc:sldChg>
      <pc:sldChg chg="delSp modSp add mod ord">
        <pc:chgData name="DELION, Francois" userId="71cba985-eb11-4be7-af55-5abfe4f92e89" providerId="ADAL" clId="{6C0EEAF3-2387-448C-9CF4-3E4378507B8F}" dt="2023-10-12T09:48:48.649" v="1366" actId="1035"/>
        <pc:sldMkLst>
          <pc:docMk/>
          <pc:sldMk cId="3091886061" sldId="261"/>
        </pc:sldMkLst>
        <pc:spChg chg="mod">
          <ac:chgData name="DELION, Francois" userId="71cba985-eb11-4be7-af55-5abfe4f92e89" providerId="ADAL" clId="{6C0EEAF3-2387-448C-9CF4-3E4378507B8F}" dt="2023-10-12T09:45:10.433" v="1328" actId="14100"/>
          <ac:spMkLst>
            <pc:docMk/>
            <pc:sldMk cId="3091886061" sldId="261"/>
            <ac:spMk id="2" creationId="{91C1A3D6-69B8-C586-747C-0039736B06C4}"/>
          </ac:spMkLst>
        </pc:spChg>
        <pc:spChg chg="mod">
          <ac:chgData name="DELION, Francois" userId="71cba985-eb11-4be7-af55-5abfe4f92e89" providerId="ADAL" clId="{6C0EEAF3-2387-448C-9CF4-3E4378507B8F}" dt="2023-10-12T09:48:48.649" v="1366" actId="1035"/>
          <ac:spMkLst>
            <pc:docMk/>
            <pc:sldMk cId="3091886061" sldId="261"/>
            <ac:spMk id="10" creationId="{083AAAB0-7CFC-B69A-00A8-3F6E294B5722}"/>
          </ac:spMkLst>
        </pc:spChg>
        <pc:picChg chg="del">
          <ac:chgData name="DELION, Francois" userId="71cba985-eb11-4be7-af55-5abfe4f92e89" providerId="ADAL" clId="{6C0EEAF3-2387-448C-9CF4-3E4378507B8F}" dt="2023-10-12T09:12:51.772" v="1324" actId="478"/>
          <ac:picMkLst>
            <pc:docMk/>
            <pc:sldMk cId="3091886061" sldId="261"/>
            <ac:picMk id="12" creationId="{5F2A4166-C9D0-0C80-C308-879410E1B0DF}"/>
          </ac:picMkLst>
        </pc:picChg>
      </pc:sldChg>
      <pc:sldMasterChg chg="modSldLayout">
        <pc:chgData name="DELION, Francois" userId="71cba985-eb11-4be7-af55-5abfe4f92e89" providerId="ADAL" clId="{6C0EEAF3-2387-448C-9CF4-3E4378507B8F}" dt="2023-10-11T16:34:05.574" v="587" actId="20577"/>
        <pc:sldMasterMkLst>
          <pc:docMk/>
          <pc:sldMasterMk cId="4181501093" sldId="2147483648"/>
        </pc:sldMasterMkLst>
        <pc:sldLayoutChg chg="modSp mod">
          <pc:chgData name="DELION, Francois" userId="71cba985-eb11-4be7-af55-5abfe4f92e89" providerId="ADAL" clId="{6C0EEAF3-2387-448C-9CF4-3E4378507B8F}" dt="2023-10-11T16:34:05.574" v="587" actId="20577"/>
          <pc:sldLayoutMkLst>
            <pc:docMk/>
            <pc:sldMasterMk cId="4181501093" sldId="2147483648"/>
            <pc:sldLayoutMk cId="815733778" sldId="2147483680"/>
          </pc:sldLayoutMkLst>
          <pc:spChg chg="mod">
            <ac:chgData name="DELION, Francois" userId="71cba985-eb11-4be7-af55-5abfe4f92e89" providerId="ADAL" clId="{6C0EEAF3-2387-448C-9CF4-3E4378507B8F}" dt="2023-10-11T16:34:05.574" v="587" actId="20577"/>
            <ac:spMkLst>
              <pc:docMk/>
              <pc:sldMasterMk cId="4181501093" sldId="2147483648"/>
              <pc:sldLayoutMk cId="815733778" sldId="2147483680"/>
              <ac:spMk id="26" creationId="{F8688930-2AC5-E450-6784-4B5EEFE2A519}"/>
            </ac:spMkLst>
          </pc:spChg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47C305-740C-45F6-9036-3C7E00454E26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fr-FR"/>
              <a:t>Jean-Mathieu Bonnefous Orano / Bernard Ouillon RTE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2A2646-183A-4CDC-B125-112E6086480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3153582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408963-304B-461C-BA33-2DE2F8A65757}" type="datetimeFigureOut">
              <a:rPr lang="fr-FR" smtClean="0"/>
              <a:t>12/10/2023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/>
            </a:lvl1pPr>
          </a:lstStyle>
          <a:p>
            <a:r>
              <a:rPr lang="fr-FR" dirty="0"/>
              <a:t>Jean-Mathieu Bonnefous </a:t>
            </a:r>
            <a:r>
              <a:rPr lang="fr-FR" dirty="0" err="1"/>
              <a:t>Orano</a:t>
            </a:r>
            <a:r>
              <a:rPr lang="fr-FR" dirty="0"/>
              <a:t> / Bernard </a:t>
            </a:r>
            <a:r>
              <a:rPr lang="fr-FR" dirty="0" err="1"/>
              <a:t>Ouillon</a:t>
            </a:r>
            <a:r>
              <a:rPr lang="fr-FR" dirty="0"/>
              <a:t> RTE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C05368-274B-4F2B-869B-60968203C59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25162549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67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31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98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62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29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93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160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26" algn="l" defTabSz="9143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28F3BB1-47DD-48BB-5A90-7D129E57D9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B23505A-EA3A-ED51-9514-0F9215752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19BDCCE4-06EB-AEEB-2CDC-829D63473D59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085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17A161BF-D627-9A88-4F08-C622745031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900113" y="1203325"/>
            <a:ext cx="7920037" cy="11233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  <a:lvl2pPr>
              <a:defRPr>
                <a:solidFill>
                  <a:srgbClr val="00A3BC"/>
                </a:solidFill>
              </a:defRPr>
            </a:lvl2pPr>
            <a:lvl4pPr>
              <a:buClr>
                <a:srgbClr val="FFB536"/>
              </a:buClr>
              <a:defRPr/>
            </a:lvl4pPr>
            <a:lvl5pPr>
              <a:buClr>
                <a:srgbClr val="00A3BC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31409"/>
            <a:ext cx="6264696" cy="393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70D59A-8B6A-EBE9-630A-534AD341EB3D}"/>
              </a:ext>
            </a:extLst>
          </p:cNvPr>
          <p:cNvSpPr txBox="1"/>
          <p:nvPr userDrawn="1"/>
        </p:nvSpPr>
        <p:spPr>
          <a:xfrm>
            <a:off x="8853065" y="4948015"/>
            <a:ext cx="255439" cy="123111"/>
          </a:xfrm>
          <a:prstGeom prst="rect">
            <a:avLst/>
          </a:prstGeom>
          <a:noFill/>
        </p:spPr>
        <p:txBody>
          <a:bodyPr wrap="none" lIns="35997" tIns="0" rIns="35997" bIns="0" rtlCol="0" anchor="ctr">
            <a:spAutoFit/>
          </a:bodyPr>
          <a:lstStyle/>
          <a:p>
            <a:pPr algn="r"/>
            <a:fld id="{EC1A4498-3568-4783-A35D-0E58A7021560}" type="slidenum">
              <a:rPr lang="fr-FR" sz="800" b="1" smtClean="0">
                <a:solidFill>
                  <a:schemeClr val="bg1"/>
                </a:solidFill>
              </a:rPr>
              <a:pPr algn="r"/>
              <a:t>‹N°›</a:t>
            </a:fld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6" name="Espace réservé de la date 3">
            <a:extLst>
              <a:ext uri="{FF2B5EF4-FFF2-40B4-BE49-F238E27FC236}">
                <a16:creationId xmlns:a16="http://schemas.microsoft.com/office/drawing/2014/main" id="{F8688930-2AC5-E450-6784-4B5EEFE2A519}"/>
              </a:ext>
            </a:extLst>
          </p:cNvPr>
          <p:cNvSpPr txBox="1">
            <a:spLocks/>
          </p:cNvSpPr>
          <p:nvPr userDrawn="1"/>
        </p:nvSpPr>
        <p:spPr>
          <a:xfrm>
            <a:off x="6577210" y="4948015"/>
            <a:ext cx="2133600" cy="123111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0" algn="l" defTabSz="914331" rtl="0" eaLnBrk="1" latinLnBrk="0" hangingPunct="1">
              <a:defRPr lang="fr-FR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Date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737A52E0-68BD-C4C2-B279-A306232B3080}"/>
              </a:ext>
            </a:extLst>
          </p:cNvPr>
          <p:cNvSpPr txBox="1">
            <a:spLocks/>
          </p:cNvSpPr>
          <p:nvPr userDrawn="1"/>
        </p:nvSpPr>
        <p:spPr>
          <a:xfrm>
            <a:off x="22484" y="4948014"/>
            <a:ext cx="6554725" cy="123479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88900" indent="0" algn="l" defTabSz="914331" rtl="0" eaLnBrk="1" latinLnBrk="0" hangingPunct="1">
              <a:tabLst/>
              <a:defRPr lang="fr-HK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HK" dirty="0"/>
              <a:t>Pied de page</a:t>
            </a:r>
          </a:p>
        </p:txBody>
      </p:sp>
    </p:spTree>
    <p:extLst>
      <p:ext uri="{BB962C8B-B14F-4D97-AF65-F5344CB8AC3E}">
        <p14:creationId xmlns:p14="http://schemas.microsoft.com/office/powerpoint/2010/main" val="4088184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A411068B-E8E3-9D40-DBAF-FED0910BB80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900113" y="1203325"/>
            <a:ext cx="7920037" cy="11233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  <a:lvl2pPr algn="r">
              <a:defRPr>
                <a:solidFill>
                  <a:srgbClr val="00A3BC"/>
                </a:solidFill>
              </a:defRPr>
            </a:lvl2pPr>
            <a:lvl3pPr algn="r">
              <a:defRPr/>
            </a:lvl3pPr>
            <a:lvl4pPr algn="r">
              <a:buClr>
                <a:srgbClr val="FFB536"/>
              </a:buClr>
              <a:defRPr/>
            </a:lvl4pPr>
            <a:lvl5pPr algn="r">
              <a:buClr>
                <a:srgbClr val="00A3BC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454" y="231409"/>
            <a:ext cx="6264696" cy="39395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70D59A-8B6A-EBE9-630A-534AD341EB3D}"/>
              </a:ext>
            </a:extLst>
          </p:cNvPr>
          <p:cNvSpPr txBox="1"/>
          <p:nvPr userDrawn="1"/>
        </p:nvSpPr>
        <p:spPr>
          <a:xfrm>
            <a:off x="8853065" y="4948015"/>
            <a:ext cx="255439" cy="123111"/>
          </a:xfrm>
          <a:prstGeom prst="rect">
            <a:avLst/>
          </a:prstGeom>
          <a:noFill/>
        </p:spPr>
        <p:txBody>
          <a:bodyPr wrap="none" lIns="35997" tIns="0" rIns="35997" bIns="0" rtlCol="0" anchor="ctr">
            <a:spAutoFit/>
          </a:bodyPr>
          <a:lstStyle/>
          <a:p>
            <a:pPr algn="r"/>
            <a:fld id="{EC1A4498-3568-4783-A35D-0E58A7021560}" type="slidenum">
              <a:rPr lang="fr-FR" sz="800" b="1" smtClean="0">
                <a:solidFill>
                  <a:schemeClr val="bg1"/>
                </a:solidFill>
              </a:rPr>
              <a:pPr algn="r"/>
              <a:t>‹N°›</a:t>
            </a:fld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6" name="Espace réservé de la date 3">
            <a:extLst>
              <a:ext uri="{FF2B5EF4-FFF2-40B4-BE49-F238E27FC236}">
                <a16:creationId xmlns:a16="http://schemas.microsoft.com/office/drawing/2014/main" id="{F8688930-2AC5-E450-6784-4B5EEFE2A519}"/>
              </a:ext>
            </a:extLst>
          </p:cNvPr>
          <p:cNvSpPr txBox="1">
            <a:spLocks/>
          </p:cNvSpPr>
          <p:nvPr userDrawn="1"/>
        </p:nvSpPr>
        <p:spPr>
          <a:xfrm>
            <a:off x="6577210" y="4948015"/>
            <a:ext cx="2133600" cy="123111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0" algn="l" defTabSz="914331" rtl="0" eaLnBrk="1" latinLnBrk="0" hangingPunct="1">
              <a:defRPr lang="fr-FR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Date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737A52E0-68BD-C4C2-B279-A306232B3080}"/>
              </a:ext>
            </a:extLst>
          </p:cNvPr>
          <p:cNvSpPr txBox="1">
            <a:spLocks/>
          </p:cNvSpPr>
          <p:nvPr userDrawn="1"/>
        </p:nvSpPr>
        <p:spPr>
          <a:xfrm>
            <a:off x="22484" y="4948014"/>
            <a:ext cx="6554725" cy="123479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88900" indent="0" algn="l" defTabSz="914331" rtl="0" eaLnBrk="1" latinLnBrk="0" hangingPunct="1">
              <a:tabLst/>
              <a:defRPr lang="fr-HK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HK" dirty="0"/>
              <a:t>Pied de page</a:t>
            </a:r>
          </a:p>
        </p:txBody>
      </p:sp>
    </p:spTree>
    <p:extLst>
      <p:ext uri="{BB962C8B-B14F-4D97-AF65-F5344CB8AC3E}">
        <p14:creationId xmlns:p14="http://schemas.microsoft.com/office/powerpoint/2010/main" val="35303172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FD592C92-F196-939B-DE59-6E878D0ACB3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900113" y="1203325"/>
            <a:ext cx="7920037" cy="11233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  <a:lvl2pPr>
              <a:defRPr>
                <a:solidFill>
                  <a:srgbClr val="00A3BC"/>
                </a:solidFill>
              </a:defRPr>
            </a:lvl2pPr>
            <a:lvl4pPr>
              <a:buClr>
                <a:srgbClr val="FFB536"/>
              </a:buClr>
              <a:defRPr/>
            </a:lvl4pPr>
            <a:lvl5pPr>
              <a:buClr>
                <a:srgbClr val="00A3BC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31409"/>
            <a:ext cx="6264696" cy="393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70D59A-8B6A-EBE9-630A-534AD341EB3D}"/>
              </a:ext>
            </a:extLst>
          </p:cNvPr>
          <p:cNvSpPr txBox="1"/>
          <p:nvPr userDrawn="1"/>
        </p:nvSpPr>
        <p:spPr>
          <a:xfrm>
            <a:off x="8853065" y="4948015"/>
            <a:ext cx="255439" cy="123111"/>
          </a:xfrm>
          <a:prstGeom prst="rect">
            <a:avLst/>
          </a:prstGeom>
          <a:noFill/>
        </p:spPr>
        <p:txBody>
          <a:bodyPr wrap="none" lIns="35997" tIns="0" rIns="35997" bIns="0" rtlCol="0" anchor="ctr">
            <a:spAutoFit/>
          </a:bodyPr>
          <a:lstStyle/>
          <a:p>
            <a:pPr algn="r"/>
            <a:fld id="{EC1A4498-3568-4783-A35D-0E58A7021560}" type="slidenum">
              <a:rPr lang="fr-FR" sz="800" b="1" smtClean="0">
                <a:solidFill>
                  <a:schemeClr val="bg1"/>
                </a:solidFill>
              </a:rPr>
              <a:pPr algn="r"/>
              <a:t>‹N°›</a:t>
            </a:fld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6" name="Espace réservé de la date 3">
            <a:extLst>
              <a:ext uri="{FF2B5EF4-FFF2-40B4-BE49-F238E27FC236}">
                <a16:creationId xmlns:a16="http://schemas.microsoft.com/office/drawing/2014/main" id="{F8688930-2AC5-E450-6784-4B5EEFE2A519}"/>
              </a:ext>
            </a:extLst>
          </p:cNvPr>
          <p:cNvSpPr txBox="1">
            <a:spLocks/>
          </p:cNvSpPr>
          <p:nvPr userDrawn="1"/>
        </p:nvSpPr>
        <p:spPr>
          <a:xfrm>
            <a:off x="6577210" y="4948015"/>
            <a:ext cx="2133600" cy="123111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0" algn="l" defTabSz="914331" rtl="0" eaLnBrk="1" latinLnBrk="0" hangingPunct="1">
              <a:defRPr lang="fr-FR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Date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737A52E0-68BD-C4C2-B279-A306232B3080}"/>
              </a:ext>
            </a:extLst>
          </p:cNvPr>
          <p:cNvSpPr txBox="1">
            <a:spLocks/>
          </p:cNvSpPr>
          <p:nvPr userDrawn="1"/>
        </p:nvSpPr>
        <p:spPr>
          <a:xfrm>
            <a:off x="22484" y="4948014"/>
            <a:ext cx="6554725" cy="123479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88900" indent="0" algn="l" defTabSz="914331" rtl="0" eaLnBrk="1" latinLnBrk="0" hangingPunct="1">
              <a:tabLst/>
              <a:defRPr lang="fr-HK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HK" dirty="0"/>
              <a:t>Pied de page</a:t>
            </a:r>
          </a:p>
        </p:txBody>
      </p:sp>
    </p:spTree>
    <p:extLst>
      <p:ext uri="{BB962C8B-B14F-4D97-AF65-F5344CB8AC3E}">
        <p14:creationId xmlns:p14="http://schemas.microsoft.com/office/powerpoint/2010/main" val="23079345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9391A3AE-437B-E807-50FA-11FBAB166DE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900113" y="1203325"/>
            <a:ext cx="7920037" cy="11233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  <a:lvl2pPr algn="r">
              <a:defRPr>
                <a:solidFill>
                  <a:srgbClr val="00A3BC"/>
                </a:solidFill>
              </a:defRPr>
            </a:lvl2pPr>
            <a:lvl3pPr algn="r">
              <a:defRPr/>
            </a:lvl3pPr>
            <a:lvl4pPr algn="r">
              <a:buClr>
                <a:srgbClr val="FFB536"/>
              </a:buClr>
              <a:defRPr/>
            </a:lvl4pPr>
            <a:lvl5pPr algn="r">
              <a:buClr>
                <a:srgbClr val="00A3BC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454" y="231409"/>
            <a:ext cx="6264696" cy="39395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70D59A-8B6A-EBE9-630A-534AD341EB3D}"/>
              </a:ext>
            </a:extLst>
          </p:cNvPr>
          <p:cNvSpPr txBox="1"/>
          <p:nvPr userDrawn="1"/>
        </p:nvSpPr>
        <p:spPr>
          <a:xfrm>
            <a:off x="8853065" y="4948015"/>
            <a:ext cx="255439" cy="123111"/>
          </a:xfrm>
          <a:prstGeom prst="rect">
            <a:avLst/>
          </a:prstGeom>
          <a:noFill/>
        </p:spPr>
        <p:txBody>
          <a:bodyPr wrap="none" lIns="35997" tIns="0" rIns="35997" bIns="0" rtlCol="0" anchor="ctr">
            <a:spAutoFit/>
          </a:bodyPr>
          <a:lstStyle/>
          <a:p>
            <a:pPr algn="r"/>
            <a:fld id="{EC1A4498-3568-4783-A35D-0E58A7021560}" type="slidenum">
              <a:rPr lang="fr-FR" sz="800" b="1" smtClean="0">
                <a:solidFill>
                  <a:schemeClr val="bg1"/>
                </a:solidFill>
              </a:rPr>
              <a:pPr algn="r"/>
              <a:t>‹N°›</a:t>
            </a:fld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6" name="Espace réservé de la date 3">
            <a:extLst>
              <a:ext uri="{FF2B5EF4-FFF2-40B4-BE49-F238E27FC236}">
                <a16:creationId xmlns:a16="http://schemas.microsoft.com/office/drawing/2014/main" id="{F8688930-2AC5-E450-6784-4B5EEFE2A519}"/>
              </a:ext>
            </a:extLst>
          </p:cNvPr>
          <p:cNvSpPr txBox="1">
            <a:spLocks/>
          </p:cNvSpPr>
          <p:nvPr userDrawn="1"/>
        </p:nvSpPr>
        <p:spPr>
          <a:xfrm>
            <a:off x="6577210" y="4948015"/>
            <a:ext cx="2133600" cy="123111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0" algn="l" defTabSz="914331" rtl="0" eaLnBrk="1" latinLnBrk="0" hangingPunct="1">
              <a:defRPr lang="fr-FR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Date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737A52E0-68BD-C4C2-B279-A306232B3080}"/>
              </a:ext>
            </a:extLst>
          </p:cNvPr>
          <p:cNvSpPr txBox="1">
            <a:spLocks/>
          </p:cNvSpPr>
          <p:nvPr userDrawn="1"/>
        </p:nvSpPr>
        <p:spPr>
          <a:xfrm>
            <a:off x="22484" y="4948014"/>
            <a:ext cx="6554725" cy="123479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88900" indent="0" algn="l" defTabSz="914331" rtl="0" eaLnBrk="1" latinLnBrk="0" hangingPunct="1">
              <a:tabLst/>
              <a:defRPr lang="fr-HK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HK" dirty="0"/>
              <a:t>Pied de page</a:t>
            </a:r>
          </a:p>
        </p:txBody>
      </p:sp>
    </p:spTree>
    <p:extLst>
      <p:ext uri="{BB962C8B-B14F-4D97-AF65-F5344CB8AC3E}">
        <p14:creationId xmlns:p14="http://schemas.microsoft.com/office/powerpoint/2010/main" val="832833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uverture illustré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2119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28F3BB1-47DD-48BB-5A90-7D129E57D9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AB23505A-EA3A-ED51-9514-0F9215752E80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726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B28F3BB1-47DD-48BB-5A90-7D129E57D9F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99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7056D8DF-BD09-8E90-2532-5003C2D05A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Sous-titre 2">
            <a:extLst>
              <a:ext uri="{FF2B5EF4-FFF2-40B4-BE49-F238E27FC236}">
                <a16:creationId xmlns:a16="http://schemas.microsoft.com/office/drawing/2014/main" id="{1CBA7275-4C41-415C-A48B-27895EC93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0114" y="2200931"/>
            <a:ext cx="7343775" cy="461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 b="0">
                <a:solidFill>
                  <a:srgbClr val="23729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Ma description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C9254F89-0627-4DCD-A827-BEADBD1BE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114" y="3292991"/>
            <a:ext cx="7343775" cy="261610"/>
          </a:xfrm>
          <a:prstGeom prst="rect">
            <a:avLst/>
          </a:prstGeom>
        </p:spPr>
        <p:txBody>
          <a:bodyPr/>
          <a:lstStyle>
            <a:lvl1pPr marL="0" algn="ctr">
              <a:spcBef>
                <a:spcPts val="0"/>
              </a:spcBef>
              <a:buFontTx/>
              <a:buNone/>
              <a:defRPr sz="1700" b="0">
                <a:solidFill>
                  <a:srgbClr val="237291"/>
                </a:solidFill>
                <a:latin typeface="+mn-lt"/>
              </a:defRPr>
            </a:lvl1pPr>
            <a:lvl2pPr marL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2pPr>
            <a:lvl3pPr marL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Ma date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6F7DDDB-B1A5-4FB5-B35B-A944537A3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4" y="1495127"/>
            <a:ext cx="7343775" cy="692497"/>
          </a:xfrm>
          <a:prstGeom prst="rect">
            <a:avLst/>
          </a:prstGeom>
        </p:spPr>
        <p:txBody>
          <a:bodyPr/>
          <a:lstStyle>
            <a:lvl1pPr marL="0" algn="ctr">
              <a:spcBef>
                <a:spcPts val="0"/>
              </a:spcBef>
              <a:buFontTx/>
              <a:buNone/>
              <a:defRPr sz="4500" b="1">
                <a:solidFill>
                  <a:srgbClr val="237291"/>
                </a:solidFill>
                <a:latin typeface="+mj-lt"/>
              </a:defRPr>
            </a:lvl1pPr>
            <a:lvl2pPr marL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2pPr>
            <a:lvl3pPr marL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MON TITRE</a:t>
            </a:r>
          </a:p>
        </p:txBody>
      </p:sp>
    </p:spTree>
    <p:extLst>
      <p:ext uri="{BB962C8B-B14F-4D97-AF65-F5344CB8AC3E}">
        <p14:creationId xmlns:p14="http://schemas.microsoft.com/office/powerpoint/2010/main" val="3842667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8B643140-898C-CDB1-C96F-60BCDEF3EF6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0" name="Sous-titre 2">
            <a:extLst>
              <a:ext uri="{FF2B5EF4-FFF2-40B4-BE49-F238E27FC236}">
                <a16:creationId xmlns:a16="http://schemas.microsoft.com/office/drawing/2014/main" id="{1CBA7275-4C41-415C-A48B-27895EC93A2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900114" y="2200931"/>
            <a:ext cx="7343775" cy="461665"/>
          </a:xfrm>
          <a:prstGeom prst="rect">
            <a:avLst/>
          </a:prstGeom>
        </p:spPr>
        <p:txBody>
          <a:bodyPr/>
          <a:lstStyle>
            <a:lvl1pPr marL="0" indent="0" algn="ctr">
              <a:spcBef>
                <a:spcPts val="0"/>
              </a:spcBef>
              <a:buNone/>
              <a:defRPr sz="3000" b="0">
                <a:solidFill>
                  <a:srgbClr val="237291"/>
                </a:solidFill>
              </a:defRPr>
            </a:lvl1pPr>
            <a:lvl2pPr marL="4571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9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Ma description</a:t>
            </a:r>
          </a:p>
        </p:txBody>
      </p:sp>
      <p:sp>
        <p:nvSpPr>
          <p:cNvPr id="21" name="Espace réservé du texte 7">
            <a:extLst>
              <a:ext uri="{FF2B5EF4-FFF2-40B4-BE49-F238E27FC236}">
                <a16:creationId xmlns:a16="http://schemas.microsoft.com/office/drawing/2014/main" id="{C9254F89-0627-4DCD-A827-BEADBD1BE57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00114" y="3292991"/>
            <a:ext cx="7343775" cy="261610"/>
          </a:xfrm>
          <a:prstGeom prst="rect">
            <a:avLst/>
          </a:prstGeom>
        </p:spPr>
        <p:txBody>
          <a:bodyPr/>
          <a:lstStyle>
            <a:lvl1pPr marL="0" algn="ctr">
              <a:spcBef>
                <a:spcPts val="0"/>
              </a:spcBef>
              <a:buFontTx/>
              <a:buNone/>
              <a:defRPr sz="1700" b="0">
                <a:solidFill>
                  <a:srgbClr val="237291"/>
                </a:solidFill>
                <a:latin typeface="+mn-lt"/>
              </a:defRPr>
            </a:lvl1pPr>
            <a:lvl2pPr marL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2pPr>
            <a:lvl3pPr marL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Ma date</a:t>
            </a:r>
          </a:p>
        </p:txBody>
      </p:sp>
      <p:sp>
        <p:nvSpPr>
          <p:cNvPr id="28" name="Espace réservé du texte 7">
            <a:extLst>
              <a:ext uri="{FF2B5EF4-FFF2-40B4-BE49-F238E27FC236}">
                <a16:creationId xmlns:a16="http://schemas.microsoft.com/office/drawing/2014/main" id="{06F7DDDB-B1A5-4FB5-B35B-A944537A3E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0114" y="1495127"/>
            <a:ext cx="7343775" cy="692497"/>
          </a:xfrm>
          <a:prstGeom prst="rect">
            <a:avLst/>
          </a:prstGeom>
        </p:spPr>
        <p:txBody>
          <a:bodyPr/>
          <a:lstStyle>
            <a:lvl1pPr marL="0" algn="ctr">
              <a:spcBef>
                <a:spcPts val="0"/>
              </a:spcBef>
              <a:buFontTx/>
              <a:buNone/>
              <a:defRPr sz="4500" b="1">
                <a:solidFill>
                  <a:srgbClr val="237291"/>
                </a:solidFill>
                <a:latin typeface="+mj-lt"/>
              </a:defRPr>
            </a:lvl1pPr>
            <a:lvl2pPr marL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2pPr>
            <a:lvl3pPr marL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3pPr>
            <a:lvl4pPr marL="0" indent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4pPr>
            <a:lvl5pPr marL="0" indent="0" algn="ctr">
              <a:spcBef>
                <a:spcPts val="0"/>
              </a:spcBef>
              <a:buFontTx/>
              <a:buNone/>
              <a:defRPr sz="1100" b="0"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fr-FR" dirty="0"/>
              <a:t>MON TITRE</a:t>
            </a:r>
          </a:p>
        </p:txBody>
      </p:sp>
    </p:spTree>
    <p:extLst>
      <p:ext uri="{BB962C8B-B14F-4D97-AF65-F5344CB8AC3E}">
        <p14:creationId xmlns:p14="http://schemas.microsoft.com/office/powerpoint/2010/main" val="20710424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E670BD62-93D3-7F38-95B4-4D48169C3F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900113" y="1203325"/>
            <a:ext cx="7920037" cy="11233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  <a:lvl2pPr>
              <a:defRPr>
                <a:solidFill>
                  <a:srgbClr val="00A3BC"/>
                </a:solidFill>
              </a:defRPr>
            </a:lvl2pPr>
            <a:lvl4pPr>
              <a:buClr>
                <a:srgbClr val="FFB536"/>
              </a:buClr>
              <a:defRPr/>
            </a:lvl4pPr>
            <a:lvl5pPr>
              <a:buClr>
                <a:srgbClr val="00A3BC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31409"/>
            <a:ext cx="6264696" cy="393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70D59A-8B6A-EBE9-630A-534AD341EB3D}"/>
              </a:ext>
            </a:extLst>
          </p:cNvPr>
          <p:cNvSpPr txBox="1"/>
          <p:nvPr userDrawn="1"/>
        </p:nvSpPr>
        <p:spPr>
          <a:xfrm>
            <a:off x="8853065" y="4948015"/>
            <a:ext cx="255439" cy="123111"/>
          </a:xfrm>
          <a:prstGeom prst="rect">
            <a:avLst/>
          </a:prstGeom>
          <a:noFill/>
        </p:spPr>
        <p:txBody>
          <a:bodyPr wrap="none" lIns="35997" tIns="0" rIns="35997" bIns="0" rtlCol="0" anchor="ctr">
            <a:spAutoFit/>
          </a:bodyPr>
          <a:lstStyle/>
          <a:p>
            <a:pPr algn="r"/>
            <a:fld id="{EC1A4498-3568-4783-A35D-0E58A7021560}" type="slidenum">
              <a:rPr lang="fr-FR" sz="800" b="1" smtClean="0">
                <a:solidFill>
                  <a:schemeClr val="bg1"/>
                </a:solidFill>
              </a:rPr>
              <a:pPr algn="r"/>
              <a:t>‹N°›</a:t>
            </a:fld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6" name="Espace réservé de la date 3">
            <a:extLst>
              <a:ext uri="{FF2B5EF4-FFF2-40B4-BE49-F238E27FC236}">
                <a16:creationId xmlns:a16="http://schemas.microsoft.com/office/drawing/2014/main" id="{F8688930-2AC5-E450-6784-4B5EEFE2A519}"/>
              </a:ext>
            </a:extLst>
          </p:cNvPr>
          <p:cNvSpPr txBox="1">
            <a:spLocks/>
          </p:cNvSpPr>
          <p:nvPr userDrawn="1"/>
        </p:nvSpPr>
        <p:spPr>
          <a:xfrm>
            <a:off x="6577210" y="4948015"/>
            <a:ext cx="2133600" cy="123111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0" algn="l" defTabSz="914331" rtl="0" eaLnBrk="1" latinLnBrk="0" hangingPunct="1">
              <a:defRPr lang="fr-FR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Date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737A52E0-68BD-C4C2-B279-A306232B3080}"/>
              </a:ext>
            </a:extLst>
          </p:cNvPr>
          <p:cNvSpPr txBox="1">
            <a:spLocks/>
          </p:cNvSpPr>
          <p:nvPr userDrawn="1"/>
        </p:nvSpPr>
        <p:spPr>
          <a:xfrm>
            <a:off x="22484" y="4948014"/>
            <a:ext cx="6554725" cy="123479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88900" indent="0" algn="l" defTabSz="914331" rtl="0" eaLnBrk="1" latinLnBrk="0" hangingPunct="1">
              <a:tabLst/>
              <a:defRPr lang="fr-HK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HK" dirty="0"/>
              <a:t>Pied de page</a:t>
            </a:r>
          </a:p>
        </p:txBody>
      </p:sp>
    </p:spTree>
    <p:extLst>
      <p:ext uri="{BB962C8B-B14F-4D97-AF65-F5344CB8AC3E}">
        <p14:creationId xmlns:p14="http://schemas.microsoft.com/office/powerpoint/2010/main" val="4144159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D361CD50-1669-9B9F-F0EA-4A198678B1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900113" y="1203325"/>
            <a:ext cx="7920037" cy="11233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  <a:lvl2pPr algn="r">
              <a:defRPr>
                <a:solidFill>
                  <a:srgbClr val="00A3BC"/>
                </a:solidFill>
              </a:defRPr>
            </a:lvl2pPr>
            <a:lvl3pPr algn="r">
              <a:defRPr/>
            </a:lvl3pPr>
            <a:lvl4pPr algn="r">
              <a:buClr>
                <a:srgbClr val="FFB536"/>
              </a:buClr>
              <a:defRPr/>
            </a:lvl4pPr>
            <a:lvl5pPr algn="r">
              <a:buClr>
                <a:srgbClr val="00A3BC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454" y="231409"/>
            <a:ext cx="6264696" cy="39395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70D59A-8B6A-EBE9-630A-534AD341EB3D}"/>
              </a:ext>
            </a:extLst>
          </p:cNvPr>
          <p:cNvSpPr txBox="1"/>
          <p:nvPr userDrawn="1"/>
        </p:nvSpPr>
        <p:spPr>
          <a:xfrm>
            <a:off x="8853065" y="4948015"/>
            <a:ext cx="255439" cy="123111"/>
          </a:xfrm>
          <a:prstGeom prst="rect">
            <a:avLst/>
          </a:prstGeom>
          <a:noFill/>
        </p:spPr>
        <p:txBody>
          <a:bodyPr wrap="none" lIns="35997" tIns="0" rIns="35997" bIns="0" rtlCol="0" anchor="ctr">
            <a:spAutoFit/>
          </a:bodyPr>
          <a:lstStyle/>
          <a:p>
            <a:pPr algn="r"/>
            <a:fld id="{EC1A4498-3568-4783-A35D-0E58A7021560}" type="slidenum">
              <a:rPr lang="fr-FR" sz="800" b="1" smtClean="0">
                <a:solidFill>
                  <a:schemeClr val="bg1"/>
                </a:solidFill>
              </a:rPr>
              <a:pPr algn="r"/>
              <a:t>‹N°›</a:t>
            </a:fld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6" name="Espace réservé de la date 3">
            <a:extLst>
              <a:ext uri="{FF2B5EF4-FFF2-40B4-BE49-F238E27FC236}">
                <a16:creationId xmlns:a16="http://schemas.microsoft.com/office/drawing/2014/main" id="{F8688930-2AC5-E450-6784-4B5EEFE2A519}"/>
              </a:ext>
            </a:extLst>
          </p:cNvPr>
          <p:cNvSpPr txBox="1">
            <a:spLocks/>
          </p:cNvSpPr>
          <p:nvPr userDrawn="1"/>
        </p:nvSpPr>
        <p:spPr>
          <a:xfrm>
            <a:off x="6577210" y="4948015"/>
            <a:ext cx="2133600" cy="123111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0" algn="l" defTabSz="914331" rtl="0" eaLnBrk="1" latinLnBrk="0" hangingPunct="1">
              <a:defRPr lang="fr-FR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Date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737A52E0-68BD-C4C2-B279-A306232B3080}"/>
              </a:ext>
            </a:extLst>
          </p:cNvPr>
          <p:cNvSpPr txBox="1">
            <a:spLocks/>
          </p:cNvSpPr>
          <p:nvPr userDrawn="1"/>
        </p:nvSpPr>
        <p:spPr>
          <a:xfrm>
            <a:off x="22484" y="4948014"/>
            <a:ext cx="6554725" cy="123479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88900" indent="0" algn="l" defTabSz="914331" rtl="0" eaLnBrk="1" latinLnBrk="0" hangingPunct="1">
              <a:tabLst/>
              <a:defRPr lang="fr-HK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HK" dirty="0"/>
              <a:t>Pied de page</a:t>
            </a:r>
          </a:p>
        </p:txBody>
      </p:sp>
    </p:spTree>
    <p:extLst>
      <p:ext uri="{BB962C8B-B14F-4D97-AF65-F5344CB8AC3E}">
        <p14:creationId xmlns:p14="http://schemas.microsoft.com/office/powerpoint/2010/main" val="3332359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C2648FDF-A67B-062F-26BD-6A48BAB1FB4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900113" y="1203325"/>
            <a:ext cx="7920037" cy="112338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  <a:lvl2pPr>
              <a:defRPr>
                <a:solidFill>
                  <a:srgbClr val="00A3BC"/>
                </a:solidFill>
              </a:defRPr>
            </a:lvl2pPr>
            <a:lvl4pPr>
              <a:buClr>
                <a:srgbClr val="FFB536"/>
              </a:buClr>
              <a:defRPr/>
            </a:lvl4pPr>
            <a:lvl5pPr>
              <a:buClr>
                <a:srgbClr val="00A3BC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31409"/>
            <a:ext cx="6264696" cy="393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2372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70D59A-8B6A-EBE9-630A-534AD341EB3D}"/>
              </a:ext>
            </a:extLst>
          </p:cNvPr>
          <p:cNvSpPr txBox="1"/>
          <p:nvPr userDrawn="1"/>
        </p:nvSpPr>
        <p:spPr>
          <a:xfrm>
            <a:off x="8853065" y="4948015"/>
            <a:ext cx="255439" cy="123111"/>
          </a:xfrm>
          <a:prstGeom prst="rect">
            <a:avLst/>
          </a:prstGeom>
          <a:noFill/>
        </p:spPr>
        <p:txBody>
          <a:bodyPr wrap="none" lIns="35997" tIns="0" rIns="35997" bIns="0" rtlCol="0" anchor="ctr">
            <a:spAutoFit/>
          </a:bodyPr>
          <a:lstStyle/>
          <a:p>
            <a:pPr algn="r"/>
            <a:fld id="{EC1A4498-3568-4783-A35D-0E58A7021560}" type="slidenum">
              <a:rPr lang="fr-FR" sz="800" b="1" smtClean="0">
                <a:solidFill>
                  <a:schemeClr val="bg1"/>
                </a:solidFill>
              </a:rPr>
              <a:pPr algn="r"/>
              <a:t>‹N°›</a:t>
            </a:fld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6" name="Espace réservé de la date 3">
            <a:extLst>
              <a:ext uri="{FF2B5EF4-FFF2-40B4-BE49-F238E27FC236}">
                <a16:creationId xmlns:a16="http://schemas.microsoft.com/office/drawing/2014/main" id="{F8688930-2AC5-E450-6784-4B5EEFE2A519}"/>
              </a:ext>
            </a:extLst>
          </p:cNvPr>
          <p:cNvSpPr txBox="1">
            <a:spLocks/>
          </p:cNvSpPr>
          <p:nvPr userDrawn="1"/>
        </p:nvSpPr>
        <p:spPr>
          <a:xfrm>
            <a:off x="6577210" y="4948015"/>
            <a:ext cx="2133600" cy="123111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0" algn="l" defTabSz="914331" rtl="0" eaLnBrk="1" latinLnBrk="0" hangingPunct="1">
              <a:defRPr lang="fr-FR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/>
              <a:t>Date</a:t>
            </a:r>
            <a:endParaRPr lang="fr-FR" dirty="0"/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737A52E0-68BD-C4C2-B279-A306232B3080}"/>
              </a:ext>
            </a:extLst>
          </p:cNvPr>
          <p:cNvSpPr txBox="1">
            <a:spLocks/>
          </p:cNvSpPr>
          <p:nvPr userDrawn="1"/>
        </p:nvSpPr>
        <p:spPr>
          <a:xfrm>
            <a:off x="22484" y="4948014"/>
            <a:ext cx="6554725" cy="123479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88900" indent="0" algn="l" defTabSz="914331" rtl="0" eaLnBrk="1" latinLnBrk="0" hangingPunct="1">
              <a:tabLst/>
              <a:defRPr lang="fr-HK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HK" dirty="0"/>
              <a:t>Pied de page</a:t>
            </a:r>
          </a:p>
        </p:txBody>
      </p:sp>
    </p:spTree>
    <p:extLst>
      <p:ext uri="{BB962C8B-B14F-4D97-AF65-F5344CB8AC3E}">
        <p14:creationId xmlns:p14="http://schemas.microsoft.com/office/powerpoint/2010/main" val="2297072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586903C7-8EE5-7D71-9373-ABE6369E652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86"/>
            <a:ext cx="9144000" cy="5138928"/>
          </a:xfrm>
          <a:prstGeom prst="rect">
            <a:avLst/>
          </a:prstGeom>
        </p:spPr>
      </p:pic>
      <p:sp>
        <p:nvSpPr>
          <p:cNvPr id="6" name="Espace réservé du texte 5"/>
          <p:cNvSpPr>
            <a:spLocks noGrp="1"/>
          </p:cNvSpPr>
          <p:nvPr>
            <p:ph type="body" sz="quarter" idx="14" hasCustomPrompt="1"/>
          </p:nvPr>
        </p:nvSpPr>
        <p:spPr>
          <a:xfrm>
            <a:off x="900113" y="1203325"/>
            <a:ext cx="7920037" cy="112338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  <a:lvl2pPr algn="r">
              <a:defRPr>
                <a:solidFill>
                  <a:srgbClr val="00A3BC"/>
                </a:solidFill>
              </a:defRPr>
            </a:lvl2pPr>
            <a:lvl3pPr algn="r">
              <a:defRPr/>
            </a:lvl3pPr>
            <a:lvl4pPr algn="r">
              <a:buClr>
                <a:srgbClr val="FFB536"/>
              </a:buClr>
              <a:defRPr/>
            </a:lvl4pPr>
            <a:lvl5pPr algn="r">
              <a:buClr>
                <a:srgbClr val="00A3BC"/>
              </a:buClr>
              <a:defRPr/>
            </a:lvl5pPr>
          </a:lstStyle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555454" y="231409"/>
            <a:ext cx="6264696" cy="393954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rgbClr val="237291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fr-FR" dirty="0"/>
          </a:p>
        </p:txBody>
      </p:sp>
      <p:sp>
        <p:nvSpPr>
          <p:cNvPr id="25" name="ZoneTexte 24">
            <a:extLst>
              <a:ext uri="{FF2B5EF4-FFF2-40B4-BE49-F238E27FC236}">
                <a16:creationId xmlns:a16="http://schemas.microsoft.com/office/drawing/2014/main" id="{E470D59A-8B6A-EBE9-630A-534AD341EB3D}"/>
              </a:ext>
            </a:extLst>
          </p:cNvPr>
          <p:cNvSpPr txBox="1"/>
          <p:nvPr userDrawn="1"/>
        </p:nvSpPr>
        <p:spPr>
          <a:xfrm>
            <a:off x="8853065" y="4948015"/>
            <a:ext cx="255439" cy="123111"/>
          </a:xfrm>
          <a:prstGeom prst="rect">
            <a:avLst/>
          </a:prstGeom>
          <a:noFill/>
        </p:spPr>
        <p:txBody>
          <a:bodyPr wrap="none" lIns="35997" tIns="0" rIns="35997" bIns="0" rtlCol="0" anchor="ctr">
            <a:spAutoFit/>
          </a:bodyPr>
          <a:lstStyle/>
          <a:p>
            <a:pPr algn="r"/>
            <a:fld id="{EC1A4498-3568-4783-A35D-0E58A7021560}" type="slidenum">
              <a:rPr lang="fr-FR" sz="800" b="1" smtClean="0">
                <a:solidFill>
                  <a:schemeClr val="bg1"/>
                </a:solidFill>
              </a:rPr>
              <a:pPr algn="r"/>
              <a:t>‹N°›</a:t>
            </a:fld>
            <a:endParaRPr lang="fr-FR" sz="800" b="1" dirty="0">
              <a:solidFill>
                <a:schemeClr val="bg1"/>
              </a:solidFill>
            </a:endParaRPr>
          </a:p>
        </p:txBody>
      </p:sp>
      <p:sp>
        <p:nvSpPr>
          <p:cNvPr id="26" name="Espace réservé de la date 3">
            <a:extLst>
              <a:ext uri="{FF2B5EF4-FFF2-40B4-BE49-F238E27FC236}">
                <a16:creationId xmlns:a16="http://schemas.microsoft.com/office/drawing/2014/main" id="{F8688930-2AC5-E450-6784-4B5EEFE2A519}"/>
              </a:ext>
            </a:extLst>
          </p:cNvPr>
          <p:cNvSpPr txBox="1">
            <a:spLocks/>
          </p:cNvSpPr>
          <p:nvPr userDrawn="1"/>
        </p:nvSpPr>
        <p:spPr>
          <a:xfrm>
            <a:off x="6577210" y="4948015"/>
            <a:ext cx="2133600" cy="123111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0" algn="l" defTabSz="914331" rtl="0" eaLnBrk="1" latinLnBrk="0" hangingPunct="1">
              <a:defRPr lang="fr-FR" sz="800" b="1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fr-FR" dirty="0"/>
              <a:t>13/10/2023</a:t>
            </a:r>
          </a:p>
        </p:txBody>
      </p:sp>
      <p:sp>
        <p:nvSpPr>
          <p:cNvPr id="27" name="Espace réservé du pied de page 6">
            <a:extLst>
              <a:ext uri="{FF2B5EF4-FFF2-40B4-BE49-F238E27FC236}">
                <a16:creationId xmlns:a16="http://schemas.microsoft.com/office/drawing/2014/main" id="{737A52E0-68BD-C4C2-B279-A306232B3080}"/>
              </a:ext>
            </a:extLst>
          </p:cNvPr>
          <p:cNvSpPr txBox="1">
            <a:spLocks/>
          </p:cNvSpPr>
          <p:nvPr userDrawn="1"/>
        </p:nvSpPr>
        <p:spPr>
          <a:xfrm>
            <a:off x="22484" y="4948014"/>
            <a:ext cx="6554725" cy="123479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defPPr>
              <a:defRPr lang="fr-FR"/>
            </a:defPPr>
            <a:lvl1pPr marL="88900" indent="0" algn="l" defTabSz="914331" rtl="0" eaLnBrk="1" latinLnBrk="0" hangingPunct="1">
              <a:tabLst/>
              <a:defRPr lang="fr-HK" sz="8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167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31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498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62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29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2993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160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26" algn="l" defTabSz="914331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dirty="0"/>
              <a:t>Signature électronique : la FAQ</a:t>
            </a:r>
            <a:endParaRPr lang="fr-HK" dirty="0"/>
          </a:p>
        </p:txBody>
      </p:sp>
    </p:spTree>
    <p:extLst>
      <p:ext uri="{BB962C8B-B14F-4D97-AF65-F5344CB8AC3E}">
        <p14:creationId xmlns:p14="http://schemas.microsoft.com/office/powerpoint/2010/main" val="81573377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97712" y="1059582"/>
            <a:ext cx="7346176" cy="1638910"/>
          </a:xfrm>
          <a:prstGeom prst="rect">
            <a:avLst/>
          </a:prstGeom>
        </p:spPr>
        <p:txBody>
          <a:bodyPr vert="horz" wrap="square" lIns="35997" tIns="0" rIns="35997" bIns="0" rtlCol="0">
            <a:spAutoFit/>
          </a:bodyPr>
          <a:lstStyle/>
          <a:p>
            <a:pPr lvl="0"/>
            <a:r>
              <a:rPr lang="fr-FR" dirty="0"/>
              <a:t>Modifiez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  <a:p>
            <a:pPr lvl="5"/>
            <a:r>
              <a:rPr lang="fr-FR" dirty="0"/>
              <a:t>Sixième niveau</a:t>
            </a:r>
          </a:p>
          <a:p>
            <a:pPr lvl="6"/>
            <a:r>
              <a:rPr lang="fr-FR" dirty="0"/>
              <a:t>Septième niveau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8853065" y="5020023"/>
            <a:ext cx="255439" cy="123111"/>
          </a:xfrm>
          <a:prstGeom prst="rect">
            <a:avLst/>
          </a:prstGeom>
          <a:noFill/>
        </p:spPr>
        <p:txBody>
          <a:bodyPr wrap="none" lIns="35997" tIns="0" rIns="35997" bIns="0" rtlCol="0" anchor="ctr">
            <a:spAutoFit/>
          </a:bodyPr>
          <a:lstStyle/>
          <a:p>
            <a:pPr algn="r"/>
            <a:fld id="{EC1A4498-3568-4783-A35D-0E58A7021560}" type="slidenum">
              <a:rPr lang="fr-FR" sz="800" b="1" smtClean="0">
                <a:solidFill>
                  <a:srgbClr val="00677F"/>
                </a:solidFill>
              </a:rPr>
              <a:pPr algn="r"/>
              <a:t>‹N°›</a:t>
            </a:fld>
            <a:endParaRPr lang="fr-FR" sz="800" b="1" dirty="0">
              <a:solidFill>
                <a:srgbClr val="00677F"/>
              </a:solidFill>
            </a:endParaRP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554725" y="5020023"/>
            <a:ext cx="2133600" cy="123111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lvl1pPr>
              <a:defRPr lang="fr-FR" sz="800" b="1" smtClean="0">
                <a:solidFill>
                  <a:srgbClr val="00677F"/>
                </a:solidFill>
              </a:defRPr>
            </a:lvl1pPr>
          </a:lstStyle>
          <a:p>
            <a:pPr algn="r"/>
            <a:r>
              <a:rPr lang="fr-FR" dirty="0"/>
              <a:t>13/10/2023</a:t>
            </a:r>
          </a:p>
        </p:txBody>
      </p:sp>
      <p:sp>
        <p:nvSpPr>
          <p:cNvPr id="5" name="Espace réservé du titre 4">
            <a:extLst>
              <a:ext uri="{FF2B5EF4-FFF2-40B4-BE49-F238E27FC236}">
                <a16:creationId xmlns:a16="http://schemas.microsoft.com/office/drawing/2014/main" id="{627C33B9-1154-7194-3E91-7E735929F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HK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608B4160-B90F-C16D-581F-9E0FF1B3931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-1" y="5020022"/>
            <a:ext cx="6554725" cy="123479"/>
          </a:xfrm>
          <a:prstGeom prst="rect">
            <a:avLst/>
          </a:prstGeom>
        </p:spPr>
        <p:txBody>
          <a:bodyPr vert="horz" wrap="square" lIns="35997" tIns="0" rIns="35997" bIns="0" rtlCol="0" anchor="ctr">
            <a:spAutoFit/>
          </a:bodyPr>
          <a:lstStyle>
            <a:lvl1pPr marL="88900" indent="0" algn="l">
              <a:tabLst/>
              <a:defRPr lang="fr-HK" sz="800" b="1">
                <a:solidFill>
                  <a:srgbClr val="00677F"/>
                </a:solidFill>
              </a:defRPr>
            </a:lvl1pPr>
          </a:lstStyle>
          <a:p>
            <a:r>
              <a:rPr lang="fr-FR" dirty="0"/>
              <a:t>Signature électronique : la FAQ</a:t>
            </a:r>
            <a:endParaRPr lang="fr-HK" dirty="0"/>
          </a:p>
        </p:txBody>
      </p:sp>
    </p:spTree>
    <p:extLst>
      <p:ext uri="{BB962C8B-B14F-4D97-AF65-F5344CB8AC3E}">
        <p14:creationId xmlns:p14="http://schemas.microsoft.com/office/powerpoint/2010/main" val="4181501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83" r:id="rId2"/>
    <p:sldLayoutId id="2147483682" r:id="rId3"/>
    <p:sldLayoutId id="2147483681" r:id="rId4"/>
    <p:sldLayoutId id="2147483661" r:id="rId5"/>
    <p:sldLayoutId id="2147483677" r:id="rId6"/>
    <p:sldLayoutId id="2147483678" r:id="rId7"/>
    <p:sldLayoutId id="2147483679" r:id="rId8"/>
    <p:sldLayoutId id="2147483680" r:id="rId9"/>
    <p:sldLayoutId id="2147483667" r:id="rId10"/>
    <p:sldLayoutId id="2147483668" r:id="rId11"/>
    <p:sldLayoutId id="2147483669" r:id="rId12"/>
    <p:sldLayoutId id="2147483670" r:id="rId13"/>
    <p:sldLayoutId id="2147483649" r:id="rId14"/>
  </p:sldLayoutIdLst>
  <p:hf hdr="0" dt="0"/>
  <p:txStyles>
    <p:titleStyle>
      <a:lvl1pPr algn="l" defTabSz="914331" rtl="0" eaLnBrk="1" latinLnBrk="0" hangingPunct="1">
        <a:lnSpc>
          <a:spcPct val="80000"/>
        </a:lnSpc>
        <a:spcBef>
          <a:spcPct val="0"/>
        </a:spcBef>
        <a:buNone/>
        <a:defRPr lang="fr-FR" sz="3200" b="1" kern="1200" spc="100" baseline="0" dirty="0">
          <a:solidFill>
            <a:srgbClr val="237291"/>
          </a:solidFill>
          <a:latin typeface="+mj-lt"/>
          <a:ea typeface="+mj-ea"/>
          <a:cs typeface="+mj-cs"/>
        </a:defRPr>
      </a:lvl1pPr>
    </p:titleStyle>
    <p:bodyStyle>
      <a:lvl1pPr marL="0" indent="0" algn="l" defTabSz="914331" rtl="0" eaLnBrk="1" latinLnBrk="0" hangingPunct="1">
        <a:spcBef>
          <a:spcPts val="1800"/>
        </a:spcBef>
        <a:buFontTx/>
        <a:buNone/>
        <a:defRPr sz="1700" b="1" kern="1200">
          <a:solidFill>
            <a:schemeClr val="accent2"/>
          </a:solidFill>
          <a:latin typeface="+mn-lt"/>
          <a:ea typeface="+mn-ea"/>
          <a:cs typeface="+mn-cs"/>
        </a:defRPr>
      </a:lvl1pPr>
      <a:lvl2pPr marL="0" indent="0" algn="l" defTabSz="914331" rtl="0" eaLnBrk="1" latinLnBrk="0" hangingPunct="1">
        <a:spcBef>
          <a:spcPts val="0"/>
        </a:spcBef>
        <a:buFontTx/>
        <a:buNone/>
        <a:defRPr sz="1400" b="1" kern="1200">
          <a:solidFill>
            <a:srgbClr val="00A3BC"/>
          </a:solidFill>
          <a:latin typeface="+mn-lt"/>
          <a:ea typeface="+mn-ea"/>
          <a:cs typeface="+mn-cs"/>
        </a:defRPr>
      </a:lvl2pPr>
      <a:lvl3pPr marL="0" indent="0" algn="l" defTabSz="914331" rtl="0" eaLnBrk="1" latinLnBrk="0" hangingPunct="1">
        <a:spcBef>
          <a:spcPts val="0"/>
        </a:spcBef>
        <a:buFontTx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43990" indent="-143990" algn="l" defTabSz="914331" rtl="0" eaLnBrk="1" latinLnBrk="0" hangingPunct="1">
        <a:spcBef>
          <a:spcPts val="600"/>
        </a:spcBef>
        <a:buClr>
          <a:srgbClr val="FFB536"/>
        </a:buClr>
        <a:buFont typeface="Symbol" panose="05050102010706020507" pitchFamily="18" charset="2"/>
        <a:buChar char="·"/>
        <a:defRPr sz="1200" kern="1200">
          <a:solidFill>
            <a:schemeClr val="tx1"/>
          </a:solidFill>
          <a:latin typeface="Arial Black" panose="020B0A04020102020204" pitchFamily="34" charset="0"/>
          <a:ea typeface="+mn-ea"/>
          <a:cs typeface="+mn-cs"/>
        </a:defRPr>
      </a:lvl4pPr>
      <a:lvl5pPr marL="251982" indent="-107991" algn="l" defTabSz="914331" rtl="0" eaLnBrk="1" latinLnBrk="0" hangingPunct="1">
        <a:spcBef>
          <a:spcPts val="0"/>
        </a:spcBef>
        <a:buClr>
          <a:srgbClr val="00A3BC"/>
        </a:buClr>
        <a:buFont typeface="Symbol" panose="05050102010706020507" pitchFamily="18" charset="2"/>
        <a:buChar char="·"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719946" indent="-107991" algn="l" defTabSz="914331" rtl="0" eaLnBrk="1" latinLnBrk="0" hangingPunct="1">
        <a:spcBef>
          <a:spcPts val="0"/>
        </a:spcBef>
        <a:buFont typeface="Symbol" panose="05050102010706020507" pitchFamily="18" charset="2"/>
        <a:buChar char="·"/>
        <a:defRPr sz="900" kern="1200">
          <a:solidFill>
            <a:schemeClr val="tx1"/>
          </a:solidFill>
          <a:latin typeface="+mn-lt"/>
          <a:ea typeface="+mn-ea"/>
          <a:cs typeface="+mn-cs"/>
        </a:defRPr>
      </a:lvl6pPr>
      <a:lvl7pPr marL="0" indent="0" algn="ctr" defTabSz="914331" rtl="0" eaLnBrk="1" latinLnBrk="0" hangingPunct="1">
        <a:spcBef>
          <a:spcPts val="1200"/>
        </a:spcBef>
        <a:buFontTx/>
        <a:buNone/>
        <a:defRPr sz="1200" i="1" kern="1200" spc="0" baseline="0">
          <a:solidFill>
            <a:schemeClr val="accent2"/>
          </a:solidFill>
          <a:latin typeface="+mn-lt"/>
          <a:ea typeface="+mn-ea"/>
          <a:cs typeface="+mn-cs"/>
        </a:defRPr>
      </a:lvl7pPr>
      <a:lvl8pPr marL="3428742" indent="-228582" algn="l" defTabSz="914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09" indent="-228582" algn="l" defTabSz="914331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67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31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98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62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29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93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160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26" algn="l" defTabSz="91433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4.png"/><Relationship Id="rId4" Type="http://schemas.openxmlformats.org/officeDocument/2006/relationships/image" Target="../media/image17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260C155-EFC1-945A-4E91-6526E38EA40C}"/>
              </a:ext>
            </a:extLst>
          </p:cNvPr>
          <p:cNvSpPr txBox="1">
            <a:spLocks/>
          </p:cNvSpPr>
          <p:nvPr/>
        </p:nvSpPr>
        <p:spPr>
          <a:xfrm>
            <a:off x="2555454" y="231409"/>
            <a:ext cx="6264696" cy="393954"/>
          </a:xfrm>
          <a:prstGeom prst="rect">
            <a:avLst/>
          </a:prstGeom>
        </p:spPr>
        <p:txBody>
          <a:bodyPr>
            <a:normAutofit fontScale="90000" lnSpcReduction="20000"/>
          </a:bodyPr>
          <a:lstStyle>
            <a:lvl1pPr algn="l" defTabSz="91433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3200" b="1" kern="1200" spc="100" baseline="0" dirty="0">
                <a:solidFill>
                  <a:srgbClr val="23729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>
                <a:solidFill>
                  <a:schemeClr val="bg1"/>
                </a:solidFill>
              </a:rPr>
              <a:t>Signature électronique : la FAQ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30FE9F51-2DDD-F753-0B87-FAD05FA2CB14}"/>
              </a:ext>
            </a:extLst>
          </p:cNvPr>
          <p:cNvSpPr txBox="1">
            <a:spLocks/>
          </p:cNvSpPr>
          <p:nvPr/>
        </p:nvSpPr>
        <p:spPr>
          <a:xfrm>
            <a:off x="7092280" y="4749806"/>
            <a:ext cx="2088232" cy="32457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91433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3200" b="1" kern="1200" spc="100" baseline="0" dirty="0">
                <a:solidFill>
                  <a:srgbClr val="2372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FR" sz="1400" dirty="0">
                <a:solidFill>
                  <a:schemeClr val="bg1"/>
                </a:solidFill>
              </a:rPr>
              <a:t>13 octobre 2023</a:t>
            </a:r>
          </a:p>
        </p:txBody>
      </p:sp>
      <p:pic>
        <p:nvPicPr>
          <p:cNvPr id="1028" name="Picture 4" descr="Nouveau guide FNTC : &quot;Archivage des preuves de la signature électronique à  la volée&quot; - CR2PA">
            <a:extLst>
              <a:ext uri="{FF2B5EF4-FFF2-40B4-BE49-F238E27FC236}">
                <a16:creationId xmlns:a16="http://schemas.microsoft.com/office/drawing/2014/main" id="{A8022ABC-EAB4-CC85-DD0E-0A6B747EC6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283718"/>
            <a:ext cx="3419872" cy="1709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712397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C1A3D6-69B8-C586-747C-0039736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étapes précédentes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C43A50-539C-F1C5-2F28-B2FC19D7A7C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179513" y="1059582"/>
            <a:ext cx="8640638" cy="1123384"/>
          </a:xfrm>
        </p:spPr>
        <p:txBody>
          <a:bodyPr/>
          <a:lstStyle/>
          <a:p>
            <a:pPr algn="l">
              <a:spcBef>
                <a:spcPts val="600"/>
              </a:spcBef>
            </a:pPr>
            <a:r>
              <a:rPr lang="fr-FR" dirty="0"/>
              <a:t>Fascicule I 		Définitions et cas d’usage</a:t>
            </a:r>
          </a:p>
          <a:p>
            <a:pPr algn="l">
              <a:spcBef>
                <a:spcPts val="0"/>
              </a:spcBef>
            </a:pPr>
            <a:r>
              <a:rPr lang="fr-FR" sz="1400" b="0" dirty="0"/>
              <a:t>Juillet 2021			1. Qu’est-ce que la signature électronique ?</a:t>
            </a:r>
          </a:p>
          <a:p>
            <a:pPr algn="l">
              <a:spcBef>
                <a:spcPts val="0"/>
              </a:spcBef>
            </a:pPr>
            <a:r>
              <a:rPr lang="fr-FR" sz="1400" b="0" dirty="0"/>
              <a:t>			2. Le cadre réglementaire</a:t>
            </a:r>
          </a:p>
          <a:p>
            <a:pPr algn="l">
              <a:spcBef>
                <a:spcPts val="0"/>
              </a:spcBef>
            </a:pPr>
            <a:r>
              <a:rPr lang="fr-FR" sz="1400" b="0" dirty="0"/>
              <a:t>			3. Les niveaux de signatures</a:t>
            </a:r>
          </a:p>
          <a:p>
            <a:pPr algn="l">
              <a:spcBef>
                <a:spcPts val="0"/>
              </a:spcBef>
            </a:pPr>
            <a:r>
              <a:rPr lang="fr-FR" sz="1400" b="0" dirty="0"/>
              <a:t>			4. Cas d’usage</a:t>
            </a:r>
            <a:endParaRPr lang="fr-FR" b="0" dirty="0"/>
          </a:p>
        </p:txBody>
      </p:sp>
      <p:pic>
        <p:nvPicPr>
          <p:cNvPr id="5" name="Image 4" descr="Une image contenant texte, graphisme, capture d’écran, barrière de corail&#10;&#10;Description générée automatiquement">
            <a:extLst>
              <a:ext uri="{FF2B5EF4-FFF2-40B4-BE49-F238E27FC236}">
                <a16:creationId xmlns:a16="http://schemas.microsoft.com/office/drawing/2014/main" id="{AF4B65EF-C199-E12A-6740-401CA014E78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45" y="1059582"/>
            <a:ext cx="809443" cy="1149409"/>
          </a:xfrm>
          <a:prstGeom prst="rect">
            <a:avLst/>
          </a:prstGeom>
        </p:spPr>
      </p:pic>
      <p:pic>
        <p:nvPicPr>
          <p:cNvPr id="7" name="Image 6" descr="Une image contenant texte, capture d’écran, graphisme, barrière de corail&#10;&#10;Description générée automatiquement">
            <a:extLst>
              <a:ext uri="{FF2B5EF4-FFF2-40B4-BE49-F238E27FC236}">
                <a16:creationId xmlns:a16="http://schemas.microsoft.com/office/drawing/2014/main" id="{BA9FCF13-522B-3D6B-4453-5638C0C6B4A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9935" y="2278805"/>
            <a:ext cx="813833" cy="1156585"/>
          </a:xfrm>
          <a:prstGeom prst="rect">
            <a:avLst/>
          </a:prstGeom>
        </p:spPr>
      </p:pic>
      <p:pic>
        <p:nvPicPr>
          <p:cNvPr id="9" name="Image 8" descr="Une image contenant texte, capture d’écran, graphisme, barrière de corail&#10;&#10;Description générée automatiquement">
            <a:extLst>
              <a:ext uri="{FF2B5EF4-FFF2-40B4-BE49-F238E27FC236}">
                <a16:creationId xmlns:a16="http://schemas.microsoft.com/office/drawing/2014/main" id="{FE4C9453-3DD3-8478-9184-60FAD1C166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5245" y="3502360"/>
            <a:ext cx="813833" cy="1156346"/>
          </a:xfrm>
          <a:prstGeom prst="rect">
            <a:avLst/>
          </a:prstGeom>
        </p:spPr>
      </p:pic>
      <p:sp>
        <p:nvSpPr>
          <p:cNvPr id="4" name="Espace réservé du texte 2">
            <a:extLst>
              <a:ext uri="{FF2B5EF4-FFF2-40B4-BE49-F238E27FC236}">
                <a16:creationId xmlns:a16="http://schemas.microsoft.com/office/drawing/2014/main" id="{66EBD2BF-A9D7-42F9-C88F-601DA24D41FD}"/>
              </a:ext>
            </a:extLst>
          </p:cNvPr>
          <p:cNvSpPr txBox="1">
            <a:spLocks/>
          </p:cNvSpPr>
          <p:nvPr/>
        </p:nvSpPr>
        <p:spPr>
          <a:xfrm>
            <a:off x="179513" y="2278805"/>
            <a:ext cx="8640638" cy="1123384"/>
          </a:xfrm>
          <a:prstGeom prst="rect">
            <a:avLst/>
          </a:prstGeom>
        </p:spPr>
        <p:txBody>
          <a:bodyPr vert="horz" wrap="square" lIns="35997" tIns="0" rIns="35997" bIns="0" rtlCol="0">
            <a:spAutoFit/>
          </a:bodyPr>
          <a:lstStyle>
            <a:lvl1pPr marL="0" indent="0" algn="r" defTabSz="914331" rtl="0" eaLnBrk="1" latinLnBrk="0" hangingPunct="1">
              <a:spcBef>
                <a:spcPts val="1800"/>
              </a:spcBef>
              <a:buFontTx/>
              <a:buNone/>
              <a:defRPr sz="1700" b="1" kern="1200">
                <a:solidFill>
                  <a:srgbClr val="23729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331" rtl="0" eaLnBrk="1" latinLnBrk="0" hangingPunct="1">
              <a:spcBef>
                <a:spcPts val="0"/>
              </a:spcBef>
              <a:buFontTx/>
              <a:buNone/>
              <a:defRPr sz="1400" b="1" kern="1200">
                <a:solidFill>
                  <a:srgbClr val="00A3BC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331" rtl="0" eaLnBrk="1" latinLnBrk="0" hangingPunct="1"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0" indent="-143990" algn="r" defTabSz="914331" rtl="0" eaLnBrk="1" latinLnBrk="0" hangingPunct="1">
              <a:spcBef>
                <a:spcPts val="600"/>
              </a:spcBef>
              <a:buClr>
                <a:srgbClr val="FFB536"/>
              </a:buClr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51982" indent="-107991" algn="r" defTabSz="914331" rtl="0" eaLnBrk="1" latinLnBrk="0" hangingPunct="1">
              <a:spcBef>
                <a:spcPts val="0"/>
              </a:spcBef>
              <a:buClr>
                <a:srgbClr val="00A3BC"/>
              </a:buClr>
              <a:buFont typeface="Symbol" panose="05050102010706020507" pitchFamily="18" charset="2"/>
              <a:buChar char="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46" indent="-107991" algn="l" defTabSz="914331" rtl="0" eaLnBrk="1" latinLnBrk="0" hangingPunct="1">
              <a:spcBef>
                <a:spcPts val="0"/>
              </a:spcBef>
              <a:buFont typeface="Symbol" panose="05050102010706020507" pitchFamily="18" charset="2"/>
              <a:buChar char="·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31" rtl="0" eaLnBrk="1" latinLnBrk="0" hangingPunct="1">
              <a:spcBef>
                <a:spcPts val="1200"/>
              </a:spcBef>
              <a:buFontTx/>
              <a:buNone/>
              <a:defRPr sz="1200" i="1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8742" indent="-228582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Fascicule II 		Validation et archivage</a:t>
            </a:r>
          </a:p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372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Septembre 2021		1. La pyramide de la signature électronique</a:t>
            </a:r>
          </a:p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372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2. La gestion de la preuve</a:t>
            </a:r>
          </a:p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372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3. </a:t>
            </a:r>
            <a:r>
              <a:rPr lang="fr-FR" sz="1400" b="0" dirty="0">
                <a:latin typeface="Arial"/>
              </a:rPr>
              <a:t>L’archivage</a:t>
            </a:r>
            <a:endParaRPr kumimoji="0" lang="fr-FR" sz="1400" b="0" i="0" u="none" strike="noStrike" kern="1200" cap="none" spc="0" normalizeH="0" baseline="0" noProof="0" dirty="0">
              <a:ln>
                <a:noFill/>
              </a:ln>
              <a:solidFill>
                <a:srgbClr val="237291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372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4. </a:t>
            </a:r>
            <a:r>
              <a:rPr lang="fr-FR" sz="1400" b="0" dirty="0">
                <a:latin typeface="Arial"/>
              </a:rPr>
              <a:t>La chaîne de responsabilité</a:t>
            </a:r>
            <a:endParaRPr lang="fr-FR" dirty="0"/>
          </a:p>
        </p:txBody>
      </p:sp>
      <p:sp>
        <p:nvSpPr>
          <p:cNvPr id="6" name="Espace réservé du texte 2">
            <a:extLst>
              <a:ext uri="{FF2B5EF4-FFF2-40B4-BE49-F238E27FC236}">
                <a16:creationId xmlns:a16="http://schemas.microsoft.com/office/drawing/2014/main" id="{C4DFAEC8-5BD0-65F8-15D6-6AA0C9A0D1E5}"/>
              </a:ext>
            </a:extLst>
          </p:cNvPr>
          <p:cNvSpPr txBox="1">
            <a:spLocks/>
          </p:cNvSpPr>
          <p:nvPr/>
        </p:nvSpPr>
        <p:spPr>
          <a:xfrm>
            <a:off x="179513" y="3502360"/>
            <a:ext cx="8640638" cy="1400383"/>
          </a:xfrm>
          <a:prstGeom prst="rect">
            <a:avLst/>
          </a:prstGeom>
        </p:spPr>
        <p:txBody>
          <a:bodyPr vert="horz" wrap="square" lIns="35997" tIns="0" rIns="35997" bIns="0" rtlCol="0">
            <a:spAutoFit/>
          </a:bodyPr>
          <a:lstStyle>
            <a:lvl1pPr marL="0" indent="0" algn="r" defTabSz="914331" rtl="0" eaLnBrk="1" latinLnBrk="0" hangingPunct="1">
              <a:spcBef>
                <a:spcPts val="1800"/>
              </a:spcBef>
              <a:buFontTx/>
              <a:buNone/>
              <a:defRPr sz="1700" b="1" kern="1200">
                <a:solidFill>
                  <a:srgbClr val="23729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331" rtl="0" eaLnBrk="1" latinLnBrk="0" hangingPunct="1">
              <a:spcBef>
                <a:spcPts val="0"/>
              </a:spcBef>
              <a:buFontTx/>
              <a:buNone/>
              <a:defRPr sz="1400" b="1" kern="1200">
                <a:solidFill>
                  <a:srgbClr val="00A3BC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331" rtl="0" eaLnBrk="1" latinLnBrk="0" hangingPunct="1">
              <a:spcBef>
                <a:spcPts val="0"/>
              </a:spcBef>
              <a:buFontTx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3990" indent="-143990" algn="r" defTabSz="914331" rtl="0" eaLnBrk="1" latinLnBrk="0" hangingPunct="1">
              <a:spcBef>
                <a:spcPts val="600"/>
              </a:spcBef>
              <a:buClr>
                <a:srgbClr val="FFB536"/>
              </a:buClr>
              <a:buFont typeface="Symbol" panose="05050102010706020507" pitchFamily="18" charset="2"/>
              <a:buChar char="·"/>
              <a:defRPr sz="1200" kern="1200">
                <a:solidFill>
                  <a:schemeClr val="tx1"/>
                </a:solidFill>
                <a:latin typeface="Arial Black" panose="020B0A04020102020204" pitchFamily="34" charset="0"/>
                <a:ea typeface="+mn-ea"/>
                <a:cs typeface="+mn-cs"/>
              </a:defRPr>
            </a:lvl4pPr>
            <a:lvl5pPr marL="251982" indent="-107991" algn="r" defTabSz="914331" rtl="0" eaLnBrk="1" latinLnBrk="0" hangingPunct="1">
              <a:spcBef>
                <a:spcPts val="0"/>
              </a:spcBef>
              <a:buClr>
                <a:srgbClr val="00A3BC"/>
              </a:buClr>
              <a:buFont typeface="Symbol" panose="05050102010706020507" pitchFamily="18" charset="2"/>
              <a:buChar char="·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946" indent="-107991" algn="l" defTabSz="914331" rtl="0" eaLnBrk="1" latinLnBrk="0" hangingPunct="1">
              <a:spcBef>
                <a:spcPts val="0"/>
              </a:spcBef>
              <a:buFont typeface="Symbol" panose="05050102010706020507" pitchFamily="18" charset="2"/>
              <a:buChar char="·"/>
              <a:defRPr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ctr" defTabSz="914331" rtl="0" eaLnBrk="1" latinLnBrk="0" hangingPunct="1">
              <a:spcBef>
                <a:spcPts val="1200"/>
              </a:spcBef>
              <a:buFontTx/>
              <a:buNone/>
              <a:defRPr sz="1200" i="1" kern="1200" spc="0" baseline="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7pPr>
            <a:lvl8pPr marL="3428742" indent="-228582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909" indent="-228582" algn="l" defTabSz="914331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fr-FR" dirty="0"/>
              <a:t>Fascicule III		Conservation à long terme</a:t>
            </a:r>
          </a:p>
          <a:p>
            <a:pPr algn="l">
              <a:spcBef>
                <a:spcPts val="0"/>
              </a:spcBef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372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Octobre 2022		1. </a:t>
            </a:r>
            <a:r>
              <a:rPr lang="fr-FR" sz="1400" b="0" dirty="0"/>
              <a:t>Qu’est-ce que la conservation à long terme ?</a:t>
            </a:r>
          </a:p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372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2. Pourquoi réaliser la conservation à long terme dans un SAE ?</a:t>
            </a:r>
          </a:p>
          <a:p>
            <a:pPr marL="0" marR="0" lvl="0" indent="0" algn="l" defTabSz="9143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1400" b="0" i="0" u="none" strike="noStrike" kern="1200" cap="none" spc="0" normalizeH="0" baseline="0" noProof="0" dirty="0">
                <a:ln>
                  <a:noFill/>
                </a:ln>
                <a:solidFill>
                  <a:srgbClr val="237291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			3. </a:t>
            </a:r>
            <a:r>
              <a:rPr lang="fr-FR" sz="1400" b="0" dirty="0">
                <a:latin typeface="Arial"/>
              </a:rPr>
              <a:t>Comment conserver sur le long terme</a:t>
            </a:r>
          </a:p>
          <a:p>
            <a:pPr algn="l"/>
            <a:endParaRPr lang="fr-FR" dirty="0"/>
          </a:p>
        </p:txBody>
      </p:sp>
      <p:pic>
        <p:nvPicPr>
          <p:cNvPr id="8" name="Picture 4" descr="Nouveau guide FNTC : &quot;Archivage des preuves de la signature électronique à  la volée&quot; - CR2PA">
            <a:extLst>
              <a:ext uri="{FF2B5EF4-FFF2-40B4-BE49-F238E27FC236}">
                <a16:creationId xmlns:a16="http://schemas.microsoft.com/office/drawing/2014/main" id="{74E1706F-76DC-2458-A76E-3B9CB3B142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9942"/>
            <a:ext cx="1079600" cy="539800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613660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C1A3D6-69B8-C586-747C-0039736B0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91680" y="231409"/>
            <a:ext cx="7128470" cy="393954"/>
          </a:xfrm>
        </p:spPr>
        <p:txBody>
          <a:bodyPr>
            <a:normAutofit fontScale="90000"/>
          </a:bodyPr>
          <a:lstStyle/>
          <a:p>
            <a:r>
              <a:rPr lang="fr-FR" dirty="0"/>
              <a:t>Des réponses à des besoins précis</a:t>
            </a:r>
          </a:p>
        </p:txBody>
      </p:sp>
      <p:pic>
        <p:nvPicPr>
          <p:cNvPr id="13" name="Picture 4" descr="Nouveau guide FNTC : &quot;Archivage des preuves de la signature électronique à  la volée&quot; - CR2PA">
            <a:extLst>
              <a:ext uri="{FF2B5EF4-FFF2-40B4-BE49-F238E27FC236}">
                <a16:creationId xmlns:a16="http://schemas.microsoft.com/office/drawing/2014/main" id="{6C2A36C5-114E-60A3-7657-2BFF90682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9942"/>
            <a:ext cx="1079600" cy="539800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83AAAB0-7CFC-B69A-00A8-3F6E294B5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39552" y="915566"/>
            <a:ext cx="8064896" cy="3231654"/>
          </a:xfrm>
        </p:spPr>
        <p:txBody>
          <a:bodyPr/>
          <a:lstStyle/>
          <a:p>
            <a:pPr algn="l">
              <a:buClr>
                <a:srgbClr val="F9B842"/>
              </a:buClr>
            </a:pPr>
            <a:r>
              <a:rPr lang="fr-FR" sz="1800" dirty="0">
                <a:solidFill>
                  <a:schemeClr val="accent2"/>
                </a:solidFill>
              </a:rPr>
              <a:t>Fascicule I </a:t>
            </a:r>
            <a:r>
              <a:rPr lang="fr-FR" sz="1800" i="1" dirty="0">
                <a:solidFill>
                  <a:schemeClr val="accent2"/>
                </a:solidFill>
              </a:rPr>
              <a:t>Définitions et Cas d'suage </a:t>
            </a:r>
            <a:r>
              <a:rPr lang="fr-FR" sz="1800" dirty="0">
                <a:solidFill>
                  <a:schemeClr val="accent2"/>
                </a:solidFill>
              </a:rPr>
              <a:t>:</a:t>
            </a:r>
          </a:p>
          <a:p>
            <a:pPr marL="355600" algn="l">
              <a:spcBef>
                <a:spcPts val="0"/>
              </a:spcBef>
              <a:buClr>
                <a:srgbClr val="F9B842"/>
              </a:buClr>
            </a:pPr>
            <a:r>
              <a:rPr lang="fr-FR" sz="1800" b="0" dirty="0">
                <a:solidFill>
                  <a:schemeClr val="tx1"/>
                </a:solidFill>
              </a:rPr>
              <a:t>Le principe des conventions de preuve en amont de tout projet et l’importance de disposer de points de comparaison pour sélectionner le bon niveau de signature.</a:t>
            </a:r>
          </a:p>
          <a:p>
            <a:pPr algn="l">
              <a:buClr>
                <a:srgbClr val="F9B842"/>
              </a:buClr>
            </a:pPr>
            <a:r>
              <a:rPr lang="fr-FR" sz="1800" dirty="0">
                <a:solidFill>
                  <a:schemeClr val="accent2"/>
                </a:solidFill>
              </a:rPr>
              <a:t>Fascicule II </a:t>
            </a:r>
            <a:r>
              <a:rPr lang="fr-FR" sz="1800" i="1" dirty="0">
                <a:solidFill>
                  <a:schemeClr val="accent2"/>
                </a:solidFill>
              </a:rPr>
              <a:t>Validation &amp; Archivage </a:t>
            </a:r>
            <a:r>
              <a:rPr lang="fr-FR" sz="1800" dirty="0">
                <a:solidFill>
                  <a:schemeClr val="accent2"/>
                </a:solidFill>
              </a:rPr>
              <a:t>:</a:t>
            </a:r>
          </a:p>
          <a:p>
            <a:pPr marL="355600" algn="l">
              <a:spcBef>
                <a:spcPts val="0"/>
              </a:spcBef>
              <a:buClr>
                <a:srgbClr val="F9B842"/>
              </a:buClr>
            </a:pPr>
            <a:r>
              <a:rPr lang="fr-FR" sz="1800" b="0" dirty="0">
                <a:solidFill>
                  <a:schemeClr val="tx1"/>
                </a:solidFill>
              </a:rPr>
              <a:t>Les mécanismes de constitution de la preuve pour un alignement avec la pratique et la maîtrise du cycle de vie des éléments créés.</a:t>
            </a:r>
          </a:p>
          <a:p>
            <a:pPr algn="l">
              <a:buClr>
                <a:srgbClr val="F9B842"/>
              </a:buClr>
            </a:pPr>
            <a:r>
              <a:rPr lang="fr-FR" sz="1800" dirty="0">
                <a:solidFill>
                  <a:schemeClr val="accent2"/>
                </a:solidFill>
              </a:rPr>
              <a:t>Fascicule III </a:t>
            </a:r>
            <a:r>
              <a:rPr lang="fr-FR" sz="1800" i="1" dirty="0">
                <a:solidFill>
                  <a:schemeClr val="accent2"/>
                </a:solidFill>
              </a:rPr>
              <a:t>Conservation à long terme des documents signés</a:t>
            </a:r>
            <a:r>
              <a:rPr lang="fr-FR" sz="1800" dirty="0">
                <a:solidFill>
                  <a:schemeClr val="accent2"/>
                </a:solidFill>
              </a:rPr>
              <a:t> :</a:t>
            </a:r>
          </a:p>
          <a:p>
            <a:pPr marL="355600" algn="l">
              <a:spcBef>
                <a:spcPts val="0"/>
              </a:spcBef>
              <a:buClr>
                <a:srgbClr val="F9B842"/>
              </a:buClr>
            </a:pPr>
            <a:r>
              <a:rPr lang="fr-FR" sz="1800" b="0" dirty="0">
                <a:solidFill>
                  <a:schemeClr val="tx1"/>
                </a:solidFill>
              </a:rPr>
              <a:t>La justification de l’apport de l’archivage et des professionnels de l’information et de leur positionnement sur ce type de projet.</a:t>
            </a:r>
          </a:p>
        </p:txBody>
      </p:sp>
    </p:spTree>
    <p:extLst>
      <p:ext uri="{BB962C8B-B14F-4D97-AF65-F5344CB8AC3E}">
        <p14:creationId xmlns:p14="http://schemas.microsoft.com/office/powerpoint/2010/main" val="3091886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1C1A3D6-69B8-C586-747C-0039736B0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Pourquoi une FAQ ?</a:t>
            </a:r>
          </a:p>
        </p:txBody>
      </p:sp>
      <p:pic>
        <p:nvPicPr>
          <p:cNvPr id="13" name="Picture 4" descr="Nouveau guide FNTC : &quot;Archivage des preuves de la signature électronique à  la volée&quot; - CR2PA">
            <a:extLst>
              <a:ext uri="{FF2B5EF4-FFF2-40B4-BE49-F238E27FC236}">
                <a16:creationId xmlns:a16="http://schemas.microsoft.com/office/drawing/2014/main" id="{6C2A36C5-114E-60A3-7657-2BFF906826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4299942"/>
            <a:ext cx="1079600" cy="539800"/>
          </a:xfrm>
          <a:prstGeom prst="roundRect">
            <a:avLst>
              <a:gd name="adj" fmla="val 8594"/>
            </a:avLst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083AAAB0-7CFC-B69A-00A8-3F6E294B572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563888" y="771550"/>
            <a:ext cx="5112568" cy="3570208"/>
          </a:xfrm>
        </p:spPr>
        <p:txBody>
          <a:bodyPr/>
          <a:lstStyle/>
          <a:p>
            <a:pPr algn="just"/>
            <a:r>
              <a:rPr lang="fr-FR" dirty="0"/>
              <a:t>Lors des présentations des fascicules, vous avez été nombreux à nous poser des questions.</a:t>
            </a:r>
          </a:p>
          <a:p>
            <a:pPr algn="just"/>
            <a:r>
              <a:rPr lang="fr-FR" dirty="0"/>
              <a:t>Parfois parce qu’elles avaient été traitées trop succinctement à votre goût, souvent parce qu’elles dépassaient le cadre fixé dans les fascicules.</a:t>
            </a:r>
          </a:p>
          <a:p>
            <a:pPr algn="just"/>
            <a:r>
              <a:rPr lang="fr-FR" dirty="0"/>
              <a:t>Notre ambition n’aurait pas été totalement atteinte si nous vous avions laissé sans réponse.</a:t>
            </a:r>
          </a:p>
          <a:p>
            <a:pPr algn="just"/>
            <a:r>
              <a:rPr lang="fr-FR" dirty="0"/>
              <a:t>C’est pourquoi nous avons choisi de les traiter sous forme de foire aux questions.</a:t>
            </a:r>
          </a:p>
        </p:txBody>
      </p:sp>
      <p:pic>
        <p:nvPicPr>
          <p:cNvPr id="12" name="Image 11" descr="Une image contenant texte, capture d’écran, graphisme, conception&#10;&#10;Description générée automatiquement">
            <a:extLst>
              <a:ext uri="{FF2B5EF4-FFF2-40B4-BE49-F238E27FC236}">
                <a16:creationId xmlns:a16="http://schemas.microsoft.com/office/drawing/2014/main" id="{5F2A4166-C9D0-0C80-C308-879410E1B0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843558"/>
            <a:ext cx="2470400" cy="3495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1421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0CFD0896-37A5-3871-245E-692444684E41}"/>
              </a:ext>
            </a:extLst>
          </p:cNvPr>
          <p:cNvSpPr/>
          <p:nvPr/>
        </p:nvSpPr>
        <p:spPr>
          <a:xfrm>
            <a:off x="4427984" y="2139702"/>
            <a:ext cx="4248472" cy="1656184"/>
          </a:xfrm>
          <a:prstGeom prst="rect">
            <a:avLst/>
          </a:prstGeom>
          <a:solidFill>
            <a:srgbClr val="1974A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1F10B870-076A-28E3-B25F-1A8F7955043A}"/>
              </a:ext>
            </a:extLst>
          </p:cNvPr>
          <p:cNvSpPr txBox="1">
            <a:spLocks/>
          </p:cNvSpPr>
          <p:nvPr/>
        </p:nvSpPr>
        <p:spPr>
          <a:xfrm>
            <a:off x="4184043" y="1779662"/>
            <a:ext cx="4464174" cy="1800200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33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fr-FR" sz="3200" b="1" kern="1200" spc="100" baseline="0" dirty="0">
                <a:solidFill>
                  <a:srgbClr val="23729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fr-FR" sz="3600" dirty="0">
                <a:solidFill>
                  <a:schemeClr val="bg1"/>
                </a:solidFill>
              </a:rPr>
              <a:t>Questions ?</a:t>
            </a: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fr-FR" sz="3600" dirty="0">
                <a:solidFill>
                  <a:schemeClr val="bg1"/>
                </a:solidFill>
              </a:rPr>
              <a:t>Réponses</a:t>
            </a:r>
          </a:p>
        </p:txBody>
      </p:sp>
    </p:spTree>
    <p:extLst>
      <p:ext uri="{BB962C8B-B14F-4D97-AF65-F5344CB8AC3E}">
        <p14:creationId xmlns:p14="http://schemas.microsoft.com/office/powerpoint/2010/main" val="1796467556"/>
      </p:ext>
    </p:extLst>
  </p:cSld>
  <p:clrMapOvr>
    <a:masterClrMapping/>
  </p:clrMapOvr>
</p:sld>
</file>

<file path=ppt/theme/theme1.xml><?xml version="1.0" encoding="utf-8"?>
<a:theme xmlns:a="http://schemas.openxmlformats.org/drawingml/2006/main" name="Orano_masque-PPT_V2b_sans-image">
  <a:themeElements>
    <a:clrScheme name="Orano_Couleurs">
      <a:dk1>
        <a:sysClr val="windowText" lastClr="000000"/>
      </a:dk1>
      <a:lt1>
        <a:sysClr val="window" lastClr="FFFFFF"/>
      </a:lt1>
      <a:dk2>
        <a:srgbClr val="FFE600"/>
      </a:dk2>
      <a:lt2>
        <a:srgbClr val="E7E7E8"/>
      </a:lt2>
      <a:accent1>
        <a:srgbClr val="FFE600"/>
      </a:accent1>
      <a:accent2>
        <a:srgbClr val="00677F"/>
      </a:accent2>
      <a:accent3>
        <a:srgbClr val="939598"/>
      </a:accent3>
      <a:accent4>
        <a:srgbClr val="77787B"/>
      </a:accent4>
      <a:accent5>
        <a:srgbClr val="FFF694"/>
      </a:accent5>
      <a:accent6>
        <a:srgbClr val="FFFCCF"/>
      </a:accent6>
      <a:hlink>
        <a:srgbClr val="000000"/>
      </a:hlink>
      <a:folHlink>
        <a:srgbClr val="000000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36000" tIns="0" rIns="36000" bIns="0" rtlCol="0">
        <a:spAutoFit/>
      </a:bodyPr>
      <a:lstStyle>
        <a:defPPr>
          <a:defRPr sz="1400"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CR2PA - Modèle de présentation" id="{E9DCE251-8696-D44B-AFBD-3BC0793BA180}" vid="{470E2286-5C97-E74B-A6C6-94E8D2451564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EF7FFFDCD353541BEC74B8B3A3932EB" ma:contentTypeVersion="11" ma:contentTypeDescription="Crée un document." ma:contentTypeScope="" ma:versionID="59a0c185a9b3aa86d37af992cb599e09">
  <xsd:schema xmlns:xsd="http://www.w3.org/2001/XMLSchema" xmlns:xs="http://www.w3.org/2001/XMLSchema" xmlns:p="http://schemas.microsoft.com/office/2006/metadata/properties" xmlns:ns3="0aa08c4b-1b79-4ba9-806f-359795e844f9" xmlns:ns4="9d14ae91-30c8-4d94-b5e0-1c2255947a9f" targetNamespace="http://schemas.microsoft.com/office/2006/metadata/properties" ma:root="true" ma:fieldsID="453908632f152a7ef5a78cdd00a8037c" ns3:_="" ns4:_="">
    <xsd:import namespace="0aa08c4b-1b79-4ba9-806f-359795e844f9"/>
    <xsd:import namespace="9d14ae91-30c8-4d94-b5e0-1c2255947a9f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a08c4b-1b79-4ba9-806f-359795e844f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4ae91-30c8-4d94-b5e0-1c2255947a9f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Partage du hachage d’indicateur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F40CF11-FD58-4642-A814-AF519D7F962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76391E5-7993-4BED-AF32-B3D85DD3BA5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aa08c4b-1b79-4ba9-806f-359795e844f9"/>
    <ds:schemaRef ds:uri="9d14ae91-30c8-4d94-b5e0-1c2255947a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B22CDE7-CCAB-495C-BFB5-69BD6F69EB1D}">
  <ds:schemaRefs>
    <ds:schemaRef ds:uri="http://purl.org/dc/elements/1.1/"/>
    <ds:schemaRef ds:uri="9d14ae91-30c8-4d94-b5e0-1c2255947a9f"/>
    <ds:schemaRef ds:uri="http://purl.org/dc/terms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0aa08c4b-1b79-4ba9-806f-359795e844f9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Metadata/LabelInfo.xml><?xml version="1.0" encoding="utf-8"?>
<clbl:labelList xmlns:clbl="http://schemas.microsoft.com/office/2020/mipLabelMetadata">
  <clbl:label id="{59934039-ae21-42ab-8848-d62b6328cef8}" enabled="1" method="Standard" siteId="{61ed2b68-f880-49d7-bbc9-9a645e9dcf7c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CR2PA - Modèle de présentation</Template>
  <TotalTime>165</TotalTime>
  <Words>326</Words>
  <Application>Microsoft Office PowerPoint</Application>
  <PresentationFormat>Affichage à l'écran (16:9)</PresentationFormat>
  <Paragraphs>31</Paragraphs>
  <Slides>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Symbol</vt:lpstr>
      <vt:lpstr>Orano_masque-PPT_V2b_sans-image</vt:lpstr>
      <vt:lpstr>Présentation PowerPoint</vt:lpstr>
      <vt:lpstr>Les étapes précédentes</vt:lpstr>
      <vt:lpstr>Des réponses à des besoins précis</vt:lpstr>
      <vt:lpstr>Pourquoi une FAQ ?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DELION, Francois</dc:creator>
  <cp:keywords>Sondage, FNTC</cp:keywords>
  <cp:lastModifiedBy>DELION, Francois</cp:lastModifiedBy>
  <cp:revision>1</cp:revision>
  <cp:lastPrinted>2018-09-05T15:52:40Z</cp:lastPrinted>
  <dcterms:created xsi:type="dcterms:W3CDTF">2023-10-09T14:23:18Z</dcterms:created>
  <dcterms:modified xsi:type="dcterms:W3CDTF">2023-10-12T09:48:50Z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0x0101007EF7FFFDCD353541BEC74B8B3A3932EB</vt:lpwstr>
  </property>
</Properties>
</file>