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 id="2147483707" r:id="rId3"/>
    <p:sldMasterId id="2147483734" r:id="rId4"/>
  </p:sldMasterIdLst>
  <p:notesMasterIdLst>
    <p:notesMasterId r:id="rId37"/>
  </p:notesMasterIdLst>
  <p:handoutMasterIdLst>
    <p:handoutMasterId r:id="rId38"/>
  </p:handoutMasterIdLst>
  <p:sldIdLst>
    <p:sldId id="256" r:id="rId5"/>
    <p:sldId id="257" r:id="rId6"/>
    <p:sldId id="258" r:id="rId7"/>
    <p:sldId id="259" r:id="rId8"/>
    <p:sldId id="265" r:id="rId9"/>
    <p:sldId id="266" r:id="rId10"/>
    <p:sldId id="267" r:id="rId11"/>
    <p:sldId id="2147472234" r:id="rId12"/>
    <p:sldId id="2147472231" r:id="rId13"/>
    <p:sldId id="2147472232" r:id="rId14"/>
    <p:sldId id="290" r:id="rId15"/>
    <p:sldId id="693" r:id="rId16"/>
    <p:sldId id="701" r:id="rId17"/>
    <p:sldId id="703" r:id="rId18"/>
    <p:sldId id="704" r:id="rId19"/>
    <p:sldId id="706" r:id="rId20"/>
    <p:sldId id="333" r:id="rId21"/>
    <p:sldId id="339" r:id="rId22"/>
    <p:sldId id="2147471600" r:id="rId23"/>
    <p:sldId id="2147471604" r:id="rId24"/>
    <p:sldId id="2147471605" r:id="rId25"/>
    <p:sldId id="2147472223" r:id="rId26"/>
    <p:sldId id="2147472224" r:id="rId27"/>
    <p:sldId id="2147472225" r:id="rId28"/>
    <p:sldId id="264" r:id="rId29"/>
    <p:sldId id="261" r:id="rId30"/>
    <p:sldId id="2147472235" r:id="rId31"/>
    <p:sldId id="2147472236" r:id="rId32"/>
    <p:sldId id="2147472237" r:id="rId33"/>
    <p:sldId id="2147472238" r:id="rId34"/>
    <p:sldId id="2147472239" r:id="rId35"/>
    <p:sldId id="282" r:id="rId36"/>
  </p:sldIdLst>
  <p:sldSz cx="9144000" cy="5143500" type="screen16x9"/>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81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image" Target="../media/image99.svg"/><Relationship Id="rId16" Type="http://schemas.openxmlformats.org/officeDocument/2006/relationships/image" Target="../media/image113.svg"/><Relationship Id="rId1" Type="http://schemas.openxmlformats.org/officeDocument/2006/relationships/image" Target="../media/image98.png"/><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 Id="rId14" Type="http://schemas.openxmlformats.org/officeDocument/2006/relationships/image" Target="../media/image1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image" Target="../media/image99.svg"/><Relationship Id="rId16" Type="http://schemas.openxmlformats.org/officeDocument/2006/relationships/image" Target="../media/image113.svg"/><Relationship Id="rId1" Type="http://schemas.openxmlformats.org/officeDocument/2006/relationships/image" Target="../media/image98.png"/><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 Id="rId14" Type="http://schemas.openxmlformats.org/officeDocument/2006/relationships/image" Target="../media/image1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6ACE4199-92F3-4377-9532-6DCA66C94F2A}" type="doc">
      <dgm:prSet loTypeId="urn:microsoft.com/office/officeart/2005/8/layout/chart3" loCatId="relationship" qsTypeId="urn:microsoft.com/office/officeart/2005/8/quickstyle/simple1" qsCatId="simple" csTypeId="urn:microsoft.com/office/officeart/2005/8/colors/accent1_2" csCatId="accent1" phldr="1"/>
      <dgm:spPr/>
    </dgm:pt>
    <dgm:pt modelId="{9A1D0151-42C0-4B6B-BB73-40CA16EBE436}">
      <dgm:prSet phldrT="[Texte]"/>
      <dgm:spPr>
        <a:solidFill>
          <a:srgbClr val="F066C9"/>
        </a:solidFill>
        <a:ln>
          <a:solidFill>
            <a:schemeClr val="bg1"/>
          </a:solidFill>
        </a:ln>
      </dgm:spPr>
      <dgm:t>
        <a:bodyPr/>
        <a:lstStyle/>
        <a:p>
          <a:r>
            <a:rPr lang="fr-FR" dirty="0"/>
            <a:t>Gestions des archives physiques</a:t>
          </a:r>
        </a:p>
      </dgm:t>
    </dgm:pt>
    <dgm:pt modelId="{B899BBA1-3E3D-4643-AF4A-4B2E4EF37408}" type="parTrans" cxnId="{513924CA-BE1A-435A-9C62-934536A875EF}">
      <dgm:prSet/>
      <dgm:spPr/>
      <dgm:t>
        <a:bodyPr/>
        <a:lstStyle/>
        <a:p>
          <a:endParaRPr lang="fr-FR"/>
        </a:p>
      </dgm:t>
    </dgm:pt>
    <dgm:pt modelId="{993D75FF-4DFF-410D-AA93-6D4637522886}" type="sibTrans" cxnId="{513924CA-BE1A-435A-9C62-934536A875EF}">
      <dgm:prSet/>
      <dgm:spPr/>
      <dgm:t>
        <a:bodyPr/>
        <a:lstStyle/>
        <a:p>
          <a:endParaRPr lang="fr-FR"/>
        </a:p>
      </dgm:t>
    </dgm:pt>
    <dgm:pt modelId="{D9BF137D-C6D5-47F5-B256-0B09A9AFB14B}">
      <dgm:prSet phldrT="[Texte]"/>
      <dgm:spPr>
        <a:solidFill>
          <a:srgbClr val="B26EA3"/>
        </a:solidFill>
        <a:ln>
          <a:solidFill>
            <a:srgbClr val="FFFFFF"/>
          </a:solidFill>
        </a:ln>
      </dgm:spPr>
      <dgm:t>
        <a:bodyPr/>
        <a:lstStyle/>
        <a:p>
          <a:r>
            <a:rPr lang="fr-FR" dirty="0"/>
            <a:t>Valorisation</a:t>
          </a:r>
        </a:p>
      </dgm:t>
    </dgm:pt>
    <dgm:pt modelId="{9153394F-2E7D-4106-B0EE-F510624E6553}" type="parTrans" cxnId="{4475256A-BA4D-484B-BC01-058FC3C08EF6}">
      <dgm:prSet/>
      <dgm:spPr/>
      <dgm:t>
        <a:bodyPr/>
        <a:lstStyle/>
        <a:p>
          <a:endParaRPr lang="fr-FR"/>
        </a:p>
      </dgm:t>
    </dgm:pt>
    <dgm:pt modelId="{10CA1129-B473-4C8C-A7DF-137E7C2CFADB}" type="sibTrans" cxnId="{4475256A-BA4D-484B-BC01-058FC3C08EF6}">
      <dgm:prSet/>
      <dgm:spPr/>
      <dgm:t>
        <a:bodyPr/>
        <a:lstStyle/>
        <a:p>
          <a:endParaRPr lang="fr-FR"/>
        </a:p>
      </dgm:t>
    </dgm:pt>
    <dgm:pt modelId="{5A3222E7-F56B-4D63-8147-6CDE4CB9B1FB}">
      <dgm:prSet phldrT="[Texte]"/>
      <dgm:spPr>
        <a:solidFill>
          <a:srgbClr val="00B0F0"/>
        </a:solidFill>
        <a:ln>
          <a:solidFill>
            <a:schemeClr val="bg1"/>
          </a:solidFill>
        </a:ln>
      </dgm:spPr>
      <dgm:t>
        <a:bodyPr/>
        <a:lstStyle/>
        <a:p>
          <a:r>
            <a:rPr lang="fr-FR" dirty="0"/>
            <a:t>Gestion de l’information numérique</a:t>
          </a:r>
        </a:p>
      </dgm:t>
    </dgm:pt>
    <dgm:pt modelId="{B46B4E9E-996E-45AB-82A1-7D0875FC695B}" type="parTrans" cxnId="{EDA65624-D437-4C0C-B147-253C6CD8EAE3}">
      <dgm:prSet/>
      <dgm:spPr/>
      <dgm:t>
        <a:bodyPr/>
        <a:lstStyle/>
        <a:p>
          <a:endParaRPr lang="fr-FR"/>
        </a:p>
      </dgm:t>
    </dgm:pt>
    <dgm:pt modelId="{C01467B8-5906-4980-9108-D1EDF29A7BFF}" type="sibTrans" cxnId="{EDA65624-D437-4C0C-B147-253C6CD8EAE3}">
      <dgm:prSet/>
      <dgm:spPr/>
      <dgm:t>
        <a:bodyPr/>
        <a:lstStyle/>
        <a:p>
          <a:endParaRPr lang="fr-FR"/>
        </a:p>
      </dgm:t>
    </dgm:pt>
    <dgm:pt modelId="{437802A0-4540-4315-B168-E006CED2E274}" type="pres">
      <dgm:prSet presAssocID="{6ACE4199-92F3-4377-9532-6DCA66C94F2A}" presName="compositeShape" presStyleCnt="0">
        <dgm:presLayoutVars>
          <dgm:chMax val="7"/>
          <dgm:dir/>
          <dgm:resizeHandles val="exact"/>
        </dgm:presLayoutVars>
      </dgm:prSet>
      <dgm:spPr/>
    </dgm:pt>
    <dgm:pt modelId="{DD5E214B-A924-462B-8E68-33543C7AE153}" type="pres">
      <dgm:prSet presAssocID="{6ACE4199-92F3-4377-9532-6DCA66C94F2A}" presName="wedge1" presStyleLbl="node1" presStyleIdx="0" presStyleCnt="3" custLinFactNeighborX="-5639" custLinFactNeighborY="3385"/>
      <dgm:spPr/>
    </dgm:pt>
    <dgm:pt modelId="{6F18D1ED-B88D-4431-983B-A11D22FB62AF}" type="pres">
      <dgm:prSet presAssocID="{6ACE4199-92F3-4377-9532-6DCA66C94F2A}" presName="wedge1Tx" presStyleLbl="node1" presStyleIdx="0" presStyleCnt="3">
        <dgm:presLayoutVars>
          <dgm:chMax val="0"/>
          <dgm:chPref val="0"/>
          <dgm:bulletEnabled val="1"/>
        </dgm:presLayoutVars>
      </dgm:prSet>
      <dgm:spPr/>
    </dgm:pt>
    <dgm:pt modelId="{041C88B2-D7A2-43ED-A6D2-1596BEB6CE5D}" type="pres">
      <dgm:prSet presAssocID="{6ACE4199-92F3-4377-9532-6DCA66C94F2A}" presName="wedge2" presStyleLbl="node1" presStyleIdx="1" presStyleCnt="3"/>
      <dgm:spPr/>
    </dgm:pt>
    <dgm:pt modelId="{43FDD716-F60B-4813-BD34-2AEC3F975FC0}" type="pres">
      <dgm:prSet presAssocID="{6ACE4199-92F3-4377-9532-6DCA66C94F2A}" presName="wedge2Tx" presStyleLbl="node1" presStyleIdx="1" presStyleCnt="3">
        <dgm:presLayoutVars>
          <dgm:chMax val="0"/>
          <dgm:chPref val="0"/>
          <dgm:bulletEnabled val="1"/>
        </dgm:presLayoutVars>
      </dgm:prSet>
      <dgm:spPr/>
    </dgm:pt>
    <dgm:pt modelId="{3989246D-F9B8-49C9-B442-8CE1D10F450E}" type="pres">
      <dgm:prSet presAssocID="{6ACE4199-92F3-4377-9532-6DCA66C94F2A}" presName="wedge3" presStyleLbl="node1" presStyleIdx="2" presStyleCnt="3"/>
      <dgm:spPr/>
    </dgm:pt>
    <dgm:pt modelId="{96F8121B-A1B8-44EF-963F-7992FE0A84E1}" type="pres">
      <dgm:prSet presAssocID="{6ACE4199-92F3-4377-9532-6DCA66C94F2A}" presName="wedge3Tx" presStyleLbl="node1" presStyleIdx="2" presStyleCnt="3">
        <dgm:presLayoutVars>
          <dgm:chMax val="0"/>
          <dgm:chPref val="0"/>
          <dgm:bulletEnabled val="1"/>
        </dgm:presLayoutVars>
      </dgm:prSet>
      <dgm:spPr/>
    </dgm:pt>
  </dgm:ptLst>
  <dgm:cxnLst>
    <dgm:cxn modelId="{EDA65624-D437-4C0C-B147-253C6CD8EAE3}" srcId="{6ACE4199-92F3-4377-9532-6DCA66C94F2A}" destId="{5A3222E7-F56B-4D63-8147-6CDE4CB9B1FB}" srcOrd="2" destOrd="0" parTransId="{B46B4E9E-996E-45AB-82A1-7D0875FC695B}" sibTransId="{C01467B8-5906-4980-9108-D1EDF29A7BFF}"/>
    <dgm:cxn modelId="{5BDE0867-888E-4F7F-B15E-06853CB9D0B8}" type="presOf" srcId="{9A1D0151-42C0-4B6B-BB73-40CA16EBE436}" destId="{DD5E214B-A924-462B-8E68-33543C7AE153}" srcOrd="0" destOrd="0" presId="urn:microsoft.com/office/officeart/2005/8/layout/chart3"/>
    <dgm:cxn modelId="{4475256A-BA4D-484B-BC01-058FC3C08EF6}" srcId="{6ACE4199-92F3-4377-9532-6DCA66C94F2A}" destId="{D9BF137D-C6D5-47F5-B256-0B09A9AFB14B}" srcOrd="1" destOrd="0" parTransId="{9153394F-2E7D-4106-B0EE-F510624E6553}" sibTransId="{10CA1129-B473-4C8C-A7DF-137E7C2CFADB}"/>
    <dgm:cxn modelId="{55A94F6A-E34F-48BA-9933-A402DECE7D32}" type="presOf" srcId="{5A3222E7-F56B-4D63-8147-6CDE4CB9B1FB}" destId="{3989246D-F9B8-49C9-B442-8CE1D10F450E}" srcOrd="0" destOrd="0" presId="urn:microsoft.com/office/officeart/2005/8/layout/chart3"/>
    <dgm:cxn modelId="{FA145B78-1291-4A04-B360-FA178DEE27DC}" type="presOf" srcId="{5A3222E7-F56B-4D63-8147-6CDE4CB9B1FB}" destId="{96F8121B-A1B8-44EF-963F-7992FE0A84E1}" srcOrd="1" destOrd="0" presId="urn:microsoft.com/office/officeart/2005/8/layout/chart3"/>
    <dgm:cxn modelId="{5C9577AF-DB03-4B3B-9416-1C263CC0C10D}" type="presOf" srcId="{6ACE4199-92F3-4377-9532-6DCA66C94F2A}" destId="{437802A0-4540-4315-B168-E006CED2E274}" srcOrd="0" destOrd="0" presId="urn:microsoft.com/office/officeart/2005/8/layout/chart3"/>
    <dgm:cxn modelId="{E0C5AEC1-2AA8-4B52-ACEC-085AAD7C3423}" type="presOf" srcId="{D9BF137D-C6D5-47F5-B256-0B09A9AFB14B}" destId="{43FDD716-F60B-4813-BD34-2AEC3F975FC0}" srcOrd="1" destOrd="0" presId="urn:microsoft.com/office/officeart/2005/8/layout/chart3"/>
    <dgm:cxn modelId="{513924CA-BE1A-435A-9C62-934536A875EF}" srcId="{6ACE4199-92F3-4377-9532-6DCA66C94F2A}" destId="{9A1D0151-42C0-4B6B-BB73-40CA16EBE436}" srcOrd="0" destOrd="0" parTransId="{B899BBA1-3E3D-4643-AF4A-4B2E4EF37408}" sibTransId="{993D75FF-4DFF-410D-AA93-6D4637522886}"/>
    <dgm:cxn modelId="{6F1CCCCC-CA92-4D61-BE59-DF8F93DAA645}" type="presOf" srcId="{D9BF137D-C6D5-47F5-B256-0B09A9AFB14B}" destId="{041C88B2-D7A2-43ED-A6D2-1596BEB6CE5D}" srcOrd="0" destOrd="0" presId="urn:microsoft.com/office/officeart/2005/8/layout/chart3"/>
    <dgm:cxn modelId="{28E527FB-DC04-4F22-B470-FAB2A22E538D}" type="presOf" srcId="{9A1D0151-42C0-4B6B-BB73-40CA16EBE436}" destId="{6F18D1ED-B88D-4431-983B-A11D22FB62AF}" srcOrd="1" destOrd="0" presId="urn:microsoft.com/office/officeart/2005/8/layout/chart3"/>
    <dgm:cxn modelId="{B1ABE80E-8242-4515-A86D-47FA4F4C2FD7}" type="presParOf" srcId="{437802A0-4540-4315-B168-E006CED2E274}" destId="{DD5E214B-A924-462B-8E68-33543C7AE153}" srcOrd="0" destOrd="0" presId="urn:microsoft.com/office/officeart/2005/8/layout/chart3"/>
    <dgm:cxn modelId="{D5859672-DB20-46F0-BB63-0F266A87C558}" type="presParOf" srcId="{437802A0-4540-4315-B168-E006CED2E274}" destId="{6F18D1ED-B88D-4431-983B-A11D22FB62AF}" srcOrd="1" destOrd="0" presId="urn:microsoft.com/office/officeart/2005/8/layout/chart3"/>
    <dgm:cxn modelId="{2C2CDBB1-41EE-44CF-B191-40ACD74ED61E}" type="presParOf" srcId="{437802A0-4540-4315-B168-E006CED2E274}" destId="{041C88B2-D7A2-43ED-A6D2-1596BEB6CE5D}" srcOrd="2" destOrd="0" presId="urn:microsoft.com/office/officeart/2005/8/layout/chart3"/>
    <dgm:cxn modelId="{9CB1C776-EA74-482D-89CD-226C998080E1}" type="presParOf" srcId="{437802A0-4540-4315-B168-E006CED2E274}" destId="{43FDD716-F60B-4813-BD34-2AEC3F975FC0}" srcOrd="3" destOrd="0" presId="urn:microsoft.com/office/officeart/2005/8/layout/chart3"/>
    <dgm:cxn modelId="{52B91729-17E3-4941-8D1A-2486CE5DB919}" type="presParOf" srcId="{437802A0-4540-4315-B168-E006CED2E274}" destId="{3989246D-F9B8-49C9-B442-8CE1D10F450E}" srcOrd="4" destOrd="0" presId="urn:microsoft.com/office/officeart/2005/8/layout/chart3"/>
    <dgm:cxn modelId="{5098E3E9-7F24-42AC-9EB9-DCB12B536761}" type="presParOf" srcId="{437802A0-4540-4315-B168-E006CED2E274}" destId="{96F8121B-A1B8-44EF-963F-7992FE0A84E1}"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0EE05-9302-4426-96D3-26AD9CCDB883}"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A07987C-4877-41B5-90D1-DCB3433748D8}">
      <dgm:prSet/>
      <dgm:spPr/>
      <dgm:t>
        <a:bodyPr/>
        <a:lstStyle/>
        <a:p>
          <a:r>
            <a:rPr lang="fr-FR" dirty="0"/>
            <a:t>Mise en place d’un SLA monde</a:t>
          </a:r>
          <a:endParaRPr lang="en-US" dirty="0"/>
        </a:p>
      </dgm:t>
    </dgm:pt>
    <dgm:pt modelId="{A1F8941E-B5FD-4914-9351-D3D13CA8C4FA}" type="parTrans" cxnId="{5F6BA7FB-D6B0-47B2-8FAC-ED6FB8831291}">
      <dgm:prSet/>
      <dgm:spPr/>
      <dgm:t>
        <a:bodyPr/>
        <a:lstStyle/>
        <a:p>
          <a:endParaRPr lang="en-US"/>
        </a:p>
      </dgm:t>
    </dgm:pt>
    <dgm:pt modelId="{854F975E-221F-40C6-B36B-4293CD328DB3}" type="sibTrans" cxnId="{5F6BA7FB-D6B0-47B2-8FAC-ED6FB8831291}">
      <dgm:prSet/>
      <dgm:spPr/>
      <dgm:t>
        <a:bodyPr/>
        <a:lstStyle/>
        <a:p>
          <a:endParaRPr lang="en-US"/>
        </a:p>
      </dgm:t>
    </dgm:pt>
    <dgm:pt modelId="{59E1D357-F2E2-4814-B171-D3D6561A312C}">
      <dgm:prSet/>
      <dgm:spPr/>
      <dgm:t>
        <a:bodyPr/>
        <a:lstStyle/>
        <a:p>
          <a:r>
            <a:rPr lang="fr-FR"/>
            <a:t>Suppression des « SLA » exceptionnels (super-urgent, livraison en 20min, etc)</a:t>
          </a:r>
          <a:endParaRPr lang="en-US"/>
        </a:p>
      </dgm:t>
    </dgm:pt>
    <dgm:pt modelId="{64FC0884-AB6D-446E-9E97-859A746383B5}" type="parTrans" cxnId="{7A1E39DC-7361-45E3-860D-5FA1D7955C56}">
      <dgm:prSet/>
      <dgm:spPr/>
      <dgm:t>
        <a:bodyPr/>
        <a:lstStyle/>
        <a:p>
          <a:endParaRPr lang="en-US"/>
        </a:p>
      </dgm:t>
    </dgm:pt>
    <dgm:pt modelId="{AA3F4BED-7834-473E-92F2-E7EF5202F227}" type="sibTrans" cxnId="{7A1E39DC-7361-45E3-860D-5FA1D7955C56}">
      <dgm:prSet/>
      <dgm:spPr/>
      <dgm:t>
        <a:bodyPr/>
        <a:lstStyle/>
        <a:p>
          <a:endParaRPr lang="en-US"/>
        </a:p>
      </dgm:t>
    </dgm:pt>
    <dgm:pt modelId="{67E0EB11-C8E1-42EC-A35F-F1A9FC89AEE3}">
      <dgm:prSet/>
      <dgm:spPr/>
      <dgm:t>
        <a:bodyPr/>
        <a:lstStyle/>
        <a:p>
          <a:r>
            <a:rPr lang="fr-FR"/>
            <a:t>Suppression des livraisons en urgence</a:t>
          </a:r>
          <a:endParaRPr lang="en-US"/>
        </a:p>
      </dgm:t>
    </dgm:pt>
    <dgm:pt modelId="{A810577D-E8A7-469C-BAA0-FD6975506EF6}" type="parTrans" cxnId="{538F1D7A-3CCB-46FA-A308-38777602D7D4}">
      <dgm:prSet/>
      <dgm:spPr/>
      <dgm:t>
        <a:bodyPr/>
        <a:lstStyle/>
        <a:p>
          <a:endParaRPr lang="en-US"/>
        </a:p>
      </dgm:t>
    </dgm:pt>
    <dgm:pt modelId="{5BB338FE-FD59-45BF-8FBB-0B9ACAEBFF5F}" type="sibTrans" cxnId="{538F1D7A-3CCB-46FA-A308-38777602D7D4}">
      <dgm:prSet/>
      <dgm:spPr/>
      <dgm:t>
        <a:bodyPr/>
        <a:lstStyle/>
        <a:p>
          <a:endParaRPr lang="en-US"/>
        </a:p>
      </dgm:t>
    </dgm:pt>
    <dgm:pt modelId="{D9451A6E-38E1-4655-8065-63AD906121F9}">
      <dgm:prSet/>
      <dgm:spPr/>
      <dgm:t>
        <a:bodyPr/>
        <a:lstStyle/>
        <a:p>
          <a:r>
            <a:rPr lang="fr-FR"/>
            <a:t>Réduction des livraisons hebdomadaires</a:t>
          </a:r>
          <a:endParaRPr lang="en-US"/>
        </a:p>
      </dgm:t>
    </dgm:pt>
    <dgm:pt modelId="{0CCCF70D-5578-4BE6-84FE-3123CA233F74}" type="parTrans" cxnId="{B46B12E1-7C68-494F-9441-B3699D0A1BFD}">
      <dgm:prSet/>
      <dgm:spPr/>
      <dgm:t>
        <a:bodyPr/>
        <a:lstStyle/>
        <a:p>
          <a:endParaRPr lang="en-US"/>
        </a:p>
      </dgm:t>
    </dgm:pt>
    <dgm:pt modelId="{4FC70100-B8C6-4F58-A63D-26E1DFA683CD}" type="sibTrans" cxnId="{B46B12E1-7C68-494F-9441-B3699D0A1BFD}">
      <dgm:prSet/>
      <dgm:spPr/>
      <dgm:t>
        <a:bodyPr/>
        <a:lstStyle/>
        <a:p>
          <a:endParaRPr lang="en-US"/>
        </a:p>
      </dgm:t>
    </dgm:pt>
    <dgm:pt modelId="{9196BE2A-985D-4E34-A524-7865DC5A52FC}">
      <dgm:prSet/>
      <dgm:spPr/>
      <dgm:t>
        <a:bodyPr/>
        <a:lstStyle/>
        <a:p>
          <a:r>
            <a:rPr lang="fr-FR"/>
            <a:t>Coordination des « pick-up et livraisons »</a:t>
          </a:r>
          <a:endParaRPr lang="en-US"/>
        </a:p>
      </dgm:t>
    </dgm:pt>
    <dgm:pt modelId="{C1C435A5-9F8E-47EA-9FAD-18760A9ABEAF}" type="parTrans" cxnId="{DBEDFA33-5021-4B69-98E3-16FB8401BBC0}">
      <dgm:prSet/>
      <dgm:spPr/>
      <dgm:t>
        <a:bodyPr/>
        <a:lstStyle/>
        <a:p>
          <a:endParaRPr lang="en-US"/>
        </a:p>
      </dgm:t>
    </dgm:pt>
    <dgm:pt modelId="{D0793218-004D-42D5-AF96-68798E811E89}" type="sibTrans" cxnId="{DBEDFA33-5021-4B69-98E3-16FB8401BBC0}">
      <dgm:prSet/>
      <dgm:spPr/>
      <dgm:t>
        <a:bodyPr/>
        <a:lstStyle/>
        <a:p>
          <a:endParaRPr lang="en-US"/>
        </a:p>
      </dgm:t>
    </dgm:pt>
    <dgm:pt modelId="{E9AAD8EC-A8CB-4359-A8A8-950BDF48805F}">
      <dgm:prSet/>
      <dgm:spPr/>
      <dgm:t>
        <a:bodyPr/>
        <a:lstStyle/>
        <a:p>
          <a:r>
            <a:rPr lang="fr-FR"/>
            <a:t>Mise en place du service « Scan on demand »</a:t>
          </a:r>
          <a:endParaRPr lang="en-US"/>
        </a:p>
      </dgm:t>
    </dgm:pt>
    <dgm:pt modelId="{23E1F0F0-9425-41FC-9AC3-E47347DDA29A}" type="parTrans" cxnId="{E3DA4DB9-AF6A-4D95-A6C8-674DE4BA627B}">
      <dgm:prSet/>
      <dgm:spPr/>
      <dgm:t>
        <a:bodyPr/>
        <a:lstStyle/>
        <a:p>
          <a:endParaRPr lang="en-US"/>
        </a:p>
      </dgm:t>
    </dgm:pt>
    <dgm:pt modelId="{D07DEA50-32A8-4528-A782-0E9C16F71055}" type="sibTrans" cxnId="{E3DA4DB9-AF6A-4D95-A6C8-674DE4BA627B}">
      <dgm:prSet/>
      <dgm:spPr/>
      <dgm:t>
        <a:bodyPr/>
        <a:lstStyle/>
        <a:p>
          <a:endParaRPr lang="en-US"/>
        </a:p>
      </dgm:t>
    </dgm:pt>
    <dgm:pt modelId="{960D15CD-7314-4471-94CB-4C74E4C45BE3}">
      <dgm:prSet/>
      <dgm:spPr/>
      <dgm:t>
        <a:bodyPr/>
        <a:lstStyle/>
        <a:p>
          <a:r>
            <a:rPr lang="fr-FR"/>
            <a:t>Pilote pour consulter le contenu des boites à distance</a:t>
          </a:r>
          <a:endParaRPr lang="en-US"/>
        </a:p>
      </dgm:t>
    </dgm:pt>
    <dgm:pt modelId="{03855A22-8938-45FB-901B-E8F2CF35E32A}" type="parTrans" cxnId="{1CD57E61-3C5D-4FC1-B06C-D161FDD29228}">
      <dgm:prSet/>
      <dgm:spPr/>
      <dgm:t>
        <a:bodyPr/>
        <a:lstStyle/>
        <a:p>
          <a:endParaRPr lang="en-US"/>
        </a:p>
      </dgm:t>
    </dgm:pt>
    <dgm:pt modelId="{612F54F5-542A-4543-91F8-1DAEA17A0CCC}" type="sibTrans" cxnId="{1CD57E61-3C5D-4FC1-B06C-D161FDD29228}">
      <dgm:prSet/>
      <dgm:spPr/>
      <dgm:t>
        <a:bodyPr/>
        <a:lstStyle/>
        <a:p>
          <a:endParaRPr lang="en-US"/>
        </a:p>
      </dgm:t>
    </dgm:pt>
    <dgm:pt modelId="{75214CF9-0637-4658-A272-63E2493795A6}">
      <dgm:prSet/>
      <dgm:spPr/>
      <dgm:t>
        <a:bodyPr/>
        <a:lstStyle/>
        <a:p>
          <a:r>
            <a:rPr lang="fr-FR"/>
            <a:t>Pilote « copie authentique » en prérequis d’un programme « scan &amp; destroy »</a:t>
          </a:r>
          <a:endParaRPr lang="en-US"/>
        </a:p>
      </dgm:t>
    </dgm:pt>
    <dgm:pt modelId="{C08F3863-DDC8-4F01-9378-090865EC6CCF}" type="parTrans" cxnId="{58895E88-360B-4D8B-A4AA-A2599B7FC0EE}">
      <dgm:prSet/>
      <dgm:spPr/>
      <dgm:t>
        <a:bodyPr/>
        <a:lstStyle/>
        <a:p>
          <a:endParaRPr lang="en-US"/>
        </a:p>
      </dgm:t>
    </dgm:pt>
    <dgm:pt modelId="{00FD234C-E107-4BAA-B072-C9A4CBECB976}" type="sibTrans" cxnId="{58895E88-360B-4D8B-A4AA-A2599B7FC0EE}">
      <dgm:prSet/>
      <dgm:spPr/>
      <dgm:t>
        <a:bodyPr/>
        <a:lstStyle/>
        <a:p>
          <a:endParaRPr lang="en-US"/>
        </a:p>
      </dgm:t>
    </dgm:pt>
    <dgm:pt modelId="{246EE71C-B09F-4918-B441-9262DE7811D9}" type="pres">
      <dgm:prSet presAssocID="{7320EE05-9302-4426-96D3-26AD9CCDB883}" presName="root" presStyleCnt="0">
        <dgm:presLayoutVars>
          <dgm:dir/>
          <dgm:resizeHandles val="exact"/>
        </dgm:presLayoutVars>
      </dgm:prSet>
      <dgm:spPr/>
    </dgm:pt>
    <dgm:pt modelId="{48BA61DC-7D27-445B-8E20-9B68834ECD00}" type="pres">
      <dgm:prSet presAssocID="{7320EE05-9302-4426-96D3-26AD9CCDB883}" presName="container" presStyleCnt="0">
        <dgm:presLayoutVars>
          <dgm:dir/>
          <dgm:resizeHandles val="exact"/>
        </dgm:presLayoutVars>
      </dgm:prSet>
      <dgm:spPr/>
    </dgm:pt>
    <dgm:pt modelId="{3890639A-48BA-4237-95F2-4E21910FA6E6}" type="pres">
      <dgm:prSet presAssocID="{FA07987C-4877-41B5-90D1-DCB3433748D8}" presName="compNode" presStyleCnt="0"/>
      <dgm:spPr/>
    </dgm:pt>
    <dgm:pt modelId="{038CCF98-EA93-4C4F-B048-4D2B5B85D413}" type="pres">
      <dgm:prSet presAssocID="{FA07987C-4877-41B5-90D1-DCB3433748D8}" presName="iconBgRect" presStyleLbl="bgShp" presStyleIdx="0" presStyleCnt="8"/>
      <dgm:spPr/>
    </dgm:pt>
    <dgm:pt modelId="{0839A71A-5CC2-4B84-A417-F1A2C6BF00F3}" type="pres">
      <dgm:prSet presAssocID="{FA07987C-4877-41B5-90D1-DCB3433748D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17A04231-FF94-4259-AF36-2CDBB66BCF0D}" type="pres">
      <dgm:prSet presAssocID="{FA07987C-4877-41B5-90D1-DCB3433748D8}" presName="spaceRect" presStyleCnt="0"/>
      <dgm:spPr/>
    </dgm:pt>
    <dgm:pt modelId="{7366BD6C-057F-4A56-8997-3A801C2CBA32}" type="pres">
      <dgm:prSet presAssocID="{FA07987C-4877-41B5-90D1-DCB3433748D8}" presName="textRect" presStyleLbl="revTx" presStyleIdx="0" presStyleCnt="8">
        <dgm:presLayoutVars>
          <dgm:chMax val="1"/>
          <dgm:chPref val="1"/>
        </dgm:presLayoutVars>
      </dgm:prSet>
      <dgm:spPr/>
    </dgm:pt>
    <dgm:pt modelId="{2D53D4EA-59A8-4523-A58C-3BEE6A454273}" type="pres">
      <dgm:prSet presAssocID="{854F975E-221F-40C6-B36B-4293CD328DB3}" presName="sibTrans" presStyleLbl="sibTrans2D1" presStyleIdx="0" presStyleCnt="0"/>
      <dgm:spPr/>
    </dgm:pt>
    <dgm:pt modelId="{CDE2795F-076D-47EF-9B78-DE8A9D3D7C33}" type="pres">
      <dgm:prSet presAssocID="{59E1D357-F2E2-4814-B171-D3D6561A312C}" presName="compNode" presStyleCnt="0"/>
      <dgm:spPr/>
    </dgm:pt>
    <dgm:pt modelId="{86FAFFD5-5925-4A39-A4B7-1042741D4065}" type="pres">
      <dgm:prSet presAssocID="{59E1D357-F2E2-4814-B171-D3D6561A312C}" presName="iconBgRect" presStyleLbl="bgShp" presStyleIdx="1" presStyleCnt="8"/>
      <dgm:spPr/>
    </dgm:pt>
    <dgm:pt modelId="{D66F7549-3838-481A-8EA6-B7360083D3AC}" type="pres">
      <dgm:prSet presAssocID="{59E1D357-F2E2-4814-B171-D3D6561A312C}"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N"/>
        </a:ext>
      </dgm:extLst>
    </dgm:pt>
    <dgm:pt modelId="{C1E9DB24-D6B8-4341-B695-CCDA1C121B11}" type="pres">
      <dgm:prSet presAssocID="{59E1D357-F2E2-4814-B171-D3D6561A312C}" presName="spaceRect" presStyleCnt="0"/>
      <dgm:spPr/>
    </dgm:pt>
    <dgm:pt modelId="{BE0D79F6-1D48-441C-B3B8-8A2FACA69D8D}" type="pres">
      <dgm:prSet presAssocID="{59E1D357-F2E2-4814-B171-D3D6561A312C}" presName="textRect" presStyleLbl="revTx" presStyleIdx="1" presStyleCnt="8">
        <dgm:presLayoutVars>
          <dgm:chMax val="1"/>
          <dgm:chPref val="1"/>
        </dgm:presLayoutVars>
      </dgm:prSet>
      <dgm:spPr/>
    </dgm:pt>
    <dgm:pt modelId="{F70E33CB-ABAF-4DBA-B8D9-6B5E85D5468C}" type="pres">
      <dgm:prSet presAssocID="{AA3F4BED-7834-473E-92F2-E7EF5202F227}" presName="sibTrans" presStyleLbl="sibTrans2D1" presStyleIdx="0" presStyleCnt="0"/>
      <dgm:spPr/>
    </dgm:pt>
    <dgm:pt modelId="{85D289CC-05C7-4A97-92A1-2A708D40D015}" type="pres">
      <dgm:prSet presAssocID="{67E0EB11-C8E1-42EC-A35F-F1A9FC89AEE3}" presName="compNode" presStyleCnt="0"/>
      <dgm:spPr/>
    </dgm:pt>
    <dgm:pt modelId="{A799DABB-C88F-4EE5-B4B7-28A4F05F9DB3}" type="pres">
      <dgm:prSet presAssocID="{67E0EB11-C8E1-42EC-A35F-F1A9FC89AEE3}" presName="iconBgRect" presStyleLbl="bgShp" presStyleIdx="2" presStyleCnt="8"/>
      <dgm:spPr/>
    </dgm:pt>
    <dgm:pt modelId="{3A6D1FA0-92C2-4EED-9933-2EB22B36AB93}" type="pres">
      <dgm:prSet presAssocID="{67E0EB11-C8E1-42EC-A35F-F1A9FC89AEE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ertissement"/>
        </a:ext>
      </dgm:extLst>
    </dgm:pt>
    <dgm:pt modelId="{3BCADBE3-0132-4F62-A4EC-0DB862279234}" type="pres">
      <dgm:prSet presAssocID="{67E0EB11-C8E1-42EC-A35F-F1A9FC89AEE3}" presName="spaceRect" presStyleCnt="0"/>
      <dgm:spPr/>
    </dgm:pt>
    <dgm:pt modelId="{49A062D9-DFFC-435A-ACD6-4A37E573710B}" type="pres">
      <dgm:prSet presAssocID="{67E0EB11-C8E1-42EC-A35F-F1A9FC89AEE3}" presName="textRect" presStyleLbl="revTx" presStyleIdx="2" presStyleCnt="8">
        <dgm:presLayoutVars>
          <dgm:chMax val="1"/>
          <dgm:chPref val="1"/>
        </dgm:presLayoutVars>
      </dgm:prSet>
      <dgm:spPr/>
    </dgm:pt>
    <dgm:pt modelId="{6915033F-C0F4-4E12-8E0F-7DB7A4F779F2}" type="pres">
      <dgm:prSet presAssocID="{5BB338FE-FD59-45BF-8FBB-0B9ACAEBFF5F}" presName="sibTrans" presStyleLbl="sibTrans2D1" presStyleIdx="0" presStyleCnt="0"/>
      <dgm:spPr/>
    </dgm:pt>
    <dgm:pt modelId="{F9EA44AE-9EE8-4A61-BF70-A94609AB442F}" type="pres">
      <dgm:prSet presAssocID="{D9451A6E-38E1-4655-8065-63AD906121F9}" presName="compNode" presStyleCnt="0"/>
      <dgm:spPr/>
    </dgm:pt>
    <dgm:pt modelId="{22BFC470-00F8-4011-A3A9-062FFA675F22}" type="pres">
      <dgm:prSet presAssocID="{D9451A6E-38E1-4655-8065-63AD906121F9}" presName="iconBgRect" presStyleLbl="bgShp" presStyleIdx="3" presStyleCnt="8"/>
      <dgm:spPr/>
    </dgm:pt>
    <dgm:pt modelId="{89F61B90-20C4-42B8-A951-CBE767514E07}" type="pres">
      <dgm:prSet presAssocID="{D9451A6E-38E1-4655-8065-63AD906121F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mion"/>
        </a:ext>
      </dgm:extLst>
    </dgm:pt>
    <dgm:pt modelId="{3EBBAB92-48A6-4B42-948F-9DDF8409F709}" type="pres">
      <dgm:prSet presAssocID="{D9451A6E-38E1-4655-8065-63AD906121F9}" presName="spaceRect" presStyleCnt="0"/>
      <dgm:spPr/>
    </dgm:pt>
    <dgm:pt modelId="{C62EE97B-E05C-42FC-8C92-4A8411DDAE6F}" type="pres">
      <dgm:prSet presAssocID="{D9451A6E-38E1-4655-8065-63AD906121F9}" presName="textRect" presStyleLbl="revTx" presStyleIdx="3" presStyleCnt="8">
        <dgm:presLayoutVars>
          <dgm:chMax val="1"/>
          <dgm:chPref val="1"/>
        </dgm:presLayoutVars>
      </dgm:prSet>
      <dgm:spPr/>
    </dgm:pt>
    <dgm:pt modelId="{4654C13E-BB60-4ABB-A850-D025D2F537E9}" type="pres">
      <dgm:prSet presAssocID="{4FC70100-B8C6-4F58-A63D-26E1DFA683CD}" presName="sibTrans" presStyleLbl="sibTrans2D1" presStyleIdx="0" presStyleCnt="0"/>
      <dgm:spPr/>
    </dgm:pt>
    <dgm:pt modelId="{6836148C-A018-4DFA-B1C0-B2E690C51FC2}" type="pres">
      <dgm:prSet presAssocID="{9196BE2A-985D-4E34-A524-7865DC5A52FC}" presName="compNode" presStyleCnt="0"/>
      <dgm:spPr/>
    </dgm:pt>
    <dgm:pt modelId="{62E3B62A-4AB5-492E-95A8-787078D63175}" type="pres">
      <dgm:prSet presAssocID="{9196BE2A-985D-4E34-A524-7865DC5A52FC}" presName="iconBgRect" presStyleLbl="bgShp" presStyleIdx="4" presStyleCnt="8"/>
      <dgm:spPr/>
    </dgm:pt>
    <dgm:pt modelId="{26ABFA53-1F3C-4564-A82D-F0C965EF9594}" type="pres">
      <dgm:prSet presAssocID="{9196BE2A-985D-4E34-A524-7865DC5A52F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x trolley"/>
        </a:ext>
      </dgm:extLst>
    </dgm:pt>
    <dgm:pt modelId="{12B66A27-56C5-4253-9189-567EEA257506}" type="pres">
      <dgm:prSet presAssocID="{9196BE2A-985D-4E34-A524-7865DC5A52FC}" presName="spaceRect" presStyleCnt="0"/>
      <dgm:spPr/>
    </dgm:pt>
    <dgm:pt modelId="{A56DFB85-87F7-4044-9B0B-FEC875DA464C}" type="pres">
      <dgm:prSet presAssocID="{9196BE2A-985D-4E34-A524-7865DC5A52FC}" presName="textRect" presStyleLbl="revTx" presStyleIdx="4" presStyleCnt="8">
        <dgm:presLayoutVars>
          <dgm:chMax val="1"/>
          <dgm:chPref val="1"/>
        </dgm:presLayoutVars>
      </dgm:prSet>
      <dgm:spPr/>
    </dgm:pt>
    <dgm:pt modelId="{700B551B-6177-4B7C-9E2B-BA326EA93229}" type="pres">
      <dgm:prSet presAssocID="{D0793218-004D-42D5-AF96-68798E811E89}" presName="sibTrans" presStyleLbl="sibTrans2D1" presStyleIdx="0" presStyleCnt="0"/>
      <dgm:spPr/>
    </dgm:pt>
    <dgm:pt modelId="{0F3A8686-2CE1-4640-AE72-0CBEA2C92C27}" type="pres">
      <dgm:prSet presAssocID="{E9AAD8EC-A8CB-4359-A8A8-950BDF48805F}" presName="compNode" presStyleCnt="0"/>
      <dgm:spPr/>
    </dgm:pt>
    <dgm:pt modelId="{3535643D-5C9D-401F-9191-D587C586BF75}" type="pres">
      <dgm:prSet presAssocID="{E9AAD8EC-A8CB-4359-A8A8-950BDF48805F}" presName="iconBgRect" presStyleLbl="bgShp" presStyleIdx="5" presStyleCnt="8"/>
      <dgm:spPr/>
    </dgm:pt>
    <dgm:pt modelId="{B795AD36-00B2-4F31-9A95-404722BA5AFB}" type="pres">
      <dgm:prSet presAssocID="{E9AAD8EC-A8CB-4359-A8A8-950BDF48805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de-barres"/>
        </a:ext>
      </dgm:extLst>
    </dgm:pt>
    <dgm:pt modelId="{E9847D79-D670-4949-9422-8AD69FCA6BD4}" type="pres">
      <dgm:prSet presAssocID="{E9AAD8EC-A8CB-4359-A8A8-950BDF48805F}" presName="spaceRect" presStyleCnt="0"/>
      <dgm:spPr/>
    </dgm:pt>
    <dgm:pt modelId="{C70832AC-744A-4952-A688-C1535907AF7D}" type="pres">
      <dgm:prSet presAssocID="{E9AAD8EC-A8CB-4359-A8A8-950BDF48805F}" presName="textRect" presStyleLbl="revTx" presStyleIdx="5" presStyleCnt="8">
        <dgm:presLayoutVars>
          <dgm:chMax val="1"/>
          <dgm:chPref val="1"/>
        </dgm:presLayoutVars>
      </dgm:prSet>
      <dgm:spPr/>
    </dgm:pt>
    <dgm:pt modelId="{E4582445-4D80-4563-B406-799B35D86B69}" type="pres">
      <dgm:prSet presAssocID="{D07DEA50-32A8-4528-A782-0E9C16F71055}" presName="sibTrans" presStyleLbl="sibTrans2D1" presStyleIdx="0" presStyleCnt="0"/>
      <dgm:spPr/>
    </dgm:pt>
    <dgm:pt modelId="{F9034C75-C758-4F70-B529-0EC4DAA80BCE}" type="pres">
      <dgm:prSet presAssocID="{960D15CD-7314-4471-94CB-4C74E4C45BE3}" presName="compNode" presStyleCnt="0"/>
      <dgm:spPr/>
    </dgm:pt>
    <dgm:pt modelId="{D184947A-50EA-4E86-99DC-849C631029C8}" type="pres">
      <dgm:prSet presAssocID="{960D15CD-7314-4471-94CB-4C74E4C45BE3}" presName="iconBgRect" presStyleLbl="bgShp" presStyleIdx="6" presStyleCnt="8"/>
      <dgm:spPr/>
    </dgm:pt>
    <dgm:pt modelId="{5B932CF1-7547-4B4C-8597-2872C4798937}" type="pres">
      <dgm:prSet presAssocID="{960D15CD-7314-4471-94CB-4C74E4C45BE3}"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Jumelles avec un remplissage uni"/>
        </a:ext>
      </dgm:extLst>
    </dgm:pt>
    <dgm:pt modelId="{3600CD32-3B47-4160-8C46-491A457B7A8E}" type="pres">
      <dgm:prSet presAssocID="{960D15CD-7314-4471-94CB-4C74E4C45BE3}" presName="spaceRect" presStyleCnt="0"/>
      <dgm:spPr/>
    </dgm:pt>
    <dgm:pt modelId="{AD243965-FDEA-497A-96B6-67CAD970A0DA}" type="pres">
      <dgm:prSet presAssocID="{960D15CD-7314-4471-94CB-4C74E4C45BE3}" presName="textRect" presStyleLbl="revTx" presStyleIdx="6" presStyleCnt="8">
        <dgm:presLayoutVars>
          <dgm:chMax val="1"/>
          <dgm:chPref val="1"/>
        </dgm:presLayoutVars>
      </dgm:prSet>
      <dgm:spPr/>
    </dgm:pt>
    <dgm:pt modelId="{415FBC8D-1A37-4FE8-AAA8-3F8E65D37210}" type="pres">
      <dgm:prSet presAssocID="{612F54F5-542A-4543-91F8-1DAEA17A0CCC}" presName="sibTrans" presStyleLbl="sibTrans2D1" presStyleIdx="0" presStyleCnt="0"/>
      <dgm:spPr/>
    </dgm:pt>
    <dgm:pt modelId="{E8B9E729-E61D-4213-AABA-4E60262E6F86}" type="pres">
      <dgm:prSet presAssocID="{75214CF9-0637-4658-A272-63E2493795A6}" presName="compNode" presStyleCnt="0"/>
      <dgm:spPr/>
    </dgm:pt>
    <dgm:pt modelId="{8196EA71-86C6-4300-BFDA-CEF87D319B5C}" type="pres">
      <dgm:prSet presAssocID="{75214CF9-0637-4658-A272-63E2493795A6}" presName="iconBgRect" presStyleLbl="bgShp" presStyleIdx="7" presStyleCnt="8"/>
      <dgm:spPr/>
    </dgm:pt>
    <dgm:pt modelId="{F8074E5B-61C4-4F3E-8487-EFB4AF17ABD2}" type="pres">
      <dgm:prSet presAssocID="{75214CF9-0637-4658-A272-63E2493795A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ocument"/>
        </a:ext>
      </dgm:extLst>
    </dgm:pt>
    <dgm:pt modelId="{80BE9EFF-7616-4ED5-ABA0-78704D604BA1}" type="pres">
      <dgm:prSet presAssocID="{75214CF9-0637-4658-A272-63E2493795A6}" presName="spaceRect" presStyleCnt="0"/>
      <dgm:spPr/>
    </dgm:pt>
    <dgm:pt modelId="{B4379FF9-1066-42B3-963C-7BB5D640D224}" type="pres">
      <dgm:prSet presAssocID="{75214CF9-0637-4658-A272-63E2493795A6}" presName="textRect" presStyleLbl="revTx" presStyleIdx="7" presStyleCnt="8">
        <dgm:presLayoutVars>
          <dgm:chMax val="1"/>
          <dgm:chPref val="1"/>
        </dgm:presLayoutVars>
      </dgm:prSet>
      <dgm:spPr/>
    </dgm:pt>
  </dgm:ptLst>
  <dgm:cxnLst>
    <dgm:cxn modelId="{9AE2050F-B631-471E-8BD9-6BC650C79C01}" type="presOf" srcId="{AA3F4BED-7834-473E-92F2-E7EF5202F227}" destId="{F70E33CB-ABAF-4DBA-B8D9-6B5E85D5468C}" srcOrd="0" destOrd="0" presId="urn:microsoft.com/office/officeart/2018/2/layout/IconCircleList"/>
    <dgm:cxn modelId="{C146E91D-679F-43B5-B941-E26541E30C76}" type="presOf" srcId="{FA07987C-4877-41B5-90D1-DCB3433748D8}" destId="{7366BD6C-057F-4A56-8997-3A801C2CBA32}" srcOrd="0" destOrd="0" presId="urn:microsoft.com/office/officeart/2018/2/layout/IconCircleList"/>
    <dgm:cxn modelId="{F2A14123-3656-4909-9DF6-D02D493A713F}" type="presOf" srcId="{59E1D357-F2E2-4814-B171-D3D6561A312C}" destId="{BE0D79F6-1D48-441C-B3B8-8A2FACA69D8D}" srcOrd="0" destOrd="0" presId="urn:microsoft.com/office/officeart/2018/2/layout/IconCircleList"/>
    <dgm:cxn modelId="{30F23F25-CA2A-4052-9E26-EE9E17375C1C}" type="presOf" srcId="{612F54F5-542A-4543-91F8-1DAEA17A0CCC}" destId="{415FBC8D-1A37-4FE8-AAA8-3F8E65D37210}" srcOrd="0" destOrd="0" presId="urn:microsoft.com/office/officeart/2018/2/layout/IconCircleList"/>
    <dgm:cxn modelId="{DBEDFA33-5021-4B69-98E3-16FB8401BBC0}" srcId="{7320EE05-9302-4426-96D3-26AD9CCDB883}" destId="{9196BE2A-985D-4E34-A524-7865DC5A52FC}" srcOrd="4" destOrd="0" parTransId="{C1C435A5-9F8E-47EA-9FAD-18760A9ABEAF}" sibTransId="{D0793218-004D-42D5-AF96-68798E811E89}"/>
    <dgm:cxn modelId="{C7991435-D80C-4ED2-B9D4-F57E4DB14226}" type="presOf" srcId="{D07DEA50-32A8-4528-A782-0E9C16F71055}" destId="{E4582445-4D80-4563-B406-799B35D86B69}" srcOrd="0" destOrd="0" presId="urn:microsoft.com/office/officeart/2018/2/layout/IconCircleList"/>
    <dgm:cxn modelId="{6991305F-8C18-4385-8829-2C208A45C3CF}" type="presOf" srcId="{9196BE2A-985D-4E34-A524-7865DC5A52FC}" destId="{A56DFB85-87F7-4044-9B0B-FEC875DA464C}" srcOrd="0" destOrd="0" presId="urn:microsoft.com/office/officeart/2018/2/layout/IconCircleList"/>
    <dgm:cxn modelId="{1CD57E61-3C5D-4FC1-B06C-D161FDD29228}" srcId="{7320EE05-9302-4426-96D3-26AD9CCDB883}" destId="{960D15CD-7314-4471-94CB-4C74E4C45BE3}" srcOrd="6" destOrd="0" parTransId="{03855A22-8938-45FB-901B-E8F2CF35E32A}" sibTransId="{612F54F5-542A-4543-91F8-1DAEA17A0CCC}"/>
    <dgm:cxn modelId="{538F1D7A-3CCB-46FA-A308-38777602D7D4}" srcId="{7320EE05-9302-4426-96D3-26AD9CCDB883}" destId="{67E0EB11-C8E1-42EC-A35F-F1A9FC89AEE3}" srcOrd="2" destOrd="0" parTransId="{A810577D-E8A7-469C-BAA0-FD6975506EF6}" sibTransId="{5BB338FE-FD59-45BF-8FBB-0B9ACAEBFF5F}"/>
    <dgm:cxn modelId="{4F56397F-3708-4B4E-A353-218DA765FFC1}" type="presOf" srcId="{D9451A6E-38E1-4655-8065-63AD906121F9}" destId="{C62EE97B-E05C-42FC-8C92-4A8411DDAE6F}" srcOrd="0" destOrd="0" presId="urn:microsoft.com/office/officeart/2018/2/layout/IconCircleList"/>
    <dgm:cxn modelId="{17B5DA83-BC16-4E50-A69C-514880CBF1D5}" type="presOf" srcId="{75214CF9-0637-4658-A272-63E2493795A6}" destId="{B4379FF9-1066-42B3-963C-7BB5D640D224}" srcOrd="0" destOrd="0" presId="urn:microsoft.com/office/officeart/2018/2/layout/IconCircleList"/>
    <dgm:cxn modelId="{750B5285-0DC2-4328-8D7A-D1AEB57D886B}" type="presOf" srcId="{7320EE05-9302-4426-96D3-26AD9CCDB883}" destId="{246EE71C-B09F-4918-B441-9262DE7811D9}" srcOrd="0" destOrd="0" presId="urn:microsoft.com/office/officeart/2018/2/layout/IconCircleList"/>
    <dgm:cxn modelId="{8E106887-2F4B-483F-B497-23B2EAFB012F}" type="presOf" srcId="{854F975E-221F-40C6-B36B-4293CD328DB3}" destId="{2D53D4EA-59A8-4523-A58C-3BEE6A454273}" srcOrd="0" destOrd="0" presId="urn:microsoft.com/office/officeart/2018/2/layout/IconCircleList"/>
    <dgm:cxn modelId="{58895E88-360B-4D8B-A4AA-A2599B7FC0EE}" srcId="{7320EE05-9302-4426-96D3-26AD9CCDB883}" destId="{75214CF9-0637-4658-A272-63E2493795A6}" srcOrd="7" destOrd="0" parTransId="{C08F3863-DDC8-4F01-9378-090865EC6CCF}" sibTransId="{00FD234C-E107-4BAA-B072-C9A4CBECB976}"/>
    <dgm:cxn modelId="{8A2ABEAC-A1C8-48BD-A82B-BD21414858A9}" type="presOf" srcId="{5BB338FE-FD59-45BF-8FBB-0B9ACAEBFF5F}" destId="{6915033F-C0F4-4E12-8E0F-7DB7A4F779F2}" srcOrd="0" destOrd="0" presId="urn:microsoft.com/office/officeart/2018/2/layout/IconCircleList"/>
    <dgm:cxn modelId="{E3DA4DB9-AF6A-4D95-A6C8-674DE4BA627B}" srcId="{7320EE05-9302-4426-96D3-26AD9CCDB883}" destId="{E9AAD8EC-A8CB-4359-A8A8-950BDF48805F}" srcOrd="5" destOrd="0" parTransId="{23E1F0F0-9425-41FC-9AC3-E47347DDA29A}" sibTransId="{D07DEA50-32A8-4528-A782-0E9C16F71055}"/>
    <dgm:cxn modelId="{7F1348BB-1A32-4A5C-B049-B3BFDE5A7486}" type="presOf" srcId="{67E0EB11-C8E1-42EC-A35F-F1A9FC89AEE3}" destId="{49A062D9-DFFC-435A-ACD6-4A37E573710B}" srcOrd="0" destOrd="0" presId="urn:microsoft.com/office/officeart/2018/2/layout/IconCircleList"/>
    <dgm:cxn modelId="{0619B0BB-8625-4FAC-A145-BF31ECD55505}" type="presOf" srcId="{960D15CD-7314-4471-94CB-4C74E4C45BE3}" destId="{AD243965-FDEA-497A-96B6-67CAD970A0DA}" srcOrd="0" destOrd="0" presId="urn:microsoft.com/office/officeart/2018/2/layout/IconCircleList"/>
    <dgm:cxn modelId="{F081D1C9-22BE-4A32-9577-A225A40F35B6}" type="presOf" srcId="{4FC70100-B8C6-4F58-A63D-26E1DFA683CD}" destId="{4654C13E-BB60-4ABB-A850-D025D2F537E9}" srcOrd="0" destOrd="0" presId="urn:microsoft.com/office/officeart/2018/2/layout/IconCircleList"/>
    <dgm:cxn modelId="{7A1E39DC-7361-45E3-860D-5FA1D7955C56}" srcId="{7320EE05-9302-4426-96D3-26AD9CCDB883}" destId="{59E1D357-F2E2-4814-B171-D3D6561A312C}" srcOrd="1" destOrd="0" parTransId="{64FC0884-AB6D-446E-9E97-859A746383B5}" sibTransId="{AA3F4BED-7834-473E-92F2-E7EF5202F227}"/>
    <dgm:cxn modelId="{7F8D0CDD-4894-4D3E-95EC-BAD02BD1EDB0}" type="presOf" srcId="{D0793218-004D-42D5-AF96-68798E811E89}" destId="{700B551B-6177-4B7C-9E2B-BA326EA93229}" srcOrd="0" destOrd="0" presId="urn:microsoft.com/office/officeart/2018/2/layout/IconCircleList"/>
    <dgm:cxn modelId="{B46B12E1-7C68-494F-9441-B3699D0A1BFD}" srcId="{7320EE05-9302-4426-96D3-26AD9CCDB883}" destId="{D9451A6E-38E1-4655-8065-63AD906121F9}" srcOrd="3" destOrd="0" parTransId="{0CCCF70D-5578-4BE6-84FE-3123CA233F74}" sibTransId="{4FC70100-B8C6-4F58-A63D-26E1DFA683CD}"/>
    <dgm:cxn modelId="{CE3CD3F9-0FBF-4A6F-827B-B52B048519A1}" type="presOf" srcId="{E9AAD8EC-A8CB-4359-A8A8-950BDF48805F}" destId="{C70832AC-744A-4952-A688-C1535907AF7D}" srcOrd="0" destOrd="0" presId="urn:microsoft.com/office/officeart/2018/2/layout/IconCircleList"/>
    <dgm:cxn modelId="{5F6BA7FB-D6B0-47B2-8FAC-ED6FB8831291}" srcId="{7320EE05-9302-4426-96D3-26AD9CCDB883}" destId="{FA07987C-4877-41B5-90D1-DCB3433748D8}" srcOrd="0" destOrd="0" parTransId="{A1F8941E-B5FD-4914-9351-D3D13CA8C4FA}" sibTransId="{854F975E-221F-40C6-B36B-4293CD328DB3}"/>
    <dgm:cxn modelId="{F3144BC2-CE74-47C8-A276-44E9A895031F}" type="presParOf" srcId="{246EE71C-B09F-4918-B441-9262DE7811D9}" destId="{48BA61DC-7D27-445B-8E20-9B68834ECD00}" srcOrd="0" destOrd="0" presId="urn:microsoft.com/office/officeart/2018/2/layout/IconCircleList"/>
    <dgm:cxn modelId="{403189DE-8F1B-4BEA-A746-708EFB091E88}" type="presParOf" srcId="{48BA61DC-7D27-445B-8E20-9B68834ECD00}" destId="{3890639A-48BA-4237-95F2-4E21910FA6E6}" srcOrd="0" destOrd="0" presId="urn:microsoft.com/office/officeart/2018/2/layout/IconCircleList"/>
    <dgm:cxn modelId="{4D011A69-FEDC-4B6A-9409-E0122A2E68CC}" type="presParOf" srcId="{3890639A-48BA-4237-95F2-4E21910FA6E6}" destId="{038CCF98-EA93-4C4F-B048-4D2B5B85D413}" srcOrd="0" destOrd="0" presId="urn:microsoft.com/office/officeart/2018/2/layout/IconCircleList"/>
    <dgm:cxn modelId="{24BE9EB6-1578-4559-A40E-522DFA96161D}" type="presParOf" srcId="{3890639A-48BA-4237-95F2-4E21910FA6E6}" destId="{0839A71A-5CC2-4B84-A417-F1A2C6BF00F3}" srcOrd="1" destOrd="0" presId="urn:microsoft.com/office/officeart/2018/2/layout/IconCircleList"/>
    <dgm:cxn modelId="{35A20BC0-F7A9-405B-A094-B67679D2A254}" type="presParOf" srcId="{3890639A-48BA-4237-95F2-4E21910FA6E6}" destId="{17A04231-FF94-4259-AF36-2CDBB66BCF0D}" srcOrd="2" destOrd="0" presId="urn:microsoft.com/office/officeart/2018/2/layout/IconCircleList"/>
    <dgm:cxn modelId="{53C44E40-B6CC-47EC-AD7E-616DF982C999}" type="presParOf" srcId="{3890639A-48BA-4237-95F2-4E21910FA6E6}" destId="{7366BD6C-057F-4A56-8997-3A801C2CBA32}" srcOrd="3" destOrd="0" presId="urn:microsoft.com/office/officeart/2018/2/layout/IconCircleList"/>
    <dgm:cxn modelId="{64296196-266D-495D-8C98-D9C9BF972F4B}" type="presParOf" srcId="{48BA61DC-7D27-445B-8E20-9B68834ECD00}" destId="{2D53D4EA-59A8-4523-A58C-3BEE6A454273}" srcOrd="1" destOrd="0" presId="urn:microsoft.com/office/officeart/2018/2/layout/IconCircleList"/>
    <dgm:cxn modelId="{8822B066-1BA3-4814-ADD8-73E4DD7555D2}" type="presParOf" srcId="{48BA61DC-7D27-445B-8E20-9B68834ECD00}" destId="{CDE2795F-076D-47EF-9B78-DE8A9D3D7C33}" srcOrd="2" destOrd="0" presId="urn:microsoft.com/office/officeart/2018/2/layout/IconCircleList"/>
    <dgm:cxn modelId="{7FEC560A-C6B2-4B40-8CCA-5EDF5CB3AAA6}" type="presParOf" srcId="{CDE2795F-076D-47EF-9B78-DE8A9D3D7C33}" destId="{86FAFFD5-5925-4A39-A4B7-1042741D4065}" srcOrd="0" destOrd="0" presId="urn:microsoft.com/office/officeart/2018/2/layout/IconCircleList"/>
    <dgm:cxn modelId="{2AD49260-BD9D-4147-9BC6-450EEF1F8A3C}" type="presParOf" srcId="{CDE2795F-076D-47EF-9B78-DE8A9D3D7C33}" destId="{D66F7549-3838-481A-8EA6-B7360083D3AC}" srcOrd="1" destOrd="0" presId="urn:microsoft.com/office/officeart/2018/2/layout/IconCircleList"/>
    <dgm:cxn modelId="{181F3FA2-1793-405D-9B10-F2E8CC40D2B2}" type="presParOf" srcId="{CDE2795F-076D-47EF-9B78-DE8A9D3D7C33}" destId="{C1E9DB24-D6B8-4341-B695-CCDA1C121B11}" srcOrd="2" destOrd="0" presId="urn:microsoft.com/office/officeart/2018/2/layout/IconCircleList"/>
    <dgm:cxn modelId="{7DA1A2A1-8799-42A0-97CE-8EFC18F9ACD6}" type="presParOf" srcId="{CDE2795F-076D-47EF-9B78-DE8A9D3D7C33}" destId="{BE0D79F6-1D48-441C-B3B8-8A2FACA69D8D}" srcOrd="3" destOrd="0" presId="urn:microsoft.com/office/officeart/2018/2/layout/IconCircleList"/>
    <dgm:cxn modelId="{7745C758-5E0F-47B6-82BD-893A6D63584D}" type="presParOf" srcId="{48BA61DC-7D27-445B-8E20-9B68834ECD00}" destId="{F70E33CB-ABAF-4DBA-B8D9-6B5E85D5468C}" srcOrd="3" destOrd="0" presId="urn:microsoft.com/office/officeart/2018/2/layout/IconCircleList"/>
    <dgm:cxn modelId="{E1C4104F-F451-44A1-8EB3-2808AAE25921}" type="presParOf" srcId="{48BA61DC-7D27-445B-8E20-9B68834ECD00}" destId="{85D289CC-05C7-4A97-92A1-2A708D40D015}" srcOrd="4" destOrd="0" presId="urn:microsoft.com/office/officeart/2018/2/layout/IconCircleList"/>
    <dgm:cxn modelId="{B4D40828-8FB0-4506-AEFF-1A5E0DCCFCD1}" type="presParOf" srcId="{85D289CC-05C7-4A97-92A1-2A708D40D015}" destId="{A799DABB-C88F-4EE5-B4B7-28A4F05F9DB3}" srcOrd="0" destOrd="0" presId="urn:microsoft.com/office/officeart/2018/2/layout/IconCircleList"/>
    <dgm:cxn modelId="{7A416CB2-62F7-4BC3-A027-B64EEF86BCDD}" type="presParOf" srcId="{85D289CC-05C7-4A97-92A1-2A708D40D015}" destId="{3A6D1FA0-92C2-4EED-9933-2EB22B36AB93}" srcOrd="1" destOrd="0" presId="urn:microsoft.com/office/officeart/2018/2/layout/IconCircleList"/>
    <dgm:cxn modelId="{4F451EB1-C76F-4F97-8686-BE73C6E3D061}" type="presParOf" srcId="{85D289CC-05C7-4A97-92A1-2A708D40D015}" destId="{3BCADBE3-0132-4F62-A4EC-0DB862279234}" srcOrd="2" destOrd="0" presId="urn:microsoft.com/office/officeart/2018/2/layout/IconCircleList"/>
    <dgm:cxn modelId="{8DB97E15-575A-4EC3-8C96-AC8E23736938}" type="presParOf" srcId="{85D289CC-05C7-4A97-92A1-2A708D40D015}" destId="{49A062D9-DFFC-435A-ACD6-4A37E573710B}" srcOrd="3" destOrd="0" presId="urn:microsoft.com/office/officeart/2018/2/layout/IconCircleList"/>
    <dgm:cxn modelId="{0B5539CF-EEDB-4101-A3F8-D3059F3636A5}" type="presParOf" srcId="{48BA61DC-7D27-445B-8E20-9B68834ECD00}" destId="{6915033F-C0F4-4E12-8E0F-7DB7A4F779F2}" srcOrd="5" destOrd="0" presId="urn:microsoft.com/office/officeart/2018/2/layout/IconCircleList"/>
    <dgm:cxn modelId="{37C4BCE7-9927-4421-BF6A-A03399689C86}" type="presParOf" srcId="{48BA61DC-7D27-445B-8E20-9B68834ECD00}" destId="{F9EA44AE-9EE8-4A61-BF70-A94609AB442F}" srcOrd="6" destOrd="0" presId="urn:microsoft.com/office/officeart/2018/2/layout/IconCircleList"/>
    <dgm:cxn modelId="{ED8C50B7-BB7F-4437-9DDB-369A1AD7B1C9}" type="presParOf" srcId="{F9EA44AE-9EE8-4A61-BF70-A94609AB442F}" destId="{22BFC470-00F8-4011-A3A9-062FFA675F22}" srcOrd="0" destOrd="0" presId="urn:microsoft.com/office/officeart/2018/2/layout/IconCircleList"/>
    <dgm:cxn modelId="{72C7984C-1978-49F3-83A0-676F78BE5806}" type="presParOf" srcId="{F9EA44AE-9EE8-4A61-BF70-A94609AB442F}" destId="{89F61B90-20C4-42B8-A951-CBE767514E07}" srcOrd="1" destOrd="0" presId="urn:microsoft.com/office/officeart/2018/2/layout/IconCircleList"/>
    <dgm:cxn modelId="{D6197CA6-3608-4694-86D1-73E1F8FC8C24}" type="presParOf" srcId="{F9EA44AE-9EE8-4A61-BF70-A94609AB442F}" destId="{3EBBAB92-48A6-4B42-948F-9DDF8409F709}" srcOrd="2" destOrd="0" presId="urn:microsoft.com/office/officeart/2018/2/layout/IconCircleList"/>
    <dgm:cxn modelId="{F8FD9EB5-EF8A-4888-A22B-F8B38984529D}" type="presParOf" srcId="{F9EA44AE-9EE8-4A61-BF70-A94609AB442F}" destId="{C62EE97B-E05C-42FC-8C92-4A8411DDAE6F}" srcOrd="3" destOrd="0" presId="urn:microsoft.com/office/officeart/2018/2/layout/IconCircleList"/>
    <dgm:cxn modelId="{0A82FBCE-35D4-471D-A82C-CC8FC00C4606}" type="presParOf" srcId="{48BA61DC-7D27-445B-8E20-9B68834ECD00}" destId="{4654C13E-BB60-4ABB-A850-D025D2F537E9}" srcOrd="7" destOrd="0" presId="urn:microsoft.com/office/officeart/2018/2/layout/IconCircleList"/>
    <dgm:cxn modelId="{20241A98-BC87-4AD4-B5C5-F18E67CFF556}" type="presParOf" srcId="{48BA61DC-7D27-445B-8E20-9B68834ECD00}" destId="{6836148C-A018-4DFA-B1C0-B2E690C51FC2}" srcOrd="8" destOrd="0" presId="urn:microsoft.com/office/officeart/2018/2/layout/IconCircleList"/>
    <dgm:cxn modelId="{10E93EA5-78A1-49D3-9A81-A99C7B75EF5D}" type="presParOf" srcId="{6836148C-A018-4DFA-B1C0-B2E690C51FC2}" destId="{62E3B62A-4AB5-492E-95A8-787078D63175}" srcOrd="0" destOrd="0" presId="urn:microsoft.com/office/officeart/2018/2/layout/IconCircleList"/>
    <dgm:cxn modelId="{4E7E7433-9EF9-4BA9-AA4C-CFD3656413E8}" type="presParOf" srcId="{6836148C-A018-4DFA-B1C0-B2E690C51FC2}" destId="{26ABFA53-1F3C-4564-A82D-F0C965EF9594}" srcOrd="1" destOrd="0" presId="urn:microsoft.com/office/officeart/2018/2/layout/IconCircleList"/>
    <dgm:cxn modelId="{02E5922D-038B-4C51-904F-8AD2BDF20B6F}" type="presParOf" srcId="{6836148C-A018-4DFA-B1C0-B2E690C51FC2}" destId="{12B66A27-56C5-4253-9189-567EEA257506}" srcOrd="2" destOrd="0" presId="urn:microsoft.com/office/officeart/2018/2/layout/IconCircleList"/>
    <dgm:cxn modelId="{C668F625-4593-4710-9E93-992C02D029FF}" type="presParOf" srcId="{6836148C-A018-4DFA-B1C0-B2E690C51FC2}" destId="{A56DFB85-87F7-4044-9B0B-FEC875DA464C}" srcOrd="3" destOrd="0" presId="urn:microsoft.com/office/officeart/2018/2/layout/IconCircleList"/>
    <dgm:cxn modelId="{60AA2EE3-B5DC-4B0E-A7AF-91DC6476AD9B}" type="presParOf" srcId="{48BA61DC-7D27-445B-8E20-9B68834ECD00}" destId="{700B551B-6177-4B7C-9E2B-BA326EA93229}" srcOrd="9" destOrd="0" presId="urn:microsoft.com/office/officeart/2018/2/layout/IconCircleList"/>
    <dgm:cxn modelId="{4B791E30-BCE0-4481-BB6E-6727A4EA3351}" type="presParOf" srcId="{48BA61DC-7D27-445B-8E20-9B68834ECD00}" destId="{0F3A8686-2CE1-4640-AE72-0CBEA2C92C27}" srcOrd="10" destOrd="0" presId="urn:microsoft.com/office/officeart/2018/2/layout/IconCircleList"/>
    <dgm:cxn modelId="{915819FE-8A4A-4A96-BD5E-971A1E3804A5}" type="presParOf" srcId="{0F3A8686-2CE1-4640-AE72-0CBEA2C92C27}" destId="{3535643D-5C9D-401F-9191-D587C586BF75}" srcOrd="0" destOrd="0" presId="urn:microsoft.com/office/officeart/2018/2/layout/IconCircleList"/>
    <dgm:cxn modelId="{315B13C8-32DA-4045-970F-6B76999F4E88}" type="presParOf" srcId="{0F3A8686-2CE1-4640-AE72-0CBEA2C92C27}" destId="{B795AD36-00B2-4F31-9A95-404722BA5AFB}" srcOrd="1" destOrd="0" presId="urn:microsoft.com/office/officeart/2018/2/layout/IconCircleList"/>
    <dgm:cxn modelId="{675F03A9-D938-4562-91CB-6F6CC072547C}" type="presParOf" srcId="{0F3A8686-2CE1-4640-AE72-0CBEA2C92C27}" destId="{E9847D79-D670-4949-9422-8AD69FCA6BD4}" srcOrd="2" destOrd="0" presId="urn:microsoft.com/office/officeart/2018/2/layout/IconCircleList"/>
    <dgm:cxn modelId="{B2621429-16EC-4135-A0B3-5B4994E39D7E}" type="presParOf" srcId="{0F3A8686-2CE1-4640-AE72-0CBEA2C92C27}" destId="{C70832AC-744A-4952-A688-C1535907AF7D}" srcOrd="3" destOrd="0" presId="urn:microsoft.com/office/officeart/2018/2/layout/IconCircleList"/>
    <dgm:cxn modelId="{B0EA1DC3-FEEA-4E03-8FBF-C8B44BCE56DB}" type="presParOf" srcId="{48BA61DC-7D27-445B-8E20-9B68834ECD00}" destId="{E4582445-4D80-4563-B406-799B35D86B69}" srcOrd="11" destOrd="0" presId="urn:microsoft.com/office/officeart/2018/2/layout/IconCircleList"/>
    <dgm:cxn modelId="{0D13E0C3-20DE-4BE7-B31F-C85B701A909D}" type="presParOf" srcId="{48BA61DC-7D27-445B-8E20-9B68834ECD00}" destId="{F9034C75-C758-4F70-B529-0EC4DAA80BCE}" srcOrd="12" destOrd="0" presId="urn:microsoft.com/office/officeart/2018/2/layout/IconCircleList"/>
    <dgm:cxn modelId="{630E6CD8-2BA6-4749-B2FB-7501FBA931C6}" type="presParOf" srcId="{F9034C75-C758-4F70-B529-0EC4DAA80BCE}" destId="{D184947A-50EA-4E86-99DC-849C631029C8}" srcOrd="0" destOrd="0" presId="urn:microsoft.com/office/officeart/2018/2/layout/IconCircleList"/>
    <dgm:cxn modelId="{75B8CA9C-D5C2-46D0-81D8-ABE6A9DD30BA}" type="presParOf" srcId="{F9034C75-C758-4F70-B529-0EC4DAA80BCE}" destId="{5B932CF1-7547-4B4C-8597-2872C4798937}" srcOrd="1" destOrd="0" presId="urn:microsoft.com/office/officeart/2018/2/layout/IconCircleList"/>
    <dgm:cxn modelId="{1B60EB79-40CC-4D3F-8F83-14CC47E40A44}" type="presParOf" srcId="{F9034C75-C758-4F70-B529-0EC4DAA80BCE}" destId="{3600CD32-3B47-4160-8C46-491A457B7A8E}" srcOrd="2" destOrd="0" presId="urn:microsoft.com/office/officeart/2018/2/layout/IconCircleList"/>
    <dgm:cxn modelId="{EBB61C22-60B7-4F26-864F-5D63B24419BA}" type="presParOf" srcId="{F9034C75-C758-4F70-B529-0EC4DAA80BCE}" destId="{AD243965-FDEA-497A-96B6-67CAD970A0DA}" srcOrd="3" destOrd="0" presId="urn:microsoft.com/office/officeart/2018/2/layout/IconCircleList"/>
    <dgm:cxn modelId="{0DCCF4C3-2962-454D-85DC-1BDF9603EE73}" type="presParOf" srcId="{48BA61DC-7D27-445B-8E20-9B68834ECD00}" destId="{415FBC8D-1A37-4FE8-AAA8-3F8E65D37210}" srcOrd="13" destOrd="0" presId="urn:microsoft.com/office/officeart/2018/2/layout/IconCircleList"/>
    <dgm:cxn modelId="{324F2872-9894-4D8E-83D8-3AE9DBB8382B}" type="presParOf" srcId="{48BA61DC-7D27-445B-8E20-9B68834ECD00}" destId="{E8B9E729-E61D-4213-AABA-4E60262E6F86}" srcOrd="14" destOrd="0" presId="urn:microsoft.com/office/officeart/2018/2/layout/IconCircleList"/>
    <dgm:cxn modelId="{04457345-C1F1-4170-A10A-047C49DC6050}" type="presParOf" srcId="{E8B9E729-E61D-4213-AABA-4E60262E6F86}" destId="{8196EA71-86C6-4300-BFDA-CEF87D319B5C}" srcOrd="0" destOrd="0" presId="urn:microsoft.com/office/officeart/2018/2/layout/IconCircleList"/>
    <dgm:cxn modelId="{74BDCDC0-715C-4C2A-96C5-B37C92E67179}" type="presParOf" srcId="{E8B9E729-E61D-4213-AABA-4E60262E6F86}" destId="{F8074E5B-61C4-4F3E-8487-EFB4AF17ABD2}" srcOrd="1" destOrd="0" presId="urn:microsoft.com/office/officeart/2018/2/layout/IconCircleList"/>
    <dgm:cxn modelId="{FFA5E04C-5269-4813-8080-0BD3E3E8BCF1}" type="presParOf" srcId="{E8B9E729-E61D-4213-AABA-4E60262E6F86}" destId="{80BE9EFF-7616-4ED5-ABA0-78704D604BA1}" srcOrd="2" destOrd="0" presId="urn:microsoft.com/office/officeart/2018/2/layout/IconCircleList"/>
    <dgm:cxn modelId="{5E088932-02CC-453F-B84E-E3078EB9A891}" type="presParOf" srcId="{E8B9E729-E61D-4213-AABA-4E60262E6F86}" destId="{B4379FF9-1066-42B3-963C-7BB5D640D224}"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E214B-A924-462B-8E68-33543C7AE153}">
      <dsp:nvSpPr>
        <dsp:cNvPr id="0" name=""/>
        <dsp:cNvSpPr/>
      </dsp:nvSpPr>
      <dsp:spPr>
        <a:xfrm>
          <a:off x="842767" y="265706"/>
          <a:ext cx="2326531" cy="2326531"/>
        </a:xfrm>
        <a:prstGeom prst="pie">
          <a:avLst>
            <a:gd name="adj1" fmla="val 16200000"/>
            <a:gd name="adj2" fmla="val 1800000"/>
          </a:avLst>
        </a:prstGeom>
        <a:solidFill>
          <a:srgbClr val="F066C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Gestions des archives physiques</a:t>
          </a:r>
        </a:p>
      </dsp:txBody>
      <dsp:txXfrm>
        <a:off x="2107680" y="695006"/>
        <a:ext cx="789358" cy="775510"/>
      </dsp:txXfrm>
    </dsp:sp>
    <dsp:sp modelId="{041C88B2-D7A2-43ED-A6D2-1596BEB6CE5D}">
      <dsp:nvSpPr>
        <dsp:cNvPr id="0" name=""/>
        <dsp:cNvSpPr/>
      </dsp:nvSpPr>
      <dsp:spPr>
        <a:xfrm>
          <a:off x="854033" y="256195"/>
          <a:ext cx="2326531" cy="2326531"/>
        </a:xfrm>
        <a:prstGeom prst="pie">
          <a:avLst>
            <a:gd name="adj1" fmla="val 1800000"/>
            <a:gd name="adj2" fmla="val 9000000"/>
          </a:avLst>
        </a:prstGeom>
        <a:solidFill>
          <a:srgbClr val="B26EA3"/>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Valorisation</a:t>
          </a:r>
        </a:p>
      </dsp:txBody>
      <dsp:txXfrm>
        <a:off x="1491060" y="1724125"/>
        <a:ext cx="1052478" cy="720116"/>
      </dsp:txXfrm>
    </dsp:sp>
    <dsp:sp modelId="{3989246D-F9B8-49C9-B442-8CE1D10F450E}">
      <dsp:nvSpPr>
        <dsp:cNvPr id="0" name=""/>
        <dsp:cNvSpPr/>
      </dsp:nvSpPr>
      <dsp:spPr>
        <a:xfrm>
          <a:off x="854033" y="256195"/>
          <a:ext cx="2326531" cy="2326531"/>
        </a:xfrm>
        <a:prstGeom prst="pie">
          <a:avLst>
            <a:gd name="adj1" fmla="val 9000000"/>
            <a:gd name="adj2" fmla="val 16200000"/>
          </a:avLst>
        </a:prstGeom>
        <a:solidFill>
          <a:srgbClr val="00B0F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Gestion de l’information numérique</a:t>
          </a:r>
        </a:p>
      </dsp:txBody>
      <dsp:txXfrm>
        <a:off x="1103305" y="713192"/>
        <a:ext cx="789358" cy="775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CCF98-EA93-4C4F-B048-4D2B5B85D413}">
      <dsp:nvSpPr>
        <dsp:cNvPr id="0" name=""/>
        <dsp:cNvSpPr/>
      </dsp:nvSpPr>
      <dsp:spPr>
        <a:xfrm>
          <a:off x="304913" y="51298"/>
          <a:ext cx="657613" cy="6576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9A71A-5CC2-4B84-A417-F1A2C6BF00F3}">
      <dsp:nvSpPr>
        <dsp:cNvPr id="0" name=""/>
        <dsp:cNvSpPr/>
      </dsp:nvSpPr>
      <dsp:spPr>
        <a:xfrm>
          <a:off x="443011" y="189397"/>
          <a:ext cx="381416" cy="381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66BD6C-057F-4A56-8997-3A801C2CBA32}">
      <dsp:nvSpPr>
        <dsp:cNvPr id="0" name=""/>
        <dsp:cNvSpPr/>
      </dsp:nvSpPr>
      <dsp:spPr>
        <a:xfrm>
          <a:off x="1103444" y="51298"/>
          <a:ext cx="1550089" cy="65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r-FR" sz="1100" kern="1200" dirty="0"/>
            <a:t>Mise en place d’un SLA monde</a:t>
          </a:r>
          <a:endParaRPr lang="en-US" sz="1100" kern="1200" dirty="0"/>
        </a:p>
      </dsp:txBody>
      <dsp:txXfrm>
        <a:off x="1103444" y="51298"/>
        <a:ext cx="1550089" cy="657613"/>
      </dsp:txXfrm>
    </dsp:sp>
    <dsp:sp modelId="{86FAFFD5-5925-4A39-A4B7-1042741D4065}">
      <dsp:nvSpPr>
        <dsp:cNvPr id="0" name=""/>
        <dsp:cNvSpPr/>
      </dsp:nvSpPr>
      <dsp:spPr>
        <a:xfrm>
          <a:off x="2923625" y="51298"/>
          <a:ext cx="657613" cy="65761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F7549-3838-481A-8EA6-B7360083D3AC}">
      <dsp:nvSpPr>
        <dsp:cNvPr id="0" name=""/>
        <dsp:cNvSpPr/>
      </dsp:nvSpPr>
      <dsp:spPr>
        <a:xfrm>
          <a:off x="3061724" y="189397"/>
          <a:ext cx="381416" cy="381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0D79F6-1D48-441C-B3B8-8A2FACA69D8D}">
      <dsp:nvSpPr>
        <dsp:cNvPr id="0" name=""/>
        <dsp:cNvSpPr/>
      </dsp:nvSpPr>
      <dsp:spPr>
        <a:xfrm>
          <a:off x="3722156" y="51298"/>
          <a:ext cx="1550089" cy="65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r-FR" sz="1100" kern="1200"/>
            <a:t>Suppression des « SLA » exceptionnels (super-urgent, livraison en 20min, etc)</a:t>
          </a:r>
          <a:endParaRPr lang="en-US" sz="1100" kern="1200"/>
        </a:p>
      </dsp:txBody>
      <dsp:txXfrm>
        <a:off x="3722156" y="51298"/>
        <a:ext cx="1550089" cy="657613"/>
      </dsp:txXfrm>
    </dsp:sp>
    <dsp:sp modelId="{A799DABB-C88F-4EE5-B4B7-28A4F05F9DB3}">
      <dsp:nvSpPr>
        <dsp:cNvPr id="0" name=""/>
        <dsp:cNvSpPr/>
      </dsp:nvSpPr>
      <dsp:spPr>
        <a:xfrm>
          <a:off x="5542337" y="51298"/>
          <a:ext cx="657613" cy="6576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D1FA0-92C2-4EED-9933-2EB22B36AB93}">
      <dsp:nvSpPr>
        <dsp:cNvPr id="0" name=""/>
        <dsp:cNvSpPr/>
      </dsp:nvSpPr>
      <dsp:spPr>
        <a:xfrm>
          <a:off x="5680436" y="189397"/>
          <a:ext cx="381416" cy="381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062D9-DFFC-435A-ACD6-4A37E573710B}">
      <dsp:nvSpPr>
        <dsp:cNvPr id="0" name=""/>
        <dsp:cNvSpPr/>
      </dsp:nvSpPr>
      <dsp:spPr>
        <a:xfrm>
          <a:off x="6340869" y="51298"/>
          <a:ext cx="1550089" cy="65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r-FR" sz="1100" kern="1200"/>
            <a:t>Suppression des livraisons en urgence</a:t>
          </a:r>
          <a:endParaRPr lang="en-US" sz="1100" kern="1200"/>
        </a:p>
      </dsp:txBody>
      <dsp:txXfrm>
        <a:off x="6340869" y="51298"/>
        <a:ext cx="1550089" cy="657613"/>
      </dsp:txXfrm>
    </dsp:sp>
    <dsp:sp modelId="{22BFC470-00F8-4011-A3A9-062FFA675F22}">
      <dsp:nvSpPr>
        <dsp:cNvPr id="0" name=""/>
        <dsp:cNvSpPr/>
      </dsp:nvSpPr>
      <dsp:spPr>
        <a:xfrm>
          <a:off x="304913" y="1243495"/>
          <a:ext cx="657613" cy="65761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61B90-20C4-42B8-A951-CBE767514E07}">
      <dsp:nvSpPr>
        <dsp:cNvPr id="0" name=""/>
        <dsp:cNvSpPr/>
      </dsp:nvSpPr>
      <dsp:spPr>
        <a:xfrm>
          <a:off x="443011" y="1381593"/>
          <a:ext cx="381416" cy="381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2EE97B-E05C-42FC-8C92-4A8411DDAE6F}">
      <dsp:nvSpPr>
        <dsp:cNvPr id="0" name=""/>
        <dsp:cNvSpPr/>
      </dsp:nvSpPr>
      <dsp:spPr>
        <a:xfrm>
          <a:off x="1103444" y="1243495"/>
          <a:ext cx="1550089" cy="65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r-FR" sz="1100" kern="1200"/>
            <a:t>Réduction des livraisons hebdomadaires</a:t>
          </a:r>
          <a:endParaRPr lang="en-US" sz="1100" kern="1200"/>
        </a:p>
      </dsp:txBody>
      <dsp:txXfrm>
        <a:off x="1103444" y="1243495"/>
        <a:ext cx="1550089" cy="657613"/>
      </dsp:txXfrm>
    </dsp:sp>
    <dsp:sp modelId="{62E3B62A-4AB5-492E-95A8-787078D63175}">
      <dsp:nvSpPr>
        <dsp:cNvPr id="0" name=""/>
        <dsp:cNvSpPr/>
      </dsp:nvSpPr>
      <dsp:spPr>
        <a:xfrm>
          <a:off x="2923625" y="1243495"/>
          <a:ext cx="657613" cy="65761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BFA53-1F3C-4564-A82D-F0C965EF9594}">
      <dsp:nvSpPr>
        <dsp:cNvPr id="0" name=""/>
        <dsp:cNvSpPr/>
      </dsp:nvSpPr>
      <dsp:spPr>
        <a:xfrm>
          <a:off x="3061724" y="1381593"/>
          <a:ext cx="381416" cy="3814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DFB85-87F7-4044-9B0B-FEC875DA464C}">
      <dsp:nvSpPr>
        <dsp:cNvPr id="0" name=""/>
        <dsp:cNvSpPr/>
      </dsp:nvSpPr>
      <dsp:spPr>
        <a:xfrm>
          <a:off x="3722156" y="1243495"/>
          <a:ext cx="1550089" cy="65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r-FR" sz="1100" kern="1200"/>
            <a:t>Coordination des « pick-up et livraisons »</a:t>
          </a:r>
          <a:endParaRPr lang="en-US" sz="1100" kern="1200"/>
        </a:p>
      </dsp:txBody>
      <dsp:txXfrm>
        <a:off x="3722156" y="1243495"/>
        <a:ext cx="1550089" cy="657613"/>
      </dsp:txXfrm>
    </dsp:sp>
    <dsp:sp modelId="{3535643D-5C9D-401F-9191-D587C586BF75}">
      <dsp:nvSpPr>
        <dsp:cNvPr id="0" name=""/>
        <dsp:cNvSpPr/>
      </dsp:nvSpPr>
      <dsp:spPr>
        <a:xfrm>
          <a:off x="5542337" y="1243495"/>
          <a:ext cx="657613" cy="6576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5AD36-00B2-4F31-9A95-404722BA5AFB}">
      <dsp:nvSpPr>
        <dsp:cNvPr id="0" name=""/>
        <dsp:cNvSpPr/>
      </dsp:nvSpPr>
      <dsp:spPr>
        <a:xfrm>
          <a:off x="5680436" y="1381593"/>
          <a:ext cx="381416" cy="3814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0832AC-744A-4952-A688-C1535907AF7D}">
      <dsp:nvSpPr>
        <dsp:cNvPr id="0" name=""/>
        <dsp:cNvSpPr/>
      </dsp:nvSpPr>
      <dsp:spPr>
        <a:xfrm>
          <a:off x="6340869" y="1243495"/>
          <a:ext cx="1550089" cy="65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r-FR" sz="1100" kern="1200"/>
            <a:t>Mise en place du service « Scan on demand »</a:t>
          </a:r>
          <a:endParaRPr lang="en-US" sz="1100" kern="1200"/>
        </a:p>
      </dsp:txBody>
      <dsp:txXfrm>
        <a:off x="6340869" y="1243495"/>
        <a:ext cx="1550089" cy="657613"/>
      </dsp:txXfrm>
    </dsp:sp>
    <dsp:sp modelId="{D184947A-50EA-4E86-99DC-849C631029C8}">
      <dsp:nvSpPr>
        <dsp:cNvPr id="0" name=""/>
        <dsp:cNvSpPr/>
      </dsp:nvSpPr>
      <dsp:spPr>
        <a:xfrm>
          <a:off x="304913" y="2435691"/>
          <a:ext cx="657613" cy="65761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32CF1-7547-4B4C-8597-2872C4798937}">
      <dsp:nvSpPr>
        <dsp:cNvPr id="0" name=""/>
        <dsp:cNvSpPr/>
      </dsp:nvSpPr>
      <dsp:spPr>
        <a:xfrm>
          <a:off x="443011" y="2573790"/>
          <a:ext cx="381416" cy="381416"/>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243965-FDEA-497A-96B6-67CAD970A0DA}">
      <dsp:nvSpPr>
        <dsp:cNvPr id="0" name=""/>
        <dsp:cNvSpPr/>
      </dsp:nvSpPr>
      <dsp:spPr>
        <a:xfrm>
          <a:off x="1103444" y="2435691"/>
          <a:ext cx="1550089" cy="65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r-FR" sz="1100" kern="1200"/>
            <a:t>Pilote pour consulter le contenu des boites à distance</a:t>
          </a:r>
          <a:endParaRPr lang="en-US" sz="1100" kern="1200"/>
        </a:p>
      </dsp:txBody>
      <dsp:txXfrm>
        <a:off x="1103444" y="2435691"/>
        <a:ext cx="1550089" cy="657613"/>
      </dsp:txXfrm>
    </dsp:sp>
    <dsp:sp modelId="{8196EA71-86C6-4300-BFDA-CEF87D319B5C}">
      <dsp:nvSpPr>
        <dsp:cNvPr id="0" name=""/>
        <dsp:cNvSpPr/>
      </dsp:nvSpPr>
      <dsp:spPr>
        <a:xfrm>
          <a:off x="2923625" y="2435691"/>
          <a:ext cx="657613" cy="6576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74E5B-61C4-4F3E-8487-EFB4AF17ABD2}">
      <dsp:nvSpPr>
        <dsp:cNvPr id="0" name=""/>
        <dsp:cNvSpPr/>
      </dsp:nvSpPr>
      <dsp:spPr>
        <a:xfrm>
          <a:off x="3061724" y="2573790"/>
          <a:ext cx="381416" cy="38141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379FF9-1066-42B3-963C-7BB5D640D224}">
      <dsp:nvSpPr>
        <dsp:cNvPr id="0" name=""/>
        <dsp:cNvSpPr/>
      </dsp:nvSpPr>
      <dsp:spPr>
        <a:xfrm>
          <a:off x="3722156" y="2435691"/>
          <a:ext cx="1550089" cy="65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r-FR" sz="1100" kern="1200"/>
            <a:t>Pilote « copie authentique » en prérequis d’un programme « scan &amp; destroy »</a:t>
          </a:r>
          <a:endParaRPr lang="en-US" sz="1100" kern="1200"/>
        </a:p>
      </dsp:txBody>
      <dsp:txXfrm>
        <a:off x="3722156" y="2435691"/>
        <a:ext cx="1550089" cy="65761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93ED98F-D1BE-4067-80D1-13BECB99E665}"/>
              </a:ext>
            </a:extLst>
          </p:cNvPr>
          <p:cNvSpPr txBox="1">
            <a:spLocks noGrp="1"/>
          </p:cNvSpPr>
          <p:nvPr>
            <p:ph type="hdr" sz="quarter"/>
          </p:nvPr>
        </p:nvSpPr>
        <p:spPr>
          <a:xfrm>
            <a:off x="0" y="0"/>
            <a:ext cx="3079036" cy="512215"/>
          </a:xfrm>
          <a:prstGeom prst="rect">
            <a:avLst/>
          </a:prstGeom>
          <a:noFill/>
          <a:ln>
            <a:noFill/>
          </a:ln>
        </p:spPr>
        <p:txBody>
          <a:bodyPr vert="horz" wrap="square" lIns="94796" tIns="47398" rIns="94796" bIns="47398" anchor="t" anchorCtr="0" compatLnSpc="0">
            <a:noAutofit/>
          </a:bodyPr>
          <a:lstStyle/>
          <a:p>
            <a:pPr defTabSz="947958" hangingPunct="0">
              <a:defRPr sz="1800" b="0" i="0" u="none" strike="noStrike" kern="0" cap="none" spc="0" baseline="0">
                <a:solidFill>
                  <a:srgbClr val="000000"/>
                </a:solidFill>
                <a:uFillTx/>
              </a:defRPr>
            </a:pPr>
            <a:endParaRPr lang="fr-FR" sz="1900">
              <a:solidFill>
                <a:srgbClr val="000000"/>
              </a:solidFill>
              <a:latin typeface="Liberation Sans" pitchFamily="18"/>
              <a:ea typeface="PingFang SC" pitchFamily="2"/>
              <a:cs typeface="Arial Unicode MS" pitchFamily="2"/>
            </a:endParaRPr>
          </a:p>
        </p:txBody>
      </p:sp>
      <p:sp>
        <p:nvSpPr>
          <p:cNvPr id="3" name="Espace réservé de la date 2">
            <a:extLst>
              <a:ext uri="{FF2B5EF4-FFF2-40B4-BE49-F238E27FC236}">
                <a16:creationId xmlns:a16="http://schemas.microsoft.com/office/drawing/2014/main" id="{A22EDE8B-1E04-4859-A74A-3079FAE0330F}"/>
              </a:ext>
            </a:extLst>
          </p:cNvPr>
          <p:cNvSpPr txBox="1">
            <a:spLocks noGrp="1"/>
          </p:cNvSpPr>
          <p:nvPr>
            <p:ph type="dt" sz="quarter" idx="1"/>
          </p:nvPr>
        </p:nvSpPr>
        <p:spPr>
          <a:xfrm>
            <a:off x="4023365" y="0"/>
            <a:ext cx="3079036" cy="512215"/>
          </a:xfrm>
          <a:prstGeom prst="rect">
            <a:avLst/>
          </a:prstGeom>
          <a:noFill/>
          <a:ln>
            <a:noFill/>
          </a:ln>
        </p:spPr>
        <p:txBody>
          <a:bodyPr vert="horz" wrap="square" lIns="94796" tIns="47398" rIns="94796" bIns="47398" anchor="t" anchorCtr="0" compatLnSpc="0">
            <a:noAutofit/>
          </a:bodyPr>
          <a:lstStyle/>
          <a:p>
            <a:pPr algn="r" defTabSz="947958">
              <a:defRPr sz="1800" b="0" i="0" u="none" strike="noStrike" kern="0" cap="none" spc="0" baseline="0">
                <a:solidFill>
                  <a:srgbClr val="000000"/>
                </a:solidFill>
                <a:uFillTx/>
              </a:defRPr>
            </a:pPr>
            <a:fld id="{BA58666A-20A9-4CD4-9E4A-5C45D5AAE2DB}" type="datetime1">
              <a:rPr lang="fr-FR" sz="1200">
                <a:solidFill>
                  <a:srgbClr val="000000"/>
                </a:solidFill>
                <a:latin typeface="Calibri" pitchFamily="18"/>
                <a:ea typeface="PingFang SC" pitchFamily="2"/>
                <a:cs typeface="Arial Unicode MS" pitchFamily="2"/>
              </a:rPr>
              <a:pPr algn="r" defTabSz="947958">
                <a:defRPr sz="1800" b="0" i="0" u="none" strike="noStrike" kern="0" cap="none" spc="0" baseline="0">
                  <a:solidFill>
                    <a:srgbClr val="000000"/>
                  </a:solidFill>
                  <a:uFillTx/>
                </a:defRPr>
              </a:pPr>
              <a:t>26/06/2023</a:t>
            </a:fld>
            <a:endParaRPr lang="fr-FR" sz="1200">
              <a:solidFill>
                <a:srgbClr val="000000"/>
              </a:solidFill>
              <a:latin typeface="Calibri" pitchFamily="18"/>
              <a:ea typeface="PingFang SC" pitchFamily="2"/>
              <a:cs typeface="Arial Unicode MS" pitchFamily="2"/>
            </a:endParaRPr>
          </a:p>
        </p:txBody>
      </p:sp>
      <p:sp>
        <p:nvSpPr>
          <p:cNvPr id="4" name="Espace réservé du pied de page 3">
            <a:extLst>
              <a:ext uri="{FF2B5EF4-FFF2-40B4-BE49-F238E27FC236}">
                <a16:creationId xmlns:a16="http://schemas.microsoft.com/office/drawing/2014/main" id="{A9B0DFD8-C5D1-485B-8A73-78ED4AFBCE1E}"/>
              </a:ext>
            </a:extLst>
          </p:cNvPr>
          <p:cNvSpPr txBox="1">
            <a:spLocks noGrp="1"/>
          </p:cNvSpPr>
          <p:nvPr>
            <p:ph type="ftr" sz="quarter" idx="2"/>
          </p:nvPr>
        </p:nvSpPr>
        <p:spPr>
          <a:xfrm>
            <a:off x="0" y="9722403"/>
            <a:ext cx="3079036" cy="512215"/>
          </a:xfrm>
          <a:prstGeom prst="rect">
            <a:avLst/>
          </a:prstGeom>
          <a:noFill/>
          <a:ln>
            <a:noFill/>
          </a:ln>
        </p:spPr>
        <p:txBody>
          <a:bodyPr vert="horz" wrap="square" lIns="94796" tIns="47398" rIns="94796" bIns="47398" anchor="b" anchorCtr="0" compatLnSpc="0">
            <a:noAutofit/>
          </a:bodyPr>
          <a:lstStyle/>
          <a:p>
            <a:pPr defTabSz="947958">
              <a:defRPr sz="1800" b="0" i="0" u="none" strike="noStrike" kern="0" cap="none" spc="0" baseline="0">
                <a:solidFill>
                  <a:srgbClr val="000000"/>
                </a:solidFill>
                <a:uFillTx/>
              </a:defRPr>
            </a:pPr>
            <a:r>
              <a:rPr lang="fr-FR" sz="1200">
                <a:solidFill>
                  <a:srgbClr val="000000"/>
                </a:solidFill>
                <a:latin typeface="Calibri" pitchFamily="18"/>
                <a:ea typeface="PingFang SC" pitchFamily="2"/>
                <a:cs typeface="Arial Unicode MS" pitchFamily="2"/>
              </a:rPr>
              <a:t>Jean-Mathieu Bonnefous Orano / Bernard Ouillon RTE</a:t>
            </a:r>
          </a:p>
        </p:txBody>
      </p:sp>
      <p:sp>
        <p:nvSpPr>
          <p:cNvPr id="5" name="Espace réservé du numéro de diapositive 4">
            <a:extLst>
              <a:ext uri="{FF2B5EF4-FFF2-40B4-BE49-F238E27FC236}">
                <a16:creationId xmlns:a16="http://schemas.microsoft.com/office/drawing/2014/main" id="{98312D5C-A397-4502-AAD9-DC780225F9E1}"/>
              </a:ext>
            </a:extLst>
          </p:cNvPr>
          <p:cNvSpPr txBox="1">
            <a:spLocks noGrp="1"/>
          </p:cNvSpPr>
          <p:nvPr>
            <p:ph type="sldNum" sz="quarter" idx="3"/>
          </p:nvPr>
        </p:nvSpPr>
        <p:spPr>
          <a:xfrm>
            <a:off x="4023365" y="9722403"/>
            <a:ext cx="3079036" cy="512215"/>
          </a:xfrm>
          <a:prstGeom prst="rect">
            <a:avLst/>
          </a:prstGeom>
          <a:noFill/>
          <a:ln>
            <a:noFill/>
          </a:ln>
        </p:spPr>
        <p:txBody>
          <a:bodyPr vert="horz" wrap="square" lIns="94796" tIns="47398" rIns="94796" bIns="47398" anchor="b" anchorCtr="0" compatLnSpc="0">
            <a:noAutofit/>
          </a:bodyPr>
          <a:lstStyle/>
          <a:p>
            <a:pPr algn="r" defTabSz="947958">
              <a:defRPr sz="1800" b="0" i="0" u="none" strike="noStrike" kern="0" cap="none" spc="0" baseline="0">
                <a:solidFill>
                  <a:srgbClr val="000000"/>
                </a:solidFill>
                <a:uFillTx/>
              </a:defRPr>
            </a:pPr>
            <a:fld id="{715355D5-2E58-424C-BE47-506D1B02B83C}" type="slidenum">
              <a:pPr algn="r" defTabSz="947958">
                <a:defRPr sz="1800" b="0" i="0" u="none" strike="noStrike" kern="0" cap="none" spc="0" baseline="0">
                  <a:solidFill>
                    <a:srgbClr val="000000"/>
                  </a:solidFill>
                  <a:uFillTx/>
                </a:defRPr>
              </a:pPr>
              <a:t>‹N°›</a:t>
            </a:fld>
            <a:endParaRPr lang="fr-FR" sz="1200">
              <a:solidFill>
                <a:srgbClr val="000000"/>
              </a:solidFill>
              <a:latin typeface="Calibri" pitchFamily="18"/>
              <a:ea typeface="PingFang SC" pitchFamily="2"/>
              <a:cs typeface="Arial Unicode MS" pitchFamily="2"/>
            </a:endParaRPr>
          </a:p>
        </p:txBody>
      </p:sp>
    </p:spTree>
    <p:extLst>
      <p:ext uri="{BB962C8B-B14F-4D97-AF65-F5344CB8AC3E}">
        <p14:creationId xmlns:p14="http://schemas.microsoft.com/office/powerpoint/2010/main" val="2723434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CEC3704-AAC4-441B-933B-E938E9C2784A}"/>
              </a:ext>
            </a:extLst>
          </p:cNvPr>
          <p:cNvSpPr txBox="1">
            <a:spLocks noGrp="1"/>
          </p:cNvSpPr>
          <p:nvPr>
            <p:ph type="hdr" sz="quarter"/>
          </p:nvPr>
        </p:nvSpPr>
        <p:spPr>
          <a:xfrm>
            <a:off x="0" y="0"/>
            <a:ext cx="3078282" cy="511838"/>
          </a:xfrm>
          <a:prstGeom prst="rect">
            <a:avLst/>
          </a:prstGeom>
          <a:noFill/>
          <a:ln>
            <a:noFill/>
          </a:ln>
        </p:spPr>
        <p:txBody>
          <a:bodyPr vert="horz" wrap="square" lIns="94796" tIns="47398" rIns="94796" bIns="47398" anchor="t" anchorCtr="0" compatLnSpc="1">
            <a:noAutofit/>
          </a:bodyPr>
          <a:lstStyle>
            <a:lvl1pPr marL="0" marR="0" lvl="0" indent="0" algn="l" defTabSz="947958" rtl="0" fontAlgn="auto" hangingPunct="0">
              <a:lnSpc>
                <a:spcPct val="100000"/>
              </a:lnSpc>
              <a:spcBef>
                <a:spcPts val="0"/>
              </a:spcBef>
              <a:spcAft>
                <a:spcPts val="0"/>
              </a:spcAft>
              <a:buNone/>
              <a:tabLst/>
              <a:defRPr lang="fr-FR" sz="2500" b="0" i="0" u="none" strike="noStrike" kern="1200" cap="none" spc="0" baseline="0">
                <a:solidFill>
                  <a:srgbClr val="000000"/>
                </a:solidFill>
                <a:uFillTx/>
                <a:latin typeface="Liberation Serif" pitchFamily="18"/>
                <a:ea typeface="Tahoma" pitchFamily="2"/>
                <a:cs typeface="Tahoma" pitchFamily="2"/>
              </a:defRPr>
            </a:lvl1pPr>
          </a:lstStyle>
          <a:p>
            <a:pPr lvl="0"/>
            <a:endParaRPr lang="fr-FR"/>
          </a:p>
        </p:txBody>
      </p:sp>
      <p:sp>
        <p:nvSpPr>
          <p:cNvPr id="3" name="Espace réservé de la date 2">
            <a:extLst>
              <a:ext uri="{FF2B5EF4-FFF2-40B4-BE49-F238E27FC236}">
                <a16:creationId xmlns:a16="http://schemas.microsoft.com/office/drawing/2014/main" id="{1912AF73-BA70-467A-B019-097B371B27C9}"/>
              </a:ext>
            </a:extLst>
          </p:cNvPr>
          <p:cNvSpPr txBox="1">
            <a:spLocks noGrp="1"/>
          </p:cNvSpPr>
          <p:nvPr>
            <p:ph type="dt" idx="1"/>
          </p:nvPr>
        </p:nvSpPr>
        <p:spPr>
          <a:xfrm>
            <a:off x="4024110" y="0"/>
            <a:ext cx="3078282" cy="511838"/>
          </a:xfrm>
          <a:prstGeom prst="rect">
            <a:avLst/>
          </a:prstGeom>
          <a:noFill/>
          <a:ln>
            <a:noFill/>
          </a:ln>
        </p:spPr>
        <p:txBody>
          <a:bodyPr vert="horz" wrap="square" lIns="94796" tIns="47398" rIns="94796" bIns="47398" anchor="t" anchorCtr="0" compatLnSpc="1">
            <a:noAutofit/>
          </a:bodyPr>
          <a:lstStyle>
            <a:lvl1pPr marL="0" marR="0" lvl="0" indent="0" algn="r" defTabSz="947958"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Tahoma" pitchFamily="2"/>
                <a:cs typeface="Tahoma" pitchFamily="2"/>
              </a:defRPr>
            </a:lvl1pPr>
          </a:lstStyle>
          <a:p>
            <a:pPr lvl="0"/>
            <a:fld id="{69F0711F-CA55-4E06-8E9B-3725944D2C20}" type="datetime1">
              <a:rPr lang="fr-FR"/>
              <a:pPr lvl="0"/>
              <a:t>26/06/2023</a:t>
            </a:fld>
            <a:endParaRPr lang="fr-FR"/>
          </a:p>
        </p:txBody>
      </p:sp>
      <p:sp>
        <p:nvSpPr>
          <p:cNvPr id="4" name="Espace réservé de l'image des diapositives 3">
            <a:extLst>
              <a:ext uri="{FF2B5EF4-FFF2-40B4-BE49-F238E27FC236}">
                <a16:creationId xmlns:a16="http://schemas.microsoft.com/office/drawing/2014/main" id="{4C1A59B2-6963-474B-A576-F88C516ADCFC}"/>
              </a:ext>
            </a:extLst>
          </p:cNvPr>
          <p:cNvSpPr>
            <a:spLocks noGrp="1" noRot="1" noChangeAspect="1"/>
          </p:cNvSpPr>
          <p:nvPr>
            <p:ph type="sldImg" idx="2"/>
          </p:nvPr>
        </p:nvSpPr>
        <p:spPr>
          <a:xfrm>
            <a:off x="141288" y="768350"/>
            <a:ext cx="6819900" cy="3836988"/>
          </a:xfrm>
          <a:prstGeom prst="rect">
            <a:avLst/>
          </a:prstGeom>
          <a:noFill/>
          <a:ln>
            <a:noFill/>
            <a:prstDash val="solid"/>
          </a:ln>
        </p:spPr>
      </p:sp>
      <p:sp>
        <p:nvSpPr>
          <p:cNvPr id="5" name="Espace réservé des commentaires 4">
            <a:extLst>
              <a:ext uri="{FF2B5EF4-FFF2-40B4-BE49-F238E27FC236}">
                <a16:creationId xmlns:a16="http://schemas.microsoft.com/office/drawing/2014/main" id="{6D421BCE-ED05-438D-A6D0-4EBA5E8EB5A0}"/>
              </a:ext>
            </a:extLst>
          </p:cNvPr>
          <p:cNvSpPr txBox="1">
            <a:spLocks noGrp="1"/>
          </p:cNvSpPr>
          <p:nvPr>
            <p:ph type="body" sz="quarter" idx="3"/>
          </p:nvPr>
        </p:nvSpPr>
        <p:spPr>
          <a:xfrm>
            <a:off x="710317" y="4861569"/>
            <a:ext cx="5683267" cy="4605465"/>
          </a:xfrm>
          <a:prstGeom prst="rect">
            <a:avLst/>
          </a:prstGeom>
          <a:noFill/>
          <a:ln>
            <a:noFill/>
          </a:ln>
        </p:spPr>
        <p:txBody>
          <a:bodyPr vert="horz" wrap="square" lIns="94796" tIns="47398" rIns="94796" bIns="47398"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2075152E-B649-4CEC-BD2C-045469DA501B}"/>
              </a:ext>
            </a:extLst>
          </p:cNvPr>
          <p:cNvSpPr txBox="1">
            <a:spLocks noGrp="1"/>
          </p:cNvSpPr>
          <p:nvPr>
            <p:ph type="ftr" sz="quarter" idx="4"/>
          </p:nvPr>
        </p:nvSpPr>
        <p:spPr>
          <a:xfrm>
            <a:off x="0" y="9720913"/>
            <a:ext cx="3078282" cy="511838"/>
          </a:xfrm>
          <a:prstGeom prst="rect">
            <a:avLst/>
          </a:prstGeom>
          <a:noFill/>
          <a:ln>
            <a:noFill/>
          </a:ln>
        </p:spPr>
        <p:txBody>
          <a:bodyPr vert="horz" wrap="square" lIns="94796" tIns="47398" rIns="94796" bIns="47398" anchor="b" anchorCtr="0" compatLnSpc="1">
            <a:noAutofit/>
          </a:bodyPr>
          <a:lstStyle>
            <a:lvl1pPr marL="0" marR="0" lvl="0" indent="0" algn="l" defTabSz="947958" rtl="0" fontAlgn="auto" hangingPunct="1">
              <a:lnSpc>
                <a:spcPct val="100000"/>
              </a:lnSpc>
              <a:spcBef>
                <a:spcPts val="0"/>
              </a:spcBef>
              <a:spcAft>
                <a:spcPts val="0"/>
              </a:spcAft>
              <a:buNone/>
              <a:tabLst/>
              <a:defRPr lang="fr-FR" sz="900" b="0" i="0" u="none" strike="noStrike" kern="1200" cap="none" spc="0" baseline="0">
                <a:solidFill>
                  <a:srgbClr val="000000"/>
                </a:solidFill>
                <a:uFillTx/>
                <a:latin typeface="Calibri"/>
                <a:ea typeface="Tahoma" pitchFamily="2"/>
                <a:cs typeface="Tahoma" pitchFamily="2"/>
              </a:defRPr>
            </a:lvl1pPr>
          </a:lstStyle>
          <a:p>
            <a:pPr lvl="0"/>
            <a:r>
              <a:rPr lang="fr-FR"/>
              <a:t>Jean-Mathieu Bonnefous Orano / Bernard Ouillon RTE</a:t>
            </a:r>
          </a:p>
        </p:txBody>
      </p:sp>
      <p:sp>
        <p:nvSpPr>
          <p:cNvPr id="7" name="Espace réservé du numéro de diapositive 6">
            <a:extLst>
              <a:ext uri="{FF2B5EF4-FFF2-40B4-BE49-F238E27FC236}">
                <a16:creationId xmlns:a16="http://schemas.microsoft.com/office/drawing/2014/main" id="{0B882D7C-49C7-4DE8-962F-9DAAE1282038}"/>
              </a:ext>
            </a:extLst>
          </p:cNvPr>
          <p:cNvSpPr txBox="1">
            <a:spLocks noGrp="1"/>
          </p:cNvSpPr>
          <p:nvPr>
            <p:ph type="sldNum" sz="quarter" idx="5"/>
          </p:nvPr>
        </p:nvSpPr>
        <p:spPr>
          <a:xfrm>
            <a:off x="4024110" y="9720913"/>
            <a:ext cx="3078282" cy="511838"/>
          </a:xfrm>
          <a:prstGeom prst="rect">
            <a:avLst/>
          </a:prstGeom>
          <a:noFill/>
          <a:ln>
            <a:noFill/>
          </a:ln>
        </p:spPr>
        <p:txBody>
          <a:bodyPr vert="horz" wrap="square" lIns="94796" tIns="47398" rIns="94796" bIns="47398" anchor="b" anchorCtr="0" compatLnSpc="1">
            <a:noAutofit/>
          </a:bodyPr>
          <a:lstStyle>
            <a:lvl1pPr marL="0" marR="0" lvl="0" indent="0" algn="r" defTabSz="947958"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Tahoma" pitchFamily="2"/>
                <a:cs typeface="Tahoma" pitchFamily="2"/>
              </a:defRPr>
            </a:lvl1pPr>
          </a:lstStyle>
          <a:p>
            <a:pPr lvl="0"/>
            <a:fld id="{6CD7F221-4806-4988-9470-B558CB0CFCC6}" type="slidenum">
              <a:t>‹N°›</a:t>
            </a:fld>
            <a:endParaRPr lang="fr-FR"/>
          </a:p>
        </p:txBody>
      </p:sp>
    </p:spTree>
    <p:extLst>
      <p:ext uri="{BB962C8B-B14F-4D97-AF65-F5344CB8AC3E}">
        <p14:creationId xmlns:p14="http://schemas.microsoft.com/office/powerpoint/2010/main" val="165001784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5659CE42-70A0-429F-9E4B-D585C4519F90}"/>
              </a:ext>
            </a:extLst>
          </p:cNvPr>
          <p:cNvSpPr txBox="1"/>
          <p:nvPr/>
        </p:nvSpPr>
        <p:spPr>
          <a:xfrm>
            <a:off x="4024110" y="0"/>
            <a:ext cx="3078282" cy="511838"/>
          </a:xfrm>
          <a:prstGeom prst="rect">
            <a:avLst/>
          </a:prstGeom>
          <a:noFill/>
          <a:ln cap="flat">
            <a:noFill/>
          </a:ln>
        </p:spPr>
        <p:txBody>
          <a:bodyPr vert="horz" wrap="square" lIns="94796" tIns="47398" rIns="94796" bIns="47398" anchor="t" anchorCtr="0" compatLnSpc="1">
            <a:noAutofit/>
          </a:bodyPr>
          <a:lstStyle/>
          <a:p>
            <a:pPr algn="r" defTabSz="947958">
              <a:defRPr sz="1800" b="0" i="0" u="none" strike="noStrike" kern="0" cap="none" spc="0" baseline="0">
                <a:solidFill>
                  <a:srgbClr val="000000"/>
                </a:solidFill>
                <a:uFillTx/>
              </a:defRPr>
            </a:pPr>
            <a:fld id="{B47EFA11-5B5B-43E9-B7FD-360F42941660}" type="datetime1">
              <a:rPr lang="fr-FR" sz="1200">
                <a:solidFill>
                  <a:srgbClr val="000000"/>
                </a:solidFill>
                <a:latin typeface="Calibri"/>
                <a:ea typeface="Tahoma" pitchFamily="2"/>
                <a:cs typeface="Tahoma" pitchFamily="2"/>
              </a:rPr>
              <a:pPr algn="r" defTabSz="947958">
                <a:defRPr sz="1800" b="0" i="0" u="none" strike="noStrike" kern="0" cap="none" spc="0" baseline="0">
                  <a:solidFill>
                    <a:srgbClr val="000000"/>
                  </a:solidFill>
                  <a:uFillTx/>
                </a:defRPr>
              </a:pPr>
              <a:t>26/06/2023</a:t>
            </a:fld>
            <a:endParaRPr lang="fr-FR" sz="1200">
              <a:solidFill>
                <a:srgbClr val="000000"/>
              </a:solidFill>
              <a:latin typeface="Calibri"/>
              <a:ea typeface="Tahoma" pitchFamily="2"/>
              <a:cs typeface="Tahoma" pitchFamily="2"/>
            </a:endParaRPr>
          </a:p>
        </p:txBody>
      </p:sp>
      <p:sp>
        <p:nvSpPr>
          <p:cNvPr id="3" name="Espace réservé du pied de page 5">
            <a:extLst>
              <a:ext uri="{FF2B5EF4-FFF2-40B4-BE49-F238E27FC236}">
                <a16:creationId xmlns:a16="http://schemas.microsoft.com/office/drawing/2014/main" id="{01C8A818-B86B-4111-9D68-0299D69A9ABB}"/>
              </a:ext>
            </a:extLst>
          </p:cNvPr>
          <p:cNvSpPr txBox="1"/>
          <p:nvPr/>
        </p:nvSpPr>
        <p:spPr>
          <a:xfrm>
            <a:off x="0" y="9720913"/>
            <a:ext cx="3078282" cy="511838"/>
          </a:xfrm>
          <a:prstGeom prst="rect">
            <a:avLst/>
          </a:prstGeom>
          <a:noFill/>
          <a:ln cap="flat">
            <a:noFill/>
          </a:ln>
        </p:spPr>
        <p:txBody>
          <a:bodyPr vert="horz" wrap="square" lIns="94796" tIns="47398" rIns="94796" bIns="47398" anchor="b" anchorCtr="0" compatLnSpc="1">
            <a:noAutofit/>
          </a:bodyPr>
          <a:lstStyle/>
          <a:p>
            <a:pPr defTabSz="947958">
              <a:defRPr sz="1800" b="0" i="0" u="none" strike="noStrike" kern="0" cap="none" spc="0" baseline="0">
                <a:solidFill>
                  <a:srgbClr val="000000"/>
                </a:solidFill>
                <a:uFillTx/>
              </a:defRPr>
            </a:pPr>
            <a:r>
              <a:rPr lang="fr-FR" sz="900">
                <a:solidFill>
                  <a:srgbClr val="000000"/>
                </a:solidFill>
                <a:latin typeface="Calibri"/>
                <a:ea typeface="Tahoma" pitchFamily="2"/>
                <a:cs typeface="Tahoma" pitchFamily="2"/>
              </a:rPr>
              <a:t>Jean-Mathieu Bonnefous Orano / Bernard Ouillon RTE</a:t>
            </a:r>
          </a:p>
        </p:txBody>
      </p:sp>
      <p:sp>
        <p:nvSpPr>
          <p:cNvPr id="4" name="Espace réservé du numéro de diapositive 6">
            <a:extLst>
              <a:ext uri="{FF2B5EF4-FFF2-40B4-BE49-F238E27FC236}">
                <a16:creationId xmlns:a16="http://schemas.microsoft.com/office/drawing/2014/main" id="{94E86E75-E64B-4137-99D7-70700CCFB2F8}"/>
              </a:ext>
            </a:extLst>
          </p:cNvPr>
          <p:cNvSpPr txBox="1"/>
          <p:nvPr/>
        </p:nvSpPr>
        <p:spPr>
          <a:xfrm>
            <a:off x="4024110" y="9720913"/>
            <a:ext cx="3078282" cy="511838"/>
          </a:xfrm>
          <a:prstGeom prst="rect">
            <a:avLst/>
          </a:prstGeom>
          <a:noFill/>
          <a:ln cap="flat">
            <a:noFill/>
          </a:ln>
        </p:spPr>
        <p:txBody>
          <a:bodyPr vert="horz" wrap="square" lIns="94796" tIns="47398" rIns="94796" bIns="47398" anchor="b" anchorCtr="0" compatLnSpc="1">
            <a:noAutofit/>
          </a:bodyPr>
          <a:lstStyle/>
          <a:p>
            <a:pPr algn="r" defTabSz="947958">
              <a:defRPr sz="1800" b="0" i="0" u="none" strike="noStrike" kern="0" cap="none" spc="0" baseline="0">
                <a:solidFill>
                  <a:srgbClr val="000000"/>
                </a:solidFill>
                <a:uFillTx/>
              </a:defRPr>
            </a:pPr>
            <a:fld id="{0C72F7B6-A49B-46A8-A828-1D564D394749}" type="slidenum">
              <a:pPr algn="r" defTabSz="947958">
                <a:defRPr sz="1800" b="0" i="0" u="none" strike="noStrike" kern="0" cap="none" spc="0" baseline="0">
                  <a:solidFill>
                    <a:srgbClr val="000000"/>
                  </a:solidFill>
                  <a:uFillTx/>
                </a:defRPr>
              </a:pPr>
              <a:t>1</a:t>
            </a:fld>
            <a:endParaRPr lang="fr-FR" sz="1200">
              <a:solidFill>
                <a:srgbClr val="000000"/>
              </a:solidFill>
              <a:latin typeface="Calibri"/>
              <a:ea typeface="Tahoma" pitchFamily="2"/>
              <a:cs typeface="Tahoma" pitchFamily="2"/>
            </a:endParaRPr>
          </a:p>
        </p:txBody>
      </p:sp>
      <p:sp>
        <p:nvSpPr>
          <p:cNvPr id="5" name="Espace réservé de l'image des diapositives 1">
            <a:extLst>
              <a:ext uri="{FF2B5EF4-FFF2-40B4-BE49-F238E27FC236}">
                <a16:creationId xmlns:a16="http://schemas.microsoft.com/office/drawing/2014/main" id="{CAC3CBC5-677D-48B8-A70D-A3144547949E}"/>
              </a:ext>
            </a:extLst>
          </p:cNvPr>
          <p:cNvSpPr>
            <a:spLocks noGrp="1" noRot="1" noChangeAspect="1"/>
          </p:cNvSpPr>
          <p:nvPr>
            <p:ph type="sldImg"/>
          </p:nvPr>
        </p:nvSpPr>
        <p:spPr>
          <a:xfrm>
            <a:off x="276225" y="838200"/>
            <a:ext cx="7346950" cy="4132263"/>
          </a:xfrm>
          <a:solidFill>
            <a:srgbClr val="4472C4"/>
          </a:solidFill>
          <a:ln w="12600" cap="flat">
            <a:solidFill>
              <a:srgbClr val="2F528F"/>
            </a:solidFill>
            <a:prstDash val="solid"/>
            <a:miter/>
          </a:ln>
        </p:spPr>
      </p:sp>
      <p:sp>
        <p:nvSpPr>
          <p:cNvPr id="6" name="Espace réservé des notes 2">
            <a:extLst>
              <a:ext uri="{FF2B5EF4-FFF2-40B4-BE49-F238E27FC236}">
                <a16:creationId xmlns:a16="http://schemas.microsoft.com/office/drawing/2014/main" id="{0FDB876A-67AD-428B-BA65-4F5AA1D4A359}"/>
              </a:ext>
            </a:extLst>
          </p:cNvPr>
          <p:cNvSpPr txBox="1">
            <a:spLocks noGrp="1"/>
          </p:cNvSpPr>
          <p:nvPr>
            <p:ph type="body" sz="quarter" idx="1"/>
          </p:nvPr>
        </p:nvSpPr>
        <p:spPr>
          <a:xfrm>
            <a:off x="790073" y="5236084"/>
            <a:ext cx="6320222" cy="4960305"/>
          </a:xfrm>
        </p:spPr>
        <p:txBody>
          <a:bodyPr lIns="0" tIns="0" rIns="0" bIns="0"/>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6DF8-B2E5-4B88-BC75-492A4485F44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81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576107-2EC1-4836-BBE2-B29C7F5CEAC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70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76107-2EC1-4836-BBE2-B29C7F5CEAC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85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6CD7F221-4806-4988-9470-B558CB0CFCC6}" type="slidenum">
              <a:rPr lang="fr-FR" smtClean="0"/>
              <a:t>24</a:t>
            </a:fld>
            <a:endParaRPr lang="fr-FR"/>
          </a:p>
        </p:txBody>
      </p:sp>
    </p:spTree>
    <p:extLst>
      <p:ext uri="{BB962C8B-B14F-4D97-AF65-F5344CB8AC3E}">
        <p14:creationId xmlns:p14="http://schemas.microsoft.com/office/powerpoint/2010/main" val="255338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6CD7F221-4806-4988-9470-B558CB0CFCC6}" type="slidenum">
              <a:rPr lang="fr-FR" smtClean="0"/>
              <a:t>25</a:t>
            </a:fld>
            <a:endParaRPr lang="fr-FR"/>
          </a:p>
        </p:txBody>
      </p:sp>
    </p:spTree>
    <p:extLst>
      <p:ext uri="{BB962C8B-B14F-4D97-AF65-F5344CB8AC3E}">
        <p14:creationId xmlns:p14="http://schemas.microsoft.com/office/powerpoint/2010/main" val="114566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6CD7F221-4806-4988-9470-B558CB0CFCC6}" type="slidenum">
              <a:rPr lang="fr-FR" smtClean="0"/>
              <a:t>31</a:t>
            </a:fld>
            <a:endParaRPr lang="fr-FR"/>
          </a:p>
        </p:txBody>
      </p:sp>
    </p:spTree>
    <p:extLst>
      <p:ext uri="{BB962C8B-B14F-4D97-AF65-F5344CB8AC3E}">
        <p14:creationId xmlns:p14="http://schemas.microsoft.com/office/powerpoint/2010/main" val="416612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6DF8-B2E5-4B88-BC75-492A4485F44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24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6DF8-B2E5-4B88-BC75-492A4485F44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27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Marché précédent : 105 M de pages µfilmées de 2011 à 2018</a:t>
            </a:r>
          </a:p>
          <a:p>
            <a:r>
              <a:rPr lang="fr-BE" dirty="0"/>
              <a:t>Eq des 237 + 105 M = 432M </a:t>
            </a:r>
            <a:r>
              <a:rPr lang="fr-BE" dirty="0">
                <a:sym typeface="Wingdings" panose="05000000000000000000" pitchFamily="2" charset="2"/>
              </a:rPr>
              <a:t> 57 </a:t>
            </a:r>
            <a:r>
              <a:rPr lang="fr-BE" dirty="0" err="1">
                <a:sym typeface="Wingdings" panose="05000000000000000000" pitchFamily="2" charset="2"/>
              </a:rPr>
              <a:t>kml</a:t>
            </a:r>
            <a:r>
              <a:rPr lang="fr-BE" dirty="0">
                <a:sym typeface="Wingdings" panose="05000000000000000000" pitchFamily="2" charset="2"/>
              </a:rPr>
              <a:t> d’archives papier</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D2A075-BB99-4D34-96E0-50664769238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24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6DF8-B2E5-4B88-BC75-492A4485F44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6DF8-B2E5-4B88-BC75-492A4485F44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31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6DF8-B2E5-4B88-BC75-492A4485F44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4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F0"/>
                </a:solidFill>
                <a:latin typeface="+mj-lt"/>
              </a:rPr>
              <a:t>Un meilleur choix de </a:t>
            </a:r>
            <a:r>
              <a:rPr lang="fr-FR" sz="1200" b="1" dirty="0">
                <a:solidFill>
                  <a:srgbClr val="E648C8"/>
                </a:solidFill>
                <a:latin typeface="+mj-lt"/>
              </a:rPr>
              <a:t>conservation bas carbone :</a:t>
            </a:r>
            <a:r>
              <a:rPr lang="fr-FR" sz="1200" b="0" dirty="0">
                <a:solidFill>
                  <a:srgbClr val="E648C8"/>
                </a:solidFill>
                <a:latin typeface="+mj-lt"/>
              </a:rPr>
              <a:t> à creuser pour le calcul sur l’impact carbone pour l’archivage et le µFilmage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E648C8"/>
                </a:solidFill>
                <a:latin typeface="+mj-lt"/>
              </a:rPr>
              <a:t>Recyclage du papier : </a:t>
            </a:r>
            <a:r>
              <a:rPr lang="fr-FR" sz="800" b="0" dirty="0">
                <a:solidFill>
                  <a:srgbClr val="E648C8"/>
                </a:solidFill>
                <a:latin typeface="+mj-lt"/>
              </a:rPr>
              <a:t>à creuser pour le calcul sur l’impact de la destruction, recyclage,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rgbClr val="E648C8"/>
                </a:solidFill>
                <a:latin typeface="+mj-lt"/>
              </a:rPr>
              <a:t>Recyclage des radiogrammes : </a:t>
            </a:r>
            <a:r>
              <a:rPr lang="fr-FR" sz="700" b="0" dirty="0">
                <a:solidFill>
                  <a:srgbClr val="E648C8"/>
                </a:solidFill>
                <a:latin typeface="+mj-lt"/>
              </a:rPr>
              <a:t>à creuser pour le calcul sur l’impact du destruction, recyclage,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err="1">
                <a:solidFill>
                  <a:srgbClr val="00B0F0"/>
                </a:solidFill>
                <a:latin typeface="+mj-lt"/>
              </a:rPr>
              <a:t>Cleaning</a:t>
            </a:r>
            <a:r>
              <a:rPr lang="fr-FR" sz="800" b="1" dirty="0">
                <a:solidFill>
                  <a:srgbClr val="00B0F0"/>
                </a:solidFill>
                <a:latin typeface="+mj-lt"/>
              </a:rPr>
              <a:t> Day : </a:t>
            </a:r>
            <a:r>
              <a:rPr lang="fr-FR" sz="800" b="0" dirty="0">
                <a:solidFill>
                  <a:srgbClr val="00B0F0"/>
                </a:solidFill>
                <a:latin typeface="+mj-lt"/>
              </a:rPr>
              <a:t>le temps consacré par l’équipe en vaut-il le jeu. C’est en amont qu’il faut travailler sur les bonnes pratiques et outils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rgbClr val="E648C8"/>
                </a:solidFill>
                <a:latin typeface="+mj-lt"/>
              </a:rPr>
              <a:t>Réutilisation des boites archives : </a:t>
            </a:r>
            <a:r>
              <a:rPr lang="fr-FR" sz="800" b="0" dirty="0">
                <a:solidFill>
                  <a:srgbClr val="E648C8"/>
                </a:solidFill>
                <a:latin typeface="+mj-lt"/>
              </a:rPr>
              <a:t>en dehors du transport ESAT et BURE, </a:t>
            </a:r>
            <a:r>
              <a:rPr lang="fr-FR" sz="800" b="0" dirty="0" err="1">
                <a:solidFill>
                  <a:srgbClr val="E648C8"/>
                </a:solidFill>
                <a:latin typeface="+mj-lt"/>
              </a:rPr>
              <a:t>RàS</a:t>
            </a:r>
            <a:endParaRPr lang="fr-FR" sz="800" b="0" dirty="0">
              <a:solidFill>
                <a:srgbClr val="E648C8"/>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rgbClr val="D15DC6"/>
                </a:solidFill>
                <a:latin typeface="+mj-lt"/>
              </a:rPr>
              <a:t>Industrialisation des process : </a:t>
            </a:r>
            <a:r>
              <a:rPr lang="fr-FR" sz="800" b="0" dirty="0">
                <a:solidFill>
                  <a:srgbClr val="D15DC6"/>
                </a:solidFill>
                <a:latin typeface="+mj-lt"/>
              </a:rPr>
              <a:t>sans doute la + belle réussite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300" dirty="0">
              <a:solidFill>
                <a:srgbClr val="E648C8"/>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300" dirty="0">
              <a:solidFill>
                <a:srgbClr val="00B0F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00" b="0" dirty="0">
              <a:solidFill>
                <a:srgbClr val="E648C8"/>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300" dirty="0">
              <a:solidFill>
                <a:srgbClr val="E648C8"/>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0" dirty="0">
              <a:solidFill>
                <a:srgbClr val="E648C8"/>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dirty="0">
              <a:solidFill>
                <a:srgbClr val="E648C8"/>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rgbClr val="E648C8"/>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0" dirty="0">
              <a:solidFill>
                <a:srgbClr val="E648C8"/>
              </a:solidFill>
              <a:latin typeface="+mj-lt"/>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6DF8-B2E5-4B88-BC75-492A4485F44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06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6DF8-B2E5-4B88-BC75-492A4485F44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22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4.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g"/><Relationship Id="rId1" Type="http://schemas.openxmlformats.org/officeDocument/2006/relationships/slideMaster" Target="../slideMasters/slideMaster4.xml"/><Relationship Id="rId5" Type="http://schemas.openxmlformats.org/officeDocument/2006/relationships/image" Target="../media/image33.png"/><Relationship Id="rId4" Type="http://schemas.openxmlformats.org/officeDocument/2006/relationships/image" Target="../media/image3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Master" Target="../slideMasters/slideMaster4.xml"/><Relationship Id="rId5" Type="http://schemas.openxmlformats.org/officeDocument/2006/relationships/image" Target="../media/image25.png"/><Relationship Id="rId4" Type="http://schemas.openxmlformats.org/officeDocument/2006/relationships/image" Target="../media/image3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3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jp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Master" Target="../slideMasters/slideMaster4.xml"/><Relationship Id="rId4" Type="http://schemas.openxmlformats.org/officeDocument/2006/relationships/image" Target="../media/image4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4F24EB91-5212-449B-82DA-B60E80D7BDD3}"/>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pic>
        <p:nvPicPr>
          <p:cNvPr id="3" name="Image 13">
            <a:extLst>
              <a:ext uri="{FF2B5EF4-FFF2-40B4-BE49-F238E27FC236}">
                <a16:creationId xmlns:a16="http://schemas.microsoft.com/office/drawing/2014/main" id="{14974247-1966-4C52-A465-4D3698DE38AB}"/>
              </a:ext>
            </a:extLst>
          </p:cNvPr>
          <p:cNvPicPr>
            <a:picLocks noChangeAspect="1"/>
          </p:cNvPicPr>
          <p:nvPr/>
        </p:nvPicPr>
        <p:blipFill>
          <a:blip r:embed="rId3"/>
          <a:stretch>
            <a:fillRect/>
          </a:stretch>
        </p:blipFill>
        <p:spPr>
          <a:xfrm>
            <a:off x="0" y="2157"/>
            <a:ext cx="9144000" cy="5139001"/>
          </a:xfrm>
          <a:prstGeom prst="rect">
            <a:avLst/>
          </a:prstGeom>
          <a:noFill/>
          <a:ln cap="flat">
            <a:noFill/>
          </a:ln>
        </p:spPr>
      </p:pic>
      <p:pic>
        <p:nvPicPr>
          <p:cNvPr id="4" name="Image 15">
            <a:extLst>
              <a:ext uri="{FF2B5EF4-FFF2-40B4-BE49-F238E27FC236}">
                <a16:creationId xmlns:a16="http://schemas.microsoft.com/office/drawing/2014/main" id="{3B41DCBF-0DCE-45C9-93B6-F7542C2B5EDD}"/>
              </a:ext>
            </a:extLst>
          </p:cNvPr>
          <p:cNvPicPr>
            <a:picLocks noChangeAspect="1"/>
          </p:cNvPicPr>
          <p:nvPr/>
        </p:nvPicPr>
        <p:blipFill>
          <a:blip r:embed="rId4"/>
          <a:stretch>
            <a:fillRect/>
          </a:stretch>
        </p:blipFill>
        <p:spPr>
          <a:xfrm>
            <a:off x="0" y="11521"/>
            <a:ext cx="9144000" cy="5120640"/>
          </a:xfrm>
          <a:prstGeom prst="rect">
            <a:avLst/>
          </a:prstGeom>
          <a:noFill/>
          <a:ln cap="flat">
            <a:noFill/>
          </a:ln>
        </p:spPr>
      </p:pic>
      <p:sp>
        <p:nvSpPr>
          <p:cNvPr id="5" name="Titre 4">
            <a:extLst>
              <a:ext uri="{FF2B5EF4-FFF2-40B4-BE49-F238E27FC236}">
                <a16:creationId xmlns:a16="http://schemas.microsoft.com/office/drawing/2014/main" id="{998F838E-8A56-42E5-9F6F-9B90F09C7AFC}"/>
              </a:ext>
            </a:extLst>
          </p:cNvPr>
          <p:cNvSpPr txBox="1">
            <a:spLocks noGrp="1"/>
          </p:cNvSpPr>
          <p:nvPr>
            <p:ph type="title"/>
          </p:nvPr>
        </p:nvSpPr>
        <p:spPr>
          <a:xfrm>
            <a:off x="457200" y="205200"/>
            <a:ext cx="8229243" cy="858237"/>
          </a:xfrm>
        </p:spPr>
        <p:txBody>
          <a:bodyPr lIns="0" tIns="0" rIns="0" bIns="0" anchorCtr="1"/>
          <a:lstStyle>
            <a:lvl1pPr algn="ctr" hangingPunct="0">
              <a:defRPr sz="4400" b="0">
                <a:latin typeface="Liberation Sans" pitchFamily="18"/>
              </a:defRPr>
            </a:lvl1pPr>
          </a:lstStyle>
          <a:p>
            <a:pPr lvl="0"/>
            <a:endParaRPr lang="fr-FR"/>
          </a:p>
        </p:txBody>
      </p:sp>
      <p:sp>
        <p:nvSpPr>
          <p:cNvPr id="6" name="Espace réservé du texte 5">
            <a:extLst>
              <a:ext uri="{FF2B5EF4-FFF2-40B4-BE49-F238E27FC236}">
                <a16:creationId xmlns:a16="http://schemas.microsoft.com/office/drawing/2014/main" id="{81827E12-8292-4365-ACF7-E0295BE25146}"/>
              </a:ext>
            </a:extLst>
          </p:cNvPr>
          <p:cNvSpPr txBox="1">
            <a:spLocks noGrp="1"/>
          </p:cNvSpPr>
          <p:nvPr>
            <p:ph type="body" idx="4294967295"/>
          </p:nvPr>
        </p:nvSpPr>
        <p:spPr>
          <a:xfrm>
            <a:off x="457200" y="1203478"/>
            <a:ext cx="8229243" cy="2982599"/>
          </a:xfrm>
        </p:spPr>
        <p:txBody>
          <a:bodyPr lIns="0" rIns="0">
            <a:normAutofit/>
          </a:bodyPr>
          <a:lstStyle>
            <a:lvl1pPr hangingPunct="0">
              <a:spcBef>
                <a:spcPts val="1415"/>
              </a:spcBef>
              <a:defRPr sz="3200" b="0">
                <a:latin typeface="Liberation Sans" pitchFamily="18"/>
              </a:defRPr>
            </a:lvl1pPr>
          </a:lstStyle>
          <a:p>
            <a:pPr lvl="0"/>
            <a:endParaRPr lang="fr-FR"/>
          </a:p>
        </p:txBody>
      </p:sp>
    </p:spTree>
    <p:extLst>
      <p:ext uri="{BB962C8B-B14F-4D97-AF65-F5344CB8AC3E}">
        <p14:creationId xmlns:p14="http://schemas.microsoft.com/office/powerpoint/2010/main" val="428665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E7FA2BFD-7438-410A-9970-B3E67F8AD520}"/>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75B4FB81-5FF0-4CEB-9EB7-A6B4262E76AC}"/>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B1F393B5-6E27-4E77-8653-4015DA84EFAA}"/>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FF8CB728-C735-4901-B753-5392DB7CAEA5}"/>
              </a:ext>
            </a:extLst>
          </p:cNvPr>
          <p:cNvSpPr txBox="1"/>
          <p:nvPr/>
        </p:nvSpPr>
        <p:spPr>
          <a:xfrm>
            <a:off x="8853120" y="4947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0CA07A-5F93-491D-AB66-CB966C9CDB90}" type="slidenum">
              <a:t>‹N°›</a:t>
            </a:fld>
            <a:endParaRPr lang="fr-FR" sz="800" b="1" i="0" u="none" strike="noStrike" kern="1200" cap="none" spc="0" baseline="0">
              <a:solidFill>
                <a:srgbClr val="FFFFFF"/>
              </a:solidFill>
              <a:uFillTx/>
              <a:latin typeface="Arial" pitchFamily="18"/>
              <a:ea typeface="PingFang SC" pitchFamily="2"/>
              <a:cs typeface="Arial Unicode MS" pitchFamily="2"/>
            </a:endParaRPr>
          </a:p>
        </p:txBody>
      </p:sp>
      <p:sp>
        <p:nvSpPr>
          <p:cNvPr id="6" name="Espace réservé de la date 3">
            <a:extLst>
              <a:ext uri="{FF2B5EF4-FFF2-40B4-BE49-F238E27FC236}">
                <a16:creationId xmlns:a16="http://schemas.microsoft.com/office/drawing/2014/main" id="{00A196D2-E4F0-4069-B862-63C0C7D14551}"/>
              </a:ext>
            </a:extLst>
          </p:cNvPr>
          <p:cNvSpPr txBox="1"/>
          <p:nvPr/>
        </p:nvSpPr>
        <p:spPr>
          <a:xfrm>
            <a:off x="6577196" y="4947836"/>
            <a:ext cx="2133715" cy="123123"/>
          </a:xfrm>
          <a:prstGeom prst="rect">
            <a:avLst/>
          </a:prstGeom>
          <a:noFill/>
          <a:ln cap="flat">
            <a:noFill/>
          </a:ln>
        </p:spPr>
        <p:txBody>
          <a:bodyPr vert="horz" wrap="squar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800" b="1" i="0" u="none" strike="noStrike" kern="1200" cap="none" spc="0" baseline="0">
                <a:solidFill>
                  <a:srgbClr val="FFFFFF"/>
                </a:solidFill>
                <a:uFillTx/>
                <a:latin typeface="Arial" pitchFamily="18"/>
                <a:ea typeface="PingFang SC" pitchFamily="2"/>
                <a:cs typeface="Arial Unicode MS" pitchFamily="2"/>
              </a:rPr>
              <a:t>Date</a:t>
            </a:r>
          </a:p>
        </p:txBody>
      </p:sp>
      <p:sp>
        <p:nvSpPr>
          <p:cNvPr id="7" name="Espace réservé du pied de page 6">
            <a:extLst>
              <a:ext uri="{FF2B5EF4-FFF2-40B4-BE49-F238E27FC236}">
                <a16:creationId xmlns:a16="http://schemas.microsoft.com/office/drawing/2014/main" id="{16A37BBE-DC4A-4F58-BE92-D1AD2207195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17698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FFAC0C96-E2C1-4F6C-8AF1-C59B159BAC44}"/>
              </a:ext>
            </a:extLst>
          </p:cNvPr>
          <p:cNvPicPr>
            <a:picLocks noChangeAspect="1"/>
          </p:cNvPicPr>
          <p:nvPr/>
        </p:nvPicPr>
        <p:blipFill>
          <a:blip r:embed="rId2"/>
          <a:stretch>
            <a:fillRect/>
          </a:stretch>
        </p:blipFill>
        <p:spPr>
          <a:xfrm>
            <a:off x="0" y="2249"/>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DDC439C6-81C2-4F03-A211-BA83FF718479}"/>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826CC594-585C-4723-B0FF-18B008F49AB0}"/>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A2319963-206D-44E1-A716-3EFFDDC2E454}"/>
              </a:ext>
            </a:extLst>
          </p:cNvPr>
          <p:cNvSpPr txBox="1"/>
          <p:nvPr/>
        </p:nvSpPr>
        <p:spPr>
          <a:xfrm>
            <a:off x="8853120" y="4947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64FD58-3AAE-433D-B0D7-510C091729EB}" type="slidenum">
              <a:t>‹N°›</a:t>
            </a:fld>
            <a:endParaRPr lang="fr-FR" sz="800" b="1" i="0" u="none" strike="noStrike" kern="1200" cap="none" spc="0" baseline="0">
              <a:solidFill>
                <a:srgbClr val="FFFFFF"/>
              </a:solidFill>
              <a:uFillTx/>
              <a:latin typeface="Arial" pitchFamily="18"/>
              <a:ea typeface="PingFang SC" pitchFamily="2"/>
              <a:cs typeface="Arial Unicode MS" pitchFamily="2"/>
            </a:endParaRPr>
          </a:p>
        </p:txBody>
      </p:sp>
      <p:sp>
        <p:nvSpPr>
          <p:cNvPr id="6" name="Espace réservé de la date 3">
            <a:extLst>
              <a:ext uri="{FF2B5EF4-FFF2-40B4-BE49-F238E27FC236}">
                <a16:creationId xmlns:a16="http://schemas.microsoft.com/office/drawing/2014/main" id="{21B7F82E-221C-4345-9485-1D2A0587F5FA}"/>
              </a:ext>
            </a:extLst>
          </p:cNvPr>
          <p:cNvSpPr txBox="1"/>
          <p:nvPr/>
        </p:nvSpPr>
        <p:spPr>
          <a:xfrm>
            <a:off x="6577196" y="4947928"/>
            <a:ext cx="2133715" cy="123123"/>
          </a:xfrm>
          <a:prstGeom prst="rect">
            <a:avLst/>
          </a:prstGeom>
          <a:noFill/>
          <a:ln cap="flat">
            <a:noFill/>
          </a:ln>
        </p:spPr>
        <p:txBody>
          <a:bodyPr vert="horz" wrap="squar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800" b="1" i="0" u="none" strike="noStrike" kern="1200" cap="none" spc="0" baseline="0" dirty="0">
                <a:solidFill>
                  <a:srgbClr val="FFFFFF"/>
                </a:solidFill>
                <a:uFillTx/>
                <a:latin typeface="Arial" pitchFamily="18"/>
                <a:ea typeface="PingFang SC" pitchFamily="2"/>
                <a:cs typeface="Arial Unicode MS" pitchFamily="2"/>
              </a:rPr>
              <a:t>Date</a:t>
            </a:r>
          </a:p>
        </p:txBody>
      </p:sp>
      <p:sp>
        <p:nvSpPr>
          <p:cNvPr id="7" name="Espace réservé du pied de page 6">
            <a:extLst>
              <a:ext uri="{FF2B5EF4-FFF2-40B4-BE49-F238E27FC236}">
                <a16:creationId xmlns:a16="http://schemas.microsoft.com/office/drawing/2014/main" id="{8259FB03-1895-429A-89E5-7C09E5E56080}"/>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128413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42053812-FE46-4297-834A-33102832B536}"/>
              </a:ext>
            </a:extLst>
          </p:cNvPr>
          <p:cNvPicPr>
            <a:picLocks noChangeAspect="1"/>
          </p:cNvPicPr>
          <p:nvPr/>
        </p:nvPicPr>
        <p:blipFill>
          <a:blip r:embed="rId2"/>
          <a:stretch>
            <a:fillRect/>
          </a:stretch>
        </p:blipFill>
        <p:spPr>
          <a:xfrm>
            <a:off x="0" y="0"/>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833C04D6-9745-45DE-92B6-840A7B20B760}"/>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5C006904-C0EA-4A13-BAE1-FCC8FFA7CF58}"/>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44FBC0EC-2009-4A9C-AE93-188AC59937BA}"/>
              </a:ext>
            </a:extLst>
          </p:cNvPr>
          <p:cNvSpPr txBox="1"/>
          <p:nvPr/>
        </p:nvSpPr>
        <p:spPr>
          <a:xfrm>
            <a:off x="8853120" y="4947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23B102-6F8C-4DD2-A328-F4C4704113B9}" type="slidenum">
              <a:t>‹N°›</a:t>
            </a:fld>
            <a:endParaRPr lang="fr-FR" sz="800" b="1" i="0" u="none" strike="noStrike" kern="1200" cap="none" spc="0" baseline="0" dirty="0">
              <a:solidFill>
                <a:srgbClr val="FFFFFF"/>
              </a:solidFill>
              <a:uFillTx/>
              <a:latin typeface="Arial" pitchFamily="18"/>
              <a:ea typeface="PingFang SC" pitchFamily="2"/>
              <a:cs typeface="Arial Unicode MS" pitchFamily="2"/>
            </a:endParaRPr>
          </a:p>
        </p:txBody>
      </p:sp>
      <p:sp>
        <p:nvSpPr>
          <p:cNvPr id="8" name="Espace réservé de la date 3">
            <a:extLst>
              <a:ext uri="{FF2B5EF4-FFF2-40B4-BE49-F238E27FC236}">
                <a16:creationId xmlns:a16="http://schemas.microsoft.com/office/drawing/2014/main" id="{EA41FB40-AE40-6A63-B45E-2CC7F52C5C7A}"/>
              </a:ext>
            </a:extLst>
          </p:cNvPr>
          <p:cNvSpPr txBox="1">
            <a:spLocks noGrp="1"/>
          </p:cNvSpPr>
          <p:nvPr>
            <p:ph type="dt" sz="half" idx="2"/>
          </p:nvPr>
        </p:nvSpPr>
        <p:spPr>
          <a:xfrm>
            <a:off x="6565267" y="4947835"/>
            <a:ext cx="2133715" cy="123123"/>
          </a:xfrm>
          <a:prstGeom prst="rect">
            <a:avLst/>
          </a:prstGeom>
          <a:noFill/>
          <a:ln>
            <a:noFill/>
          </a:ln>
        </p:spPr>
        <p:txBody>
          <a:bodyPr vert="horz" wrap="square" lIns="35999" tIns="0" rIns="35999" bIns="0" anchor="ctr" anchorCtr="0" compatLnSpc="1">
            <a:spAutoFit/>
          </a:bodyPr>
          <a:lstStyle>
            <a:lvl1pPr marL="0" marR="0" lvl="0" indent="0" algn="r" defTabSz="914400" rtl="0" fontAlgn="auto" hangingPunct="1">
              <a:lnSpc>
                <a:spcPct val="100000"/>
              </a:lnSpc>
              <a:spcBef>
                <a:spcPts val="0"/>
              </a:spcBef>
              <a:spcAft>
                <a:spcPts val="0"/>
              </a:spcAft>
              <a:buNone/>
              <a:tabLst/>
              <a:defRPr lang="fr-FR" sz="800" b="1" i="0" u="none" strike="noStrike" kern="1200" cap="none" spc="0" baseline="0">
                <a:solidFill>
                  <a:sysClr val="windowText" lastClr="000000"/>
                </a:solidFill>
                <a:uFillTx/>
                <a:latin typeface="Arial"/>
                <a:ea typeface="Tahoma" pitchFamily="2"/>
                <a:cs typeface="Tahoma" pitchFamily="2"/>
              </a:defRPr>
            </a:lvl1pPr>
          </a:lstStyle>
          <a:p>
            <a:r>
              <a:rPr lang="fr-FR" dirty="0"/>
              <a:t>20 juin 2023</a:t>
            </a:r>
          </a:p>
        </p:txBody>
      </p:sp>
    </p:spTree>
    <p:extLst>
      <p:ext uri="{BB962C8B-B14F-4D97-AF65-F5344CB8AC3E}">
        <p14:creationId xmlns:p14="http://schemas.microsoft.com/office/powerpoint/2010/main" val="2448359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1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4F21B3A0-A091-4280-80AD-FDA4BD83B6C3}"/>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11ED888C-8F4F-430E-8025-D73882033DAD}"/>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E9FCCEA7-9577-46EA-9BEC-B45B7FD73039}"/>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FCA2A0B2-CCC2-406B-A956-A8D96E5C5581}"/>
              </a:ext>
            </a:extLst>
          </p:cNvPr>
          <p:cNvSpPr txBox="1"/>
          <p:nvPr/>
        </p:nvSpPr>
        <p:spPr>
          <a:xfrm>
            <a:off x="8853120" y="4947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C2BB93-3E2B-4935-BC95-702E3FAF3BB4}" type="slidenum">
              <a:t>‹N°›</a:t>
            </a:fld>
            <a:endParaRPr lang="fr-FR" sz="800" b="1" i="0" u="none" strike="noStrike" kern="1200" cap="none" spc="0" baseline="0">
              <a:solidFill>
                <a:srgbClr val="FFFFFF"/>
              </a:solidFill>
              <a:uFillTx/>
              <a:latin typeface="Arial" pitchFamily="18"/>
              <a:ea typeface="PingFang SC" pitchFamily="2"/>
              <a:cs typeface="Arial Unicode MS" pitchFamily="2"/>
            </a:endParaRPr>
          </a:p>
        </p:txBody>
      </p:sp>
      <p:sp>
        <p:nvSpPr>
          <p:cNvPr id="7" name="Espace réservé de la date 4">
            <a:extLst>
              <a:ext uri="{FF2B5EF4-FFF2-40B4-BE49-F238E27FC236}">
                <a16:creationId xmlns:a16="http://schemas.microsoft.com/office/drawing/2014/main" id="{D2C13AEE-D4BB-739E-E36C-DD37C1671079}"/>
              </a:ext>
            </a:extLst>
          </p:cNvPr>
          <p:cNvSpPr>
            <a:spLocks noGrp="1"/>
          </p:cNvSpPr>
          <p:nvPr>
            <p:ph type="dt" sz="half" idx="2"/>
          </p:nvPr>
        </p:nvSpPr>
        <p:spPr>
          <a:xfrm>
            <a:off x="6444361" y="4955924"/>
            <a:ext cx="2133715" cy="123123"/>
          </a:xfrm>
        </p:spPr>
        <p:txBody>
          <a:bodyPr/>
          <a:lstStyle/>
          <a:p>
            <a:r>
              <a:rPr lang="fr-FR" dirty="0"/>
              <a:t>20 juin 2023</a:t>
            </a:r>
          </a:p>
        </p:txBody>
      </p:sp>
    </p:spTree>
    <p:extLst>
      <p:ext uri="{BB962C8B-B14F-4D97-AF65-F5344CB8AC3E}">
        <p14:creationId xmlns:p14="http://schemas.microsoft.com/office/powerpoint/2010/main" val="39165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uverture illustr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65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Titre seul">
    <p:spTree>
      <p:nvGrpSpPr>
        <p:cNvPr id="1" name=""/>
        <p:cNvGrpSpPr/>
        <p:nvPr/>
      </p:nvGrpSpPr>
      <p:grpSpPr bwMode="auto">
        <a:xfrm>
          <a:off x="0" y="0"/>
          <a:ext cx="0" cy="0"/>
          <a:chOff x="0" y="0"/>
          <a:chExt cx="0" cy="0"/>
        </a:xfrm>
      </p:grpSpPr>
      <p:sp>
        <p:nvSpPr>
          <p:cNvPr id="4" name="Espace réservé du texte 5"/>
          <p:cNvSpPr>
            <a:spLocks noGrp="1"/>
          </p:cNvSpPr>
          <p:nvPr>
            <p:ph type="body" sz="quarter" idx="14" hasCustomPrompt="1"/>
          </p:nvPr>
        </p:nvSpPr>
        <p:spPr bwMode="auto">
          <a:xfrm>
            <a:off x="900113" y="1203325"/>
            <a:ext cx="7920037" cy="1123384"/>
          </a:xfrm>
          <a:prstGeom prst="rect">
            <a:avLst/>
          </a:prstGeom>
        </p:spPr>
        <p:txBody>
          <a:bodyPr/>
          <a:lstStyle>
            <a:lvl1pPr>
              <a:defRPr>
                <a:solidFill>
                  <a:srgbClr val="237291"/>
                </a:solidFill>
              </a:defRPr>
            </a:lvl1pPr>
            <a:lvl2pPr>
              <a:defRPr>
                <a:solidFill>
                  <a:srgbClr val="00A3BC"/>
                </a:solidFill>
              </a:defRPr>
            </a:lvl2pPr>
            <a:lvl4pPr>
              <a:buClr>
                <a:srgbClr val="FFB536"/>
              </a:buClr>
              <a:defRPr/>
            </a:lvl4pPr>
            <a:lvl5pPr>
              <a:buClr>
                <a:srgbClr val="00A3BC"/>
              </a:buClr>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grpSp>
        <p:nvGrpSpPr>
          <p:cNvPr id="5" name="Groupe 4"/>
          <p:cNvGrpSpPr/>
          <p:nvPr userDrawn="1"/>
        </p:nvGrpSpPr>
        <p:grpSpPr bwMode="auto">
          <a:xfrm>
            <a:off x="0" y="0"/>
            <a:ext cx="9144000" cy="856772"/>
            <a:chOff x="0" y="1601487"/>
            <a:chExt cx="9144000" cy="856772"/>
          </a:xfrm>
        </p:grpSpPr>
        <p:pic>
          <p:nvPicPr>
            <p:cNvPr id="6" name="Image 7"/>
            <p:cNvPicPr>
              <a:picLocks noChangeAspect="1"/>
            </p:cNvPicPr>
            <p:nvPr userDrawn="1"/>
          </p:nvPicPr>
          <p:blipFill>
            <a:blip r:embed="rId2"/>
            <a:srcRect l="25200"/>
            <a:stretch/>
          </p:blipFill>
          <p:spPr bwMode="auto">
            <a:xfrm>
              <a:off x="2339010" y="1601487"/>
              <a:ext cx="6804990" cy="856772"/>
            </a:xfrm>
            <a:prstGeom prst="rect">
              <a:avLst/>
            </a:prstGeom>
          </p:spPr>
        </p:pic>
        <p:pic>
          <p:nvPicPr>
            <p:cNvPr id="7" name="Image 8"/>
            <p:cNvPicPr>
              <a:picLocks noChangeAspect="1"/>
            </p:cNvPicPr>
            <p:nvPr userDrawn="1"/>
          </p:nvPicPr>
          <p:blipFill>
            <a:blip r:embed="rId2"/>
            <a:srcRect r="83075"/>
            <a:stretch/>
          </p:blipFill>
          <p:spPr bwMode="auto">
            <a:xfrm>
              <a:off x="0" y="1601487"/>
              <a:ext cx="2340768" cy="856772"/>
            </a:xfrm>
            <a:prstGeom prst="rect">
              <a:avLst/>
            </a:prstGeom>
          </p:spPr>
        </p:pic>
      </p:grpSp>
      <p:sp>
        <p:nvSpPr>
          <p:cNvPr id="8" name="Titre 1"/>
          <p:cNvSpPr>
            <a:spLocks noGrp="1"/>
          </p:cNvSpPr>
          <p:nvPr>
            <p:ph type="title"/>
          </p:nvPr>
        </p:nvSpPr>
        <p:spPr bwMode="auto">
          <a:xfrm>
            <a:off x="179512" y="231409"/>
            <a:ext cx="6264696" cy="393954"/>
          </a:xfrm>
        </p:spPr>
        <p:txBody>
          <a:bodyPr/>
          <a:lstStyle>
            <a:lvl1pPr>
              <a:defRPr>
                <a:solidFill>
                  <a:srgbClr val="237291"/>
                </a:solidFill>
              </a:defRPr>
            </a:lvl1pPr>
          </a:lstStyle>
          <a:p>
            <a:pPr>
              <a:defRPr/>
            </a:pPr>
            <a:r>
              <a:rPr lang="fr-FR"/>
              <a:t>Modifiez le style du titre</a:t>
            </a:r>
            <a:endParaRPr/>
          </a:p>
        </p:txBody>
      </p:sp>
      <p:sp>
        <p:nvSpPr>
          <p:cNvPr id="9" name="Rectangle 15"/>
          <p:cNvSpPr/>
          <p:nvPr userDrawn="1"/>
        </p:nvSpPr>
        <p:spPr bwMode="auto">
          <a:xfrm>
            <a:off x="0" y="4948014"/>
            <a:ext cx="9144000" cy="195486"/>
          </a:xfrm>
          <a:prstGeom prst="rect">
            <a:avLst/>
          </a:prstGeom>
          <a:solidFill>
            <a:srgbClr val="FFB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ZoneTexte 16"/>
          <p:cNvSpPr>
            <a:spLocks noAdjustHandles="1"/>
          </p:cNvSpPr>
          <p:nvPr userDrawn="1"/>
        </p:nvSpPr>
        <p:spPr bwMode="auto">
          <a:xfrm>
            <a:off x="8825145" y="4989895"/>
            <a:ext cx="255439" cy="123111"/>
          </a:xfrm>
          <a:prstGeom prst="rect">
            <a:avLst/>
          </a:prstGeom>
          <a:noFill/>
        </p:spPr>
        <p:txBody>
          <a:bodyPr wrap="none" lIns="35997" tIns="0" rIns="35997" bIns="0" rtlCol="0" anchor="ctr">
            <a:spAutoFit/>
          </a:bodyPr>
          <a:lstStyle/>
          <a:p>
            <a:pPr algn="r">
              <a:defRPr/>
            </a:pPr>
            <a:fld id="{EC1A4498-3568-4783-A35D-0E58A7021560}" type="slidenum">
              <a:rPr lang="fr-FR" sz="800" b="1">
                <a:solidFill>
                  <a:schemeClr val="bg1"/>
                </a:solidFill>
              </a:rPr>
              <a:t>‹N°›</a:t>
            </a:fld>
            <a:endParaRPr lang="fr-FR" sz="800" b="1">
              <a:solidFill>
                <a:schemeClr val="bg1"/>
              </a:solidFill>
            </a:endParaRPr>
          </a:p>
        </p:txBody>
      </p:sp>
      <p:sp>
        <p:nvSpPr>
          <p:cNvPr id="12" name="Espace réservé de la date 3">
            <a:extLst>
              <a:ext uri="{FF2B5EF4-FFF2-40B4-BE49-F238E27FC236}">
                <a16:creationId xmlns:a16="http://schemas.microsoft.com/office/drawing/2014/main" id="{7FBE2244-3A5B-44D7-8894-493E2DA6E366}"/>
              </a:ext>
            </a:extLst>
          </p:cNvPr>
          <p:cNvSpPr txBox="1">
            <a:spLocks noGrp="1"/>
          </p:cNvSpPr>
          <p:nvPr>
            <p:ph type="dt" sz="half" idx="2"/>
          </p:nvPr>
        </p:nvSpPr>
        <p:spPr>
          <a:xfrm>
            <a:off x="6577196" y="4947836"/>
            <a:ext cx="2133715" cy="123123"/>
          </a:xfrm>
          <a:prstGeom prst="rect">
            <a:avLst/>
          </a:prstGeom>
          <a:noFill/>
          <a:ln>
            <a:noFill/>
          </a:ln>
        </p:spPr>
        <p:txBody>
          <a:bodyPr vert="horz" wrap="square" lIns="35999" tIns="0" rIns="35999" bIns="0" anchor="ctr" anchorCtr="0" compatLnSpc="1">
            <a:spAutoFit/>
          </a:bodyPr>
          <a:lstStyle>
            <a:lvl1pPr marL="0" marR="0" lvl="0" indent="0" algn="r" defTabSz="914400" rtl="0" fontAlgn="auto" hangingPunct="1">
              <a:lnSpc>
                <a:spcPct val="100000"/>
              </a:lnSpc>
              <a:spcBef>
                <a:spcPts val="0"/>
              </a:spcBef>
              <a:spcAft>
                <a:spcPts val="0"/>
              </a:spcAft>
              <a:buNone/>
              <a:tabLst/>
              <a:defRPr lang="fr-FR" sz="800" b="1" i="0" u="none" strike="noStrike" kern="1200" cap="none" spc="0" baseline="0">
                <a:solidFill>
                  <a:sysClr val="windowText" lastClr="000000"/>
                </a:solidFill>
                <a:uFillTx/>
                <a:latin typeface="Arial"/>
                <a:ea typeface="Tahoma" pitchFamily="2"/>
                <a:cs typeface="Tahoma" pitchFamily="2"/>
              </a:defRPr>
            </a:lvl1pPr>
          </a:lstStyle>
          <a:p>
            <a:r>
              <a:rPr lang="fr-FR"/>
              <a:t>18 janvier 2023</a:t>
            </a:r>
            <a:endParaRPr lang="fr-FR" dirty="0"/>
          </a:p>
        </p:txBody>
      </p:sp>
    </p:spTree>
    <p:extLst>
      <p:ext uri="{BB962C8B-B14F-4D97-AF65-F5344CB8AC3E}">
        <p14:creationId xmlns:p14="http://schemas.microsoft.com/office/powerpoint/2010/main" val="1936952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3236582" y="2227950"/>
            <a:ext cx="2670837" cy="6876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28547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3236582" y="2227950"/>
            <a:ext cx="2670837" cy="6876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67279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4514348" y="3749929"/>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4514348" y="1161012"/>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4146496" y="333343"/>
            <a:ext cx="851011" cy="21909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18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18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18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3543300" y="4580080"/>
            <a:ext cx="2057400" cy="274637"/>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110584" y="1444726"/>
            <a:ext cx="6922834" cy="1243611"/>
          </a:xfrm>
        </p:spPr>
        <p:txBody>
          <a:bodyPr anchor="b">
            <a:noAutofit/>
          </a:bodyPr>
          <a:lstStyle>
            <a:lvl1pPr algn="ctr">
              <a:lnSpc>
                <a:spcPct val="96000"/>
              </a:lnSpc>
              <a:spcAft>
                <a:spcPts val="1000"/>
              </a:spcAft>
              <a:defRPr lang="fr-FR" sz="4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110584" y="2818618"/>
            <a:ext cx="6922834" cy="403469"/>
          </a:xfrm>
        </p:spPr>
        <p:txBody>
          <a:bodyPr anchor="ctr">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42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110584" y="3384937"/>
            <a:ext cx="6922834" cy="231290"/>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266395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4146496" y="333343"/>
            <a:ext cx="851011" cy="21909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18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18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18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4514348" y="3749929"/>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4514348" y="1161012"/>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110584" y="1444726"/>
            <a:ext cx="6922834" cy="1243611"/>
          </a:xfrm>
        </p:spPr>
        <p:txBody>
          <a:bodyPr anchor="b">
            <a:noAutofit/>
          </a:bodyPr>
          <a:lstStyle>
            <a:lvl1pPr algn="ctr">
              <a:lnSpc>
                <a:spcPct val="96000"/>
              </a:lnSpc>
              <a:spcAft>
                <a:spcPts val="1000"/>
              </a:spcAft>
              <a:defRPr lang="fr-FR" sz="42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110584" y="2818618"/>
            <a:ext cx="6922834" cy="403469"/>
          </a:xfrm>
        </p:spPr>
        <p:txBody>
          <a:bodyPr anchor="ctr">
            <a:noAutofit/>
          </a:bodyPr>
          <a:lstStyle>
            <a:lvl1pPr algn="ctr">
              <a:lnSpc>
                <a:spcPct val="96000"/>
              </a:lnSpc>
              <a:spcAft>
                <a:spcPts val="1000"/>
              </a:spcAft>
              <a:defRPr lang="en-US" sz="2000"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42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110584" y="3384937"/>
            <a:ext cx="6922834" cy="231290"/>
          </a:xfrm>
        </p:spPr>
        <p:txBody>
          <a:bodyPr anchor="t">
            <a:noAutofit/>
          </a:bodyPr>
          <a:lstStyle>
            <a:lvl1pPr algn="ctr">
              <a:lnSpc>
                <a:spcPct val="96000"/>
              </a:lnSpc>
              <a:spcAft>
                <a:spcPts val="1000"/>
              </a:spcAft>
              <a:defRPr lang="en-US" sz="12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57402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EBFAD690-A585-4B2B-B71B-FCEF7D3C3A78}"/>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pic>
        <p:nvPicPr>
          <p:cNvPr id="3" name="Image 13">
            <a:extLst>
              <a:ext uri="{FF2B5EF4-FFF2-40B4-BE49-F238E27FC236}">
                <a16:creationId xmlns:a16="http://schemas.microsoft.com/office/drawing/2014/main" id="{1715F14E-35F9-4077-8403-CC05008CAAB9}"/>
              </a:ext>
            </a:extLst>
          </p:cNvPr>
          <p:cNvPicPr>
            <a:picLocks noChangeAspect="1"/>
          </p:cNvPicPr>
          <p:nvPr/>
        </p:nvPicPr>
        <p:blipFill>
          <a:blip r:embed="rId3"/>
          <a:stretch>
            <a:fillRect/>
          </a:stretch>
        </p:blipFill>
        <p:spPr>
          <a:xfrm>
            <a:off x="0" y="2157"/>
            <a:ext cx="9144000" cy="5139001"/>
          </a:xfrm>
          <a:prstGeom prst="rect">
            <a:avLst/>
          </a:prstGeom>
          <a:noFill/>
          <a:ln cap="flat">
            <a:noFill/>
          </a:ln>
        </p:spPr>
      </p:pic>
    </p:spTree>
    <p:extLst>
      <p:ext uri="{BB962C8B-B14F-4D97-AF65-F5344CB8AC3E}">
        <p14:creationId xmlns:p14="http://schemas.microsoft.com/office/powerpoint/2010/main" val="260634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5915025" y="4534580"/>
            <a:ext cx="2057400" cy="274637"/>
          </a:xfrm>
        </p:spPr>
        <p:txBody>
          <a:bodyPr/>
          <a:lstStyle/>
          <a:p>
            <a:endParaRPr lang="fr-F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6518221" y="387186"/>
            <a:ext cx="851011" cy="21909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6892560" y="1322815"/>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6892560" y="38773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4781135" cy="51435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5087573" y="1444726"/>
            <a:ext cx="3712306" cy="1243611"/>
          </a:xfrm>
        </p:spPr>
        <p:txBody>
          <a:bodyPr anchor="b">
            <a:noAutofit/>
          </a:bodyPr>
          <a:lstStyle>
            <a:lvl1pPr algn="ctr">
              <a:lnSpc>
                <a:spcPct val="96000"/>
              </a:lnSpc>
              <a:spcAft>
                <a:spcPts val="1000"/>
              </a:spcAft>
              <a:defRPr lang="fr-FR" sz="3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5087573" y="2818618"/>
            <a:ext cx="3712306" cy="403469"/>
          </a:xfrm>
        </p:spPr>
        <p:txBody>
          <a:bodyPr anchor="t">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5087573" y="3240374"/>
            <a:ext cx="3712306" cy="577995"/>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125403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 Title with Image (Light) - R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1166812" y="4534580"/>
            <a:ext cx="2057400" cy="274637"/>
          </a:xfrm>
        </p:spPr>
        <p:txBody>
          <a:bodyPr/>
          <a:lstStyle/>
          <a:p>
            <a:endParaRPr lang="en-US" noProof="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1770008" y="387186"/>
            <a:ext cx="851011" cy="21909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18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18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1800" noProof="0"/>
            </a:p>
          </p:txBody>
        </p:sp>
      </p:grpSp>
      <p:sp>
        <p:nvSpPr>
          <p:cNvPr id="16" name="Espace réservé pour une image  15">
            <a:extLst>
              <a:ext uri="{FF2B5EF4-FFF2-40B4-BE49-F238E27FC236}">
                <a16:creationId xmlns:a16="http://schemas.microsoft.com/office/drawing/2014/main" id="{1AB0F57C-0BDD-489A-8A1B-5EDF19A942BF}"/>
              </a:ext>
            </a:extLst>
          </p:cNvPr>
          <p:cNvSpPr>
            <a:spLocks noGrp="1"/>
          </p:cNvSpPr>
          <p:nvPr>
            <p:ph type="pic" sz="quarter" idx="21"/>
          </p:nvPr>
        </p:nvSpPr>
        <p:spPr>
          <a:xfrm>
            <a:off x="4362864" y="0"/>
            <a:ext cx="4781136" cy="51435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E524DE05-7CC7-4387-9E17-CF1AA89E4B4E}"/>
              </a:ext>
            </a:extLst>
          </p:cNvPr>
          <p:cNvSpPr>
            <a:spLocks noGrp="1" noChangeAspect="1"/>
          </p:cNvSpPr>
          <p:nvPr>
            <p:ph type="dgm" sz="quarter" idx="14"/>
          </p:nvPr>
        </p:nvSpPr>
        <p:spPr>
          <a:xfrm>
            <a:off x="2144347" y="1322815"/>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9" name="Espace réservé du graphique SmartArt 11">
            <a:extLst>
              <a:ext uri="{FF2B5EF4-FFF2-40B4-BE49-F238E27FC236}">
                <a16:creationId xmlns:a16="http://schemas.microsoft.com/office/drawing/2014/main" id="{F45AC8C0-72B9-4116-A64A-1AD549F9265B}"/>
              </a:ext>
            </a:extLst>
          </p:cNvPr>
          <p:cNvSpPr>
            <a:spLocks noGrp="1" noChangeAspect="1"/>
          </p:cNvSpPr>
          <p:nvPr>
            <p:ph type="dgm" sz="quarter" idx="19"/>
          </p:nvPr>
        </p:nvSpPr>
        <p:spPr>
          <a:xfrm>
            <a:off x="2144347" y="38773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2" name="Espace réservé du texte 5">
            <a:extLst>
              <a:ext uri="{FF2B5EF4-FFF2-40B4-BE49-F238E27FC236}">
                <a16:creationId xmlns:a16="http://schemas.microsoft.com/office/drawing/2014/main" id="{DAC97769-F6CE-4CF7-9BE0-6E710C78364C}"/>
              </a:ext>
            </a:extLst>
          </p:cNvPr>
          <p:cNvSpPr>
            <a:spLocks noGrp="1"/>
          </p:cNvSpPr>
          <p:nvPr>
            <p:ph type="body" sz="quarter" idx="22"/>
          </p:nvPr>
        </p:nvSpPr>
        <p:spPr>
          <a:xfrm>
            <a:off x="339360" y="1444726"/>
            <a:ext cx="3712306" cy="1243611"/>
          </a:xfrm>
        </p:spPr>
        <p:txBody>
          <a:bodyPr anchor="b">
            <a:noAutofit/>
          </a:bodyPr>
          <a:lstStyle>
            <a:lvl1pPr algn="ctr">
              <a:lnSpc>
                <a:spcPct val="96000"/>
              </a:lnSpc>
              <a:spcAft>
                <a:spcPts val="1000"/>
              </a:spcAft>
              <a:defRPr lang="fr-FR" sz="3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3" name="Espace réservé du texte 5">
            <a:extLst>
              <a:ext uri="{FF2B5EF4-FFF2-40B4-BE49-F238E27FC236}">
                <a16:creationId xmlns:a16="http://schemas.microsoft.com/office/drawing/2014/main" id="{F3DF5F72-18BA-4065-A65B-A334B1A77657}"/>
              </a:ext>
            </a:extLst>
          </p:cNvPr>
          <p:cNvSpPr>
            <a:spLocks noGrp="1"/>
          </p:cNvSpPr>
          <p:nvPr>
            <p:ph type="body" sz="quarter" idx="23"/>
          </p:nvPr>
        </p:nvSpPr>
        <p:spPr>
          <a:xfrm>
            <a:off x="339360" y="2818618"/>
            <a:ext cx="3712306" cy="403469"/>
          </a:xfrm>
        </p:spPr>
        <p:txBody>
          <a:bodyPr anchor="t">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4" name="Espace réservé du texte 5">
            <a:extLst>
              <a:ext uri="{FF2B5EF4-FFF2-40B4-BE49-F238E27FC236}">
                <a16:creationId xmlns:a16="http://schemas.microsoft.com/office/drawing/2014/main" id="{34BB3A45-7407-4558-9A4C-0A5BE85B32DE}"/>
              </a:ext>
            </a:extLst>
          </p:cNvPr>
          <p:cNvSpPr>
            <a:spLocks noGrp="1"/>
          </p:cNvSpPr>
          <p:nvPr>
            <p:ph type="body" sz="quarter" idx="24"/>
          </p:nvPr>
        </p:nvSpPr>
        <p:spPr>
          <a:xfrm>
            <a:off x="339360" y="3240374"/>
            <a:ext cx="3712306" cy="577995"/>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21963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5915025" y="4534580"/>
            <a:ext cx="2057400" cy="274637"/>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6518221" y="387186"/>
            <a:ext cx="851011" cy="21909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18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18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18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4781135" cy="51435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6892560" y="1322815"/>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6892560" y="38773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5087573" y="1444726"/>
            <a:ext cx="3712306" cy="1243611"/>
          </a:xfrm>
        </p:spPr>
        <p:txBody>
          <a:bodyPr anchor="b">
            <a:noAutofit/>
          </a:bodyPr>
          <a:lstStyle>
            <a:lvl1pPr algn="ctr">
              <a:lnSpc>
                <a:spcPct val="96000"/>
              </a:lnSpc>
              <a:spcAft>
                <a:spcPts val="1000"/>
              </a:spcAft>
              <a:defRPr lang="fr-FR" sz="3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5087573" y="2818618"/>
            <a:ext cx="3712306" cy="403469"/>
          </a:xfrm>
        </p:spPr>
        <p:txBody>
          <a:bodyPr anchor="t">
            <a:noAutofit/>
          </a:bodyPr>
          <a:lstStyle>
            <a:lvl1pPr algn="ctr">
              <a:lnSpc>
                <a:spcPct val="96000"/>
              </a:lnSpc>
              <a:spcAft>
                <a:spcPts val="1000"/>
              </a:spcAft>
              <a:defRPr lang="en-US" sz="2000"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5087573" y="3240374"/>
            <a:ext cx="3712306" cy="577995"/>
          </a:xfrm>
        </p:spPr>
        <p:txBody>
          <a:bodyPr anchor="t">
            <a:noAutofit/>
          </a:bodyPr>
          <a:lstStyle>
            <a:lvl1pPr algn="ctr">
              <a:lnSpc>
                <a:spcPct val="96000"/>
              </a:lnSpc>
              <a:spcAft>
                <a:spcPts val="1000"/>
              </a:spcAft>
              <a:defRPr lang="en-US" sz="12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371484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4052777" y="532800"/>
            <a:ext cx="4756746" cy="4132943"/>
          </a:xfrm>
        </p:spPr>
        <p:txBody>
          <a:bodyPr>
            <a:noAutofit/>
          </a:bodyPr>
          <a:lstStyle>
            <a:lvl1pPr>
              <a:defRPr>
                <a:noFill/>
              </a:defRPr>
            </a:lvl1pPr>
          </a:lstStyle>
          <a:p>
            <a:r>
              <a:rPr lang="fr-FR"/>
              <a:t>Cliquez sur l'icône pour ajouter une image</a:t>
            </a:r>
          </a:p>
        </p:txBody>
      </p:sp>
      <p:cxnSp>
        <p:nvCxnSpPr>
          <p:cNvPr id="14" name="Connecteur droit 13">
            <a:extLst>
              <a:ext uri="{FF2B5EF4-FFF2-40B4-BE49-F238E27FC236}">
                <a16:creationId xmlns:a16="http://schemas.microsoft.com/office/drawing/2014/main" id="{C27273C0-D926-4FC2-8437-9B297AC1E951}"/>
              </a:ext>
            </a:extLst>
          </p:cNvPr>
          <p:cNvCxnSpPr>
            <a:cxnSpLocks/>
          </p:cNvCxnSpPr>
          <p:nvPr userDrawn="1"/>
        </p:nvCxnSpPr>
        <p:spPr>
          <a:xfrm>
            <a:off x="802547"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776290" y="1571330"/>
            <a:ext cx="52514" cy="5213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err="1"/>
              <a:t>internal</a:t>
            </a:r>
            <a:r>
              <a:rPr lang="fr-FR"/>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‹N°›</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331523"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331523"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331523"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331523"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331523"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001587"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000699"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001587"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000699"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001587"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000699"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001587"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000699"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001587"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000699"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331201" y="532801"/>
            <a:ext cx="3548792" cy="561185"/>
          </a:xfrm>
        </p:spPr>
        <p:txBody>
          <a:bodyPr/>
          <a:lstStyle/>
          <a:p>
            <a:r>
              <a:rPr lang="fr-FR"/>
              <a:t>Modifiez le style du titre</a:t>
            </a:r>
            <a:endParaRPr lang="en-US"/>
          </a:p>
        </p:txBody>
      </p:sp>
    </p:spTree>
    <p:extLst>
      <p:ext uri="{BB962C8B-B14F-4D97-AF65-F5344CB8AC3E}">
        <p14:creationId xmlns:p14="http://schemas.microsoft.com/office/powerpoint/2010/main" val="413737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‹N°›</a:t>
            </a:fld>
            <a:endParaRPr lang="en-US" noProof="0"/>
          </a:p>
        </p:txBody>
      </p:sp>
      <p:cxnSp>
        <p:nvCxnSpPr>
          <p:cNvPr id="32" name="Connecteur droit 13">
            <a:extLst>
              <a:ext uri="{FF2B5EF4-FFF2-40B4-BE49-F238E27FC236}">
                <a16:creationId xmlns:a16="http://schemas.microsoft.com/office/drawing/2014/main" id="{7BC19BBF-83CB-4541-9E5A-ACB3379B1867}"/>
              </a:ext>
            </a:extLst>
          </p:cNvPr>
          <p:cNvCxnSpPr>
            <a:cxnSpLocks/>
          </p:cNvCxnSpPr>
          <p:nvPr userDrawn="1"/>
        </p:nvCxnSpPr>
        <p:spPr>
          <a:xfrm>
            <a:off x="1327882"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0" name="Connecteur droit 13">
            <a:extLst>
              <a:ext uri="{FF2B5EF4-FFF2-40B4-BE49-F238E27FC236}">
                <a16:creationId xmlns:a16="http://schemas.microsoft.com/office/drawing/2014/main" id="{85FA77DC-6A39-4C5E-A7D7-DB530C4F2170}"/>
              </a:ext>
            </a:extLst>
          </p:cNvPr>
          <p:cNvCxnSpPr>
            <a:cxnSpLocks/>
          </p:cNvCxnSpPr>
          <p:nvPr userDrawn="1"/>
        </p:nvCxnSpPr>
        <p:spPr>
          <a:xfrm>
            <a:off x="5442469"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6" name="Espace réservé du graphique SmartArt 11">
            <a:extLst>
              <a:ext uri="{FF2B5EF4-FFF2-40B4-BE49-F238E27FC236}">
                <a16:creationId xmlns:a16="http://schemas.microsoft.com/office/drawing/2014/main" id="{23BA7E43-84CF-486A-BB7B-AD1F2F009C79}"/>
              </a:ext>
            </a:extLst>
          </p:cNvPr>
          <p:cNvSpPr>
            <a:spLocks noGrp="1" noChangeAspect="1"/>
          </p:cNvSpPr>
          <p:nvPr>
            <p:ph type="dgm" sz="quarter" idx="14"/>
          </p:nvPr>
        </p:nvSpPr>
        <p:spPr>
          <a:xfrm>
            <a:off x="1302070" y="1571330"/>
            <a:ext cx="52514" cy="5213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857303"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857303"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857303"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857303"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857303"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4971445"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4971445"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4971445"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4971445"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4971445"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526478"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525590"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526478"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525590"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526478"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525590"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526478"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525590"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526478"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525590"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5641063"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5640175"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5641063"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5640175"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5641063"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5640175"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5641063"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5640175"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5641063"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5640175"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5888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4223" y="3119438"/>
            <a:ext cx="953453" cy="942975"/>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defRPr lang="en-US" sz="24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600"/>
              </a:spcBef>
              <a:buFont typeface="Arial" panose="020B0604020202020204" pitchFamily="34" charset="0"/>
              <a:buNone/>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381747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lgn="r">
              <a:defRPr lang="en-US" sz="24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2010" y="723299"/>
            <a:ext cx="953453" cy="942975"/>
          </a:xfrm>
          <a:prstGeom prst="rect">
            <a:avLst/>
          </a:prstGeom>
        </p:spPr>
      </p:pic>
    </p:spTree>
    <p:extLst>
      <p:ext uri="{BB962C8B-B14F-4D97-AF65-F5344CB8AC3E}">
        <p14:creationId xmlns:p14="http://schemas.microsoft.com/office/powerpoint/2010/main" val="299956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lgn="r">
              <a:defRPr lang="en-US" sz="24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2456" y="3768443"/>
            <a:ext cx="953453" cy="942975"/>
          </a:xfrm>
          <a:prstGeom prst="rect">
            <a:avLst/>
          </a:prstGeom>
        </p:spPr>
      </p:pic>
    </p:spTree>
    <p:extLst>
      <p:ext uri="{BB962C8B-B14F-4D97-AF65-F5344CB8AC3E}">
        <p14:creationId xmlns:p14="http://schemas.microsoft.com/office/powerpoint/2010/main" val="13904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4223" y="3119438"/>
            <a:ext cx="953453" cy="942975"/>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lgn="r">
              <a:defRPr lang="en-US" sz="24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168657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lgn="r">
              <a:defRPr lang="en-US" sz="24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2010" y="723299"/>
            <a:ext cx="953453" cy="942975"/>
          </a:xfrm>
          <a:prstGeom prst="rect">
            <a:avLst/>
          </a:prstGeom>
        </p:spPr>
      </p:pic>
    </p:spTree>
    <p:extLst>
      <p:ext uri="{BB962C8B-B14F-4D97-AF65-F5344CB8AC3E}">
        <p14:creationId xmlns:p14="http://schemas.microsoft.com/office/powerpoint/2010/main" val="85771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43F1D613-D11B-4831-8730-34B363128208}"/>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Tree>
    <p:extLst>
      <p:ext uri="{BB962C8B-B14F-4D97-AF65-F5344CB8AC3E}">
        <p14:creationId xmlns:p14="http://schemas.microsoft.com/office/powerpoint/2010/main" val="3505835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lgn="r">
              <a:defRPr lang="en-US" sz="24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2456" y="3768443"/>
            <a:ext cx="953453" cy="942975"/>
          </a:xfrm>
          <a:prstGeom prst="rect">
            <a:avLst/>
          </a:prstGeom>
        </p:spPr>
      </p:pic>
    </p:spTree>
    <p:extLst>
      <p:ext uri="{BB962C8B-B14F-4D97-AF65-F5344CB8AC3E}">
        <p14:creationId xmlns:p14="http://schemas.microsoft.com/office/powerpoint/2010/main" val="15220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9143999" cy="51435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5083919" y="2186524"/>
            <a:ext cx="3712306" cy="1049438"/>
          </a:xfrm>
        </p:spPr>
        <p:txBody>
          <a:bodyPr anchor="t">
            <a:noAutofit/>
          </a:bodyPr>
          <a:lstStyle>
            <a:lvl1pPr algn="l">
              <a:lnSpc>
                <a:spcPct val="96000"/>
              </a:lnSpc>
              <a:spcAft>
                <a:spcPts val="1000"/>
              </a:spcAft>
              <a:defRPr lang="fr-FR" sz="36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36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000"/>
              </a:spcBef>
              <a:defRPr sz="1400">
                <a:solidFill>
                  <a:schemeClr val="bg1"/>
                </a:solidFill>
                <a:effectLst>
                  <a:outerShdw blurRad="127000" sx="102000" sy="102000" algn="ctr" rotWithShape="0">
                    <a:prstClr val="black">
                      <a:alpha val="25000"/>
                    </a:prstClr>
                  </a:outerShdw>
                </a:effectLst>
              </a:defRPr>
            </a:lvl3pPr>
          </a:lstStyle>
          <a:p>
            <a:pPr marL="571486" lvl="0" indent="-571486" algn="l" defTabSz="685783" rtl="0" eaLnBrk="1" latinLnBrk="0" hangingPunct="1">
              <a:lnSpc>
                <a:spcPct val="90000"/>
              </a:lnSpc>
              <a:spcBef>
                <a:spcPts val="0"/>
              </a:spcBef>
            </a:pPr>
            <a:r>
              <a:rPr lang="fr-FR" noProof="0"/>
              <a:t>Cliquez pour modifier les styles du texte du masque</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5083919" y="3296920"/>
            <a:ext cx="3712306" cy="532899"/>
          </a:xfrm>
        </p:spPr>
        <p:txBody>
          <a:bodyPr anchor="t">
            <a:noAutofit/>
          </a:bodyPr>
          <a:lstStyle>
            <a:lvl1pPr algn="l">
              <a:lnSpc>
                <a:spcPct val="96000"/>
              </a:lnSpc>
              <a:spcAft>
                <a:spcPts val="1000"/>
              </a:spcAft>
              <a:defRPr lang="fr-FR" sz="1400"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400"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000"/>
              </a:spcBef>
              <a:defRPr lang="en-US" sz="1400"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685783" rtl="0" eaLnBrk="1" latinLnBrk="0" hangingPunct="1">
              <a:lnSpc>
                <a:spcPct val="100000"/>
              </a:lnSpc>
              <a:spcBef>
                <a:spcPts val="1000"/>
              </a:spcBef>
              <a:buFont typeface="Arial" panose="020B0604020202020204" pitchFamily="34" charset="0"/>
              <a:buNone/>
            </a:pPr>
            <a:r>
              <a:rPr lang="fr-FR" noProof="0"/>
              <a:t>Cliquez pour modifier les styles du texte du masque</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5083919" y="1344696"/>
            <a:ext cx="3712306" cy="704959"/>
          </a:xfrm>
        </p:spPr>
        <p:txBody>
          <a:bodyPr anchor="b">
            <a:noAutofit/>
          </a:bodyPr>
          <a:lstStyle>
            <a:lvl1pPr algn="l">
              <a:lnSpc>
                <a:spcPct val="96000"/>
              </a:lnSpc>
              <a:spcAft>
                <a:spcPts val="1000"/>
              </a:spcAft>
              <a:defRPr lang="fr-FR" sz="2200"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36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000"/>
              </a:spcBef>
              <a:defRPr sz="1400">
                <a:solidFill>
                  <a:schemeClr val="bg1"/>
                </a:solidFill>
                <a:effectLst>
                  <a:outerShdw blurRad="127000" sx="102000" sy="102000" algn="ctr" rotWithShape="0">
                    <a:prstClr val="black">
                      <a:alpha val="25000"/>
                    </a:prstClr>
                  </a:outerShdw>
                </a:effectLst>
              </a:defRPr>
            </a:lvl3pPr>
          </a:lstStyle>
          <a:p>
            <a:pPr lvl="0"/>
            <a:r>
              <a:rPr lang="fr-FR" noProof="0"/>
              <a:t>Cliquez pour modifier les styles du texte du masque</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7953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4572000" cy="51435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6912232" y="1426436"/>
            <a:ext cx="72515" cy="72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6912232" y="3645065"/>
            <a:ext cx="72515" cy="72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‹N°›</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5404952" y="1875663"/>
            <a:ext cx="3077548" cy="730378"/>
          </a:xfrm>
        </p:spPr>
        <p:txBody>
          <a:bodyPr anchor="b">
            <a:noAutofit/>
          </a:bodyPr>
          <a:lstStyle>
            <a:lvl1pPr algn="ctr">
              <a:lnSpc>
                <a:spcPct val="96000"/>
              </a:lnSpc>
              <a:spcAft>
                <a:spcPts val="1000"/>
              </a:spcAft>
              <a:defRPr lang="fr-FR" sz="24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5404952" y="2617812"/>
            <a:ext cx="3077548" cy="403469"/>
          </a:xfrm>
        </p:spPr>
        <p:txBody>
          <a:bodyPr anchor="t">
            <a:noAutofit/>
          </a:bodyPr>
          <a:lstStyle>
            <a:lvl1pPr algn="ctr">
              <a:lnSpc>
                <a:spcPct val="96000"/>
              </a:lnSpc>
              <a:spcAft>
                <a:spcPts val="1000"/>
              </a:spcAft>
              <a:defRPr lang="en-US" sz="25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5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5404952" y="3085124"/>
            <a:ext cx="3077548" cy="248433"/>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marL="278543" indent="0" algn="l">
              <a:lnSpc>
                <a:spcPct val="100000"/>
              </a:lnSpc>
              <a:buFont typeface="Arial" panose="020B0604020202020204" pitchFamily="34" charset="0"/>
              <a:buNone/>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102793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331525" y="1457850"/>
            <a:ext cx="8478000" cy="3221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07148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6346800" y="0"/>
            <a:ext cx="2797200" cy="51435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333730" y="318887"/>
            <a:ext cx="57384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333730" y="1183184"/>
            <a:ext cx="573587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331525" y="1457850"/>
            <a:ext cx="5735870" cy="3221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331201" y="532801"/>
            <a:ext cx="5735870" cy="561185"/>
          </a:xfrm>
        </p:spPr>
        <p:txBody>
          <a:bodyPr/>
          <a:lstStyle/>
          <a:p>
            <a:r>
              <a:rPr lang="fr-FR"/>
              <a:t>Modifiez le style du titre</a:t>
            </a:r>
            <a:endParaRPr lang="en-US"/>
          </a:p>
        </p:txBody>
      </p:sp>
    </p:spTree>
    <p:extLst>
      <p:ext uri="{BB962C8B-B14F-4D97-AF65-F5344CB8AC3E}">
        <p14:creationId xmlns:p14="http://schemas.microsoft.com/office/powerpoint/2010/main" val="175215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4572000" y="0"/>
            <a:ext cx="4572000" cy="51435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333730" y="318887"/>
            <a:ext cx="4030028"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333731" y="1183184"/>
            <a:ext cx="4028251"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331526" y="1457850"/>
            <a:ext cx="4028251" cy="3221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331201" y="532801"/>
            <a:ext cx="4028251" cy="561185"/>
          </a:xfrm>
        </p:spPr>
        <p:txBody>
          <a:bodyPr/>
          <a:lstStyle/>
          <a:p>
            <a:r>
              <a:rPr lang="fr-FR"/>
              <a:t>Modifiez le style du titre</a:t>
            </a:r>
            <a:endParaRPr lang="en-US"/>
          </a:p>
        </p:txBody>
      </p:sp>
    </p:spTree>
    <p:extLst>
      <p:ext uri="{BB962C8B-B14F-4D97-AF65-F5344CB8AC3E}">
        <p14:creationId xmlns:p14="http://schemas.microsoft.com/office/powerpoint/2010/main" val="70863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338494" y="1558352"/>
            <a:ext cx="2191718" cy="161583"/>
          </a:xfrm>
        </p:spPr>
        <p:txBody>
          <a:bodyPr/>
          <a:lstStyle>
            <a:lvl1pPr algn="l">
              <a:lnSpc>
                <a:spcPct val="100000"/>
              </a:lnSpc>
              <a:spcAft>
                <a:spcPts val="0"/>
              </a:spcAft>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4572001" y="1558352"/>
            <a:ext cx="2191718" cy="161583"/>
          </a:xfrm>
        </p:spPr>
        <p:txBody>
          <a:bodyPr/>
          <a:lstStyle>
            <a:lvl1pPr algn="l">
              <a:lnSpc>
                <a:spcPct val="100000"/>
              </a:lnSpc>
              <a:spcAft>
                <a:spcPts val="0"/>
              </a:spcAft>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333731" y="1829516"/>
            <a:ext cx="1755419" cy="2717116"/>
          </a:xfrm>
        </p:spPr>
        <p:txBody>
          <a:bodyPr>
            <a:noAutofit/>
          </a:bodyPr>
          <a:lstStyle>
            <a:lvl1pPr>
              <a:defRPr>
                <a:noFill/>
              </a:defRPr>
            </a:lvl1pPr>
          </a:lstStyle>
          <a:p>
            <a:r>
              <a:rPr lang="fr-FR" noProof="0"/>
              <a:t>Cliquez sur l'icône pour ajouter une image</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4572001" y="1829516"/>
            <a:ext cx="1755419" cy="2717116"/>
          </a:xfrm>
        </p:spPr>
        <p:txBody>
          <a:bodyPr>
            <a:noAutofit/>
          </a:bodyPr>
          <a:lstStyle>
            <a:lvl1pPr>
              <a:defRPr>
                <a:noFill/>
              </a:defRPr>
            </a:lvl1pPr>
          </a:lstStyle>
          <a:p>
            <a:r>
              <a:rPr lang="fr-FR" noProof="0"/>
              <a:t>Cliquez sur l'icône pour ajouter une image</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6539642" y="1829516"/>
            <a:ext cx="2059200" cy="170020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2301374" y="1829516"/>
            <a:ext cx="2058403" cy="170020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8261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4051562"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4051562" y="1188616"/>
            <a:ext cx="1034787"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3025071" y="1139318"/>
            <a:ext cx="883540" cy="398442"/>
          </a:xfrm>
        </p:spPr>
        <p:txBody>
          <a:bodyPr anchor="b">
            <a:noAutofit/>
          </a:bodyPr>
          <a:lstStyle>
            <a:lvl1pPr algn="r">
              <a:lnSpc>
                <a:spcPct val="110000"/>
              </a:lnSpc>
              <a:defRPr sz="800" cap="all" baseline="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4051562"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5296499"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5296500" y="1188616"/>
            <a:ext cx="1034786"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6541436"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6541436"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7786373"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7786373"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4051562"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5296499"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5296499"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6541433"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6541433"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7786367"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7786367"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333731" y="1183183"/>
            <a:ext cx="2118055" cy="369332"/>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331527" y="1457850"/>
            <a:ext cx="2120260" cy="3221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331200" y="532801"/>
            <a:ext cx="2120585" cy="561185"/>
          </a:xfrm>
        </p:spPr>
        <p:txBody>
          <a:bodyPr/>
          <a:lstStyle/>
          <a:p>
            <a:r>
              <a:rPr lang="fr-FR"/>
              <a:t>Modifiez le style du titre</a:t>
            </a:r>
            <a:endParaRPr lang="en-US"/>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18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283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4051562"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4051562" y="1188616"/>
            <a:ext cx="1034787"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3025071" y="1139318"/>
            <a:ext cx="883540" cy="398442"/>
          </a:xfrm>
        </p:spPr>
        <p:txBody>
          <a:bodyPr anchor="b">
            <a:noAutofit/>
          </a:bodyPr>
          <a:lstStyle>
            <a:lvl1pPr algn="r">
              <a:lnSpc>
                <a:spcPct val="110000"/>
              </a:lnSpc>
              <a:defRPr sz="800" cap="all" baseline="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4051562"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5296499"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5296500" y="1188616"/>
            <a:ext cx="1034786"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6541436"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6541436"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7786373"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7786373"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4051562"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5296499"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5296499"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6541433"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6541433"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7786367"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7786367"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333731" y="1183183"/>
            <a:ext cx="2118055" cy="369332"/>
          </a:xfrm>
        </p:spPr>
        <p:txBody>
          <a:bodyPr wrap="square">
            <a:spAutoFit/>
          </a:bodyPr>
          <a:lstStyle>
            <a:lvl1pPr>
              <a:lnSpc>
                <a:spcPct val="100000"/>
              </a:lnSpc>
              <a:spcAft>
                <a:spcPts val="0"/>
              </a:spcAft>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331527" y="1457850"/>
            <a:ext cx="2120260" cy="3221417"/>
          </a:xfrm>
        </p:spPr>
        <p:txBody>
          <a:bodyPr/>
          <a:lstStyle>
            <a:lvl1pPr>
              <a:defRPr>
                <a:solidFill>
                  <a:schemeClr val="bg1"/>
                </a:solidFill>
              </a:defRPr>
            </a:lvl1pPr>
            <a:lvl2pPr marL="226794" indent="-226794">
              <a:buFontTx/>
              <a:buBlip>
                <a:blip r:embed="rId4"/>
              </a:buBlip>
              <a:defRPr>
                <a:solidFill>
                  <a:schemeClr val="bg1"/>
                </a:solidFill>
              </a:defRPr>
            </a:lvl2pPr>
            <a:lvl3pPr marL="457189" indent="-226794">
              <a:buFontTx/>
              <a:buBlip>
                <a:blip r:embed="rId4"/>
              </a:buBlip>
              <a:defRPr>
                <a:solidFill>
                  <a:schemeClr val="bg1"/>
                </a:solidFill>
              </a:defRPr>
            </a:lvl3pPr>
            <a:lvl4pPr marL="683983" indent="-226794">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331200" y="532801"/>
            <a:ext cx="2120585" cy="561185"/>
          </a:xfrm>
        </p:spPr>
        <p:txBody>
          <a:bodyPr/>
          <a:lstStyle>
            <a:lvl1pPr>
              <a:defRPr>
                <a:solidFill>
                  <a:schemeClr val="bg1"/>
                </a:solidFill>
              </a:defRPr>
            </a:lvl1pPr>
          </a:lstStyle>
          <a:p>
            <a:r>
              <a:rPr lang="fr-FR"/>
              <a:t>Modifiez le style du titre</a:t>
            </a:r>
            <a:endParaRPr lang="en-US"/>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331625" y="4747145"/>
            <a:ext cx="803890" cy="206313"/>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315872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4051562"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4051562" y="1188616"/>
            <a:ext cx="1034787"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3025071" y="1139318"/>
            <a:ext cx="883540" cy="398442"/>
          </a:xfrm>
        </p:spPr>
        <p:txBody>
          <a:bodyPr anchor="b">
            <a:noAutofit/>
          </a:bodyPr>
          <a:lstStyle>
            <a:lvl1pPr algn="r">
              <a:lnSpc>
                <a:spcPct val="110000"/>
              </a:lnSpc>
              <a:defRPr sz="800" cap="all" baseline="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4051562"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5296499"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5296500" y="1188616"/>
            <a:ext cx="1034786"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6541436"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6541436"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7786373"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7786373"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4051562"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5296499"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5296499"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6541433"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6541433"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7786367"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7786367"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333731" y="1183183"/>
            <a:ext cx="2118055" cy="369332"/>
          </a:xfrm>
        </p:spPr>
        <p:txBody>
          <a:bodyPr wrap="square">
            <a:spAutoFit/>
          </a:bodyPr>
          <a:lstStyle>
            <a:lvl1pPr>
              <a:lnSpc>
                <a:spcPct val="100000"/>
              </a:lnSpc>
              <a:spcAft>
                <a:spcPts val="0"/>
              </a:spcAft>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331527" y="1457850"/>
            <a:ext cx="2120260" cy="3221417"/>
          </a:xfrm>
        </p:spPr>
        <p:txBody>
          <a:bodyPr/>
          <a:lstStyle>
            <a:lvl1pPr>
              <a:defRPr>
                <a:solidFill>
                  <a:schemeClr val="bg1"/>
                </a:solidFill>
              </a:defRPr>
            </a:lvl1pPr>
            <a:lvl2pPr marL="226794" indent="-226794">
              <a:buFontTx/>
              <a:buBlip>
                <a:blip r:embed="rId4"/>
              </a:buBlip>
              <a:defRPr>
                <a:solidFill>
                  <a:schemeClr val="bg1"/>
                </a:solidFill>
              </a:defRPr>
            </a:lvl2pPr>
            <a:lvl3pPr marL="457189" indent="-226794">
              <a:buFontTx/>
              <a:buBlip>
                <a:blip r:embed="rId4"/>
              </a:buBlip>
              <a:defRPr>
                <a:solidFill>
                  <a:schemeClr val="bg1"/>
                </a:solidFill>
              </a:defRPr>
            </a:lvl3pPr>
            <a:lvl4pPr marL="683983" indent="-226794">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331200" y="532801"/>
            <a:ext cx="2120585" cy="561185"/>
          </a:xfrm>
        </p:spPr>
        <p:txBody>
          <a:bodyPr/>
          <a:lstStyle>
            <a:lvl1pPr>
              <a:defRPr>
                <a:solidFill>
                  <a:schemeClr val="bg1"/>
                </a:solidFill>
              </a:defRPr>
            </a:lvl1pPr>
          </a:lstStyle>
          <a:p>
            <a:r>
              <a:rPr lang="fr-FR"/>
              <a:t>Modifiez le style du titre</a:t>
            </a:r>
            <a:endParaRPr lang="en-US"/>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331625" y="4747145"/>
            <a:ext cx="803890" cy="206313"/>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22948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D73A2C00-A8AA-4BE6-8C3C-C2AD21B1622C}"/>
              </a:ext>
            </a:extLst>
          </p:cNvPr>
          <p:cNvPicPr>
            <a:picLocks noChangeAspect="1"/>
          </p:cNvPicPr>
          <p:nvPr/>
        </p:nvPicPr>
        <p:blipFill>
          <a:blip r:embed="rId2"/>
          <a:stretch>
            <a:fillRect/>
          </a:stretch>
        </p:blipFill>
        <p:spPr>
          <a:xfrm>
            <a:off x="0" y="0"/>
            <a:ext cx="9144000" cy="5143317"/>
          </a:xfrm>
          <a:prstGeom prst="rect">
            <a:avLst/>
          </a:prstGeom>
          <a:noFill/>
          <a:ln cap="flat">
            <a:noFill/>
          </a:ln>
        </p:spPr>
      </p:pic>
      <p:sp>
        <p:nvSpPr>
          <p:cNvPr id="3" name="Sous-titre 2">
            <a:extLst>
              <a:ext uri="{FF2B5EF4-FFF2-40B4-BE49-F238E27FC236}">
                <a16:creationId xmlns:a16="http://schemas.microsoft.com/office/drawing/2014/main" id="{BF8BE991-FD1D-4146-BB18-7D5E9E64E488}"/>
              </a:ext>
            </a:extLst>
          </p:cNvPr>
          <p:cNvSpPr txBox="1">
            <a:spLocks noGrp="1"/>
          </p:cNvSpPr>
          <p:nvPr>
            <p:ph type="subTitle" idx="4294967295"/>
          </p:nvPr>
        </p:nvSpPr>
        <p:spPr>
          <a:xfrm>
            <a:off x="899998" y="2201043"/>
            <a:ext cx="7343637" cy="461515"/>
          </a:xfrm>
        </p:spPr>
        <p:txBody>
          <a:bodyPr anchorCtr="1"/>
          <a:lstStyle>
            <a:lvl1pPr algn="ctr">
              <a:spcBef>
                <a:spcPts val="0"/>
              </a:spcBef>
              <a:buNone/>
              <a:defRPr sz="3000" b="0">
                <a:solidFill>
                  <a:srgbClr val="237291"/>
                </a:solidFill>
              </a:defRPr>
            </a:lvl1pPr>
          </a:lstStyle>
          <a:p>
            <a:pPr lvl="0"/>
            <a:r>
              <a:rPr lang="fr-FR"/>
              <a:t>Ma description</a:t>
            </a:r>
          </a:p>
        </p:txBody>
      </p:sp>
      <p:sp>
        <p:nvSpPr>
          <p:cNvPr id="4" name="Espace réservé du texte 7">
            <a:extLst>
              <a:ext uri="{FF2B5EF4-FFF2-40B4-BE49-F238E27FC236}">
                <a16:creationId xmlns:a16="http://schemas.microsoft.com/office/drawing/2014/main" id="{5B1A94A7-0536-491C-B421-9199B6CD2FA0}"/>
              </a:ext>
            </a:extLst>
          </p:cNvPr>
          <p:cNvSpPr txBox="1">
            <a:spLocks noGrp="1"/>
          </p:cNvSpPr>
          <p:nvPr>
            <p:ph type="body" idx="4294967295"/>
          </p:nvPr>
        </p:nvSpPr>
        <p:spPr>
          <a:xfrm>
            <a:off x="899998" y="3292918"/>
            <a:ext cx="7343637" cy="261719"/>
          </a:xfrm>
        </p:spPr>
        <p:txBody>
          <a:bodyPr anchorCtr="1"/>
          <a:lstStyle>
            <a:lvl1pPr algn="ctr">
              <a:spcBef>
                <a:spcPts val="0"/>
              </a:spcBef>
              <a:defRPr b="0">
                <a:solidFill>
                  <a:srgbClr val="237291"/>
                </a:solidFill>
              </a:defRPr>
            </a:lvl1pPr>
          </a:lstStyle>
          <a:p>
            <a:pPr lvl="0"/>
            <a:r>
              <a:rPr lang="fr-FR"/>
              <a:t>Ma date</a:t>
            </a:r>
          </a:p>
        </p:txBody>
      </p:sp>
      <p:sp>
        <p:nvSpPr>
          <p:cNvPr id="5" name="Espace réservé du texte 7">
            <a:extLst>
              <a:ext uri="{FF2B5EF4-FFF2-40B4-BE49-F238E27FC236}">
                <a16:creationId xmlns:a16="http://schemas.microsoft.com/office/drawing/2014/main" id="{BC1DC770-352D-429E-9F74-2DDB141298A3}"/>
              </a:ext>
            </a:extLst>
          </p:cNvPr>
          <p:cNvSpPr txBox="1">
            <a:spLocks noGrp="1"/>
          </p:cNvSpPr>
          <p:nvPr>
            <p:ph type="body" idx="4294967295"/>
          </p:nvPr>
        </p:nvSpPr>
        <p:spPr>
          <a:xfrm>
            <a:off x="899998" y="1495080"/>
            <a:ext cx="7343637" cy="692639"/>
          </a:xfrm>
        </p:spPr>
        <p:txBody>
          <a:bodyPr anchorCtr="1"/>
          <a:lstStyle>
            <a:lvl1pPr algn="ctr">
              <a:spcBef>
                <a:spcPts val="0"/>
              </a:spcBef>
              <a:buNone/>
              <a:defRPr sz="4500">
                <a:solidFill>
                  <a:srgbClr val="237291"/>
                </a:solidFill>
              </a:defRPr>
            </a:lvl1pPr>
          </a:lstStyle>
          <a:p>
            <a:pPr lvl="0"/>
            <a:r>
              <a:rPr lang="fr-FR"/>
              <a:t>MON TITRE</a:t>
            </a:r>
          </a:p>
        </p:txBody>
      </p:sp>
    </p:spTree>
    <p:extLst>
      <p:ext uri="{BB962C8B-B14F-4D97-AF65-F5344CB8AC3E}">
        <p14:creationId xmlns:p14="http://schemas.microsoft.com/office/powerpoint/2010/main" val="2309383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3264210"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3264210" y="1183184"/>
            <a:ext cx="4844338" cy="184281"/>
          </a:xfrm>
        </p:spPr>
        <p:txBody>
          <a:bodyPr wrap="square">
            <a:spAutoFit/>
          </a:bodyPr>
          <a:lstStyle>
            <a:lvl1pPr algn="l">
              <a:lnSpc>
                <a:spcPct val="110000"/>
              </a:lnSpc>
              <a:defRPr sz="120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4689811"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6115414"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7541017"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3264209"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3264209"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4689812"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4689812"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6115415"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6115415"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7541018"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7541018"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333731" y="1183183"/>
            <a:ext cx="2118055" cy="369332"/>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331526" y="1457850"/>
            <a:ext cx="2120585" cy="3221417"/>
          </a:xfrm>
        </p:spPr>
        <p:txBody>
          <a:bodyPr/>
          <a:lstStyle>
            <a:lvl1pPr>
              <a:defRPr>
                <a:solidFill>
                  <a:schemeClr val="tx1"/>
                </a:solidFill>
              </a:defRPr>
            </a:lvl1pPr>
            <a:lvl2pPr marL="226794" indent="-226794">
              <a:buFontTx/>
              <a:buBlip>
                <a:blip r:embed="rId4"/>
              </a:buBlip>
              <a:defRPr>
                <a:solidFill>
                  <a:schemeClr val="tx1"/>
                </a:solidFill>
              </a:defRPr>
            </a:lvl2pPr>
            <a:lvl3pPr marL="457189" indent="-226794">
              <a:buFontTx/>
              <a:buBlip>
                <a:blip r:embed="rId4"/>
              </a:buBlip>
              <a:defRPr>
                <a:solidFill>
                  <a:schemeClr val="tx1"/>
                </a:solidFill>
              </a:defRPr>
            </a:lvl3pPr>
            <a:lvl4pPr marL="683983" indent="-226794">
              <a:buFontTx/>
              <a:buBlip>
                <a:blip r:embed="rId4"/>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331200" y="532801"/>
            <a:ext cx="2120585" cy="561185"/>
          </a:xfrm>
        </p:spPr>
        <p:txBody>
          <a:bodyPr/>
          <a:lstStyle>
            <a:lvl1pPr>
              <a:defRPr>
                <a:solidFill>
                  <a:schemeClr val="tx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289770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3264210"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3264210" y="1183184"/>
            <a:ext cx="4844338" cy="184281"/>
          </a:xfrm>
        </p:spPr>
        <p:txBody>
          <a:bodyPr wrap="square">
            <a:spAutoFit/>
          </a:bodyPr>
          <a:lstStyle>
            <a:lvl1pPr algn="l">
              <a:lnSpc>
                <a:spcPct val="110000"/>
              </a:lnSpc>
              <a:defRPr sz="120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4689811"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6115414"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7541017"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3264209"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3264209"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4689812"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4689812"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6115415"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6115415"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7541018"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7541018"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333731" y="1183183"/>
            <a:ext cx="2118055" cy="369332"/>
          </a:xfrm>
        </p:spPr>
        <p:txBody>
          <a:bodyPr wrap="square">
            <a:spAutoFit/>
          </a:bodyPr>
          <a:lstStyle>
            <a:lvl1pPr>
              <a:lnSpc>
                <a:spcPct val="100000"/>
              </a:lnSpc>
              <a:spcAft>
                <a:spcPts val="0"/>
              </a:spcAft>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331526" y="1457850"/>
            <a:ext cx="2120585" cy="3221417"/>
          </a:xfrm>
        </p:spPr>
        <p:txBody>
          <a:bodyPr/>
          <a:lstStyle>
            <a:lvl1pPr>
              <a:defRPr>
                <a:solidFill>
                  <a:schemeClr val="bg1"/>
                </a:solidFill>
              </a:defRPr>
            </a:lvl1pPr>
            <a:lvl2pPr marL="226794" indent="-226794">
              <a:buFontTx/>
              <a:buBlip>
                <a:blip r:embed="rId4"/>
              </a:buBlip>
              <a:defRPr>
                <a:solidFill>
                  <a:schemeClr val="bg1"/>
                </a:solidFill>
              </a:defRPr>
            </a:lvl2pPr>
            <a:lvl3pPr marL="457189" indent="-226794">
              <a:buFontTx/>
              <a:buBlip>
                <a:blip r:embed="rId4"/>
              </a:buBlip>
              <a:defRPr>
                <a:solidFill>
                  <a:schemeClr val="bg1"/>
                </a:solidFill>
              </a:defRPr>
            </a:lvl3pPr>
            <a:lvl4pPr marL="683983" indent="-226794">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331200" y="532801"/>
            <a:ext cx="2120585" cy="561185"/>
          </a:xfrm>
        </p:spPr>
        <p:txBody>
          <a:bodyPr/>
          <a:lstStyle>
            <a:lvl1pPr>
              <a:defRPr>
                <a:solidFill>
                  <a:schemeClr val="bg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331625" y="4747145"/>
            <a:ext cx="803890" cy="206313"/>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126350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3264210"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3264210" y="1183184"/>
            <a:ext cx="4844338" cy="184281"/>
          </a:xfrm>
        </p:spPr>
        <p:txBody>
          <a:bodyPr wrap="square">
            <a:spAutoFit/>
          </a:bodyPr>
          <a:lstStyle>
            <a:lvl1pPr algn="l">
              <a:lnSpc>
                <a:spcPct val="110000"/>
              </a:lnSpc>
              <a:defRPr sz="120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4689811"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6115414"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7541017"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3264209"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3264209"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4689812"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4689812"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6115415"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6115415"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7541018"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7541018"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333731" y="1183183"/>
            <a:ext cx="2118055" cy="369332"/>
          </a:xfrm>
        </p:spPr>
        <p:txBody>
          <a:bodyPr wrap="square">
            <a:spAutoFit/>
          </a:bodyPr>
          <a:lstStyle>
            <a:lvl1pPr>
              <a:lnSpc>
                <a:spcPct val="100000"/>
              </a:lnSpc>
              <a:spcAft>
                <a:spcPts val="0"/>
              </a:spcAft>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331526" y="1457850"/>
            <a:ext cx="2120585" cy="3221417"/>
          </a:xfrm>
        </p:spPr>
        <p:txBody>
          <a:bodyPr/>
          <a:lstStyle>
            <a:lvl1pPr>
              <a:defRPr>
                <a:solidFill>
                  <a:schemeClr val="bg1"/>
                </a:solidFill>
              </a:defRPr>
            </a:lvl1pPr>
            <a:lvl2pPr marL="226794" indent="-226794">
              <a:buFontTx/>
              <a:buBlip>
                <a:blip r:embed="rId4"/>
              </a:buBlip>
              <a:defRPr>
                <a:solidFill>
                  <a:schemeClr val="bg1"/>
                </a:solidFill>
              </a:defRPr>
            </a:lvl2pPr>
            <a:lvl3pPr marL="457189" indent="-226794">
              <a:buFontTx/>
              <a:buBlip>
                <a:blip r:embed="rId4"/>
              </a:buBlip>
              <a:defRPr>
                <a:solidFill>
                  <a:schemeClr val="bg1"/>
                </a:solidFill>
              </a:defRPr>
            </a:lvl3pPr>
            <a:lvl4pPr marL="683983" indent="-226794">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331200" y="532801"/>
            <a:ext cx="2120585" cy="561185"/>
          </a:xfrm>
        </p:spPr>
        <p:txBody>
          <a:bodyPr/>
          <a:lstStyle>
            <a:lvl1pPr>
              <a:defRPr>
                <a:solidFill>
                  <a:schemeClr val="bg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331625" y="4747145"/>
            <a:ext cx="803890" cy="206313"/>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6138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331038" y="1457048"/>
            <a:ext cx="8478000" cy="3222219"/>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0469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238027"/>
            <a:ext cx="6858000" cy="667446"/>
          </a:xfrm>
        </p:spPr>
        <p:txBody>
          <a:bodyPr anchor="ctr">
            <a:normAutofit/>
          </a:bodyPr>
          <a:lstStyle>
            <a:lvl1pPr algn="ctr">
              <a:defRPr sz="4000">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4508584" y="3260202"/>
            <a:ext cx="126835" cy="125936"/>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4508584" y="1771699"/>
            <a:ext cx="126835" cy="125936"/>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4169622" y="4511009"/>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18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4170048" y="4510418"/>
            <a:ext cx="803890" cy="206313"/>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426922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24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GB"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331525" y="1457850"/>
            <a:ext cx="8478000" cy="3221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GB"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117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A0A50-C814-C99D-A99C-7833B62B4C9C}"/>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FF190B61-F10A-35D3-8599-38DD318F270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B8626A9-9BC6-579B-BF32-09E609591CD4}"/>
              </a:ext>
            </a:extLst>
          </p:cNvPr>
          <p:cNvSpPr>
            <a:spLocks noGrp="1"/>
          </p:cNvSpPr>
          <p:nvPr>
            <p:ph type="dt" sz="half" idx="10"/>
          </p:nvPr>
        </p:nvSpPr>
        <p:spPr/>
        <p:txBody>
          <a:bodyPr/>
          <a:lstStyle/>
          <a:p>
            <a:fld id="{ACAB82A7-C762-0345-A72B-34944444F537}" type="datetimeFigureOut">
              <a:rPr lang="fr-FR" smtClean="0"/>
              <a:t>26/06/2023</a:t>
            </a:fld>
            <a:endParaRPr lang="fr-FR"/>
          </a:p>
        </p:txBody>
      </p:sp>
      <p:sp>
        <p:nvSpPr>
          <p:cNvPr id="5" name="Espace réservé du pied de page 4">
            <a:extLst>
              <a:ext uri="{FF2B5EF4-FFF2-40B4-BE49-F238E27FC236}">
                <a16:creationId xmlns:a16="http://schemas.microsoft.com/office/drawing/2014/main" id="{3FF32499-2CEE-3846-B0E5-440B073205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FCDE74-C224-20FE-1DFB-E9DA82559515}"/>
              </a:ext>
            </a:extLst>
          </p:cNvPr>
          <p:cNvSpPr>
            <a:spLocks noGrp="1"/>
          </p:cNvSpPr>
          <p:nvPr>
            <p:ph type="sldNum" sz="quarter" idx="12"/>
          </p:nvPr>
        </p:nvSpPr>
        <p:spPr/>
        <p:txBody>
          <a:bodyPr/>
          <a:lstStyle/>
          <a:p>
            <a:fld id="{3FC79B4B-67B6-1244-A89B-7D4B53CC83EC}" type="slidenum">
              <a:rPr lang="fr-FR" smtClean="0"/>
              <a:t>‹N°›</a:t>
            </a:fld>
            <a:endParaRPr lang="fr-FR"/>
          </a:p>
        </p:txBody>
      </p:sp>
    </p:spTree>
    <p:extLst>
      <p:ext uri="{BB962C8B-B14F-4D97-AF65-F5344CB8AC3E}">
        <p14:creationId xmlns:p14="http://schemas.microsoft.com/office/powerpoint/2010/main" val="2483181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72DE7-AB4F-E921-958B-F64C30F1499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D88B6F-288C-6747-FA59-56116FBDD08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8C2EE4-DDA4-0A53-76E0-2634D83A42F1}"/>
              </a:ext>
            </a:extLst>
          </p:cNvPr>
          <p:cNvSpPr>
            <a:spLocks noGrp="1"/>
          </p:cNvSpPr>
          <p:nvPr>
            <p:ph type="dt" sz="half" idx="10"/>
          </p:nvPr>
        </p:nvSpPr>
        <p:spPr/>
        <p:txBody>
          <a:bodyPr/>
          <a:lstStyle/>
          <a:p>
            <a:fld id="{ACAB82A7-C762-0345-A72B-34944444F537}" type="datetimeFigureOut">
              <a:rPr lang="fr-FR" smtClean="0"/>
              <a:t>26/06/2023</a:t>
            </a:fld>
            <a:endParaRPr lang="fr-FR"/>
          </a:p>
        </p:txBody>
      </p:sp>
      <p:sp>
        <p:nvSpPr>
          <p:cNvPr id="5" name="Espace réservé du pied de page 4">
            <a:extLst>
              <a:ext uri="{FF2B5EF4-FFF2-40B4-BE49-F238E27FC236}">
                <a16:creationId xmlns:a16="http://schemas.microsoft.com/office/drawing/2014/main" id="{9BBB4B2B-2A20-E61C-1804-9BA38AAB0F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D10F12-5AE7-DC2D-D436-82ABA87BBD6C}"/>
              </a:ext>
            </a:extLst>
          </p:cNvPr>
          <p:cNvSpPr>
            <a:spLocks noGrp="1"/>
          </p:cNvSpPr>
          <p:nvPr>
            <p:ph type="sldNum" sz="quarter" idx="12"/>
          </p:nvPr>
        </p:nvSpPr>
        <p:spPr/>
        <p:txBody>
          <a:bodyPr/>
          <a:lstStyle/>
          <a:p>
            <a:fld id="{3FC79B4B-67B6-1244-A89B-7D4B53CC83EC}" type="slidenum">
              <a:rPr lang="fr-FR" smtClean="0"/>
              <a:t>‹N°›</a:t>
            </a:fld>
            <a:endParaRPr lang="fr-FR"/>
          </a:p>
        </p:txBody>
      </p:sp>
    </p:spTree>
    <p:extLst>
      <p:ext uri="{BB962C8B-B14F-4D97-AF65-F5344CB8AC3E}">
        <p14:creationId xmlns:p14="http://schemas.microsoft.com/office/powerpoint/2010/main" val="1551744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3236582" y="2227950"/>
            <a:ext cx="2670837" cy="6876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306007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5f_Titre seul">
    <p:spTree>
      <p:nvGrpSpPr>
        <p:cNvPr id="1" name=""/>
        <p:cNvGrpSpPr/>
        <p:nvPr/>
      </p:nvGrpSpPr>
      <p:grpSpPr>
        <a:xfrm>
          <a:off x="0" y="0"/>
          <a:ext cx="0" cy="0"/>
          <a:chOff x="0" y="0"/>
          <a:chExt cx="0" cy="0"/>
        </a:xfrm>
      </p:grpSpPr>
      <p:pic>
        <p:nvPicPr>
          <p:cNvPr id="2" name="Image 5">
            <a:extLst>
              <a:ext uri="{FF2B5EF4-FFF2-40B4-BE49-F238E27FC236}">
                <a16:creationId xmlns:a16="http://schemas.microsoft.com/office/drawing/2014/main" id="{CDF34D61-5E3E-4894-927D-D4602846F495}"/>
              </a:ext>
            </a:extLst>
          </p:cNvPr>
          <p:cNvPicPr>
            <a:picLocks noChangeAspect="1"/>
          </p:cNvPicPr>
          <p:nvPr/>
        </p:nvPicPr>
        <p:blipFill>
          <a:blip r:embed="rId2"/>
          <a:stretch>
            <a:fillRect/>
          </a:stretch>
        </p:blipFill>
        <p:spPr>
          <a:xfrm>
            <a:off x="0" y="0"/>
            <a:ext cx="9144000" cy="5143317"/>
          </a:xfrm>
          <a:prstGeom prst="rect">
            <a:avLst/>
          </a:prstGeom>
          <a:noFill/>
          <a:ln cap="flat">
            <a:noFill/>
          </a:ln>
        </p:spPr>
      </p:pic>
      <p:sp>
        <p:nvSpPr>
          <p:cNvPr id="3" name="Sous-titre 2">
            <a:extLst>
              <a:ext uri="{FF2B5EF4-FFF2-40B4-BE49-F238E27FC236}">
                <a16:creationId xmlns:a16="http://schemas.microsoft.com/office/drawing/2014/main" id="{760FDEA7-8281-446D-88CB-AEEBDAF60E32}"/>
              </a:ext>
            </a:extLst>
          </p:cNvPr>
          <p:cNvSpPr txBox="1">
            <a:spLocks noGrp="1"/>
          </p:cNvSpPr>
          <p:nvPr>
            <p:ph type="subTitle" idx="4294967295"/>
          </p:nvPr>
        </p:nvSpPr>
        <p:spPr>
          <a:xfrm>
            <a:off x="899998" y="2201043"/>
            <a:ext cx="7343637" cy="461515"/>
          </a:xfrm>
        </p:spPr>
        <p:txBody>
          <a:bodyPr anchorCtr="1"/>
          <a:lstStyle>
            <a:lvl1pPr algn="ctr">
              <a:spcBef>
                <a:spcPts val="0"/>
              </a:spcBef>
              <a:buNone/>
              <a:defRPr sz="3000" b="0">
                <a:solidFill>
                  <a:srgbClr val="237291"/>
                </a:solidFill>
              </a:defRPr>
            </a:lvl1pPr>
          </a:lstStyle>
          <a:p>
            <a:pPr lvl="0"/>
            <a:r>
              <a:rPr lang="fr-FR"/>
              <a:t>Ma description</a:t>
            </a:r>
          </a:p>
        </p:txBody>
      </p:sp>
      <p:sp>
        <p:nvSpPr>
          <p:cNvPr id="4" name="Espace réservé du texte 7">
            <a:extLst>
              <a:ext uri="{FF2B5EF4-FFF2-40B4-BE49-F238E27FC236}">
                <a16:creationId xmlns:a16="http://schemas.microsoft.com/office/drawing/2014/main" id="{E743AC16-60D5-46EE-859E-72728D074AD7}"/>
              </a:ext>
            </a:extLst>
          </p:cNvPr>
          <p:cNvSpPr txBox="1">
            <a:spLocks noGrp="1"/>
          </p:cNvSpPr>
          <p:nvPr>
            <p:ph type="body" idx="4294967295"/>
          </p:nvPr>
        </p:nvSpPr>
        <p:spPr>
          <a:xfrm>
            <a:off x="899998" y="3292918"/>
            <a:ext cx="7343637" cy="261719"/>
          </a:xfrm>
        </p:spPr>
        <p:txBody>
          <a:bodyPr anchorCtr="1"/>
          <a:lstStyle>
            <a:lvl1pPr algn="ctr">
              <a:spcBef>
                <a:spcPts val="0"/>
              </a:spcBef>
              <a:defRPr b="0">
                <a:solidFill>
                  <a:srgbClr val="237291"/>
                </a:solidFill>
              </a:defRPr>
            </a:lvl1pPr>
          </a:lstStyle>
          <a:p>
            <a:pPr lvl="0"/>
            <a:r>
              <a:rPr lang="fr-FR"/>
              <a:t>Ma date</a:t>
            </a:r>
          </a:p>
        </p:txBody>
      </p:sp>
      <p:sp>
        <p:nvSpPr>
          <p:cNvPr id="5" name="Espace réservé du texte 7">
            <a:extLst>
              <a:ext uri="{FF2B5EF4-FFF2-40B4-BE49-F238E27FC236}">
                <a16:creationId xmlns:a16="http://schemas.microsoft.com/office/drawing/2014/main" id="{CC385F7A-AA83-4509-BE0F-80A563A0862D}"/>
              </a:ext>
            </a:extLst>
          </p:cNvPr>
          <p:cNvSpPr txBox="1">
            <a:spLocks noGrp="1"/>
          </p:cNvSpPr>
          <p:nvPr>
            <p:ph type="body" idx="4294967295"/>
          </p:nvPr>
        </p:nvSpPr>
        <p:spPr>
          <a:xfrm>
            <a:off x="899998" y="1495080"/>
            <a:ext cx="7343637" cy="692639"/>
          </a:xfrm>
        </p:spPr>
        <p:txBody>
          <a:bodyPr anchorCtr="1"/>
          <a:lstStyle>
            <a:lvl1pPr algn="ctr">
              <a:spcBef>
                <a:spcPts val="0"/>
              </a:spcBef>
              <a:buNone/>
              <a:defRPr sz="4500">
                <a:solidFill>
                  <a:srgbClr val="237291"/>
                </a:solidFill>
              </a:defRPr>
            </a:lvl1pPr>
          </a:lstStyle>
          <a:p>
            <a:pPr lvl="0"/>
            <a:r>
              <a:rPr lang="fr-FR"/>
              <a:t>MON TITRE</a:t>
            </a:r>
          </a:p>
        </p:txBody>
      </p:sp>
    </p:spTree>
    <p:extLst>
      <p:ext uri="{BB962C8B-B14F-4D97-AF65-F5344CB8AC3E}">
        <p14:creationId xmlns:p14="http://schemas.microsoft.com/office/powerpoint/2010/main" val="283052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3236582" y="2227950"/>
            <a:ext cx="2670837" cy="6876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21927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4514348" y="3749929"/>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4514348" y="1161012"/>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4146496" y="333343"/>
            <a:ext cx="851011" cy="21909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18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18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18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3543300" y="4580080"/>
            <a:ext cx="2057400" cy="274637"/>
          </a:xfrm>
        </p:spPr>
        <p:txBody>
          <a:bodyPr/>
          <a:lstStyle/>
          <a:p>
            <a:r>
              <a:rPr lang="fr-FR" noProof="0"/>
              <a:t>XX . XX . XXXX</a:t>
            </a:r>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110584" y="1444726"/>
            <a:ext cx="6922834" cy="1243611"/>
          </a:xfrm>
        </p:spPr>
        <p:txBody>
          <a:bodyPr anchor="b">
            <a:noAutofit/>
          </a:bodyPr>
          <a:lstStyle>
            <a:lvl1pPr algn="ctr">
              <a:lnSpc>
                <a:spcPct val="96000"/>
              </a:lnSpc>
              <a:spcAft>
                <a:spcPts val="1000"/>
              </a:spcAft>
              <a:defRPr lang="fr-FR" sz="4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110584" y="2818618"/>
            <a:ext cx="6922834" cy="403469"/>
          </a:xfrm>
        </p:spPr>
        <p:txBody>
          <a:bodyPr anchor="ctr">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42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110584" y="3384937"/>
            <a:ext cx="6922834" cy="231290"/>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403772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4146496" y="333343"/>
            <a:ext cx="851011" cy="21909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18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18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18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r>
              <a:rPr lang="fr-FR"/>
              <a:t>XX . XX . XXXX</a:t>
            </a:r>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4514348" y="3749929"/>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4514348" y="1161012"/>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110584" y="1444726"/>
            <a:ext cx="6922834" cy="1243611"/>
          </a:xfrm>
        </p:spPr>
        <p:txBody>
          <a:bodyPr anchor="b">
            <a:noAutofit/>
          </a:bodyPr>
          <a:lstStyle>
            <a:lvl1pPr algn="ctr">
              <a:lnSpc>
                <a:spcPct val="96000"/>
              </a:lnSpc>
              <a:spcAft>
                <a:spcPts val="1000"/>
              </a:spcAft>
              <a:defRPr lang="fr-FR" sz="42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110584" y="2818618"/>
            <a:ext cx="6922834" cy="403469"/>
          </a:xfrm>
        </p:spPr>
        <p:txBody>
          <a:bodyPr anchor="ctr">
            <a:noAutofit/>
          </a:bodyPr>
          <a:lstStyle>
            <a:lvl1pPr algn="ctr">
              <a:lnSpc>
                <a:spcPct val="96000"/>
              </a:lnSpc>
              <a:spcAft>
                <a:spcPts val="1000"/>
              </a:spcAft>
              <a:defRPr lang="en-US" sz="2000"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42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110584" y="3384937"/>
            <a:ext cx="6922834" cy="231290"/>
          </a:xfrm>
        </p:spPr>
        <p:txBody>
          <a:bodyPr anchor="t">
            <a:noAutofit/>
          </a:bodyPr>
          <a:lstStyle>
            <a:lvl1pPr algn="ctr">
              <a:lnSpc>
                <a:spcPct val="96000"/>
              </a:lnSpc>
              <a:spcAft>
                <a:spcPts val="1000"/>
              </a:spcAft>
              <a:defRPr lang="en-US" sz="12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1771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5915025" y="4534580"/>
            <a:ext cx="2057400" cy="274637"/>
          </a:xfrm>
        </p:spPr>
        <p:txBody>
          <a:bodyPr/>
          <a:lstStyle/>
          <a:p>
            <a:r>
              <a:rPr lang="fr-FR"/>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6518221" y="387186"/>
            <a:ext cx="851011" cy="21909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6892560" y="1322815"/>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6892560" y="38773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4781135" cy="51435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5087573" y="1444726"/>
            <a:ext cx="3712306" cy="1243611"/>
          </a:xfrm>
        </p:spPr>
        <p:txBody>
          <a:bodyPr anchor="b">
            <a:noAutofit/>
          </a:bodyPr>
          <a:lstStyle>
            <a:lvl1pPr algn="ctr">
              <a:lnSpc>
                <a:spcPct val="96000"/>
              </a:lnSpc>
              <a:spcAft>
                <a:spcPts val="1000"/>
              </a:spcAft>
              <a:defRPr lang="fr-FR" sz="3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5087573" y="2818618"/>
            <a:ext cx="3712306" cy="403469"/>
          </a:xfrm>
        </p:spPr>
        <p:txBody>
          <a:bodyPr anchor="t">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5087573" y="3240374"/>
            <a:ext cx="3712306" cy="577995"/>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64139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5915025" y="4534580"/>
            <a:ext cx="2057400" cy="274637"/>
          </a:xfrm>
        </p:spPr>
        <p:txBody>
          <a:bodyPr/>
          <a:lstStyle>
            <a:lvl1pPr>
              <a:defRPr>
                <a:solidFill>
                  <a:schemeClr val="bg2"/>
                </a:solidFill>
              </a:defRPr>
            </a:lvl1pPr>
          </a:lstStyle>
          <a:p>
            <a:r>
              <a:rPr lang="fr-FR"/>
              <a:t>XX . XX . XXXX</a:t>
            </a:r>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6518221" y="387186"/>
            <a:ext cx="851011" cy="21909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18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18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18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4781135" cy="51435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6892560" y="1322815"/>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6892560" y="38773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5087573" y="1444726"/>
            <a:ext cx="3712306" cy="1243611"/>
          </a:xfrm>
        </p:spPr>
        <p:txBody>
          <a:bodyPr anchor="b">
            <a:noAutofit/>
          </a:bodyPr>
          <a:lstStyle>
            <a:lvl1pPr algn="ctr">
              <a:lnSpc>
                <a:spcPct val="96000"/>
              </a:lnSpc>
              <a:spcAft>
                <a:spcPts val="1000"/>
              </a:spcAft>
              <a:defRPr lang="fr-FR" sz="3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5087573" y="2818618"/>
            <a:ext cx="3712306" cy="403469"/>
          </a:xfrm>
        </p:spPr>
        <p:txBody>
          <a:bodyPr anchor="t">
            <a:noAutofit/>
          </a:bodyPr>
          <a:lstStyle>
            <a:lvl1pPr algn="ctr">
              <a:lnSpc>
                <a:spcPct val="96000"/>
              </a:lnSpc>
              <a:spcAft>
                <a:spcPts val="1000"/>
              </a:spcAft>
              <a:defRPr lang="en-US" sz="2000"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5087573" y="3240374"/>
            <a:ext cx="3712306" cy="577995"/>
          </a:xfrm>
        </p:spPr>
        <p:txBody>
          <a:bodyPr anchor="t">
            <a:noAutofit/>
          </a:bodyPr>
          <a:lstStyle>
            <a:lvl1pPr algn="ctr">
              <a:lnSpc>
                <a:spcPct val="96000"/>
              </a:lnSpc>
              <a:spcAft>
                <a:spcPts val="1000"/>
              </a:spcAft>
              <a:defRPr lang="en-US" sz="12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285903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4052777" y="532800"/>
            <a:ext cx="4756746" cy="4132943"/>
          </a:xfrm>
        </p:spPr>
        <p:txBody>
          <a:bodyPr>
            <a:noAutofit/>
          </a:bodyPr>
          <a:lstStyle>
            <a:lvl1pPr>
              <a:defRPr>
                <a:noFill/>
              </a:defRPr>
            </a:lvl1pPr>
          </a:lstStyle>
          <a:p>
            <a:r>
              <a:rPr lang="fr-FR"/>
              <a:t>Cliquez sur l'icône pour ajouter une image</a:t>
            </a:r>
          </a:p>
        </p:txBody>
      </p:sp>
      <p:cxnSp>
        <p:nvCxnSpPr>
          <p:cNvPr id="14" name="Connecteur droit 13">
            <a:extLst>
              <a:ext uri="{FF2B5EF4-FFF2-40B4-BE49-F238E27FC236}">
                <a16:creationId xmlns:a16="http://schemas.microsoft.com/office/drawing/2014/main" id="{C27273C0-D926-4FC2-8437-9B297AC1E951}"/>
              </a:ext>
            </a:extLst>
          </p:cNvPr>
          <p:cNvCxnSpPr>
            <a:cxnSpLocks/>
          </p:cNvCxnSpPr>
          <p:nvPr userDrawn="1"/>
        </p:nvCxnSpPr>
        <p:spPr>
          <a:xfrm>
            <a:off x="802547"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776290" y="1571330"/>
            <a:ext cx="52514" cy="5213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err="1"/>
              <a:t>internal</a:t>
            </a:r>
            <a:r>
              <a:rPr lang="fr-FR"/>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‹N°›</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331523"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331523"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331523"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331523"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331523"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001587"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000699"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001587"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000699"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001587"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000699"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001587"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000699"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001587"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000699"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331201" y="532801"/>
            <a:ext cx="3548792" cy="561185"/>
          </a:xfrm>
        </p:spPr>
        <p:txBody>
          <a:bodyPr/>
          <a:lstStyle/>
          <a:p>
            <a:r>
              <a:rPr lang="fr-FR"/>
              <a:t>Modifiez le style du titre</a:t>
            </a:r>
            <a:endParaRPr lang="en-US"/>
          </a:p>
        </p:txBody>
      </p:sp>
    </p:spTree>
    <p:extLst>
      <p:ext uri="{BB962C8B-B14F-4D97-AF65-F5344CB8AC3E}">
        <p14:creationId xmlns:p14="http://schemas.microsoft.com/office/powerpoint/2010/main" val="176877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‹N°›</a:t>
            </a:fld>
            <a:endParaRPr lang="en-US" noProof="0"/>
          </a:p>
        </p:txBody>
      </p:sp>
      <p:cxnSp>
        <p:nvCxnSpPr>
          <p:cNvPr id="32" name="Connecteur droit 13">
            <a:extLst>
              <a:ext uri="{FF2B5EF4-FFF2-40B4-BE49-F238E27FC236}">
                <a16:creationId xmlns:a16="http://schemas.microsoft.com/office/drawing/2014/main" id="{7BC19BBF-83CB-4541-9E5A-ACB3379B1867}"/>
              </a:ext>
            </a:extLst>
          </p:cNvPr>
          <p:cNvCxnSpPr>
            <a:cxnSpLocks/>
          </p:cNvCxnSpPr>
          <p:nvPr userDrawn="1"/>
        </p:nvCxnSpPr>
        <p:spPr>
          <a:xfrm>
            <a:off x="1327882"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0" name="Connecteur droit 13">
            <a:extLst>
              <a:ext uri="{FF2B5EF4-FFF2-40B4-BE49-F238E27FC236}">
                <a16:creationId xmlns:a16="http://schemas.microsoft.com/office/drawing/2014/main" id="{85FA77DC-6A39-4C5E-A7D7-DB530C4F2170}"/>
              </a:ext>
            </a:extLst>
          </p:cNvPr>
          <p:cNvCxnSpPr>
            <a:cxnSpLocks/>
          </p:cNvCxnSpPr>
          <p:nvPr userDrawn="1"/>
        </p:nvCxnSpPr>
        <p:spPr>
          <a:xfrm>
            <a:off x="5442469"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6" name="Espace réservé du graphique SmartArt 11">
            <a:extLst>
              <a:ext uri="{FF2B5EF4-FFF2-40B4-BE49-F238E27FC236}">
                <a16:creationId xmlns:a16="http://schemas.microsoft.com/office/drawing/2014/main" id="{23BA7E43-84CF-486A-BB7B-AD1F2F009C79}"/>
              </a:ext>
            </a:extLst>
          </p:cNvPr>
          <p:cNvSpPr>
            <a:spLocks noGrp="1" noChangeAspect="1"/>
          </p:cNvSpPr>
          <p:nvPr>
            <p:ph type="dgm" sz="quarter" idx="14"/>
          </p:nvPr>
        </p:nvSpPr>
        <p:spPr>
          <a:xfrm>
            <a:off x="1302070" y="1571330"/>
            <a:ext cx="52514" cy="5213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857303"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857303"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857303"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857303"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857303"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4971445"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4971445"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4971445"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4971445"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4971445"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526478"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525590"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526478"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525590"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526478"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525590"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526478"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525590"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526478"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525590"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5641063"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5640175"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5641063"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5640175"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5641063"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5640175"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5641063"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5640175"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5641063"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5640175"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4156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4223" y="3119438"/>
            <a:ext cx="953453" cy="942975"/>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defRPr lang="en-US" sz="24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600"/>
              </a:spcBef>
              <a:buFont typeface="Arial" panose="020B0604020202020204" pitchFamily="34" charset="0"/>
              <a:buNone/>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25646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4223" y="3119438"/>
            <a:ext cx="953453" cy="942975"/>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lgn="r">
              <a:defRPr lang="en-US" sz="24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8" name="Espace réservé du numéro de diapositive 10">
            <a:extLst>
              <a:ext uri="{FF2B5EF4-FFF2-40B4-BE49-F238E27FC236}">
                <a16:creationId xmlns:a16="http://schemas.microsoft.com/office/drawing/2014/main" id="{4AB3AFF7-162A-3245-A445-02B32B2ABFBB}"/>
              </a:ext>
            </a:extLst>
          </p:cNvPr>
          <p:cNvSpPr>
            <a:spLocks noGrp="1"/>
          </p:cNvSpPr>
          <p:nvPr>
            <p:ph type="sldNum" sz="quarter" idx="16"/>
          </p:nvPr>
        </p:nvSpPr>
        <p:spPr>
          <a:xfrm>
            <a:off x="8336226" y="4820495"/>
            <a:ext cx="476250" cy="205743"/>
          </a:xfrm>
        </p:spPr>
        <p:txBody>
          <a:bodyPr/>
          <a:lstStyle>
            <a:lvl1pPr>
              <a:defRPr>
                <a:solidFill>
                  <a:schemeClr val="tx2"/>
                </a:solidFill>
              </a:defRPr>
            </a:lvl1pPr>
          </a:lstStyle>
          <a:p>
            <a:fld id="{6B54B0F7-55DD-40D6-B7F4-70B586885C0B}" type="slidenum">
              <a:rPr lang="en-US" smtClean="0"/>
              <a:pPr/>
              <a:t>‹N°›</a:t>
            </a:fld>
            <a:endParaRPr lang="en-US"/>
          </a:p>
        </p:txBody>
      </p:sp>
    </p:spTree>
    <p:extLst>
      <p:ext uri="{BB962C8B-B14F-4D97-AF65-F5344CB8AC3E}">
        <p14:creationId xmlns:p14="http://schemas.microsoft.com/office/powerpoint/2010/main" val="42062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9143999" cy="51435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5083919" y="2186524"/>
            <a:ext cx="3712306" cy="1049438"/>
          </a:xfrm>
        </p:spPr>
        <p:txBody>
          <a:bodyPr anchor="t">
            <a:noAutofit/>
          </a:bodyPr>
          <a:lstStyle>
            <a:lvl1pPr algn="l">
              <a:lnSpc>
                <a:spcPct val="96000"/>
              </a:lnSpc>
              <a:spcAft>
                <a:spcPts val="1000"/>
              </a:spcAft>
              <a:defRPr lang="fr-FR" sz="36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36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000"/>
              </a:spcBef>
              <a:defRPr sz="1400">
                <a:solidFill>
                  <a:schemeClr val="bg1"/>
                </a:solidFill>
                <a:effectLst>
                  <a:outerShdw blurRad="127000" sx="102000" sy="102000" algn="ctr" rotWithShape="0">
                    <a:prstClr val="black">
                      <a:alpha val="25000"/>
                    </a:prstClr>
                  </a:outerShdw>
                </a:effectLst>
              </a:defRPr>
            </a:lvl3pPr>
          </a:lstStyle>
          <a:p>
            <a:pPr marL="571486" lvl="0" indent="-571486" algn="l" defTabSz="685783" rtl="0" eaLnBrk="1" latinLnBrk="0" hangingPunct="1">
              <a:lnSpc>
                <a:spcPct val="90000"/>
              </a:lnSpc>
              <a:spcBef>
                <a:spcPts val="0"/>
              </a:spcBef>
            </a:pPr>
            <a:r>
              <a:rPr lang="fr-FR" noProof="0"/>
              <a:t>Cliquez pour modifier les styles du texte du masque</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5083919" y="3296920"/>
            <a:ext cx="3712306" cy="532899"/>
          </a:xfrm>
        </p:spPr>
        <p:txBody>
          <a:bodyPr anchor="t">
            <a:noAutofit/>
          </a:bodyPr>
          <a:lstStyle>
            <a:lvl1pPr algn="l">
              <a:lnSpc>
                <a:spcPct val="96000"/>
              </a:lnSpc>
              <a:spcAft>
                <a:spcPts val="1000"/>
              </a:spcAft>
              <a:defRPr lang="fr-FR" sz="1400"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400"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000"/>
              </a:spcBef>
              <a:defRPr lang="en-US" sz="1400"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685783" rtl="0" eaLnBrk="1" latinLnBrk="0" hangingPunct="1">
              <a:lnSpc>
                <a:spcPct val="100000"/>
              </a:lnSpc>
              <a:spcBef>
                <a:spcPts val="1000"/>
              </a:spcBef>
              <a:buFont typeface="Arial" panose="020B0604020202020204" pitchFamily="34" charset="0"/>
              <a:buNone/>
            </a:pPr>
            <a:r>
              <a:rPr lang="fr-FR" noProof="0"/>
              <a:t>Cliquez pour modifier les styles du texte du masque</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5083919" y="1344696"/>
            <a:ext cx="3712306" cy="704959"/>
          </a:xfrm>
        </p:spPr>
        <p:txBody>
          <a:bodyPr anchor="b">
            <a:noAutofit/>
          </a:bodyPr>
          <a:lstStyle>
            <a:lvl1pPr algn="l">
              <a:lnSpc>
                <a:spcPct val="96000"/>
              </a:lnSpc>
              <a:spcAft>
                <a:spcPts val="1000"/>
              </a:spcAft>
              <a:defRPr lang="fr-FR" sz="2200"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36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000"/>
              </a:spcBef>
              <a:defRPr sz="1400">
                <a:solidFill>
                  <a:schemeClr val="bg1"/>
                </a:solidFill>
                <a:effectLst>
                  <a:outerShdw blurRad="127000" sx="102000" sy="102000" algn="ctr" rotWithShape="0">
                    <a:prstClr val="black">
                      <a:alpha val="25000"/>
                    </a:prstClr>
                  </a:outerShdw>
                </a:effectLst>
              </a:defRPr>
            </a:lvl3pPr>
          </a:lstStyle>
          <a:p>
            <a:pPr lvl="0"/>
            <a:r>
              <a:rPr lang="fr-FR" noProof="0"/>
              <a:t>Cliquez pour modifier les styles du texte du masque</a:t>
            </a:r>
          </a:p>
        </p:txBody>
      </p:sp>
      <p:sp>
        <p:nvSpPr>
          <p:cNvPr id="25" name="Forme libre : forme 9">
            <a:extLst>
              <a:ext uri="{FF2B5EF4-FFF2-40B4-BE49-F238E27FC236}">
                <a16:creationId xmlns:a16="http://schemas.microsoft.com/office/drawing/2014/main" id="{F4B8DA8B-2C07-4FC6-911D-D340BE461554}"/>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1800" noProof="0"/>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421805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8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3E696AE0-5AB8-4D0C-BC50-3F46EB8B85F1}"/>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7CC8E74D-0B97-4846-A272-2C587B459FB6}"/>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F65C128B-6E59-4BB5-8471-67B297ABBC4D}"/>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DBA591A2-3696-4B45-BC25-8BC225EBA5FC}"/>
              </a:ext>
            </a:extLst>
          </p:cNvPr>
          <p:cNvSpPr txBox="1"/>
          <p:nvPr/>
        </p:nvSpPr>
        <p:spPr>
          <a:xfrm>
            <a:off x="8853120" y="4947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F30318-CABF-4B81-AA67-88D9613C90C6}" type="slidenum">
              <a:t>‹N°›</a:t>
            </a:fld>
            <a:endParaRPr lang="fr-FR" sz="800" b="1" i="0" u="none" strike="noStrike" kern="1200" cap="none" spc="0" baseline="0">
              <a:solidFill>
                <a:srgbClr val="FFFFFF"/>
              </a:solidFill>
              <a:uFillTx/>
              <a:latin typeface="Arial" pitchFamily="18"/>
              <a:ea typeface="PingFang SC" pitchFamily="2"/>
              <a:cs typeface="Arial Unicode MS" pitchFamily="2"/>
            </a:endParaRPr>
          </a:p>
        </p:txBody>
      </p:sp>
      <p:sp>
        <p:nvSpPr>
          <p:cNvPr id="6" name="Espace réservé de la date 3">
            <a:extLst>
              <a:ext uri="{FF2B5EF4-FFF2-40B4-BE49-F238E27FC236}">
                <a16:creationId xmlns:a16="http://schemas.microsoft.com/office/drawing/2014/main" id="{750DF8B4-3A6C-48D1-9FFD-4F83F1164550}"/>
              </a:ext>
            </a:extLst>
          </p:cNvPr>
          <p:cNvSpPr txBox="1"/>
          <p:nvPr/>
        </p:nvSpPr>
        <p:spPr>
          <a:xfrm>
            <a:off x="6577196" y="4947836"/>
            <a:ext cx="2133715" cy="123123"/>
          </a:xfrm>
          <a:prstGeom prst="rect">
            <a:avLst/>
          </a:prstGeom>
          <a:noFill/>
          <a:ln cap="flat">
            <a:noFill/>
          </a:ln>
        </p:spPr>
        <p:txBody>
          <a:bodyPr vert="horz" wrap="squar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800" b="1" i="0" u="none" strike="noStrike" kern="1200" cap="none" spc="0" baseline="0" dirty="0">
                <a:solidFill>
                  <a:srgbClr val="FFFFFF"/>
                </a:solidFill>
                <a:uFillTx/>
                <a:latin typeface="Arial" pitchFamily="18"/>
                <a:ea typeface="PingFang SC" pitchFamily="2"/>
                <a:cs typeface="Arial Unicode MS" pitchFamily="2"/>
              </a:rPr>
              <a:t>Date</a:t>
            </a:r>
          </a:p>
        </p:txBody>
      </p:sp>
      <p:sp>
        <p:nvSpPr>
          <p:cNvPr id="7" name="Espace réservé du pied de page 6">
            <a:extLst>
              <a:ext uri="{FF2B5EF4-FFF2-40B4-BE49-F238E27FC236}">
                <a16:creationId xmlns:a16="http://schemas.microsoft.com/office/drawing/2014/main" id="{DB765D54-B863-43EE-B76B-0AE650C04D3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29594298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4572000" cy="51435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6912232" y="1426436"/>
            <a:ext cx="72515" cy="72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6912232" y="3645065"/>
            <a:ext cx="72515" cy="72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‹N°›</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5404952" y="1875663"/>
            <a:ext cx="3077548" cy="730378"/>
          </a:xfrm>
        </p:spPr>
        <p:txBody>
          <a:bodyPr anchor="b">
            <a:noAutofit/>
          </a:bodyPr>
          <a:lstStyle>
            <a:lvl1pPr algn="ctr">
              <a:lnSpc>
                <a:spcPct val="96000"/>
              </a:lnSpc>
              <a:spcAft>
                <a:spcPts val="1000"/>
              </a:spcAft>
              <a:defRPr lang="fr-FR" sz="24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5404952" y="2617812"/>
            <a:ext cx="3077548" cy="403469"/>
          </a:xfrm>
        </p:spPr>
        <p:txBody>
          <a:bodyPr anchor="t">
            <a:noAutofit/>
          </a:bodyPr>
          <a:lstStyle>
            <a:lvl1pPr algn="ctr">
              <a:lnSpc>
                <a:spcPct val="96000"/>
              </a:lnSpc>
              <a:spcAft>
                <a:spcPts val="1000"/>
              </a:spcAft>
              <a:defRPr lang="en-US" sz="25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5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5404952" y="3085124"/>
            <a:ext cx="3077548" cy="248433"/>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marL="278543" indent="0" algn="l">
              <a:lnSpc>
                <a:spcPct val="100000"/>
              </a:lnSpc>
              <a:buFont typeface="Arial" panose="020B0604020202020204" pitchFamily="34" charset="0"/>
              <a:buNone/>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fr-FR"/>
              <a:t>Cliquez pour modifier les styles du texte du masque</a:t>
            </a:r>
          </a:p>
        </p:txBody>
      </p:sp>
    </p:spTree>
    <p:extLst>
      <p:ext uri="{BB962C8B-B14F-4D97-AF65-F5344CB8AC3E}">
        <p14:creationId xmlns:p14="http://schemas.microsoft.com/office/powerpoint/2010/main" val="328325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331525" y="1457850"/>
            <a:ext cx="8478000" cy="3221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29840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6346800" y="0"/>
            <a:ext cx="2797200" cy="51435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333730" y="318887"/>
            <a:ext cx="57384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333730" y="1183184"/>
            <a:ext cx="573587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331525" y="1457850"/>
            <a:ext cx="5735870" cy="3221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331201" y="532801"/>
            <a:ext cx="5735870" cy="561185"/>
          </a:xfrm>
        </p:spPr>
        <p:txBody>
          <a:bodyPr/>
          <a:lstStyle/>
          <a:p>
            <a:r>
              <a:rPr lang="fr-FR"/>
              <a:t>Modifiez le style du titre</a:t>
            </a:r>
            <a:endParaRPr lang="en-US"/>
          </a:p>
        </p:txBody>
      </p:sp>
    </p:spTree>
    <p:extLst>
      <p:ext uri="{BB962C8B-B14F-4D97-AF65-F5344CB8AC3E}">
        <p14:creationId xmlns:p14="http://schemas.microsoft.com/office/powerpoint/2010/main" val="207099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4572000" y="0"/>
            <a:ext cx="4572000" cy="51435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333730" y="318887"/>
            <a:ext cx="4030028"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333731" y="1183184"/>
            <a:ext cx="4028251"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331526" y="1457850"/>
            <a:ext cx="4028251" cy="3221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331201" y="532801"/>
            <a:ext cx="4028251" cy="561185"/>
          </a:xfrm>
        </p:spPr>
        <p:txBody>
          <a:bodyPr/>
          <a:lstStyle/>
          <a:p>
            <a:r>
              <a:rPr lang="fr-FR"/>
              <a:t>Modifiez le style du titre</a:t>
            </a:r>
            <a:endParaRPr lang="en-US"/>
          </a:p>
        </p:txBody>
      </p:sp>
    </p:spTree>
    <p:extLst>
      <p:ext uri="{BB962C8B-B14F-4D97-AF65-F5344CB8AC3E}">
        <p14:creationId xmlns:p14="http://schemas.microsoft.com/office/powerpoint/2010/main" val="325393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338494" y="1558352"/>
            <a:ext cx="2191718" cy="161583"/>
          </a:xfrm>
        </p:spPr>
        <p:txBody>
          <a:bodyPr/>
          <a:lstStyle>
            <a:lvl1pPr algn="l">
              <a:lnSpc>
                <a:spcPct val="100000"/>
              </a:lnSpc>
              <a:spcAft>
                <a:spcPts val="0"/>
              </a:spcAft>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4572001" y="1558352"/>
            <a:ext cx="2191718" cy="161583"/>
          </a:xfrm>
        </p:spPr>
        <p:txBody>
          <a:bodyPr/>
          <a:lstStyle>
            <a:lvl1pPr algn="l">
              <a:lnSpc>
                <a:spcPct val="100000"/>
              </a:lnSpc>
              <a:spcAft>
                <a:spcPts val="0"/>
              </a:spcAft>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333731" y="1829516"/>
            <a:ext cx="1755419" cy="2717116"/>
          </a:xfrm>
        </p:spPr>
        <p:txBody>
          <a:bodyPr>
            <a:noAutofit/>
          </a:bodyPr>
          <a:lstStyle>
            <a:lvl1pPr>
              <a:defRPr>
                <a:noFill/>
              </a:defRPr>
            </a:lvl1pPr>
          </a:lstStyle>
          <a:p>
            <a:r>
              <a:rPr lang="fr-FR" noProof="0"/>
              <a:t>Cliquez sur l'icône pour ajouter une image</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4572001" y="1829516"/>
            <a:ext cx="1755419" cy="2717116"/>
          </a:xfrm>
        </p:spPr>
        <p:txBody>
          <a:bodyPr>
            <a:noAutofit/>
          </a:bodyPr>
          <a:lstStyle>
            <a:lvl1pPr>
              <a:defRPr>
                <a:noFill/>
              </a:defRPr>
            </a:lvl1pPr>
          </a:lstStyle>
          <a:p>
            <a:r>
              <a:rPr lang="fr-FR" noProof="0"/>
              <a:t>Cliquez sur l'icône pour ajouter une image</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6539642" y="1829516"/>
            <a:ext cx="2059200" cy="170020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2301374" y="1829516"/>
            <a:ext cx="2058403" cy="170020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69815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4051562"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4051562" y="1188616"/>
            <a:ext cx="1034787"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3025071" y="1139318"/>
            <a:ext cx="883540" cy="398442"/>
          </a:xfrm>
        </p:spPr>
        <p:txBody>
          <a:bodyPr anchor="b">
            <a:noAutofit/>
          </a:bodyPr>
          <a:lstStyle>
            <a:lvl1pPr algn="r">
              <a:lnSpc>
                <a:spcPct val="110000"/>
              </a:lnSpc>
              <a:defRPr sz="800" cap="all" baseline="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4051562"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5296499"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5296500" y="1188616"/>
            <a:ext cx="1034786"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6541436"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6541436"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7786373" y="1851729"/>
            <a:ext cx="1034787" cy="13644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7786373"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4051562"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5296499"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5296499"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6541433"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6541433"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7786367"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7786367"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333731" y="1183183"/>
            <a:ext cx="2118055" cy="369332"/>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331527" y="1457850"/>
            <a:ext cx="2120260" cy="3221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331200" y="532801"/>
            <a:ext cx="2120585" cy="561185"/>
          </a:xfrm>
        </p:spPr>
        <p:txBody>
          <a:bodyPr/>
          <a:lstStyle/>
          <a:p>
            <a:r>
              <a:rPr lang="fr-FR"/>
              <a:t>Modifiez le style du titre</a:t>
            </a:r>
            <a:endParaRPr lang="en-US"/>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18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279743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3264210"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3264210" y="1183184"/>
            <a:ext cx="4844338" cy="184281"/>
          </a:xfrm>
        </p:spPr>
        <p:txBody>
          <a:bodyPr wrap="square">
            <a:spAutoFit/>
          </a:bodyPr>
          <a:lstStyle>
            <a:lvl1pPr algn="l">
              <a:lnSpc>
                <a:spcPct val="110000"/>
              </a:lnSpc>
              <a:defRPr sz="120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4689811"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6115414"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7541017"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3264209"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3264209"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4689812"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4689812"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6115415"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6115415"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7541018"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7541018"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333731" y="1183183"/>
            <a:ext cx="2118055" cy="369332"/>
          </a:xfrm>
        </p:spPr>
        <p:txBody>
          <a:bodyPr wrap="square">
            <a:spAutoFit/>
          </a:bodyPr>
          <a:lstStyle>
            <a:lvl1pPr>
              <a:lnSpc>
                <a:spcPct val="100000"/>
              </a:lnSpc>
              <a:spcAft>
                <a:spcPts val="0"/>
              </a:spcAft>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331526" y="1457850"/>
            <a:ext cx="2120585" cy="3221417"/>
          </a:xfrm>
        </p:spPr>
        <p:txBody>
          <a:bodyPr/>
          <a:lstStyle>
            <a:lvl1pPr>
              <a:defRPr>
                <a:solidFill>
                  <a:schemeClr val="bg1"/>
                </a:solidFill>
              </a:defRPr>
            </a:lvl1pPr>
            <a:lvl2pPr marL="226794" indent="-226794">
              <a:buFontTx/>
              <a:buBlip>
                <a:blip r:embed="rId4"/>
              </a:buBlip>
              <a:defRPr>
                <a:solidFill>
                  <a:schemeClr val="bg1"/>
                </a:solidFill>
              </a:defRPr>
            </a:lvl2pPr>
            <a:lvl3pPr marL="457189" indent="-226794">
              <a:buFontTx/>
              <a:buBlip>
                <a:blip r:embed="rId4"/>
              </a:buBlip>
              <a:defRPr>
                <a:solidFill>
                  <a:schemeClr val="bg1"/>
                </a:solidFill>
              </a:defRPr>
            </a:lvl3pPr>
            <a:lvl4pPr marL="683983" indent="-226794">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331200" y="532801"/>
            <a:ext cx="2120585" cy="561185"/>
          </a:xfrm>
        </p:spPr>
        <p:txBody>
          <a:bodyPr/>
          <a:lstStyle>
            <a:lvl1pPr>
              <a:defRPr>
                <a:solidFill>
                  <a:schemeClr val="bg1"/>
                </a:solidFill>
              </a:defRPr>
            </a:lvl1pPr>
          </a:lstStyle>
          <a:p>
            <a:r>
              <a:rPr lang="fr-FR"/>
              <a:t>Modifiez le style du titre</a:t>
            </a:r>
            <a:endParaRPr lang="en-US"/>
          </a:p>
        </p:txBody>
      </p:sp>
      <p:sp>
        <p:nvSpPr>
          <p:cNvPr id="26" name="Forme libre : forme 9">
            <a:extLst>
              <a:ext uri="{FF2B5EF4-FFF2-40B4-BE49-F238E27FC236}">
                <a16:creationId xmlns:a16="http://schemas.microsoft.com/office/drawing/2014/main" id="{A9C36C71-038F-4436-BBC3-96ADAFADF4C5}"/>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1800" noProof="0"/>
          </a:p>
        </p:txBody>
      </p:sp>
      <p:grpSp>
        <p:nvGrpSpPr>
          <p:cNvPr id="27" name="Graphique 7">
            <a:extLst>
              <a:ext uri="{FF2B5EF4-FFF2-40B4-BE49-F238E27FC236}">
                <a16:creationId xmlns:a16="http://schemas.microsoft.com/office/drawing/2014/main" id="{DBF91248-A888-4963-A212-5E5A4549B33C}"/>
              </a:ext>
            </a:extLst>
          </p:cNvPr>
          <p:cNvGrpSpPr>
            <a:grpSpLocks noChangeAspect="1"/>
          </p:cNvGrpSpPr>
          <p:nvPr userDrawn="1"/>
        </p:nvGrpSpPr>
        <p:grpSpPr>
          <a:xfrm>
            <a:off x="331625" y="4747145"/>
            <a:ext cx="803890" cy="206313"/>
            <a:chOff x="4768103" y="-471733"/>
            <a:chExt cx="744723" cy="191124"/>
          </a:xfrm>
          <a:solidFill>
            <a:schemeClr val="bg1"/>
          </a:solidFill>
        </p:grpSpPr>
        <p:sp>
          <p:nvSpPr>
            <p:cNvPr id="28" name="Forme libre : forme 9">
              <a:extLst>
                <a:ext uri="{FF2B5EF4-FFF2-40B4-BE49-F238E27FC236}">
                  <a16:creationId xmlns:a16="http://schemas.microsoft.com/office/drawing/2014/main" id="{68EE507B-C9A9-4C38-B6EF-2887A9778C9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34" name="Forme libre : forme 10">
              <a:extLst>
                <a:ext uri="{FF2B5EF4-FFF2-40B4-BE49-F238E27FC236}">
                  <a16:creationId xmlns:a16="http://schemas.microsoft.com/office/drawing/2014/main" id="{AE069B0D-3A77-4024-93DE-B14818FED9C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46" name="Forme libre : forme 11">
              <a:extLst>
                <a:ext uri="{FF2B5EF4-FFF2-40B4-BE49-F238E27FC236}">
                  <a16:creationId xmlns:a16="http://schemas.microsoft.com/office/drawing/2014/main" id="{4FEF900E-F4FF-408E-9225-41DC79A3C40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24679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331038" y="1457048"/>
            <a:ext cx="8478000" cy="3222219"/>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64950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238027"/>
            <a:ext cx="6858000" cy="667446"/>
          </a:xfrm>
        </p:spPr>
        <p:txBody>
          <a:bodyPr anchor="ctr">
            <a:normAutofit/>
          </a:bodyPr>
          <a:lstStyle>
            <a:lvl1pPr algn="ctr">
              <a:defRPr sz="4000">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4508584" y="3260202"/>
            <a:ext cx="126835" cy="125936"/>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4508584" y="1771699"/>
            <a:ext cx="126835" cy="125936"/>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4169622" y="4511009"/>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18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4170048" y="4510418"/>
            <a:ext cx="803890" cy="206313"/>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348619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rgbClr val="23004C"/>
        </a:solidFill>
        <a:effectLst/>
      </p:bgPr>
    </p:bg>
    <p:spTree>
      <p:nvGrpSpPr>
        <p:cNvPr id="1" name=""/>
        <p:cNvGrpSpPr/>
        <p:nvPr/>
      </p:nvGrpSpPr>
      <p:grpSpPr>
        <a:xfrm>
          <a:off x="0" y="0"/>
          <a:ext cx="0" cy="0"/>
          <a:chOff x="0" y="0"/>
          <a:chExt cx="0" cy="0"/>
        </a:xfrm>
      </p:grpSpPr>
      <p:grpSp>
        <p:nvGrpSpPr>
          <p:cNvPr id="10" name="Graphique 7">
            <a:extLst>
              <a:ext uri="{FF2B5EF4-FFF2-40B4-BE49-F238E27FC236}">
                <a16:creationId xmlns:a16="http://schemas.microsoft.com/office/drawing/2014/main" id="{44E55ADE-F9B3-3E4A-9C71-9B024B24BD08}"/>
              </a:ext>
            </a:extLst>
          </p:cNvPr>
          <p:cNvGrpSpPr>
            <a:grpSpLocks noChangeAspect="1"/>
          </p:cNvGrpSpPr>
          <p:nvPr userDrawn="1"/>
        </p:nvGrpSpPr>
        <p:grpSpPr>
          <a:xfrm>
            <a:off x="331625" y="4747145"/>
            <a:ext cx="803890" cy="206313"/>
            <a:chOff x="4768103" y="-471733"/>
            <a:chExt cx="744723" cy="191124"/>
          </a:xfrm>
          <a:solidFill>
            <a:schemeClr val="bg1"/>
          </a:solidFill>
        </p:grpSpPr>
        <p:sp>
          <p:nvSpPr>
            <p:cNvPr id="11" name="Forme libre : forme 9">
              <a:extLst>
                <a:ext uri="{FF2B5EF4-FFF2-40B4-BE49-F238E27FC236}">
                  <a16:creationId xmlns:a16="http://schemas.microsoft.com/office/drawing/2014/main" id="{FDFF62CB-D61E-7140-9457-A6D073BB39B9}"/>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12" name="Forme libre : forme 10">
              <a:extLst>
                <a:ext uri="{FF2B5EF4-FFF2-40B4-BE49-F238E27FC236}">
                  <a16:creationId xmlns:a16="http://schemas.microsoft.com/office/drawing/2014/main" id="{E5C0C99F-24E7-3F4D-A37E-B7D4F482CFE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13" name="Forme libre : forme 11">
              <a:extLst>
                <a:ext uri="{FF2B5EF4-FFF2-40B4-BE49-F238E27FC236}">
                  <a16:creationId xmlns:a16="http://schemas.microsoft.com/office/drawing/2014/main" id="{21ED03F7-D43F-1B4D-8292-54FEF6366E84}"/>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
        <p:nvSpPr>
          <p:cNvPr id="14" name="Espace réservé du numéro de diapositive 10">
            <a:extLst>
              <a:ext uri="{FF2B5EF4-FFF2-40B4-BE49-F238E27FC236}">
                <a16:creationId xmlns:a16="http://schemas.microsoft.com/office/drawing/2014/main" id="{903FB79F-BD56-2B48-8310-81E15DA95F2F}"/>
              </a:ext>
            </a:extLst>
          </p:cNvPr>
          <p:cNvSpPr>
            <a:spLocks noGrp="1"/>
          </p:cNvSpPr>
          <p:nvPr>
            <p:ph type="sldNum" sz="quarter" idx="16"/>
          </p:nvPr>
        </p:nvSpPr>
        <p:spPr>
          <a:xfrm>
            <a:off x="8336226" y="4820495"/>
            <a:ext cx="476250" cy="205743"/>
          </a:xfrm>
        </p:spPr>
        <p:txBody>
          <a:bodyPr/>
          <a:lstStyle>
            <a:lvl1pPr>
              <a:defRPr>
                <a:solidFill>
                  <a:schemeClr val="tx2"/>
                </a:solidFill>
              </a:defRPr>
            </a:lvl1pPr>
          </a:lstStyle>
          <a:p>
            <a:fld id="{6B54B0F7-55DD-40D6-B7F4-70B586885C0B}" type="slidenum">
              <a:rPr lang="en-US" smtClean="0"/>
              <a:pPr/>
              <a:t>‹N°›</a:t>
            </a:fld>
            <a:endParaRPr lang="en-US"/>
          </a:p>
        </p:txBody>
      </p:sp>
    </p:spTree>
    <p:extLst>
      <p:ext uri="{BB962C8B-B14F-4D97-AF65-F5344CB8AC3E}">
        <p14:creationId xmlns:p14="http://schemas.microsoft.com/office/powerpoint/2010/main" val="301480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9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F0442790-7C7E-42FE-8075-DDE3FC7A1C02}"/>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4A46DAEF-797E-4FDC-B42A-B0CB0CDB0805}"/>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A2D47A4F-A46A-4E23-A9B8-E85A1B4BDADD}"/>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80BCFA9C-7667-4CBA-9937-149ED9B5CABB}"/>
              </a:ext>
            </a:extLst>
          </p:cNvPr>
          <p:cNvSpPr txBox="1"/>
          <p:nvPr/>
        </p:nvSpPr>
        <p:spPr>
          <a:xfrm>
            <a:off x="8853120" y="4947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1CAB27-7E50-4298-8060-FBDEA0FB1B5E}" type="slidenum">
              <a:t>‹N°›</a:t>
            </a:fld>
            <a:endParaRPr lang="fr-FR" sz="800" b="1" i="0" u="none" strike="noStrike" kern="1200" cap="none" spc="0" baseline="0">
              <a:solidFill>
                <a:srgbClr val="FFFFFF"/>
              </a:solidFill>
              <a:uFillTx/>
              <a:latin typeface="Arial" pitchFamily="18"/>
              <a:ea typeface="PingFang SC" pitchFamily="2"/>
              <a:cs typeface="Arial Unicode MS" pitchFamily="2"/>
            </a:endParaRPr>
          </a:p>
        </p:txBody>
      </p:sp>
      <p:sp>
        <p:nvSpPr>
          <p:cNvPr id="6" name="Espace réservé de la date 3">
            <a:extLst>
              <a:ext uri="{FF2B5EF4-FFF2-40B4-BE49-F238E27FC236}">
                <a16:creationId xmlns:a16="http://schemas.microsoft.com/office/drawing/2014/main" id="{5B8D8BE8-CBD9-472C-9638-F97A2C644FAE}"/>
              </a:ext>
            </a:extLst>
          </p:cNvPr>
          <p:cNvSpPr txBox="1"/>
          <p:nvPr/>
        </p:nvSpPr>
        <p:spPr>
          <a:xfrm>
            <a:off x="6577196" y="4947836"/>
            <a:ext cx="2133715" cy="123123"/>
          </a:xfrm>
          <a:prstGeom prst="rect">
            <a:avLst/>
          </a:prstGeom>
          <a:noFill/>
          <a:ln cap="flat">
            <a:noFill/>
          </a:ln>
        </p:spPr>
        <p:txBody>
          <a:bodyPr vert="horz" wrap="squar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800" b="1" i="0" u="none" strike="noStrike" kern="1200" cap="none" spc="0" baseline="0">
                <a:solidFill>
                  <a:srgbClr val="FFFFFF"/>
                </a:solidFill>
                <a:uFillTx/>
                <a:latin typeface="Arial" pitchFamily="18"/>
                <a:ea typeface="PingFang SC" pitchFamily="2"/>
                <a:cs typeface="Arial Unicode MS" pitchFamily="2"/>
              </a:rPr>
              <a:t>Date</a:t>
            </a:r>
          </a:p>
        </p:txBody>
      </p:sp>
      <p:sp>
        <p:nvSpPr>
          <p:cNvPr id="7" name="Espace réservé du pied de page 6">
            <a:extLst>
              <a:ext uri="{FF2B5EF4-FFF2-40B4-BE49-F238E27FC236}">
                <a16:creationId xmlns:a16="http://schemas.microsoft.com/office/drawing/2014/main" id="{3019D32A-1E80-4E3C-8813-74C058C123A4}"/>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3026245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grpSp>
        <p:nvGrpSpPr>
          <p:cNvPr id="3" name="Graphique 7">
            <a:extLst>
              <a:ext uri="{FF2B5EF4-FFF2-40B4-BE49-F238E27FC236}">
                <a16:creationId xmlns:a16="http://schemas.microsoft.com/office/drawing/2014/main" id="{79ED3873-27AC-6044-A709-A511E8F4014B}"/>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4" name="Forme libre : forme 9">
              <a:extLst>
                <a:ext uri="{FF2B5EF4-FFF2-40B4-BE49-F238E27FC236}">
                  <a16:creationId xmlns:a16="http://schemas.microsoft.com/office/drawing/2014/main" id="{0DFBA9A9-4ED5-1141-BF8B-8ACB650141A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5" name="Forme libre : forme 10">
              <a:extLst>
                <a:ext uri="{FF2B5EF4-FFF2-40B4-BE49-F238E27FC236}">
                  <a16:creationId xmlns:a16="http://schemas.microsoft.com/office/drawing/2014/main" id="{169F9F09-4CA2-2A4F-A7FF-C60CA59D275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6" name="Forme libre : forme 11">
              <a:extLst>
                <a:ext uri="{FF2B5EF4-FFF2-40B4-BE49-F238E27FC236}">
                  <a16:creationId xmlns:a16="http://schemas.microsoft.com/office/drawing/2014/main" id="{C5B46E47-5544-5B4B-A22A-6F3FABFE656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
        <p:nvSpPr>
          <p:cNvPr id="2" name="Slide Number Placeholder 5">
            <a:extLst>
              <a:ext uri="{FF2B5EF4-FFF2-40B4-BE49-F238E27FC236}">
                <a16:creationId xmlns:a16="http://schemas.microsoft.com/office/drawing/2014/main" id="{21733E64-5A69-4A4E-B475-03F5D3988BD6}"/>
              </a:ext>
            </a:extLst>
          </p:cNvPr>
          <p:cNvSpPr>
            <a:spLocks noGrp="1"/>
          </p:cNvSpPr>
          <p:nvPr>
            <p:ph type="sldNum" sz="quarter" idx="4"/>
          </p:nvPr>
        </p:nvSpPr>
        <p:spPr>
          <a:xfrm>
            <a:off x="8336226" y="4820495"/>
            <a:ext cx="476250" cy="205743"/>
          </a:xfrm>
          <a:prstGeom prst="rect">
            <a:avLst/>
          </a:prstGeom>
        </p:spPr>
        <p:txBody>
          <a:bodyPr vert="horz" lIns="0" tIns="0" rIns="0" bIns="0" rtlCol="0" anchor="ctr"/>
          <a:lstStyle>
            <a:lvl1pPr algn="r">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‹N°›</a:t>
            </a:fld>
            <a:endParaRPr lang="en-US" noProof="0"/>
          </a:p>
        </p:txBody>
      </p:sp>
    </p:spTree>
    <p:extLst>
      <p:ext uri="{BB962C8B-B14F-4D97-AF65-F5344CB8AC3E}">
        <p14:creationId xmlns:p14="http://schemas.microsoft.com/office/powerpoint/2010/main" val="290104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Object 1" descr="preencoded.png">
            <a:extLst>
              <a:ext uri="{FF2B5EF4-FFF2-40B4-BE49-F238E27FC236}">
                <a16:creationId xmlns:a16="http://schemas.microsoft.com/office/drawing/2014/main" id="{413B1B2F-6FA3-8347-8474-678AF2B501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571750"/>
            <a:ext cx="9144000" cy="2571751"/>
          </a:xfrm>
          <a:prstGeom prst="rect">
            <a:avLst/>
          </a:prstGeom>
        </p:spPr>
      </p:pic>
      <p:grpSp>
        <p:nvGrpSpPr>
          <p:cNvPr id="7" name="Graphique 7">
            <a:extLst>
              <a:ext uri="{FF2B5EF4-FFF2-40B4-BE49-F238E27FC236}">
                <a16:creationId xmlns:a16="http://schemas.microsoft.com/office/drawing/2014/main" id="{C9C82B68-B271-6844-B39F-1C83CEDFD65A}"/>
              </a:ext>
            </a:extLst>
          </p:cNvPr>
          <p:cNvGrpSpPr>
            <a:grpSpLocks noChangeAspect="1"/>
          </p:cNvGrpSpPr>
          <p:nvPr userDrawn="1"/>
        </p:nvGrpSpPr>
        <p:grpSpPr>
          <a:xfrm>
            <a:off x="331625" y="4747145"/>
            <a:ext cx="803890" cy="206313"/>
            <a:chOff x="4768103" y="-471733"/>
            <a:chExt cx="744723" cy="191124"/>
          </a:xfrm>
          <a:solidFill>
            <a:schemeClr val="bg1"/>
          </a:solidFill>
        </p:grpSpPr>
        <p:sp>
          <p:nvSpPr>
            <p:cNvPr id="8" name="Forme libre : forme 9">
              <a:extLst>
                <a:ext uri="{FF2B5EF4-FFF2-40B4-BE49-F238E27FC236}">
                  <a16:creationId xmlns:a16="http://schemas.microsoft.com/office/drawing/2014/main" id="{27D4239F-EBE2-3B45-8D05-B2A783C19FB7}"/>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1800"/>
            </a:p>
          </p:txBody>
        </p:sp>
        <p:sp>
          <p:nvSpPr>
            <p:cNvPr id="9" name="Forme libre : forme 10">
              <a:extLst>
                <a:ext uri="{FF2B5EF4-FFF2-40B4-BE49-F238E27FC236}">
                  <a16:creationId xmlns:a16="http://schemas.microsoft.com/office/drawing/2014/main" id="{D8F7D05B-0981-0849-A8D3-F4C6AF33D53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1800">
                <a:solidFill>
                  <a:schemeClr val="accent2"/>
                </a:solidFill>
              </a:endParaRPr>
            </a:p>
          </p:txBody>
        </p:sp>
        <p:sp>
          <p:nvSpPr>
            <p:cNvPr id="10" name="Forme libre : forme 11">
              <a:extLst>
                <a:ext uri="{FF2B5EF4-FFF2-40B4-BE49-F238E27FC236}">
                  <a16:creationId xmlns:a16="http://schemas.microsoft.com/office/drawing/2014/main" id="{534266E9-703A-CB45-AD9B-283E5408A66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1800"/>
            </a:p>
          </p:txBody>
        </p:sp>
      </p:grpSp>
    </p:spTree>
    <p:extLst>
      <p:ext uri="{BB962C8B-B14F-4D97-AF65-F5344CB8AC3E}">
        <p14:creationId xmlns:p14="http://schemas.microsoft.com/office/powerpoint/2010/main" val="310980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
        <p:nvSpPr>
          <p:cNvPr id="5" name="Espace réservé du numéro de diapositive 1">
            <a:extLst>
              <a:ext uri="{FF2B5EF4-FFF2-40B4-BE49-F238E27FC236}">
                <a16:creationId xmlns:a16="http://schemas.microsoft.com/office/drawing/2014/main" id="{418350B1-DD47-5A45-A5DA-75A5286505FB}"/>
              </a:ext>
            </a:extLst>
          </p:cNvPr>
          <p:cNvSpPr>
            <a:spLocks noGrp="1"/>
          </p:cNvSpPr>
          <p:nvPr>
            <p:ph type="sldNum" sz="quarter" idx="4"/>
          </p:nvPr>
        </p:nvSpPr>
        <p:spPr>
          <a:xfrm>
            <a:off x="8336226" y="4820495"/>
            <a:ext cx="476250" cy="205743"/>
          </a:xfrm>
        </p:spPr>
        <p:txBody>
          <a:bodyPr/>
          <a:lstStyle>
            <a:lvl1pPr>
              <a:defRPr>
                <a:solidFill>
                  <a:schemeClr val="tx1"/>
                </a:solidFill>
              </a:defRPr>
            </a:lvl1pPr>
          </a:lstStyle>
          <a:p>
            <a:fld id="{6B54B0F7-55DD-40D6-B7F4-70B586885C0B}" type="slidenum">
              <a:rPr lang="en-US" smtClean="0"/>
              <a:pPr/>
              <a:t>‹N°›</a:t>
            </a:fld>
            <a:endParaRPr lang="en-US"/>
          </a:p>
        </p:txBody>
      </p:sp>
    </p:spTree>
    <p:extLst>
      <p:ext uri="{BB962C8B-B14F-4D97-AF65-F5344CB8AC3E}">
        <p14:creationId xmlns:p14="http://schemas.microsoft.com/office/powerpoint/2010/main" val="2312192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hree Subject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1414372" y="1706507"/>
            <a:ext cx="1360579" cy="1350936"/>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00">
                <a:noFill/>
              </a:defRPr>
            </a:lvl1pPr>
          </a:lstStyle>
          <a:p>
            <a:r>
              <a:rPr lang="fr-FR" noProof="0"/>
              <a:t>Cliquez sur l'icône pour ajouter une image</a:t>
            </a:r>
            <a:endParaRPr lang="en-US" noProof="0"/>
          </a:p>
        </p:txBody>
      </p:sp>
      <p:sp>
        <p:nvSpPr>
          <p:cNvPr id="52" name="Espace réservé pour une image  8">
            <a:extLst>
              <a:ext uri="{FF2B5EF4-FFF2-40B4-BE49-F238E27FC236}">
                <a16:creationId xmlns:a16="http://schemas.microsoft.com/office/drawing/2014/main" id="{D248539B-6296-41E2-B2A7-32CAFE749EF1}"/>
              </a:ext>
            </a:extLst>
          </p:cNvPr>
          <p:cNvSpPr>
            <a:spLocks noGrp="1" noChangeAspect="1"/>
          </p:cNvSpPr>
          <p:nvPr>
            <p:ph type="pic" sz="quarter" idx="39"/>
          </p:nvPr>
        </p:nvSpPr>
        <p:spPr>
          <a:xfrm>
            <a:off x="3932147" y="1706507"/>
            <a:ext cx="1360579" cy="1350936"/>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00">
                <a:noFill/>
              </a:defRPr>
            </a:lvl1pPr>
          </a:lstStyle>
          <a:p>
            <a:r>
              <a:rPr lang="fr-FR" noProof="0"/>
              <a:t>Cliquez sur l'icône pour ajouter une image</a:t>
            </a:r>
            <a:endParaRPr lang="en-US" noProof="0"/>
          </a:p>
        </p:txBody>
      </p:sp>
      <p:sp>
        <p:nvSpPr>
          <p:cNvPr id="53" name="Espace réservé pour une image  8">
            <a:extLst>
              <a:ext uri="{FF2B5EF4-FFF2-40B4-BE49-F238E27FC236}">
                <a16:creationId xmlns:a16="http://schemas.microsoft.com/office/drawing/2014/main" id="{C99700F4-131B-4BC3-9911-BC47E4952A9B}"/>
              </a:ext>
            </a:extLst>
          </p:cNvPr>
          <p:cNvSpPr>
            <a:spLocks noGrp="1" noChangeAspect="1"/>
          </p:cNvSpPr>
          <p:nvPr>
            <p:ph type="pic" sz="quarter" idx="40"/>
          </p:nvPr>
        </p:nvSpPr>
        <p:spPr>
          <a:xfrm>
            <a:off x="6456747" y="1706507"/>
            <a:ext cx="1360579" cy="1350936"/>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00">
                <a:noFill/>
              </a:defRPr>
            </a:lvl1pPr>
          </a:lstStyle>
          <a:p>
            <a:r>
              <a:rPr lang="fr-FR" noProof="0"/>
              <a:t>Cliquez sur l'icône pour ajouter une image</a:t>
            </a:r>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665341" y="4556156"/>
            <a:ext cx="7813319" cy="123111"/>
          </a:xfrm>
        </p:spPr>
        <p:txBody>
          <a:bodyPr/>
          <a:lstStyle>
            <a:lvl1pPr algn="ctr">
              <a:lnSpc>
                <a:spcPct val="100000"/>
              </a:lnSpc>
              <a:spcAft>
                <a:spcPts val="0"/>
              </a:spcAft>
              <a:defRPr sz="9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Overarching subtext goes here in Verdana 7pt – if text box necessary</a:t>
            </a:r>
          </a:p>
        </p:txBody>
      </p:sp>
      <p:sp>
        <p:nvSpPr>
          <p:cNvPr id="18" name="Espace réservé du texte 4">
            <a:extLst>
              <a:ext uri="{FF2B5EF4-FFF2-40B4-BE49-F238E27FC236}">
                <a16:creationId xmlns:a16="http://schemas.microsoft.com/office/drawing/2014/main" id="{5C1F33E9-9CFD-C248-B455-84A70176E550}"/>
              </a:ext>
            </a:extLst>
          </p:cNvPr>
          <p:cNvSpPr>
            <a:spLocks noGrp="1"/>
          </p:cNvSpPr>
          <p:nvPr>
            <p:ph type="body" sz="quarter" idx="46" hasCustomPrompt="1"/>
          </p:nvPr>
        </p:nvSpPr>
        <p:spPr>
          <a:xfrm>
            <a:off x="1082842" y="3343055"/>
            <a:ext cx="2023637" cy="773603"/>
          </a:xfrm>
        </p:spPr>
        <p:txBody>
          <a:bodyPr/>
          <a:lstStyle>
            <a:lvl1pPr marL="0" indent="0" algn="ctr">
              <a:lnSpc>
                <a:spcPct val="100000"/>
              </a:lnSpc>
              <a:spcAft>
                <a:spcPts val="500"/>
              </a:spcAft>
              <a:buClr>
                <a:schemeClr val="accent2"/>
              </a:buClr>
              <a:buFont typeface="Wingdings 2" panose="05020102010507070707" pitchFamily="18" charset="2"/>
              <a:buNone/>
              <a:defRPr sz="1500" b="0">
                <a:solidFill>
                  <a:schemeClr val="accent2"/>
                </a:solidFill>
              </a:defRPr>
            </a:lvl1pPr>
            <a:lvl2pPr marL="0" indent="0" algn="ctr">
              <a:lnSpc>
                <a:spcPct val="125000"/>
              </a:lnSpc>
              <a:spcAft>
                <a:spcPts val="0"/>
              </a:spcAft>
              <a:buFont typeface="Arial" panose="020B0604020202020204" pitchFamily="34" charset="0"/>
              <a:buNone/>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800">
                <a:latin typeface="+mj-lt"/>
              </a:defRPr>
            </a:lvl3pPr>
            <a:lvl4pPr>
              <a:defRPr sz="1000"/>
            </a:lvl4pPr>
            <a:lvl5pPr>
              <a:defRPr sz="1000"/>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20" name="Espace réservé du texte 4">
            <a:extLst>
              <a:ext uri="{FF2B5EF4-FFF2-40B4-BE49-F238E27FC236}">
                <a16:creationId xmlns:a16="http://schemas.microsoft.com/office/drawing/2014/main" id="{07B91730-598B-3A45-B533-0E89A10E5ABF}"/>
              </a:ext>
            </a:extLst>
          </p:cNvPr>
          <p:cNvSpPr>
            <a:spLocks noGrp="1"/>
          </p:cNvSpPr>
          <p:nvPr>
            <p:ph type="body" sz="quarter" idx="47" hasCustomPrompt="1"/>
          </p:nvPr>
        </p:nvSpPr>
        <p:spPr>
          <a:xfrm>
            <a:off x="6131707" y="3343055"/>
            <a:ext cx="2023637" cy="773603"/>
          </a:xfrm>
        </p:spPr>
        <p:txBody>
          <a:bodyPr/>
          <a:lstStyle>
            <a:lvl1pPr marL="0" indent="0" algn="ctr">
              <a:lnSpc>
                <a:spcPct val="100000"/>
              </a:lnSpc>
              <a:spcAft>
                <a:spcPts val="500"/>
              </a:spcAft>
              <a:buClr>
                <a:schemeClr val="accent2"/>
              </a:buClr>
              <a:buFont typeface="Wingdings 2" panose="05020102010507070707" pitchFamily="18" charset="2"/>
              <a:buNone/>
              <a:defRPr sz="1500" b="0">
                <a:solidFill>
                  <a:schemeClr val="accent2"/>
                </a:solidFill>
              </a:defRPr>
            </a:lvl1pPr>
            <a:lvl2pPr marL="0" indent="0" algn="ctr">
              <a:lnSpc>
                <a:spcPct val="125000"/>
              </a:lnSpc>
              <a:spcAft>
                <a:spcPts val="0"/>
              </a:spcAft>
              <a:buFont typeface="Arial" panose="020B0604020202020204" pitchFamily="34" charset="0"/>
              <a:buNone/>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800">
                <a:latin typeface="+mj-lt"/>
              </a:defRPr>
            </a:lvl3pPr>
            <a:lvl4pPr>
              <a:defRPr sz="1000"/>
            </a:lvl4pPr>
            <a:lvl5pPr>
              <a:defRPr sz="1000"/>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21" name="Espace réservé du texte 4">
            <a:extLst>
              <a:ext uri="{FF2B5EF4-FFF2-40B4-BE49-F238E27FC236}">
                <a16:creationId xmlns:a16="http://schemas.microsoft.com/office/drawing/2014/main" id="{ED327B16-2D28-E74D-80D9-FCA946C04984}"/>
              </a:ext>
            </a:extLst>
          </p:cNvPr>
          <p:cNvSpPr>
            <a:spLocks noGrp="1"/>
          </p:cNvSpPr>
          <p:nvPr>
            <p:ph type="body" sz="quarter" idx="48" hasCustomPrompt="1"/>
          </p:nvPr>
        </p:nvSpPr>
        <p:spPr>
          <a:xfrm>
            <a:off x="3607274" y="3343055"/>
            <a:ext cx="2023637" cy="773603"/>
          </a:xfrm>
        </p:spPr>
        <p:txBody>
          <a:bodyPr/>
          <a:lstStyle>
            <a:lvl1pPr marL="0" indent="0" algn="ctr">
              <a:lnSpc>
                <a:spcPct val="100000"/>
              </a:lnSpc>
              <a:spcAft>
                <a:spcPts val="500"/>
              </a:spcAft>
              <a:buClr>
                <a:schemeClr val="accent2"/>
              </a:buClr>
              <a:buFont typeface="Wingdings 2" panose="05020102010507070707" pitchFamily="18" charset="2"/>
              <a:buNone/>
              <a:defRPr sz="1500" b="0">
                <a:solidFill>
                  <a:schemeClr val="accent2"/>
                </a:solidFill>
              </a:defRPr>
            </a:lvl1pPr>
            <a:lvl2pPr marL="0" indent="0" algn="ctr">
              <a:lnSpc>
                <a:spcPct val="125000"/>
              </a:lnSpc>
              <a:spcAft>
                <a:spcPts val="0"/>
              </a:spcAft>
              <a:buFont typeface="Arial" panose="020B0604020202020204" pitchFamily="34" charset="0"/>
              <a:buNone/>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800">
                <a:latin typeface="+mj-lt"/>
              </a:defRPr>
            </a:lvl3pPr>
            <a:lvl4pPr>
              <a:defRPr sz="1000"/>
            </a:lvl4pPr>
            <a:lvl5pPr>
              <a:defRPr sz="1000"/>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14" name="Espace réservé du texte 5">
            <a:extLst>
              <a:ext uri="{FF2B5EF4-FFF2-40B4-BE49-F238E27FC236}">
                <a16:creationId xmlns:a16="http://schemas.microsoft.com/office/drawing/2014/main" id="{021483E1-2425-40BE-8F9C-5B7951948625}"/>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FC649E92-62C2-4614-AAA1-64785BCA3BB5}"/>
              </a:ext>
            </a:extLst>
          </p:cNvPr>
          <p:cNvSpPr>
            <a:spLocks noGrp="1"/>
          </p:cNvSpPr>
          <p:nvPr>
            <p:ph type="body" sz="quarter" idx="50"/>
          </p:nvPr>
        </p:nvSpPr>
        <p:spPr>
          <a:xfrm>
            <a:off x="333731" y="1183184"/>
            <a:ext cx="8462219"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fr-FR" noProof="0"/>
              <a:t>Cliquez pour modifier les styles du texte du masque</a:t>
            </a:r>
          </a:p>
        </p:txBody>
      </p:sp>
      <p:sp>
        <p:nvSpPr>
          <p:cNvPr id="16" name="Title 1">
            <a:extLst>
              <a:ext uri="{FF2B5EF4-FFF2-40B4-BE49-F238E27FC236}">
                <a16:creationId xmlns:a16="http://schemas.microsoft.com/office/drawing/2014/main" id="{2BD92977-6456-4F81-9A2E-322E82DBEFCA}"/>
              </a:ext>
            </a:extLst>
          </p:cNvPr>
          <p:cNvSpPr>
            <a:spLocks noGrp="1"/>
          </p:cNvSpPr>
          <p:nvPr>
            <p:ph type="title"/>
          </p:nvPr>
        </p:nvSpPr>
        <p:spPr>
          <a:xfrm>
            <a:off x="333732" y="532801"/>
            <a:ext cx="8470544" cy="561185"/>
          </a:xfrm>
        </p:spPr>
        <p:txBody>
          <a:bodyPr/>
          <a:lstStyle/>
          <a:p>
            <a:r>
              <a:rPr lang="fr-FR"/>
              <a:t>Modifiez le style du titre</a:t>
            </a:r>
            <a:endParaRPr lang="en-US"/>
          </a:p>
        </p:txBody>
      </p:sp>
    </p:spTree>
    <p:extLst>
      <p:ext uri="{BB962C8B-B14F-4D97-AF65-F5344CB8AC3E}">
        <p14:creationId xmlns:p14="http://schemas.microsoft.com/office/powerpoint/2010/main" val="301636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‹N°›</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331525" y="1457850"/>
            <a:ext cx="8478000"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822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Ouverture 1">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C5D7347A-8F46-4FDD-9043-A0B72A4C8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0" y="0"/>
            <a:ext cx="9144000" cy="5146766"/>
          </a:xfrm>
          <a:prstGeom prst="rect">
            <a:avLst/>
          </a:prstGeom>
        </p:spPr>
      </p:pic>
      <p:sp>
        <p:nvSpPr>
          <p:cNvPr id="21" name="Freeform 2">
            <a:extLst>
              <a:ext uri="{FF2B5EF4-FFF2-40B4-BE49-F238E27FC236}">
                <a16:creationId xmlns:a16="http://schemas.microsoft.com/office/drawing/2014/main" id="{E8885CEC-86F8-4176-A6CF-FE5165673ABF}"/>
              </a:ext>
            </a:extLst>
          </p:cNvPr>
          <p:cNvSpPr>
            <a:spLocks/>
          </p:cNvSpPr>
          <p:nvPr userDrawn="1"/>
        </p:nvSpPr>
        <p:spPr bwMode="auto">
          <a:xfrm>
            <a:off x="422" y="0"/>
            <a:ext cx="7200000" cy="5143500"/>
          </a:xfrm>
          <a:prstGeom prst="rect">
            <a:avLst/>
          </a:prstGeom>
          <a:gradFill>
            <a:gsLst>
              <a:gs pos="35000">
                <a:schemeClr val="accent1">
                  <a:alpha val="75000"/>
                  <a:lumMod val="50000"/>
                </a:schemeClr>
              </a:gs>
              <a:gs pos="0">
                <a:schemeClr val="accent1">
                  <a:alpha val="80000"/>
                  <a:lumMod val="50000"/>
                </a:schemeClr>
              </a:gs>
              <a:gs pos="100000">
                <a:schemeClr val="bg1">
                  <a:alpha val="0"/>
                </a:schemeClr>
              </a:gs>
            </a:gsLst>
            <a:lin ang="0" scaled="0"/>
          </a:gradFill>
          <a:ln w="57150">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8" name="Image 17">
            <a:extLst>
              <a:ext uri="{FF2B5EF4-FFF2-40B4-BE49-F238E27FC236}">
                <a16:creationId xmlns:a16="http://schemas.microsoft.com/office/drawing/2014/main" id="{169DCDB8-D785-462E-B837-41E5FBDA30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561" y="2341421"/>
            <a:ext cx="3617983" cy="886970"/>
          </a:xfrm>
          <a:prstGeom prst="rect">
            <a:avLst/>
          </a:prstGeom>
        </p:spPr>
      </p:pic>
      <p:sp>
        <p:nvSpPr>
          <p:cNvPr id="2" name="Titre 1"/>
          <p:cNvSpPr>
            <a:spLocks noGrp="1"/>
          </p:cNvSpPr>
          <p:nvPr>
            <p:ph type="ctrTitle" hasCustomPrompt="1"/>
          </p:nvPr>
        </p:nvSpPr>
        <p:spPr>
          <a:xfrm>
            <a:off x="552694" y="1923678"/>
            <a:ext cx="3060000" cy="1062010"/>
          </a:xfrm>
        </p:spPr>
        <p:txBody>
          <a:bodyPr>
            <a:normAutofit/>
          </a:bodyPr>
          <a:lstStyle>
            <a:lvl1pPr>
              <a:lnSpc>
                <a:spcPct val="95000"/>
              </a:lnSpc>
              <a:defRPr sz="2300" spc="-20" baseline="0"/>
            </a:lvl1pPr>
          </a:lstStyle>
          <a:p>
            <a:r>
              <a:rPr lang="fr-FR"/>
              <a:t>Titre de la présentation normal / GRAS</a:t>
            </a:r>
          </a:p>
        </p:txBody>
      </p:sp>
      <p:sp>
        <p:nvSpPr>
          <p:cNvPr id="5" name="Espace réservé du pied de page 4"/>
          <p:cNvSpPr>
            <a:spLocks noGrp="1"/>
          </p:cNvSpPr>
          <p:nvPr>
            <p:ph type="ftr" sz="quarter" idx="11"/>
          </p:nvPr>
        </p:nvSpPr>
        <p:spPr>
          <a:xfrm>
            <a:off x="9216520" y="4623982"/>
            <a:ext cx="36000" cy="36000"/>
          </a:xfrm>
        </p:spPr>
        <p:txBody>
          <a:bodyPr/>
          <a:lstStyle>
            <a:lvl1pPr>
              <a:defRPr sz="100" b="0" i="0" baseline="0">
                <a:solidFill>
                  <a:srgbClr val="E6E6E6"/>
                </a:solidFill>
                <a:latin typeface="Arial Narrow" panose="020B0606020202030204" pitchFamily="34" charset="0"/>
              </a:defRPr>
            </a:lvl1pPr>
          </a:lstStyle>
          <a:p>
            <a:r>
              <a:rPr lang="pt-BR" dirty="0"/>
              <a:t>DESS-ARDECO / CR2PA - Archivage et Impact-Carbone</a:t>
            </a:r>
            <a:endParaRPr lang="fr-FR" dirty="0"/>
          </a:p>
        </p:txBody>
      </p:sp>
      <p:sp>
        <p:nvSpPr>
          <p:cNvPr id="6" name="Espace réservé du numéro de diapositive 5"/>
          <p:cNvSpPr>
            <a:spLocks noGrp="1"/>
          </p:cNvSpPr>
          <p:nvPr>
            <p:ph type="sldNum" sz="quarter" idx="12"/>
          </p:nvPr>
        </p:nvSpPr>
        <p:spPr>
          <a:xfrm>
            <a:off x="9216520" y="4623982"/>
            <a:ext cx="36000" cy="36000"/>
          </a:xfrm>
        </p:spPr>
        <p:txBody>
          <a:bodyPr/>
          <a:lstStyle>
            <a:lvl1pPr marL="0" algn="r" defTabSz="914400" rtl="0" eaLnBrk="1" latinLnBrk="0" hangingPunct="1">
              <a:defRPr lang="fr-FR" sz="100" b="0" i="0" kern="1200" baseline="0" smtClean="0">
                <a:solidFill>
                  <a:srgbClr val="E6E6E6"/>
                </a:solidFill>
                <a:latin typeface="Arial Narrow" panose="020B0606020202030204" pitchFamily="34" charset="0"/>
                <a:ea typeface="+mn-ea"/>
                <a:cs typeface="+mn-cs"/>
              </a:defRPr>
            </a:lvl1pPr>
          </a:lstStyle>
          <a:p>
            <a:fld id="{203FA451-F0C9-4F9A-8747-83F0AC4BACC0}" type="slidenum">
              <a:rPr lang="fr-FR" smtClean="0"/>
              <a:pPr/>
              <a:t>‹N°›</a:t>
            </a:fld>
            <a:endParaRPr lang="fr-FR"/>
          </a:p>
        </p:txBody>
      </p:sp>
      <p:pic>
        <p:nvPicPr>
          <p:cNvPr id="12" name="Image 11">
            <a:extLst>
              <a:ext uri="{FF2B5EF4-FFF2-40B4-BE49-F238E27FC236}">
                <a16:creationId xmlns:a16="http://schemas.microsoft.com/office/drawing/2014/main" id="{A68A6330-9854-428D-A258-ED25BEBCC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413" y="321604"/>
            <a:ext cx="950978" cy="408433"/>
          </a:xfrm>
          <a:prstGeom prst="rect">
            <a:avLst/>
          </a:prstGeom>
        </p:spPr>
      </p:pic>
      <p:sp>
        <p:nvSpPr>
          <p:cNvPr id="14" name="ZoneTexte 13">
            <a:extLst>
              <a:ext uri="{FF2B5EF4-FFF2-40B4-BE49-F238E27FC236}">
                <a16:creationId xmlns:a16="http://schemas.microsoft.com/office/drawing/2014/main" id="{CE71AFE6-5CC6-48A3-9176-2DF157120427}"/>
              </a:ext>
            </a:extLst>
          </p:cNvPr>
          <p:cNvSpPr txBox="1"/>
          <p:nvPr userDrawn="1"/>
        </p:nvSpPr>
        <p:spPr>
          <a:xfrm>
            <a:off x="552694" y="3519428"/>
            <a:ext cx="3420000" cy="288000"/>
          </a:xfrm>
          <a:prstGeom prst="rect">
            <a:avLst/>
          </a:prstGeom>
          <a:noFill/>
        </p:spPr>
        <p:txBody>
          <a:bodyPr wrap="square" lIns="0" tIns="0" rIns="0" bIns="0" rtlCol="0" anchor="b" anchorCtr="0">
            <a:noAutofit/>
          </a:bodyPr>
          <a:lstStyle/>
          <a:p>
            <a:r>
              <a:rPr lang="fr-FR" sz="1500" spc="70" baseline="0">
                <a:solidFill>
                  <a:schemeClr val="bg1"/>
                </a:solidFill>
              </a:rPr>
              <a:t>Direction des Services Tertiaires</a:t>
            </a:r>
          </a:p>
        </p:txBody>
      </p:sp>
      <p:pic>
        <p:nvPicPr>
          <p:cNvPr id="16" name="Image 15">
            <a:extLst>
              <a:ext uri="{FF2B5EF4-FFF2-40B4-BE49-F238E27FC236}">
                <a16:creationId xmlns:a16="http://schemas.microsoft.com/office/drawing/2014/main" id="{C0EC376D-D5E0-4BF7-BE93-A09F0159C3F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59540" y="2304673"/>
            <a:ext cx="1850140" cy="902210"/>
          </a:xfrm>
          <a:prstGeom prst="rect">
            <a:avLst/>
          </a:prstGeom>
        </p:spPr>
      </p:pic>
      <p:sp>
        <p:nvSpPr>
          <p:cNvPr id="30" name="Espace réservé du texte 29">
            <a:extLst>
              <a:ext uri="{FF2B5EF4-FFF2-40B4-BE49-F238E27FC236}">
                <a16:creationId xmlns:a16="http://schemas.microsoft.com/office/drawing/2014/main" id="{A64BFD33-AF2D-4038-B2C9-F82ED3FE23D7}"/>
              </a:ext>
            </a:extLst>
          </p:cNvPr>
          <p:cNvSpPr>
            <a:spLocks noGrp="1"/>
          </p:cNvSpPr>
          <p:nvPr>
            <p:ph type="body" sz="quarter" idx="13" hasCustomPrompt="1"/>
          </p:nvPr>
        </p:nvSpPr>
        <p:spPr>
          <a:xfrm>
            <a:off x="552694" y="4714161"/>
            <a:ext cx="1440000" cy="180000"/>
          </a:xfrm>
        </p:spPr>
        <p:txBody>
          <a:bodyPr anchor="b" anchorCtr="0">
            <a:normAutofit/>
          </a:bodyPr>
          <a:lstStyle>
            <a:lvl1pPr>
              <a:spcBef>
                <a:spcPts val="0"/>
              </a:spcBef>
              <a:spcAft>
                <a:spcPts val="0"/>
              </a:spcAft>
              <a:defRPr sz="750" b="0" cap="all" spc="70" baseline="0">
                <a:solidFill>
                  <a:schemeClr val="bg1"/>
                </a:solidFill>
              </a:defRPr>
            </a:lvl1pPr>
            <a:lvl2pPr>
              <a:spcBef>
                <a:spcPts val="0"/>
              </a:spcBef>
              <a:spcAft>
                <a:spcPts val="0"/>
              </a:spcAft>
              <a:defRPr sz="800" b="0" cap="all" spc="70" baseline="0">
                <a:solidFill>
                  <a:schemeClr val="bg1"/>
                </a:solidFill>
              </a:defRPr>
            </a:lvl2pPr>
            <a:lvl3pPr>
              <a:spcBef>
                <a:spcPts val="0"/>
              </a:spcBef>
              <a:spcAft>
                <a:spcPts val="0"/>
              </a:spcAft>
              <a:defRPr sz="800" b="0" cap="all" spc="70" baseline="0">
                <a:solidFill>
                  <a:schemeClr val="bg1"/>
                </a:solidFill>
              </a:defRPr>
            </a:lvl3pPr>
            <a:lvl4pPr marL="0" indent="0">
              <a:spcBef>
                <a:spcPts val="0"/>
              </a:spcBef>
              <a:spcAft>
                <a:spcPts val="0"/>
              </a:spcAft>
              <a:buFontTx/>
              <a:buNone/>
              <a:defRPr sz="800" b="0" cap="all" spc="70" baseline="0">
                <a:solidFill>
                  <a:schemeClr val="bg1"/>
                </a:solidFill>
              </a:defRPr>
            </a:lvl4pPr>
            <a:lvl5pPr marL="0" indent="0">
              <a:spcBef>
                <a:spcPts val="0"/>
              </a:spcBef>
              <a:spcAft>
                <a:spcPts val="0"/>
              </a:spcAft>
              <a:buFontTx/>
              <a:buNone/>
              <a:defRPr sz="800" b="0" cap="all" spc="70" baseline="0">
                <a:solidFill>
                  <a:schemeClr val="bg1"/>
                </a:solidFill>
              </a:defRPr>
            </a:lvl5pPr>
          </a:lstStyle>
          <a:p>
            <a:pPr lvl="0"/>
            <a:r>
              <a:rPr lang="fr-FR"/>
              <a:t>Mois 20XX</a:t>
            </a:r>
          </a:p>
        </p:txBody>
      </p:sp>
    </p:spTree>
    <p:extLst>
      <p:ext uri="{BB962C8B-B14F-4D97-AF65-F5344CB8AC3E}">
        <p14:creationId xmlns:p14="http://schemas.microsoft.com/office/powerpoint/2010/main" val="16546684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Ouverture 2">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0450109-6983-4432-A37F-69681DEEE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0" y="0"/>
            <a:ext cx="9144000" cy="5146766"/>
          </a:xfrm>
          <a:prstGeom prst="rect">
            <a:avLst/>
          </a:prstGeom>
        </p:spPr>
      </p:pic>
      <p:sp>
        <p:nvSpPr>
          <p:cNvPr id="19" name="Freeform 2">
            <a:extLst>
              <a:ext uri="{FF2B5EF4-FFF2-40B4-BE49-F238E27FC236}">
                <a16:creationId xmlns:a16="http://schemas.microsoft.com/office/drawing/2014/main" id="{350A4AA5-3C21-47B8-B05E-112C6EDA5DA1}"/>
              </a:ext>
            </a:extLst>
          </p:cNvPr>
          <p:cNvSpPr>
            <a:spLocks/>
          </p:cNvSpPr>
          <p:nvPr userDrawn="1"/>
        </p:nvSpPr>
        <p:spPr bwMode="auto">
          <a:xfrm>
            <a:off x="422" y="0"/>
            <a:ext cx="7200000" cy="5143500"/>
          </a:xfrm>
          <a:prstGeom prst="rect">
            <a:avLst/>
          </a:prstGeom>
          <a:gradFill>
            <a:gsLst>
              <a:gs pos="35000">
                <a:schemeClr val="accent1">
                  <a:lumMod val="75000"/>
                  <a:alpha val="75000"/>
                </a:schemeClr>
              </a:gs>
              <a:gs pos="0">
                <a:schemeClr val="accent1">
                  <a:alpha val="80000"/>
                  <a:lumMod val="50000"/>
                </a:schemeClr>
              </a:gs>
              <a:gs pos="100000">
                <a:schemeClr val="bg1">
                  <a:alpha val="0"/>
                </a:schemeClr>
              </a:gs>
            </a:gsLst>
            <a:lin ang="0" scaled="0"/>
          </a:gradFill>
          <a:ln w="571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Titre 1"/>
          <p:cNvSpPr>
            <a:spLocks noGrp="1"/>
          </p:cNvSpPr>
          <p:nvPr>
            <p:ph type="ctrTitle" hasCustomPrompt="1"/>
          </p:nvPr>
        </p:nvSpPr>
        <p:spPr>
          <a:xfrm>
            <a:off x="552694" y="1347614"/>
            <a:ext cx="3060000" cy="1090945"/>
          </a:xfrm>
        </p:spPr>
        <p:txBody>
          <a:bodyPr>
            <a:normAutofit/>
          </a:bodyPr>
          <a:lstStyle>
            <a:lvl1pPr>
              <a:lnSpc>
                <a:spcPct val="95000"/>
              </a:lnSpc>
              <a:defRPr sz="2300" spc="-20" baseline="0"/>
            </a:lvl1pPr>
          </a:lstStyle>
          <a:p>
            <a:r>
              <a:rPr lang="fr-FR"/>
              <a:t>Titre gÉneral normal / GRAS</a:t>
            </a:r>
          </a:p>
        </p:txBody>
      </p:sp>
      <p:sp>
        <p:nvSpPr>
          <p:cNvPr id="5" name="Espace réservé du pied de page 4"/>
          <p:cNvSpPr>
            <a:spLocks noGrp="1"/>
          </p:cNvSpPr>
          <p:nvPr>
            <p:ph type="ftr" sz="quarter" idx="11"/>
          </p:nvPr>
        </p:nvSpPr>
        <p:spPr>
          <a:xfrm>
            <a:off x="9252520" y="4623982"/>
            <a:ext cx="36000" cy="36000"/>
          </a:xfrm>
        </p:spPr>
        <p:txBody>
          <a:bodyPr/>
          <a:lstStyle>
            <a:lvl1pPr>
              <a:defRPr sz="100" b="0" i="0" baseline="0">
                <a:solidFill>
                  <a:srgbClr val="E6E6E6"/>
                </a:solidFill>
                <a:latin typeface="Arial Narrow" panose="020B0606020202030204" pitchFamily="34" charset="0"/>
              </a:defRPr>
            </a:lvl1pPr>
          </a:lstStyle>
          <a:p>
            <a:r>
              <a:rPr lang="pt-BR" dirty="0"/>
              <a:t>DESS-ARDECO / CR2PA - Archivage et Impact-Carbone</a:t>
            </a:r>
            <a:endParaRPr lang="fr-FR" dirty="0"/>
          </a:p>
        </p:txBody>
      </p:sp>
      <p:sp>
        <p:nvSpPr>
          <p:cNvPr id="6" name="Espace réservé du numéro de diapositive 5"/>
          <p:cNvSpPr>
            <a:spLocks noGrp="1"/>
          </p:cNvSpPr>
          <p:nvPr>
            <p:ph type="sldNum" sz="quarter" idx="12"/>
          </p:nvPr>
        </p:nvSpPr>
        <p:spPr>
          <a:xfrm>
            <a:off x="9252520" y="4623982"/>
            <a:ext cx="36000" cy="36000"/>
          </a:xfrm>
        </p:spPr>
        <p:txBody>
          <a:bodyPr/>
          <a:lstStyle>
            <a:lvl1pPr marL="0" algn="r" defTabSz="914400" rtl="0" eaLnBrk="1" latinLnBrk="0" hangingPunct="1">
              <a:defRPr lang="fr-FR" sz="100" b="0" i="0" kern="1200" baseline="0" smtClean="0">
                <a:solidFill>
                  <a:schemeClr val="bg1"/>
                </a:solidFill>
                <a:latin typeface="Arial Narrow" panose="020B0606020202030204" pitchFamily="34" charset="0"/>
                <a:ea typeface="+mn-ea"/>
                <a:cs typeface="+mn-cs"/>
              </a:defRPr>
            </a:lvl1pPr>
          </a:lstStyle>
          <a:p>
            <a:fld id="{203FA451-F0C9-4F9A-8747-83F0AC4BACC0}" type="slidenum">
              <a:rPr lang="fr-FR" smtClean="0"/>
              <a:pPr/>
              <a:t>‹N°›</a:t>
            </a:fld>
            <a:endParaRPr lang="fr-FR"/>
          </a:p>
        </p:txBody>
      </p:sp>
      <p:pic>
        <p:nvPicPr>
          <p:cNvPr id="12" name="Image 11">
            <a:extLst>
              <a:ext uri="{FF2B5EF4-FFF2-40B4-BE49-F238E27FC236}">
                <a16:creationId xmlns:a16="http://schemas.microsoft.com/office/drawing/2014/main" id="{A68A6330-9854-428D-A258-ED25BEBCC0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413" y="321604"/>
            <a:ext cx="950978" cy="408433"/>
          </a:xfrm>
          <a:prstGeom prst="rect">
            <a:avLst/>
          </a:prstGeom>
        </p:spPr>
      </p:pic>
      <p:sp>
        <p:nvSpPr>
          <p:cNvPr id="14" name="ZoneTexte 13">
            <a:extLst>
              <a:ext uri="{FF2B5EF4-FFF2-40B4-BE49-F238E27FC236}">
                <a16:creationId xmlns:a16="http://schemas.microsoft.com/office/drawing/2014/main" id="{CE71AFE6-5CC6-48A3-9176-2DF157120427}"/>
              </a:ext>
            </a:extLst>
          </p:cNvPr>
          <p:cNvSpPr txBox="1"/>
          <p:nvPr userDrawn="1"/>
        </p:nvSpPr>
        <p:spPr>
          <a:xfrm>
            <a:off x="552694" y="3264788"/>
            <a:ext cx="3420000" cy="288000"/>
          </a:xfrm>
          <a:prstGeom prst="rect">
            <a:avLst/>
          </a:prstGeom>
          <a:noFill/>
        </p:spPr>
        <p:txBody>
          <a:bodyPr wrap="square" lIns="0" tIns="0" rIns="0" bIns="0" rtlCol="0" anchor="b" anchorCtr="0">
            <a:noAutofit/>
          </a:bodyPr>
          <a:lstStyle/>
          <a:p>
            <a:r>
              <a:rPr lang="fr-FR" sz="1500" spc="70" baseline="0">
                <a:solidFill>
                  <a:schemeClr val="bg1"/>
                </a:solidFill>
              </a:rPr>
              <a:t>Direction des Services Tertiaires</a:t>
            </a:r>
          </a:p>
        </p:txBody>
      </p:sp>
      <p:sp>
        <p:nvSpPr>
          <p:cNvPr id="30" name="Espace réservé du texte 29">
            <a:extLst>
              <a:ext uri="{FF2B5EF4-FFF2-40B4-BE49-F238E27FC236}">
                <a16:creationId xmlns:a16="http://schemas.microsoft.com/office/drawing/2014/main" id="{A64BFD33-AF2D-4038-B2C9-F82ED3FE23D7}"/>
              </a:ext>
            </a:extLst>
          </p:cNvPr>
          <p:cNvSpPr>
            <a:spLocks noGrp="1"/>
          </p:cNvSpPr>
          <p:nvPr>
            <p:ph type="body" sz="quarter" idx="13" hasCustomPrompt="1"/>
          </p:nvPr>
        </p:nvSpPr>
        <p:spPr>
          <a:xfrm>
            <a:off x="552694" y="4714161"/>
            <a:ext cx="1440000" cy="180000"/>
          </a:xfrm>
        </p:spPr>
        <p:txBody>
          <a:bodyPr anchor="b" anchorCtr="0">
            <a:normAutofit/>
          </a:bodyPr>
          <a:lstStyle>
            <a:lvl1pPr>
              <a:spcBef>
                <a:spcPts val="0"/>
              </a:spcBef>
              <a:spcAft>
                <a:spcPts val="0"/>
              </a:spcAft>
              <a:defRPr sz="750" b="0" cap="all" spc="70" baseline="0">
                <a:solidFill>
                  <a:schemeClr val="bg1"/>
                </a:solidFill>
              </a:defRPr>
            </a:lvl1pPr>
            <a:lvl2pPr>
              <a:spcBef>
                <a:spcPts val="0"/>
              </a:spcBef>
              <a:spcAft>
                <a:spcPts val="0"/>
              </a:spcAft>
              <a:defRPr sz="800" b="0" cap="all" spc="70" baseline="0">
                <a:solidFill>
                  <a:schemeClr val="bg1"/>
                </a:solidFill>
              </a:defRPr>
            </a:lvl2pPr>
            <a:lvl3pPr>
              <a:spcBef>
                <a:spcPts val="0"/>
              </a:spcBef>
              <a:spcAft>
                <a:spcPts val="0"/>
              </a:spcAft>
              <a:defRPr sz="800" b="0" cap="all" spc="70" baseline="0">
                <a:solidFill>
                  <a:schemeClr val="bg1"/>
                </a:solidFill>
              </a:defRPr>
            </a:lvl3pPr>
            <a:lvl4pPr marL="0" indent="0">
              <a:spcBef>
                <a:spcPts val="0"/>
              </a:spcBef>
              <a:spcAft>
                <a:spcPts val="0"/>
              </a:spcAft>
              <a:buFontTx/>
              <a:buNone/>
              <a:defRPr sz="800" b="0" cap="all" spc="70" baseline="0">
                <a:solidFill>
                  <a:schemeClr val="bg1"/>
                </a:solidFill>
              </a:defRPr>
            </a:lvl4pPr>
            <a:lvl5pPr marL="0" indent="0">
              <a:spcBef>
                <a:spcPts val="0"/>
              </a:spcBef>
              <a:spcAft>
                <a:spcPts val="0"/>
              </a:spcAft>
              <a:buFontTx/>
              <a:buNone/>
              <a:defRPr sz="800" b="0" cap="all" spc="70" baseline="0">
                <a:solidFill>
                  <a:schemeClr val="bg1"/>
                </a:solidFill>
              </a:defRPr>
            </a:lvl5pPr>
          </a:lstStyle>
          <a:p>
            <a:pPr lvl="0"/>
            <a:r>
              <a:rPr lang="fr-FR"/>
              <a:t>Mois 20XX</a:t>
            </a:r>
          </a:p>
        </p:txBody>
      </p:sp>
      <p:pic>
        <p:nvPicPr>
          <p:cNvPr id="8" name="Image 7">
            <a:extLst>
              <a:ext uri="{FF2B5EF4-FFF2-40B4-BE49-F238E27FC236}">
                <a16:creationId xmlns:a16="http://schemas.microsoft.com/office/drawing/2014/main" id="{1366FD8D-8E0A-45BB-B9FE-C27E3F4146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84687" y="1543318"/>
            <a:ext cx="1411227" cy="2161036"/>
          </a:xfrm>
          <a:prstGeom prst="rect">
            <a:avLst/>
          </a:prstGeom>
        </p:spPr>
      </p:pic>
      <p:pic>
        <p:nvPicPr>
          <p:cNvPr id="10" name="Image 9">
            <a:extLst>
              <a:ext uri="{FF2B5EF4-FFF2-40B4-BE49-F238E27FC236}">
                <a16:creationId xmlns:a16="http://schemas.microsoft.com/office/drawing/2014/main" id="{3306DECD-6CED-47BE-8B3E-CDF011E533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133" y="1786899"/>
            <a:ext cx="3855728" cy="917450"/>
          </a:xfrm>
          <a:prstGeom prst="rect">
            <a:avLst/>
          </a:prstGeom>
        </p:spPr>
      </p:pic>
    </p:spTree>
    <p:extLst>
      <p:ext uri="{BB962C8B-B14F-4D97-AF65-F5344CB8AC3E}">
        <p14:creationId xmlns:p14="http://schemas.microsoft.com/office/powerpoint/2010/main" val="18490828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ommaire 1">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0E02162F-788B-49C8-B125-A2D037850F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6457" y="861560"/>
            <a:ext cx="1813564" cy="3474727"/>
          </a:xfrm>
          <a:prstGeom prst="rect">
            <a:avLst/>
          </a:prstGeom>
        </p:spPr>
      </p:pic>
      <p:pic>
        <p:nvPicPr>
          <p:cNvPr id="13" name="Image 12">
            <a:extLst>
              <a:ext uri="{FF2B5EF4-FFF2-40B4-BE49-F238E27FC236}">
                <a16:creationId xmlns:a16="http://schemas.microsoft.com/office/drawing/2014/main" id="{44735E65-EF4D-4F6E-949D-3D1C0F7FF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6822"/>
            <a:ext cx="3814354" cy="4070386"/>
          </a:xfrm>
          <a:prstGeom prst="rect">
            <a:avLst/>
          </a:prstGeom>
        </p:spPr>
      </p:pic>
      <p:sp>
        <p:nvSpPr>
          <p:cNvPr id="8" name="Rectangle 7">
            <a:extLst>
              <a:ext uri="{FF2B5EF4-FFF2-40B4-BE49-F238E27FC236}">
                <a16:creationId xmlns:a16="http://schemas.microsoft.com/office/drawing/2014/main" id="{97E767E6-4558-4552-AFAD-5F88DA4AFFA3}"/>
              </a:ext>
            </a:extLst>
          </p:cNvPr>
          <p:cNvSpPr/>
          <p:nvPr userDrawn="1"/>
        </p:nvSpPr>
        <p:spPr>
          <a:xfrm>
            <a:off x="0" y="0"/>
            <a:ext cx="9144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12A6DE9-E29A-4267-A084-C2EB4CEF5367}"/>
              </a:ext>
            </a:extLst>
          </p:cNvPr>
          <p:cNvSpPr>
            <a:spLocks noGrp="1"/>
          </p:cNvSpPr>
          <p:nvPr>
            <p:ph type="title" hasCustomPrompt="1"/>
          </p:nvPr>
        </p:nvSpPr>
        <p:spPr>
          <a:xfrm>
            <a:off x="4589361" y="562794"/>
            <a:ext cx="4032249" cy="503237"/>
          </a:xfrm>
        </p:spPr>
        <p:txBody>
          <a:bodyPr>
            <a:noAutofit/>
          </a:bodyPr>
          <a:lstStyle>
            <a:lvl1pPr>
              <a:defRPr sz="3200" cap="none" baseline="0"/>
            </a:lvl1pPr>
          </a:lstStyle>
          <a:p>
            <a:r>
              <a:rPr lang="fr-FR"/>
              <a:t>Sommaire 1</a:t>
            </a:r>
          </a:p>
        </p:txBody>
      </p:sp>
      <p:sp>
        <p:nvSpPr>
          <p:cNvPr id="3" name="Espace réservé du pied de page 2">
            <a:extLst>
              <a:ext uri="{FF2B5EF4-FFF2-40B4-BE49-F238E27FC236}">
                <a16:creationId xmlns:a16="http://schemas.microsoft.com/office/drawing/2014/main" id="{12475198-E536-428B-8A42-D98E7CADB343}"/>
              </a:ext>
            </a:extLst>
          </p:cNvPr>
          <p:cNvSpPr>
            <a:spLocks noGrp="1"/>
          </p:cNvSpPr>
          <p:nvPr>
            <p:ph type="ftr" sz="quarter" idx="10"/>
          </p:nvPr>
        </p:nvSpPr>
        <p:spPr/>
        <p:txBody>
          <a:bodyPr/>
          <a:lstStyle/>
          <a:p>
            <a:r>
              <a:rPr lang="pt-BR" dirty="0"/>
              <a:t>DESS-ARDECO / CR2PA - Archivage et Impact-Carbone</a:t>
            </a:r>
            <a:endParaRPr lang="fr-FR" dirty="0"/>
          </a:p>
        </p:txBody>
      </p:sp>
      <p:sp>
        <p:nvSpPr>
          <p:cNvPr id="4" name="Espace réservé du numéro de diapositive 3">
            <a:extLst>
              <a:ext uri="{FF2B5EF4-FFF2-40B4-BE49-F238E27FC236}">
                <a16:creationId xmlns:a16="http://schemas.microsoft.com/office/drawing/2014/main" id="{36E1273D-E1F0-4F7F-B64A-A5F5924C5594}"/>
              </a:ext>
            </a:extLst>
          </p:cNvPr>
          <p:cNvSpPr>
            <a:spLocks noGrp="1"/>
          </p:cNvSpPr>
          <p:nvPr>
            <p:ph type="sldNum" sz="quarter" idx="11"/>
          </p:nvPr>
        </p:nvSpPr>
        <p:spPr/>
        <p:txBody>
          <a:bodyPr/>
          <a:lstStyle/>
          <a:p>
            <a:fld id="{203FA451-F0C9-4F9A-8747-83F0AC4BACC0}" type="slidenum">
              <a:rPr lang="fr-FR" smtClean="0"/>
              <a:pPr/>
              <a:t>‹N°›</a:t>
            </a:fld>
            <a:endParaRPr lang="fr-FR"/>
          </a:p>
        </p:txBody>
      </p:sp>
      <p:pic>
        <p:nvPicPr>
          <p:cNvPr id="11" name="Image 10">
            <a:extLst>
              <a:ext uri="{FF2B5EF4-FFF2-40B4-BE49-F238E27FC236}">
                <a16:creationId xmlns:a16="http://schemas.microsoft.com/office/drawing/2014/main" id="{F21FD5F5-FA90-4D8A-A729-5E307DA061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2937" y="569167"/>
            <a:ext cx="1926340" cy="795530"/>
          </a:xfrm>
          <a:prstGeom prst="rect">
            <a:avLst/>
          </a:prstGeom>
        </p:spPr>
      </p:pic>
      <p:pic>
        <p:nvPicPr>
          <p:cNvPr id="15" name="Image 14">
            <a:extLst>
              <a:ext uri="{FF2B5EF4-FFF2-40B4-BE49-F238E27FC236}">
                <a16:creationId xmlns:a16="http://schemas.microsoft.com/office/drawing/2014/main" id="{7014BE8B-3CF3-46A5-8A93-0E40B74763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4171" y="4674059"/>
            <a:ext cx="652273" cy="268225"/>
          </a:xfrm>
          <a:prstGeom prst="rect">
            <a:avLst/>
          </a:prstGeom>
        </p:spPr>
      </p:pic>
      <p:sp>
        <p:nvSpPr>
          <p:cNvPr id="16" name="ZoneTexte 15">
            <a:extLst>
              <a:ext uri="{FF2B5EF4-FFF2-40B4-BE49-F238E27FC236}">
                <a16:creationId xmlns:a16="http://schemas.microsoft.com/office/drawing/2014/main" id="{8BC8921F-1B3C-40C4-BE8D-BFB8244DD3F9}"/>
              </a:ext>
            </a:extLst>
          </p:cNvPr>
          <p:cNvSpPr txBox="1"/>
          <p:nvPr userDrawn="1"/>
        </p:nvSpPr>
        <p:spPr>
          <a:xfrm>
            <a:off x="1285607" y="4716690"/>
            <a:ext cx="1332000" cy="180000"/>
          </a:xfrm>
          <a:prstGeom prst="rect">
            <a:avLst/>
          </a:prstGeom>
          <a:noFill/>
        </p:spPr>
        <p:txBody>
          <a:bodyPr wrap="square" lIns="0" tIns="0" rIns="0" bIns="0" rtlCol="0" anchor="b" anchorCtr="0">
            <a:noAutofit/>
          </a:bodyPr>
          <a:lstStyle/>
          <a:p>
            <a:r>
              <a:rPr lang="fr-FR" sz="700" baseline="0">
                <a:solidFill>
                  <a:schemeClr val="tx1"/>
                </a:solidFill>
              </a:rPr>
              <a:t>Direction des Services Tertiaires</a:t>
            </a:r>
            <a:endParaRPr lang="fr-FR" sz="600" baseline="0">
              <a:solidFill>
                <a:schemeClr val="tx1"/>
              </a:solidFill>
            </a:endParaRPr>
          </a:p>
        </p:txBody>
      </p:sp>
      <p:cxnSp>
        <p:nvCxnSpPr>
          <p:cNvPr id="17" name="Connecteur droit 16">
            <a:extLst>
              <a:ext uri="{FF2B5EF4-FFF2-40B4-BE49-F238E27FC236}">
                <a16:creationId xmlns:a16="http://schemas.microsoft.com/office/drawing/2014/main" id="{6A89DDC1-0A66-48D4-BCBF-9342B1512ADE}"/>
              </a:ext>
            </a:extLst>
          </p:cNvPr>
          <p:cNvCxnSpPr>
            <a:cxnSpLocks/>
          </p:cNvCxnSpPr>
          <p:nvPr userDrawn="1"/>
        </p:nvCxnSpPr>
        <p:spPr>
          <a:xfrm flipH="1">
            <a:off x="2605052" y="4765769"/>
            <a:ext cx="24126" cy="155806"/>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CE51F50A-666E-4C45-90B8-E8112231A3A6}"/>
              </a:ext>
            </a:extLst>
          </p:cNvPr>
          <p:cNvSpPr txBox="1"/>
          <p:nvPr userDrawn="1"/>
        </p:nvSpPr>
        <p:spPr>
          <a:xfrm>
            <a:off x="2669488" y="4716690"/>
            <a:ext cx="1296000" cy="180000"/>
          </a:xfrm>
          <a:prstGeom prst="rect">
            <a:avLst/>
          </a:prstGeom>
          <a:noFill/>
        </p:spPr>
        <p:txBody>
          <a:bodyPr wrap="square" lIns="0" tIns="0" rIns="0" bIns="0" rtlCol="0" anchor="b" anchorCtr="0">
            <a:noAutofit/>
          </a:bodyPr>
          <a:lstStyle/>
          <a:p>
            <a:r>
              <a:rPr lang="fr-FR" sz="600" baseline="0">
                <a:solidFill>
                  <a:schemeClr val="tx1"/>
                </a:solidFill>
              </a:rPr>
              <a:t>UNE DIRECTION DE LA DTEO</a:t>
            </a:r>
          </a:p>
        </p:txBody>
      </p:sp>
      <p:sp>
        <p:nvSpPr>
          <p:cNvPr id="23" name="Espace réservé du texte 22">
            <a:extLst>
              <a:ext uri="{FF2B5EF4-FFF2-40B4-BE49-F238E27FC236}">
                <a16:creationId xmlns:a16="http://schemas.microsoft.com/office/drawing/2014/main" id="{0EA1E09B-8491-4EE8-A846-DC0BA8B66761}"/>
              </a:ext>
            </a:extLst>
          </p:cNvPr>
          <p:cNvSpPr>
            <a:spLocks noGrp="1"/>
          </p:cNvSpPr>
          <p:nvPr>
            <p:ph type="body" sz="quarter" idx="12" hasCustomPrompt="1"/>
          </p:nvPr>
        </p:nvSpPr>
        <p:spPr>
          <a:xfrm>
            <a:off x="4010578" y="1816948"/>
            <a:ext cx="540000" cy="396000"/>
          </a:xfrm>
        </p:spPr>
        <p:txBody>
          <a:bodyPr>
            <a:noAutofit/>
          </a:bodyPr>
          <a:lstStyle>
            <a:lvl1pPr algn="r">
              <a:lnSpc>
                <a:spcPct val="80000"/>
              </a:lnSpc>
              <a:spcBef>
                <a:spcPts val="0"/>
              </a:spcBef>
              <a:spcAft>
                <a:spcPts val="0"/>
              </a:spcAft>
              <a:defRPr sz="3200" b="0" cap="none" baseline="0">
                <a:solidFill>
                  <a:schemeClr val="accent1"/>
                </a:solidFill>
              </a:defRPr>
            </a:lvl1pPr>
            <a:lvl2pPr algn="r">
              <a:lnSpc>
                <a:spcPct val="80000"/>
              </a:lnSpc>
              <a:spcBef>
                <a:spcPts val="0"/>
              </a:spcBef>
              <a:spcAft>
                <a:spcPts val="0"/>
              </a:spcAft>
              <a:defRPr sz="3200" b="0" cap="none" baseline="0">
                <a:solidFill>
                  <a:schemeClr val="accent1"/>
                </a:solidFill>
              </a:defRPr>
            </a:lvl2pPr>
            <a:lvl3pPr algn="r">
              <a:lnSpc>
                <a:spcPct val="80000"/>
              </a:lnSpc>
              <a:spcBef>
                <a:spcPts val="0"/>
              </a:spcBef>
              <a:spcAft>
                <a:spcPts val="0"/>
              </a:spcAft>
              <a:defRPr sz="3200" b="0" cap="none" baseline="0">
                <a:solidFill>
                  <a:schemeClr val="accent1"/>
                </a:solidFill>
              </a:defRPr>
            </a:lvl3pPr>
            <a:lvl4pPr marL="0" indent="0" algn="r">
              <a:lnSpc>
                <a:spcPct val="80000"/>
              </a:lnSpc>
              <a:spcBef>
                <a:spcPts val="0"/>
              </a:spcBef>
              <a:spcAft>
                <a:spcPts val="0"/>
              </a:spcAft>
              <a:buFontTx/>
              <a:buNone/>
              <a:defRPr sz="3200" b="0" cap="none" baseline="0">
                <a:solidFill>
                  <a:schemeClr val="accent1"/>
                </a:solidFill>
              </a:defRPr>
            </a:lvl4pPr>
            <a:lvl5pPr marL="0" indent="0" algn="r">
              <a:lnSpc>
                <a:spcPct val="80000"/>
              </a:lnSpc>
              <a:spcBef>
                <a:spcPts val="0"/>
              </a:spcBef>
              <a:spcAft>
                <a:spcPts val="0"/>
              </a:spcAft>
              <a:buFontTx/>
              <a:buNone/>
              <a:defRPr sz="3200" b="0" cap="none" baseline="0">
                <a:solidFill>
                  <a:schemeClr val="accent1"/>
                </a:solidFill>
              </a:defRPr>
            </a:lvl5pPr>
          </a:lstStyle>
          <a:p>
            <a:pPr lvl="0"/>
            <a:r>
              <a:rPr lang="fr-FR"/>
              <a:t>00</a:t>
            </a:r>
          </a:p>
        </p:txBody>
      </p:sp>
      <p:sp>
        <p:nvSpPr>
          <p:cNvPr id="24" name="Espace réservé du texte 22">
            <a:extLst>
              <a:ext uri="{FF2B5EF4-FFF2-40B4-BE49-F238E27FC236}">
                <a16:creationId xmlns:a16="http://schemas.microsoft.com/office/drawing/2014/main" id="{1F5DB13F-8D88-4EDD-844E-75A17D178055}"/>
              </a:ext>
            </a:extLst>
          </p:cNvPr>
          <p:cNvSpPr>
            <a:spLocks noGrp="1"/>
          </p:cNvSpPr>
          <p:nvPr>
            <p:ph type="body" sz="quarter" idx="13" hasCustomPrompt="1"/>
          </p:nvPr>
        </p:nvSpPr>
        <p:spPr>
          <a:xfrm>
            <a:off x="4010578" y="2243080"/>
            <a:ext cx="540000" cy="396000"/>
          </a:xfrm>
        </p:spPr>
        <p:txBody>
          <a:bodyPr>
            <a:noAutofit/>
          </a:bodyPr>
          <a:lstStyle>
            <a:lvl1pPr algn="r">
              <a:lnSpc>
                <a:spcPct val="80000"/>
              </a:lnSpc>
              <a:spcBef>
                <a:spcPts val="0"/>
              </a:spcBef>
              <a:spcAft>
                <a:spcPts val="0"/>
              </a:spcAft>
              <a:defRPr sz="3200" b="0" cap="none" baseline="0">
                <a:solidFill>
                  <a:schemeClr val="accent2"/>
                </a:solidFill>
              </a:defRPr>
            </a:lvl1pPr>
            <a:lvl2pPr algn="r">
              <a:lnSpc>
                <a:spcPct val="80000"/>
              </a:lnSpc>
              <a:spcBef>
                <a:spcPts val="0"/>
              </a:spcBef>
              <a:spcAft>
                <a:spcPts val="0"/>
              </a:spcAft>
              <a:defRPr sz="3200" b="0" cap="none" baseline="0">
                <a:solidFill>
                  <a:schemeClr val="accent2"/>
                </a:solidFill>
              </a:defRPr>
            </a:lvl2pPr>
            <a:lvl3pPr algn="r">
              <a:lnSpc>
                <a:spcPct val="80000"/>
              </a:lnSpc>
              <a:spcBef>
                <a:spcPts val="0"/>
              </a:spcBef>
              <a:spcAft>
                <a:spcPts val="0"/>
              </a:spcAft>
              <a:defRPr sz="3200" b="0" cap="none" baseline="0">
                <a:solidFill>
                  <a:schemeClr val="accent2"/>
                </a:solidFill>
              </a:defRPr>
            </a:lvl3pPr>
            <a:lvl4pPr marL="0" indent="0" algn="r">
              <a:lnSpc>
                <a:spcPct val="80000"/>
              </a:lnSpc>
              <a:spcBef>
                <a:spcPts val="0"/>
              </a:spcBef>
              <a:spcAft>
                <a:spcPts val="0"/>
              </a:spcAft>
              <a:buFontTx/>
              <a:buNone/>
              <a:defRPr sz="3200" b="0" cap="none" baseline="0">
                <a:solidFill>
                  <a:schemeClr val="accent2"/>
                </a:solidFill>
              </a:defRPr>
            </a:lvl4pPr>
            <a:lvl5pPr marL="0" indent="0" algn="r">
              <a:lnSpc>
                <a:spcPct val="80000"/>
              </a:lnSpc>
              <a:spcBef>
                <a:spcPts val="0"/>
              </a:spcBef>
              <a:spcAft>
                <a:spcPts val="0"/>
              </a:spcAft>
              <a:buFontTx/>
              <a:buNone/>
              <a:defRPr sz="3200" b="0" cap="none" baseline="0">
                <a:solidFill>
                  <a:schemeClr val="accent2"/>
                </a:solidFill>
              </a:defRPr>
            </a:lvl5pPr>
          </a:lstStyle>
          <a:p>
            <a:pPr lvl="0"/>
            <a:r>
              <a:rPr lang="fr-FR"/>
              <a:t>00</a:t>
            </a:r>
          </a:p>
        </p:txBody>
      </p:sp>
      <p:sp>
        <p:nvSpPr>
          <p:cNvPr id="25" name="Espace réservé du texte 22">
            <a:extLst>
              <a:ext uri="{FF2B5EF4-FFF2-40B4-BE49-F238E27FC236}">
                <a16:creationId xmlns:a16="http://schemas.microsoft.com/office/drawing/2014/main" id="{5AAF5F33-1147-41A1-8F8C-E1494F634FA5}"/>
              </a:ext>
            </a:extLst>
          </p:cNvPr>
          <p:cNvSpPr>
            <a:spLocks noGrp="1"/>
          </p:cNvSpPr>
          <p:nvPr>
            <p:ph type="body" sz="quarter" idx="14" hasCustomPrompt="1"/>
          </p:nvPr>
        </p:nvSpPr>
        <p:spPr>
          <a:xfrm>
            <a:off x="4010578" y="3095344"/>
            <a:ext cx="540000" cy="396000"/>
          </a:xfrm>
        </p:spPr>
        <p:txBody>
          <a:bodyPr>
            <a:noAutofit/>
          </a:bodyPr>
          <a:lstStyle>
            <a:lvl1pPr algn="r">
              <a:lnSpc>
                <a:spcPct val="80000"/>
              </a:lnSpc>
              <a:spcBef>
                <a:spcPts val="0"/>
              </a:spcBef>
              <a:spcAft>
                <a:spcPts val="0"/>
              </a:spcAft>
              <a:defRPr sz="3200" b="0" cap="none" baseline="0">
                <a:solidFill>
                  <a:schemeClr val="accent2"/>
                </a:solidFill>
              </a:defRPr>
            </a:lvl1pPr>
            <a:lvl2pPr algn="r">
              <a:lnSpc>
                <a:spcPct val="80000"/>
              </a:lnSpc>
              <a:spcBef>
                <a:spcPts val="0"/>
              </a:spcBef>
              <a:spcAft>
                <a:spcPts val="0"/>
              </a:spcAft>
              <a:defRPr sz="3200" b="0" cap="none" baseline="0">
                <a:solidFill>
                  <a:schemeClr val="accent2"/>
                </a:solidFill>
              </a:defRPr>
            </a:lvl2pPr>
            <a:lvl3pPr algn="r">
              <a:lnSpc>
                <a:spcPct val="80000"/>
              </a:lnSpc>
              <a:spcBef>
                <a:spcPts val="0"/>
              </a:spcBef>
              <a:spcAft>
                <a:spcPts val="0"/>
              </a:spcAft>
              <a:defRPr sz="3200" b="0" cap="none" baseline="0">
                <a:solidFill>
                  <a:schemeClr val="accent2"/>
                </a:solidFill>
              </a:defRPr>
            </a:lvl3pPr>
            <a:lvl4pPr marL="0" indent="0" algn="r">
              <a:lnSpc>
                <a:spcPct val="80000"/>
              </a:lnSpc>
              <a:spcBef>
                <a:spcPts val="0"/>
              </a:spcBef>
              <a:spcAft>
                <a:spcPts val="0"/>
              </a:spcAft>
              <a:buFontTx/>
              <a:buNone/>
              <a:defRPr sz="3200" b="0" cap="none" baseline="0">
                <a:solidFill>
                  <a:schemeClr val="accent2"/>
                </a:solidFill>
              </a:defRPr>
            </a:lvl4pPr>
            <a:lvl5pPr marL="0" indent="0" algn="r">
              <a:lnSpc>
                <a:spcPct val="80000"/>
              </a:lnSpc>
              <a:spcBef>
                <a:spcPts val="0"/>
              </a:spcBef>
              <a:spcAft>
                <a:spcPts val="0"/>
              </a:spcAft>
              <a:buFontTx/>
              <a:buNone/>
              <a:defRPr sz="3200" b="0" cap="none" baseline="0">
                <a:solidFill>
                  <a:schemeClr val="accent2"/>
                </a:solidFill>
              </a:defRPr>
            </a:lvl5pPr>
          </a:lstStyle>
          <a:p>
            <a:pPr lvl="0"/>
            <a:r>
              <a:rPr lang="fr-FR"/>
              <a:t>00</a:t>
            </a:r>
          </a:p>
        </p:txBody>
      </p:sp>
      <p:sp>
        <p:nvSpPr>
          <p:cNvPr id="26" name="Espace réservé du texte 22">
            <a:extLst>
              <a:ext uri="{FF2B5EF4-FFF2-40B4-BE49-F238E27FC236}">
                <a16:creationId xmlns:a16="http://schemas.microsoft.com/office/drawing/2014/main" id="{DD003067-BAF1-4CB6-BA3E-F036B36F5F04}"/>
              </a:ext>
            </a:extLst>
          </p:cNvPr>
          <p:cNvSpPr>
            <a:spLocks noGrp="1"/>
          </p:cNvSpPr>
          <p:nvPr>
            <p:ph type="body" sz="quarter" idx="15" hasCustomPrompt="1"/>
          </p:nvPr>
        </p:nvSpPr>
        <p:spPr>
          <a:xfrm>
            <a:off x="4010578" y="2669212"/>
            <a:ext cx="540000" cy="396000"/>
          </a:xfrm>
        </p:spPr>
        <p:txBody>
          <a:bodyPr>
            <a:noAutofit/>
          </a:bodyPr>
          <a:lstStyle>
            <a:lvl1pPr algn="r">
              <a:lnSpc>
                <a:spcPct val="80000"/>
              </a:lnSpc>
              <a:spcBef>
                <a:spcPts val="0"/>
              </a:spcBef>
              <a:spcAft>
                <a:spcPts val="0"/>
              </a:spcAft>
              <a:defRPr sz="3200" b="0" cap="none" baseline="0">
                <a:solidFill>
                  <a:schemeClr val="accent1"/>
                </a:solidFill>
              </a:defRPr>
            </a:lvl1pPr>
            <a:lvl2pPr algn="r">
              <a:lnSpc>
                <a:spcPct val="80000"/>
              </a:lnSpc>
              <a:spcBef>
                <a:spcPts val="0"/>
              </a:spcBef>
              <a:spcAft>
                <a:spcPts val="0"/>
              </a:spcAft>
              <a:defRPr sz="3200" b="0" cap="none" baseline="0">
                <a:solidFill>
                  <a:schemeClr val="accent1"/>
                </a:solidFill>
              </a:defRPr>
            </a:lvl2pPr>
            <a:lvl3pPr algn="r">
              <a:lnSpc>
                <a:spcPct val="80000"/>
              </a:lnSpc>
              <a:spcBef>
                <a:spcPts val="0"/>
              </a:spcBef>
              <a:spcAft>
                <a:spcPts val="0"/>
              </a:spcAft>
              <a:defRPr sz="3200" b="0" cap="none" baseline="0">
                <a:solidFill>
                  <a:schemeClr val="accent1"/>
                </a:solidFill>
              </a:defRPr>
            </a:lvl3pPr>
            <a:lvl4pPr marL="0" indent="0" algn="r">
              <a:lnSpc>
                <a:spcPct val="80000"/>
              </a:lnSpc>
              <a:spcBef>
                <a:spcPts val="0"/>
              </a:spcBef>
              <a:spcAft>
                <a:spcPts val="0"/>
              </a:spcAft>
              <a:buFontTx/>
              <a:buNone/>
              <a:defRPr sz="3200" b="0" cap="none" baseline="0">
                <a:solidFill>
                  <a:schemeClr val="accent1"/>
                </a:solidFill>
              </a:defRPr>
            </a:lvl4pPr>
            <a:lvl5pPr marL="0" indent="0" algn="r">
              <a:lnSpc>
                <a:spcPct val="80000"/>
              </a:lnSpc>
              <a:spcBef>
                <a:spcPts val="0"/>
              </a:spcBef>
              <a:spcAft>
                <a:spcPts val="0"/>
              </a:spcAft>
              <a:buFontTx/>
              <a:buNone/>
              <a:defRPr sz="3200" b="0" cap="none" baseline="0">
                <a:solidFill>
                  <a:schemeClr val="accent1"/>
                </a:solidFill>
              </a:defRPr>
            </a:lvl5pPr>
          </a:lstStyle>
          <a:p>
            <a:pPr lvl="0"/>
            <a:r>
              <a:rPr lang="fr-FR"/>
              <a:t>00</a:t>
            </a:r>
          </a:p>
        </p:txBody>
      </p:sp>
      <p:sp>
        <p:nvSpPr>
          <p:cNvPr id="27" name="Espace réservé du texte 22">
            <a:extLst>
              <a:ext uri="{FF2B5EF4-FFF2-40B4-BE49-F238E27FC236}">
                <a16:creationId xmlns:a16="http://schemas.microsoft.com/office/drawing/2014/main" id="{2D49519E-9131-44C7-8EDD-1E1BE6480E01}"/>
              </a:ext>
            </a:extLst>
          </p:cNvPr>
          <p:cNvSpPr>
            <a:spLocks noGrp="1"/>
          </p:cNvSpPr>
          <p:nvPr>
            <p:ph type="body" sz="quarter" idx="16" hasCustomPrompt="1"/>
          </p:nvPr>
        </p:nvSpPr>
        <p:spPr>
          <a:xfrm>
            <a:off x="4010578" y="3521477"/>
            <a:ext cx="540000" cy="396000"/>
          </a:xfrm>
        </p:spPr>
        <p:txBody>
          <a:bodyPr>
            <a:noAutofit/>
          </a:bodyPr>
          <a:lstStyle>
            <a:lvl1pPr algn="r">
              <a:lnSpc>
                <a:spcPct val="80000"/>
              </a:lnSpc>
              <a:spcBef>
                <a:spcPts val="0"/>
              </a:spcBef>
              <a:spcAft>
                <a:spcPts val="0"/>
              </a:spcAft>
              <a:defRPr sz="3200" b="0" cap="none" baseline="0">
                <a:solidFill>
                  <a:schemeClr val="accent1"/>
                </a:solidFill>
              </a:defRPr>
            </a:lvl1pPr>
            <a:lvl2pPr algn="r">
              <a:lnSpc>
                <a:spcPct val="80000"/>
              </a:lnSpc>
              <a:spcBef>
                <a:spcPts val="0"/>
              </a:spcBef>
              <a:spcAft>
                <a:spcPts val="0"/>
              </a:spcAft>
              <a:defRPr sz="3200" b="0" cap="none" baseline="0">
                <a:solidFill>
                  <a:schemeClr val="accent1"/>
                </a:solidFill>
              </a:defRPr>
            </a:lvl2pPr>
            <a:lvl3pPr algn="r">
              <a:lnSpc>
                <a:spcPct val="80000"/>
              </a:lnSpc>
              <a:spcBef>
                <a:spcPts val="0"/>
              </a:spcBef>
              <a:spcAft>
                <a:spcPts val="0"/>
              </a:spcAft>
              <a:defRPr sz="3200" b="0" cap="none" baseline="0">
                <a:solidFill>
                  <a:schemeClr val="accent1"/>
                </a:solidFill>
              </a:defRPr>
            </a:lvl3pPr>
            <a:lvl4pPr marL="0" indent="0" algn="r">
              <a:lnSpc>
                <a:spcPct val="80000"/>
              </a:lnSpc>
              <a:spcBef>
                <a:spcPts val="0"/>
              </a:spcBef>
              <a:spcAft>
                <a:spcPts val="0"/>
              </a:spcAft>
              <a:buFontTx/>
              <a:buNone/>
              <a:defRPr sz="3200" b="0" cap="none" baseline="0">
                <a:solidFill>
                  <a:schemeClr val="accent1"/>
                </a:solidFill>
              </a:defRPr>
            </a:lvl4pPr>
            <a:lvl5pPr marL="0" indent="0" algn="r">
              <a:lnSpc>
                <a:spcPct val="80000"/>
              </a:lnSpc>
              <a:spcBef>
                <a:spcPts val="0"/>
              </a:spcBef>
              <a:spcAft>
                <a:spcPts val="0"/>
              </a:spcAft>
              <a:buFontTx/>
              <a:buNone/>
              <a:defRPr sz="3200" b="0" cap="none" baseline="0">
                <a:solidFill>
                  <a:schemeClr val="accent1"/>
                </a:solidFill>
              </a:defRPr>
            </a:lvl5pPr>
          </a:lstStyle>
          <a:p>
            <a:pPr lvl="0"/>
            <a:r>
              <a:rPr lang="fr-FR"/>
              <a:t>00</a:t>
            </a:r>
          </a:p>
        </p:txBody>
      </p:sp>
      <p:sp>
        <p:nvSpPr>
          <p:cNvPr id="29" name="Espace réservé du texte 28">
            <a:extLst>
              <a:ext uri="{FF2B5EF4-FFF2-40B4-BE49-F238E27FC236}">
                <a16:creationId xmlns:a16="http://schemas.microsoft.com/office/drawing/2014/main" id="{EE3ACB88-CEFB-4632-B479-129D91241385}"/>
              </a:ext>
            </a:extLst>
          </p:cNvPr>
          <p:cNvSpPr>
            <a:spLocks noGrp="1"/>
          </p:cNvSpPr>
          <p:nvPr>
            <p:ph type="body" sz="quarter" idx="17" hasCustomPrompt="1"/>
          </p:nvPr>
        </p:nvSpPr>
        <p:spPr>
          <a:xfrm>
            <a:off x="4888966" y="1799587"/>
            <a:ext cx="3715283" cy="342000"/>
          </a:xfrm>
        </p:spPr>
        <p:txBody>
          <a:bodyPr anchor="ctr" anchorCtr="0">
            <a:noAutofit/>
          </a:bodyPr>
          <a:lstStyle>
            <a:lvl1pPr>
              <a:spcBef>
                <a:spcPts val="0"/>
              </a:spcBef>
              <a:spcAft>
                <a:spcPts val="0"/>
              </a:spcAft>
              <a:defRPr sz="1150" b="0" cap="none" baseline="0">
                <a:solidFill>
                  <a:schemeClr val="accent1"/>
                </a:solidFill>
              </a:defRPr>
            </a:lvl1pPr>
            <a:lvl2pPr>
              <a:spcBef>
                <a:spcPts val="0"/>
              </a:spcBef>
              <a:spcAft>
                <a:spcPts val="0"/>
              </a:spcAft>
              <a:defRPr sz="1150" b="0" cap="none" baseline="0">
                <a:solidFill>
                  <a:schemeClr val="accent1"/>
                </a:solidFill>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lvl="0"/>
            <a:r>
              <a:rPr lang="fr-FR"/>
              <a:t>Nom de la partie</a:t>
            </a:r>
          </a:p>
        </p:txBody>
      </p:sp>
      <p:sp>
        <p:nvSpPr>
          <p:cNvPr id="31" name="Espace réservé du texte 28">
            <a:extLst>
              <a:ext uri="{FF2B5EF4-FFF2-40B4-BE49-F238E27FC236}">
                <a16:creationId xmlns:a16="http://schemas.microsoft.com/office/drawing/2014/main" id="{BD22C27F-27EA-4713-A5BF-93FA24914C04}"/>
              </a:ext>
            </a:extLst>
          </p:cNvPr>
          <p:cNvSpPr>
            <a:spLocks noGrp="1"/>
          </p:cNvSpPr>
          <p:nvPr>
            <p:ph type="body" sz="quarter" idx="18" hasCustomPrompt="1"/>
          </p:nvPr>
        </p:nvSpPr>
        <p:spPr>
          <a:xfrm>
            <a:off x="4888966" y="2223326"/>
            <a:ext cx="3715283" cy="342000"/>
          </a:xfrm>
        </p:spPr>
        <p:txBody>
          <a:bodyPr anchor="ctr" anchorCtr="0">
            <a:noAutofit/>
          </a:bodyPr>
          <a:lstStyle>
            <a:lvl1pPr>
              <a:spcBef>
                <a:spcPts val="0"/>
              </a:spcBef>
              <a:spcAft>
                <a:spcPts val="0"/>
              </a:spcAft>
              <a:defRPr sz="1150" b="0" cap="none" baseline="0">
                <a:solidFill>
                  <a:schemeClr val="accent1"/>
                </a:solidFill>
              </a:defRPr>
            </a:lvl1pPr>
            <a:lvl2pPr>
              <a:spcBef>
                <a:spcPts val="0"/>
              </a:spcBef>
              <a:spcAft>
                <a:spcPts val="0"/>
              </a:spcAft>
              <a:defRPr sz="1150" b="0" cap="none" baseline="0">
                <a:solidFill>
                  <a:schemeClr val="accent1"/>
                </a:solidFill>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lvl="0"/>
            <a:r>
              <a:rPr lang="fr-FR"/>
              <a:t>Nom de la partie</a:t>
            </a:r>
          </a:p>
        </p:txBody>
      </p:sp>
      <p:sp>
        <p:nvSpPr>
          <p:cNvPr id="32" name="Espace réservé du texte 28">
            <a:extLst>
              <a:ext uri="{FF2B5EF4-FFF2-40B4-BE49-F238E27FC236}">
                <a16:creationId xmlns:a16="http://schemas.microsoft.com/office/drawing/2014/main" id="{C4C1FE57-59CE-47A3-A27D-FED6EA9139C3}"/>
              </a:ext>
            </a:extLst>
          </p:cNvPr>
          <p:cNvSpPr>
            <a:spLocks noGrp="1"/>
          </p:cNvSpPr>
          <p:nvPr>
            <p:ph type="body" sz="quarter" idx="19" hasCustomPrompt="1"/>
          </p:nvPr>
        </p:nvSpPr>
        <p:spPr>
          <a:xfrm>
            <a:off x="4888966" y="2647065"/>
            <a:ext cx="3715283" cy="342000"/>
          </a:xfrm>
        </p:spPr>
        <p:txBody>
          <a:bodyPr anchor="ctr" anchorCtr="0">
            <a:noAutofit/>
          </a:bodyPr>
          <a:lstStyle>
            <a:lvl1pPr>
              <a:spcBef>
                <a:spcPts val="0"/>
              </a:spcBef>
              <a:spcAft>
                <a:spcPts val="0"/>
              </a:spcAft>
              <a:defRPr sz="1150" b="0" cap="none" baseline="0">
                <a:solidFill>
                  <a:schemeClr val="accent1"/>
                </a:solidFill>
              </a:defRPr>
            </a:lvl1pPr>
            <a:lvl2pPr>
              <a:spcBef>
                <a:spcPts val="0"/>
              </a:spcBef>
              <a:spcAft>
                <a:spcPts val="0"/>
              </a:spcAft>
              <a:defRPr sz="1150" b="0" cap="none" baseline="0">
                <a:solidFill>
                  <a:schemeClr val="accent1"/>
                </a:solidFill>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lvl="0"/>
            <a:r>
              <a:rPr lang="fr-FR"/>
              <a:t>Nom de la partie</a:t>
            </a:r>
          </a:p>
        </p:txBody>
      </p:sp>
      <p:sp>
        <p:nvSpPr>
          <p:cNvPr id="33" name="Espace réservé du texte 28">
            <a:extLst>
              <a:ext uri="{FF2B5EF4-FFF2-40B4-BE49-F238E27FC236}">
                <a16:creationId xmlns:a16="http://schemas.microsoft.com/office/drawing/2014/main" id="{F6DA94A1-4030-4ECD-B812-5CC49585F64C}"/>
              </a:ext>
            </a:extLst>
          </p:cNvPr>
          <p:cNvSpPr>
            <a:spLocks noGrp="1"/>
          </p:cNvSpPr>
          <p:nvPr>
            <p:ph type="body" sz="quarter" idx="20" hasCustomPrompt="1"/>
          </p:nvPr>
        </p:nvSpPr>
        <p:spPr>
          <a:xfrm>
            <a:off x="4888966" y="3070804"/>
            <a:ext cx="3715283" cy="342000"/>
          </a:xfrm>
        </p:spPr>
        <p:txBody>
          <a:bodyPr anchor="ctr" anchorCtr="0">
            <a:noAutofit/>
          </a:bodyPr>
          <a:lstStyle>
            <a:lvl1pPr>
              <a:spcBef>
                <a:spcPts val="0"/>
              </a:spcBef>
              <a:spcAft>
                <a:spcPts val="0"/>
              </a:spcAft>
              <a:defRPr sz="1150" b="0" cap="none" baseline="0">
                <a:solidFill>
                  <a:schemeClr val="accent1"/>
                </a:solidFill>
              </a:defRPr>
            </a:lvl1pPr>
            <a:lvl2pPr>
              <a:spcBef>
                <a:spcPts val="0"/>
              </a:spcBef>
              <a:spcAft>
                <a:spcPts val="0"/>
              </a:spcAft>
              <a:defRPr sz="1150" b="0" cap="none" baseline="0">
                <a:solidFill>
                  <a:schemeClr val="accent1"/>
                </a:solidFill>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lvl="0"/>
            <a:r>
              <a:rPr lang="fr-FR"/>
              <a:t>Nom de la partie</a:t>
            </a:r>
          </a:p>
        </p:txBody>
      </p:sp>
      <p:sp>
        <p:nvSpPr>
          <p:cNvPr id="34" name="Espace réservé du texte 28">
            <a:extLst>
              <a:ext uri="{FF2B5EF4-FFF2-40B4-BE49-F238E27FC236}">
                <a16:creationId xmlns:a16="http://schemas.microsoft.com/office/drawing/2014/main" id="{B59033E5-FD5F-42F1-A6A1-0F797AC1813A}"/>
              </a:ext>
            </a:extLst>
          </p:cNvPr>
          <p:cNvSpPr>
            <a:spLocks noGrp="1"/>
          </p:cNvSpPr>
          <p:nvPr>
            <p:ph type="body" sz="quarter" idx="21" hasCustomPrompt="1"/>
          </p:nvPr>
        </p:nvSpPr>
        <p:spPr>
          <a:xfrm>
            <a:off x="4888966" y="3494543"/>
            <a:ext cx="3715283" cy="342000"/>
          </a:xfrm>
        </p:spPr>
        <p:txBody>
          <a:bodyPr anchor="ctr" anchorCtr="0">
            <a:noAutofit/>
          </a:bodyPr>
          <a:lstStyle>
            <a:lvl1pPr>
              <a:spcBef>
                <a:spcPts val="0"/>
              </a:spcBef>
              <a:spcAft>
                <a:spcPts val="0"/>
              </a:spcAft>
              <a:defRPr sz="1150" b="0" cap="none" baseline="0">
                <a:solidFill>
                  <a:schemeClr val="accent1"/>
                </a:solidFill>
              </a:defRPr>
            </a:lvl1pPr>
            <a:lvl2pPr>
              <a:spcBef>
                <a:spcPts val="0"/>
              </a:spcBef>
              <a:spcAft>
                <a:spcPts val="0"/>
              </a:spcAft>
              <a:defRPr sz="1150" b="0" cap="none" baseline="0">
                <a:solidFill>
                  <a:schemeClr val="accent1"/>
                </a:solidFill>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lvl="0"/>
            <a:r>
              <a:rPr lang="fr-FR"/>
              <a:t>Nom de la partie</a:t>
            </a:r>
          </a:p>
        </p:txBody>
      </p:sp>
    </p:spTree>
    <p:extLst>
      <p:ext uri="{BB962C8B-B14F-4D97-AF65-F5344CB8AC3E}">
        <p14:creationId xmlns:p14="http://schemas.microsoft.com/office/powerpoint/2010/main" val="21417529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ommaire 2">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0187D8EF-42CE-4712-AB9D-CE90ABD4B9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76" y="2373839"/>
            <a:ext cx="4486665" cy="64008"/>
          </a:xfrm>
          <a:prstGeom prst="rect">
            <a:avLst/>
          </a:prstGeom>
        </p:spPr>
      </p:pic>
      <p:pic>
        <p:nvPicPr>
          <p:cNvPr id="38" name="Image 37">
            <a:extLst>
              <a:ext uri="{FF2B5EF4-FFF2-40B4-BE49-F238E27FC236}">
                <a16:creationId xmlns:a16="http://schemas.microsoft.com/office/drawing/2014/main" id="{22B7407E-665A-418C-B4B7-90E745B6A5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7164" y="3198320"/>
            <a:ext cx="2654813" cy="67056"/>
          </a:xfrm>
          <a:prstGeom prst="rect">
            <a:avLst/>
          </a:prstGeom>
        </p:spPr>
      </p:pic>
      <p:pic>
        <p:nvPicPr>
          <p:cNvPr id="22" name="Image 21">
            <a:extLst>
              <a:ext uri="{FF2B5EF4-FFF2-40B4-BE49-F238E27FC236}">
                <a16:creationId xmlns:a16="http://schemas.microsoft.com/office/drawing/2014/main" id="{714D5D3F-639E-4F66-829A-2CCC00B539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5010" y="959097"/>
            <a:ext cx="923546" cy="3526093"/>
          </a:xfrm>
          <a:prstGeom prst="rect">
            <a:avLst/>
          </a:prstGeom>
        </p:spPr>
      </p:pic>
      <p:sp>
        <p:nvSpPr>
          <p:cNvPr id="8" name="Rectangle 7">
            <a:extLst>
              <a:ext uri="{FF2B5EF4-FFF2-40B4-BE49-F238E27FC236}">
                <a16:creationId xmlns:a16="http://schemas.microsoft.com/office/drawing/2014/main" id="{97E767E6-4558-4552-AFAD-5F88DA4AFFA3}"/>
              </a:ext>
            </a:extLst>
          </p:cNvPr>
          <p:cNvSpPr/>
          <p:nvPr userDrawn="1"/>
        </p:nvSpPr>
        <p:spPr>
          <a:xfrm>
            <a:off x="0" y="0"/>
            <a:ext cx="9144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12A6DE9-E29A-4267-A084-C2EB4CEF5367}"/>
              </a:ext>
            </a:extLst>
          </p:cNvPr>
          <p:cNvSpPr>
            <a:spLocks noGrp="1"/>
          </p:cNvSpPr>
          <p:nvPr>
            <p:ph type="title" hasCustomPrompt="1"/>
          </p:nvPr>
        </p:nvSpPr>
        <p:spPr>
          <a:xfrm>
            <a:off x="2820660" y="562794"/>
            <a:ext cx="2573641" cy="503237"/>
          </a:xfrm>
        </p:spPr>
        <p:txBody>
          <a:bodyPr>
            <a:noAutofit/>
          </a:bodyPr>
          <a:lstStyle>
            <a:lvl1pPr algn="r">
              <a:defRPr sz="3200" cap="none" baseline="0"/>
            </a:lvl1pPr>
          </a:lstStyle>
          <a:p>
            <a:r>
              <a:rPr lang="fr-FR"/>
              <a:t>Sommaire 2</a:t>
            </a:r>
          </a:p>
        </p:txBody>
      </p:sp>
      <p:sp>
        <p:nvSpPr>
          <p:cNvPr id="3" name="Espace réservé du pied de page 2">
            <a:extLst>
              <a:ext uri="{FF2B5EF4-FFF2-40B4-BE49-F238E27FC236}">
                <a16:creationId xmlns:a16="http://schemas.microsoft.com/office/drawing/2014/main" id="{12475198-E536-428B-8A42-D98E7CADB343}"/>
              </a:ext>
            </a:extLst>
          </p:cNvPr>
          <p:cNvSpPr>
            <a:spLocks noGrp="1"/>
          </p:cNvSpPr>
          <p:nvPr>
            <p:ph type="ftr" sz="quarter" idx="10"/>
          </p:nvPr>
        </p:nvSpPr>
        <p:spPr/>
        <p:txBody>
          <a:bodyPr/>
          <a:lstStyle/>
          <a:p>
            <a:r>
              <a:rPr lang="pt-BR" dirty="0"/>
              <a:t>DESS-ARDECO / CR2PA - Archivage et Impact-Carbone</a:t>
            </a:r>
            <a:endParaRPr lang="fr-FR" dirty="0"/>
          </a:p>
        </p:txBody>
      </p:sp>
      <p:sp>
        <p:nvSpPr>
          <p:cNvPr id="4" name="Espace réservé du numéro de diapositive 3">
            <a:extLst>
              <a:ext uri="{FF2B5EF4-FFF2-40B4-BE49-F238E27FC236}">
                <a16:creationId xmlns:a16="http://schemas.microsoft.com/office/drawing/2014/main" id="{36E1273D-E1F0-4F7F-B64A-A5F5924C5594}"/>
              </a:ext>
            </a:extLst>
          </p:cNvPr>
          <p:cNvSpPr>
            <a:spLocks noGrp="1"/>
          </p:cNvSpPr>
          <p:nvPr>
            <p:ph type="sldNum" sz="quarter" idx="11"/>
          </p:nvPr>
        </p:nvSpPr>
        <p:spPr/>
        <p:txBody>
          <a:bodyPr/>
          <a:lstStyle/>
          <a:p>
            <a:fld id="{203FA451-F0C9-4F9A-8747-83F0AC4BACC0}" type="slidenum">
              <a:rPr lang="fr-FR" smtClean="0"/>
              <a:pPr/>
              <a:t>‹N°›</a:t>
            </a:fld>
            <a:endParaRPr lang="fr-FR"/>
          </a:p>
        </p:txBody>
      </p:sp>
      <p:pic>
        <p:nvPicPr>
          <p:cNvPr id="15" name="Image 14">
            <a:extLst>
              <a:ext uri="{FF2B5EF4-FFF2-40B4-BE49-F238E27FC236}">
                <a16:creationId xmlns:a16="http://schemas.microsoft.com/office/drawing/2014/main" id="{7014BE8B-3CF3-46A5-8A93-0E40B74763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4171" y="4674059"/>
            <a:ext cx="652273" cy="268225"/>
          </a:xfrm>
          <a:prstGeom prst="rect">
            <a:avLst/>
          </a:prstGeom>
        </p:spPr>
      </p:pic>
      <p:sp>
        <p:nvSpPr>
          <p:cNvPr id="16" name="ZoneTexte 15">
            <a:extLst>
              <a:ext uri="{FF2B5EF4-FFF2-40B4-BE49-F238E27FC236}">
                <a16:creationId xmlns:a16="http://schemas.microsoft.com/office/drawing/2014/main" id="{8BC8921F-1B3C-40C4-BE8D-BFB8244DD3F9}"/>
              </a:ext>
            </a:extLst>
          </p:cNvPr>
          <p:cNvSpPr txBox="1"/>
          <p:nvPr userDrawn="1"/>
        </p:nvSpPr>
        <p:spPr>
          <a:xfrm>
            <a:off x="1285607" y="4716690"/>
            <a:ext cx="1332000" cy="180000"/>
          </a:xfrm>
          <a:prstGeom prst="rect">
            <a:avLst/>
          </a:prstGeom>
          <a:noFill/>
        </p:spPr>
        <p:txBody>
          <a:bodyPr wrap="square" lIns="0" tIns="0" rIns="0" bIns="0" rtlCol="0" anchor="b" anchorCtr="0">
            <a:noAutofit/>
          </a:bodyPr>
          <a:lstStyle/>
          <a:p>
            <a:r>
              <a:rPr lang="fr-FR" sz="700" baseline="0">
                <a:solidFill>
                  <a:schemeClr val="tx1"/>
                </a:solidFill>
              </a:rPr>
              <a:t>Direction des Services Tertiaires</a:t>
            </a:r>
            <a:endParaRPr lang="fr-FR" sz="600" baseline="0">
              <a:solidFill>
                <a:schemeClr val="tx1"/>
              </a:solidFill>
            </a:endParaRPr>
          </a:p>
        </p:txBody>
      </p:sp>
      <p:cxnSp>
        <p:nvCxnSpPr>
          <p:cNvPr id="17" name="Connecteur droit 16">
            <a:extLst>
              <a:ext uri="{FF2B5EF4-FFF2-40B4-BE49-F238E27FC236}">
                <a16:creationId xmlns:a16="http://schemas.microsoft.com/office/drawing/2014/main" id="{6A89DDC1-0A66-48D4-BCBF-9342B1512ADE}"/>
              </a:ext>
            </a:extLst>
          </p:cNvPr>
          <p:cNvCxnSpPr>
            <a:cxnSpLocks/>
          </p:cNvCxnSpPr>
          <p:nvPr userDrawn="1"/>
        </p:nvCxnSpPr>
        <p:spPr>
          <a:xfrm flipH="1">
            <a:off x="2605052" y="4765769"/>
            <a:ext cx="24126" cy="155806"/>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CE51F50A-666E-4C45-90B8-E8112231A3A6}"/>
              </a:ext>
            </a:extLst>
          </p:cNvPr>
          <p:cNvSpPr txBox="1"/>
          <p:nvPr userDrawn="1"/>
        </p:nvSpPr>
        <p:spPr>
          <a:xfrm>
            <a:off x="2669488" y="4716690"/>
            <a:ext cx="1296000" cy="180000"/>
          </a:xfrm>
          <a:prstGeom prst="rect">
            <a:avLst/>
          </a:prstGeom>
          <a:noFill/>
        </p:spPr>
        <p:txBody>
          <a:bodyPr wrap="square" lIns="0" tIns="0" rIns="0" bIns="0" rtlCol="0" anchor="b" anchorCtr="0">
            <a:noAutofit/>
          </a:bodyPr>
          <a:lstStyle/>
          <a:p>
            <a:r>
              <a:rPr lang="fr-FR" sz="600" baseline="0">
                <a:solidFill>
                  <a:schemeClr val="tx1"/>
                </a:solidFill>
              </a:rPr>
              <a:t>UNE DIRECTION DE LA DTEO</a:t>
            </a:r>
          </a:p>
        </p:txBody>
      </p:sp>
      <p:sp>
        <p:nvSpPr>
          <p:cNvPr id="25" name="Espace réservé du texte 22">
            <a:extLst>
              <a:ext uri="{FF2B5EF4-FFF2-40B4-BE49-F238E27FC236}">
                <a16:creationId xmlns:a16="http://schemas.microsoft.com/office/drawing/2014/main" id="{5AAF5F33-1147-41A1-8F8C-E1494F634FA5}"/>
              </a:ext>
            </a:extLst>
          </p:cNvPr>
          <p:cNvSpPr>
            <a:spLocks noGrp="1"/>
          </p:cNvSpPr>
          <p:nvPr>
            <p:ph type="body" sz="quarter" idx="14" hasCustomPrompt="1"/>
          </p:nvPr>
        </p:nvSpPr>
        <p:spPr>
          <a:xfrm>
            <a:off x="2492789" y="1499353"/>
            <a:ext cx="540000" cy="396000"/>
          </a:xfrm>
        </p:spPr>
        <p:txBody>
          <a:bodyPr>
            <a:noAutofit/>
          </a:bodyPr>
          <a:lstStyle>
            <a:lvl1pPr algn="r">
              <a:lnSpc>
                <a:spcPct val="80000"/>
              </a:lnSpc>
              <a:spcBef>
                <a:spcPts val="0"/>
              </a:spcBef>
              <a:spcAft>
                <a:spcPts val="0"/>
              </a:spcAft>
              <a:defRPr sz="3200" b="1" cap="none" baseline="0">
                <a:solidFill>
                  <a:schemeClr val="accent2"/>
                </a:solidFill>
              </a:defRPr>
            </a:lvl1pPr>
            <a:lvl2pPr algn="r">
              <a:lnSpc>
                <a:spcPct val="80000"/>
              </a:lnSpc>
              <a:spcBef>
                <a:spcPts val="0"/>
              </a:spcBef>
              <a:spcAft>
                <a:spcPts val="0"/>
              </a:spcAft>
              <a:defRPr sz="3200" b="1" cap="none" baseline="0">
                <a:solidFill>
                  <a:schemeClr val="accent2"/>
                </a:solidFill>
              </a:defRPr>
            </a:lvl2pPr>
            <a:lvl3pPr algn="r">
              <a:lnSpc>
                <a:spcPct val="80000"/>
              </a:lnSpc>
              <a:spcBef>
                <a:spcPts val="0"/>
              </a:spcBef>
              <a:spcAft>
                <a:spcPts val="0"/>
              </a:spcAft>
              <a:defRPr sz="3200" b="1" cap="none" baseline="0">
                <a:solidFill>
                  <a:schemeClr val="accent2"/>
                </a:solidFill>
              </a:defRPr>
            </a:lvl3pPr>
            <a:lvl4pPr marL="0" indent="0" algn="r">
              <a:lnSpc>
                <a:spcPct val="80000"/>
              </a:lnSpc>
              <a:spcBef>
                <a:spcPts val="0"/>
              </a:spcBef>
              <a:spcAft>
                <a:spcPts val="0"/>
              </a:spcAft>
              <a:buFontTx/>
              <a:buNone/>
              <a:defRPr sz="3200" b="1" cap="none" baseline="0">
                <a:solidFill>
                  <a:schemeClr val="accent2"/>
                </a:solidFill>
              </a:defRPr>
            </a:lvl4pPr>
            <a:lvl5pPr marL="0" indent="0" algn="r">
              <a:lnSpc>
                <a:spcPct val="80000"/>
              </a:lnSpc>
              <a:spcBef>
                <a:spcPts val="0"/>
              </a:spcBef>
              <a:spcAft>
                <a:spcPts val="0"/>
              </a:spcAft>
              <a:buFontTx/>
              <a:buNone/>
              <a:defRPr sz="3200" b="1" cap="none" baseline="0">
                <a:solidFill>
                  <a:schemeClr val="accent2"/>
                </a:solidFill>
              </a:defRPr>
            </a:lvl5pPr>
          </a:lstStyle>
          <a:p>
            <a:pPr lvl="0"/>
            <a:r>
              <a:rPr lang="fr-FR"/>
              <a:t>00</a:t>
            </a:r>
          </a:p>
        </p:txBody>
      </p:sp>
      <p:sp>
        <p:nvSpPr>
          <p:cNvPr id="27" name="Espace réservé du texte 22">
            <a:extLst>
              <a:ext uri="{FF2B5EF4-FFF2-40B4-BE49-F238E27FC236}">
                <a16:creationId xmlns:a16="http://schemas.microsoft.com/office/drawing/2014/main" id="{2D49519E-9131-44C7-8EDD-1E1BE6480E01}"/>
              </a:ext>
            </a:extLst>
          </p:cNvPr>
          <p:cNvSpPr>
            <a:spLocks noGrp="1"/>
          </p:cNvSpPr>
          <p:nvPr>
            <p:ph type="body" sz="quarter" idx="16" hasCustomPrompt="1"/>
          </p:nvPr>
        </p:nvSpPr>
        <p:spPr>
          <a:xfrm>
            <a:off x="1443494" y="2643214"/>
            <a:ext cx="540000" cy="396000"/>
          </a:xfrm>
        </p:spPr>
        <p:txBody>
          <a:bodyPr>
            <a:noAutofit/>
          </a:bodyPr>
          <a:lstStyle>
            <a:lvl1pPr algn="r">
              <a:lnSpc>
                <a:spcPct val="80000"/>
              </a:lnSpc>
              <a:spcBef>
                <a:spcPts val="0"/>
              </a:spcBef>
              <a:spcAft>
                <a:spcPts val="0"/>
              </a:spcAft>
              <a:defRPr sz="3200" b="1" cap="none" baseline="0">
                <a:solidFill>
                  <a:schemeClr val="accent1"/>
                </a:solidFill>
              </a:defRPr>
            </a:lvl1pPr>
            <a:lvl2pPr algn="r">
              <a:lnSpc>
                <a:spcPct val="80000"/>
              </a:lnSpc>
              <a:spcBef>
                <a:spcPts val="0"/>
              </a:spcBef>
              <a:spcAft>
                <a:spcPts val="0"/>
              </a:spcAft>
              <a:defRPr sz="3200" b="1" cap="none" baseline="0">
                <a:solidFill>
                  <a:schemeClr val="accent1"/>
                </a:solidFill>
              </a:defRPr>
            </a:lvl2pPr>
            <a:lvl3pPr algn="r">
              <a:lnSpc>
                <a:spcPct val="80000"/>
              </a:lnSpc>
              <a:spcBef>
                <a:spcPts val="0"/>
              </a:spcBef>
              <a:spcAft>
                <a:spcPts val="0"/>
              </a:spcAft>
              <a:defRPr sz="3200" b="1" cap="none" baseline="0">
                <a:solidFill>
                  <a:schemeClr val="accent1"/>
                </a:solidFill>
              </a:defRPr>
            </a:lvl3pPr>
            <a:lvl4pPr marL="0" indent="0" algn="r">
              <a:lnSpc>
                <a:spcPct val="80000"/>
              </a:lnSpc>
              <a:spcBef>
                <a:spcPts val="0"/>
              </a:spcBef>
              <a:spcAft>
                <a:spcPts val="0"/>
              </a:spcAft>
              <a:buFontTx/>
              <a:buNone/>
              <a:defRPr sz="3200" b="1" cap="none" baseline="0">
                <a:solidFill>
                  <a:schemeClr val="accent1"/>
                </a:solidFill>
              </a:defRPr>
            </a:lvl4pPr>
            <a:lvl5pPr marL="0" indent="0" algn="r">
              <a:lnSpc>
                <a:spcPct val="80000"/>
              </a:lnSpc>
              <a:spcBef>
                <a:spcPts val="0"/>
              </a:spcBef>
              <a:spcAft>
                <a:spcPts val="0"/>
              </a:spcAft>
              <a:buFontTx/>
              <a:buNone/>
              <a:defRPr sz="3200" b="1" cap="none" baseline="0">
                <a:solidFill>
                  <a:schemeClr val="accent1"/>
                </a:solidFill>
              </a:defRPr>
            </a:lvl5pPr>
          </a:lstStyle>
          <a:p>
            <a:pPr lvl="0"/>
            <a:r>
              <a:rPr lang="fr-FR"/>
              <a:t>00</a:t>
            </a:r>
          </a:p>
        </p:txBody>
      </p:sp>
      <p:sp>
        <p:nvSpPr>
          <p:cNvPr id="29" name="Espace réservé du texte 28">
            <a:extLst>
              <a:ext uri="{FF2B5EF4-FFF2-40B4-BE49-F238E27FC236}">
                <a16:creationId xmlns:a16="http://schemas.microsoft.com/office/drawing/2014/main" id="{EE3ACB88-CEFB-4632-B479-129D91241385}"/>
              </a:ext>
            </a:extLst>
          </p:cNvPr>
          <p:cNvSpPr>
            <a:spLocks noGrp="1"/>
          </p:cNvSpPr>
          <p:nvPr>
            <p:ph type="body" sz="quarter" idx="17" hasCustomPrompt="1"/>
          </p:nvPr>
        </p:nvSpPr>
        <p:spPr>
          <a:xfrm>
            <a:off x="3190987" y="1503371"/>
            <a:ext cx="1944000" cy="720000"/>
          </a:xfrm>
        </p:spPr>
        <p:txBody>
          <a:bodyPr anchor="t" anchorCtr="0">
            <a:noAutofit/>
          </a:bodyPr>
          <a:lstStyle>
            <a:lvl1pPr>
              <a:lnSpc>
                <a:spcPct val="95000"/>
              </a:lnSpc>
              <a:spcBef>
                <a:spcPts val="0"/>
              </a:spcBef>
              <a:spcAft>
                <a:spcPts val="100"/>
              </a:spcAft>
              <a:defRPr sz="1100" b="1" cap="none" baseline="0">
                <a:solidFill>
                  <a:schemeClr val="accent1"/>
                </a:solidFill>
              </a:defRPr>
            </a:lvl1pPr>
            <a:lvl2pPr marL="92075" indent="-92075">
              <a:spcBef>
                <a:spcPts val="0"/>
              </a:spcBef>
              <a:spcAft>
                <a:spcPts val="100"/>
              </a:spcAft>
              <a:buSzPct val="90000"/>
              <a:buFont typeface="Arial" panose="020B0604020202020204" pitchFamily="34" charset="0"/>
              <a:buChar char="•"/>
              <a:defRPr sz="1000" b="0" cap="none" baseline="0">
                <a:solidFill>
                  <a:schemeClr val="accent1"/>
                </a:solidFill>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lvl="0"/>
            <a:r>
              <a:rPr lang="fr-FR"/>
              <a:t>Nom de la partie</a:t>
            </a:r>
          </a:p>
          <a:p>
            <a:pPr lvl="1"/>
            <a:r>
              <a:rPr lang="fr-FR"/>
              <a:t>Sous-partie</a:t>
            </a:r>
          </a:p>
        </p:txBody>
      </p:sp>
      <p:sp>
        <p:nvSpPr>
          <p:cNvPr id="28" name="Espace réservé du texte 22">
            <a:extLst>
              <a:ext uri="{FF2B5EF4-FFF2-40B4-BE49-F238E27FC236}">
                <a16:creationId xmlns:a16="http://schemas.microsoft.com/office/drawing/2014/main" id="{3551D630-0C34-44E1-9DAE-48CC3B91471E}"/>
              </a:ext>
            </a:extLst>
          </p:cNvPr>
          <p:cNvSpPr>
            <a:spLocks noGrp="1"/>
          </p:cNvSpPr>
          <p:nvPr>
            <p:ph type="body" sz="quarter" idx="22" hasCustomPrompt="1"/>
          </p:nvPr>
        </p:nvSpPr>
        <p:spPr>
          <a:xfrm>
            <a:off x="5417350" y="1499353"/>
            <a:ext cx="540000" cy="396000"/>
          </a:xfrm>
        </p:spPr>
        <p:txBody>
          <a:bodyPr>
            <a:noAutofit/>
          </a:bodyPr>
          <a:lstStyle>
            <a:lvl1pPr algn="r">
              <a:lnSpc>
                <a:spcPct val="80000"/>
              </a:lnSpc>
              <a:spcBef>
                <a:spcPts val="0"/>
              </a:spcBef>
              <a:spcAft>
                <a:spcPts val="0"/>
              </a:spcAft>
              <a:defRPr sz="3200" b="1" cap="none" baseline="0">
                <a:solidFill>
                  <a:schemeClr val="accent1"/>
                </a:solidFill>
              </a:defRPr>
            </a:lvl1pPr>
            <a:lvl2pPr algn="r">
              <a:lnSpc>
                <a:spcPct val="80000"/>
              </a:lnSpc>
              <a:spcBef>
                <a:spcPts val="0"/>
              </a:spcBef>
              <a:spcAft>
                <a:spcPts val="0"/>
              </a:spcAft>
              <a:defRPr sz="3200" b="1" cap="none" baseline="0">
                <a:solidFill>
                  <a:schemeClr val="accent1"/>
                </a:solidFill>
              </a:defRPr>
            </a:lvl2pPr>
            <a:lvl3pPr algn="r">
              <a:lnSpc>
                <a:spcPct val="80000"/>
              </a:lnSpc>
              <a:spcBef>
                <a:spcPts val="0"/>
              </a:spcBef>
              <a:spcAft>
                <a:spcPts val="0"/>
              </a:spcAft>
              <a:defRPr sz="3200" b="1" cap="none" baseline="0">
                <a:solidFill>
                  <a:schemeClr val="accent1"/>
                </a:solidFill>
              </a:defRPr>
            </a:lvl3pPr>
            <a:lvl4pPr marL="0" indent="0" algn="r">
              <a:lnSpc>
                <a:spcPct val="80000"/>
              </a:lnSpc>
              <a:spcBef>
                <a:spcPts val="0"/>
              </a:spcBef>
              <a:spcAft>
                <a:spcPts val="0"/>
              </a:spcAft>
              <a:buFontTx/>
              <a:buNone/>
              <a:defRPr sz="3200" b="1" cap="none" baseline="0">
                <a:solidFill>
                  <a:schemeClr val="accent1"/>
                </a:solidFill>
              </a:defRPr>
            </a:lvl4pPr>
            <a:lvl5pPr marL="0" indent="0" algn="r">
              <a:lnSpc>
                <a:spcPct val="80000"/>
              </a:lnSpc>
              <a:spcBef>
                <a:spcPts val="0"/>
              </a:spcBef>
              <a:spcAft>
                <a:spcPts val="0"/>
              </a:spcAft>
              <a:buFontTx/>
              <a:buNone/>
              <a:defRPr sz="3200" b="1" cap="none" baseline="0">
                <a:solidFill>
                  <a:schemeClr val="accent1"/>
                </a:solidFill>
              </a:defRPr>
            </a:lvl5pPr>
          </a:lstStyle>
          <a:p>
            <a:pPr lvl="0"/>
            <a:r>
              <a:rPr lang="fr-FR"/>
              <a:t>00</a:t>
            </a:r>
          </a:p>
        </p:txBody>
      </p:sp>
      <p:sp>
        <p:nvSpPr>
          <p:cNvPr id="30" name="Espace réservé du texte 22">
            <a:extLst>
              <a:ext uri="{FF2B5EF4-FFF2-40B4-BE49-F238E27FC236}">
                <a16:creationId xmlns:a16="http://schemas.microsoft.com/office/drawing/2014/main" id="{D982B99A-58A5-4AF4-8DBD-2176C608900D}"/>
              </a:ext>
            </a:extLst>
          </p:cNvPr>
          <p:cNvSpPr>
            <a:spLocks noGrp="1"/>
          </p:cNvSpPr>
          <p:nvPr>
            <p:ph type="body" sz="quarter" idx="23" hasCustomPrompt="1"/>
          </p:nvPr>
        </p:nvSpPr>
        <p:spPr>
          <a:xfrm>
            <a:off x="5417350" y="3558161"/>
            <a:ext cx="540000" cy="396000"/>
          </a:xfrm>
        </p:spPr>
        <p:txBody>
          <a:bodyPr>
            <a:noAutofit/>
          </a:bodyPr>
          <a:lstStyle>
            <a:lvl1pPr algn="r">
              <a:lnSpc>
                <a:spcPct val="80000"/>
              </a:lnSpc>
              <a:spcBef>
                <a:spcPts val="0"/>
              </a:spcBef>
              <a:spcAft>
                <a:spcPts val="0"/>
              </a:spcAft>
              <a:defRPr sz="3200" b="1" cap="none" baseline="0">
                <a:solidFill>
                  <a:schemeClr val="accent1"/>
                </a:solidFill>
              </a:defRPr>
            </a:lvl1pPr>
            <a:lvl2pPr algn="r">
              <a:lnSpc>
                <a:spcPct val="80000"/>
              </a:lnSpc>
              <a:spcBef>
                <a:spcPts val="0"/>
              </a:spcBef>
              <a:spcAft>
                <a:spcPts val="0"/>
              </a:spcAft>
              <a:defRPr sz="3200" b="1" cap="none" baseline="0">
                <a:solidFill>
                  <a:schemeClr val="accent1"/>
                </a:solidFill>
              </a:defRPr>
            </a:lvl2pPr>
            <a:lvl3pPr algn="r">
              <a:lnSpc>
                <a:spcPct val="80000"/>
              </a:lnSpc>
              <a:spcBef>
                <a:spcPts val="0"/>
              </a:spcBef>
              <a:spcAft>
                <a:spcPts val="0"/>
              </a:spcAft>
              <a:defRPr sz="3200" b="1" cap="none" baseline="0">
                <a:solidFill>
                  <a:schemeClr val="accent1"/>
                </a:solidFill>
              </a:defRPr>
            </a:lvl3pPr>
            <a:lvl4pPr marL="0" indent="0" algn="r">
              <a:lnSpc>
                <a:spcPct val="80000"/>
              </a:lnSpc>
              <a:spcBef>
                <a:spcPts val="0"/>
              </a:spcBef>
              <a:spcAft>
                <a:spcPts val="0"/>
              </a:spcAft>
              <a:buFontTx/>
              <a:buNone/>
              <a:defRPr sz="3200" b="1" cap="none" baseline="0">
                <a:solidFill>
                  <a:schemeClr val="accent1"/>
                </a:solidFill>
              </a:defRPr>
            </a:lvl4pPr>
            <a:lvl5pPr marL="0" indent="0" algn="r">
              <a:lnSpc>
                <a:spcPct val="80000"/>
              </a:lnSpc>
              <a:spcBef>
                <a:spcPts val="0"/>
              </a:spcBef>
              <a:spcAft>
                <a:spcPts val="0"/>
              </a:spcAft>
              <a:buFontTx/>
              <a:buNone/>
              <a:defRPr sz="3200" b="1" cap="none" baseline="0">
                <a:solidFill>
                  <a:schemeClr val="accent1"/>
                </a:solidFill>
              </a:defRPr>
            </a:lvl5pPr>
          </a:lstStyle>
          <a:p>
            <a:pPr lvl="0"/>
            <a:r>
              <a:rPr lang="fr-FR"/>
              <a:t>00</a:t>
            </a:r>
          </a:p>
        </p:txBody>
      </p:sp>
      <p:sp>
        <p:nvSpPr>
          <p:cNvPr id="35" name="Espace réservé du texte 22">
            <a:extLst>
              <a:ext uri="{FF2B5EF4-FFF2-40B4-BE49-F238E27FC236}">
                <a16:creationId xmlns:a16="http://schemas.microsoft.com/office/drawing/2014/main" id="{0F766D1D-FCB9-4692-A212-AAC525B8D004}"/>
              </a:ext>
            </a:extLst>
          </p:cNvPr>
          <p:cNvSpPr>
            <a:spLocks noGrp="1"/>
          </p:cNvSpPr>
          <p:nvPr>
            <p:ph type="body" sz="quarter" idx="24" hasCustomPrompt="1"/>
          </p:nvPr>
        </p:nvSpPr>
        <p:spPr>
          <a:xfrm>
            <a:off x="5417350" y="2639960"/>
            <a:ext cx="540000" cy="396000"/>
          </a:xfrm>
        </p:spPr>
        <p:txBody>
          <a:bodyPr>
            <a:noAutofit/>
          </a:bodyPr>
          <a:lstStyle>
            <a:lvl1pPr algn="r">
              <a:lnSpc>
                <a:spcPct val="80000"/>
              </a:lnSpc>
              <a:spcBef>
                <a:spcPts val="0"/>
              </a:spcBef>
              <a:spcAft>
                <a:spcPts val="0"/>
              </a:spcAft>
              <a:defRPr sz="3200" b="1" cap="none" baseline="0">
                <a:solidFill>
                  <a:schemeClr val="accent2"/>
                </a:solidFill>
              </a:defRPr>
            </a:lvl1pPr>
            <a:lvl2pPr algn="r">
              <a:lnSpc>
                <a:spcPct val="80000"/>
              </a:lnSpc>
              <a:spcBef>
                <a:spcPts val="0"/>
              </a:spcBef>
              <a:spcAft>
                <a:spcPts val="0"/>
              </a:spcAft>
              <a:defRPr sz="3200" b="1" cap="none" baseline="0">
                <a:solidFill>
                  <a:schemeClr val="accent2"/>
                </a:solidFill>
              </a:defRPr>
            </a:lvl2pPr>
            <a:lvl3pPr algn="r">
              <a:lnSpc>
                <a:spcPct val="80000"/>
              </a:lnSpc>
              <a:spcBef>
                <a:spcPts val="0"/>
              </a:spcBef>
              <a:spcAft>
                <a:spcPts val="0"/>
              </a:spcAft>
              <a:defRPr sz="3200" b="1" cap="none" baseline="0">
                <a:solidFill>
                  <a:schemeClr val="accent2"/>
                </a:solidFill>
              </a:defRPr>
            </a:lvl3pPr>
            <a:lvl4pPr marL="0" indent="0" algn="r">
              <a:lnSpc>
                <a:spcPct val="80000"/>
              </a:lnSpc>
              <a:spcBef>
                <a:spcPts val="0"/>
              </a:spcBef>
              <a:spcAft>
                <a:spcPts val="0"/>
              </a:spcAft>
              <a:buFontTx/>
              <a:buNone/>
              <a:defRPr sz="3200" b="1" cap="none" baseline="0">
                <a:solidFill>
                  <a:schemeClr val="accent2"/>
                </a:solidFill>
              </a:defRPr>
            </a:lvl4pPr>
            <a:lvl5pPr marL="0" indent="0" algn="r">
              <a:lnSpc>
                <a:spcPct val="80000"/>
              </a:lnSpc>
              <a:spcBef>
                <a:spcPts val="0"/>
              </a:spcBef>
              <a:spcAft>
                <a:spcPts val="0"/>
              </a:spcAft>
              <a:buFontTx/>
              <a:buNone/>
              <a:defRPr sz="3200" b="1" cap="none" baseline="0">
                <a:solidFill>
                  <a:schemeClr val="accent2"/>
                </a:solidFill>
              </a:defRPr>
            </a:lvl5pPr>
          </a:lstStyle>
          <a:p>
            <a:pPr lvl="0"/>
            <a:r>
              <a:rPr lang="fr-FR"/>
              <a:t>00</a:t>
            </a:r>
          </a:p>
        </p:txBody>
      </p:sp>
      <p:pic>
        <p:nvPicPr>
          <p:cNvPr id="36" name="Image 35">
            <a:extLst>
              <a:ext uri="{FF2B5EF4-FFF2-40B4-BE49-F238E27FC236}">
                <a16:creationId xmlns:a16="http://schemas.microsoft.com/office/drawing/2014/main" id="{85C0AA1B-BE48-4284-82B6-B43BF5F72F5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5387" y="572888"/>
            <a:ext cx="1923292" cy="795530"/>
          </a:xfrm>
          <a:prstGeom prst="rect">
            <a:avLst/>
          </a:prstGeom>
        </p:spPr>
      </p:pic>
      <p:pic>
        <p:nvPicPr>
          <p:cNvPr id="18" name="Image 17">
            <a:extLst>
              <a:ext uri="{FF2B5EF4-FFF2-40B4-BE49-F238E27FC236}">
                <a16:creationId xmlns:a16="http://schemas.microsoft.com/office/drawing/2014/main" id="{22067FCB-0554-4415-AFB8-02B641D39BC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123" y="2373839"/>
            <a:ext cx="2404877" cy="67056"/>
          </a:xfrm>
          <a:prstGeom prst="rect">
            <a:avLst/>
          </a:prstGeom>
        </p:spPr>
      </p:pic>
      <p:sp>
        <p:nvSpPr>
          <p:cNvPr id="39" name="Espace réservé du texte 28">
            <a:extLst>
              <a:ext uri="{FF2B5EF4-FFF2-40B4-BE49-F238E27FC236}">
                <a16:creationId xmlns:a16="http://schemas.microsoft.com/office/drawing/2014/main" id="{A96F88F7-B407-4466-B1ED-6CA83B9CAE10}"/>
              </a:ext>
            </a:extLst>
          </p:cNvPr>
          <p:cNvSpPr>
            <a:spLocks noGrp="1"/>
          </p:cNvSpPr>
          <p:nvPr>
            <p:ph type="body" sz="quarter" idx="25" hasCustomPrompt="1"/>
          </p:nvPr>
        </p:nvSpPr>
        <p:spPr>
          <a:xfrm>
            <a:off x="6123442" y="1503371"/>
            <a:ext cx="2484000" cy="720000"/>
          </a:xfrm>
        </p:spPr>
        <p:txBody>
          <a:bodyPr anchor="t" anchorCtr="0">
            <a:noAutofit/>
          </a:bodyPr>
          <a:lstStyle>
            <a:lvl1pPr>
              <a:lnSpc>
                <a:spcPct val="95000"/>
              </a:lnSpc>
              <a:spcBef>
                <a:spcPts val="0"/>
              </a:spcBef>
              <a:spcAft>
                <a:spcPts val="100"/>
              </a:spcAft>
              <a:defRPr sz="1100" b="1" cap="none" baseline="0">
                <a:solidFill>
                  <a:schemeClr val="accent1"/>
                </a:solidFill>
              </a:defRPr>
            </a:lvl1pPr>
            <a:lvl2pPr marL="92075" indent="-92075">
              <a:spcBef>
                <a:spcPts val="0"/>
              </a:spcBef>
              <a:spcAft>
                <a:spcPts val="100"/>
              </a:spcAft>
              <a:buSzPct val="90000"/>
              <a:buFont typeface="Arial" panose="020B0604020202020204" pitchFamily="34" charset="0"/>
              <a:buChar char="•"/>
              <a:defRPr lang="fr-FR" sz="1000" b="0" kern="1200" cap="none" baseline="0">
                <a:solidFill>
                  <a:schemeClr val="accent1"/>
                </a:solidFill>
                <a:latin typeface="+mn-lt"/>
                <a:ea typeface="+mn-ea"/>
                <a:cs typeface="+mn-cs"/>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lvl="0"/>
            <a:r>
              <a:rPr lang="fr-FR"/>
              <a:t>Nom de la partie</a:t>
            </a:r>
          </a:p>
          <a:p>
            <a:pPr marL="92075" lvl="1" indent="-92075" algn="l" defTabSz="914400" rtl="0" eaLnBrk="1" latinLnBrk="0" hangingPunct="1">
              <a:spcBef>
                <a:spcPts val="0"/>
              </a:spcBef>
              <a:spcAft>
                <a:spcPts val="100"/>
              </a:spcAft>
              <a:buFont typeface="Arial" panose="020B0604020202020204" pitchFamily="34" charset="0"/>
              <a:buChar char="•"/>
            </a:pPr>
            <a:r>
              <a:rPr lang="fr-FR"/>
              <a:t>Sous-partie</a:t>
            </a:r>
          </a:p>
        </p:txBody>
      </p:sp>
      <p:sp>
        <p:nvSpPr>
          <p:cNvPr id="43" name="Espace réservé du texte 28">
            <a:extLst>
              <a:ext uri="{FF2B5EF4-FFF2-40B4-BE49-F238E27FC236}">
                <a16:creationId xmlns:a16="http://schemas.microsoft.com/office/drawing/2014/main" id="{E982F041-2F04-4C80-A959-4195C4B63DFA}"/>
              </a:ext>
            </a:extLst>
          </p:cNvPr>
          <p:cNvSpPr>
            <a:spLocks noGrp="1"/>
          </p:cNvSpPr>
          <p:nvPr>
            <p:ph type="body" sz="quarter" idx="26" hasCustomPrompt="1"/>
          </p:nvPr>
        </p:nvSpPr>
        <p:spPr>
          <a:xfrm>
            <a:off x="6123442" y="2660749"/>
            <a:ext cx="2484000" cy="432000"/>
          </a:xfrm>
        </p:spPr>
        <p:txBody>
          <a:bodyPr anchor="t" anchorCtr="0">
            <a:noAutofit/>
          </a:bodyPr>
          <a:lstStyle>
            <a:lvl1pPr>
              <a:lnSpc>
                <a:spcPct val="95000"/>
              </a:lnSpc>
              <a:spcBef>
                <a:spcPts val="0"/>
              </a:spcBef>
              <a:spcAft>
                <a:spcPts val="100"/>
              </a:spcAft>
              <a:defRPr lang="fr-FR" sz="1100" b="1" kern="1200" cap="none" baseline="0" smtClean="0">
                <a:solidFill>
                  <a:schemeClr val="accent1"/>
                </a:solidFill>
                <a:latin typeface="+mn-lt"/>
                <a:ea typeface="+mn-ea"/>
                <a:cs typeface="+mn-cs"/>
              </a:defRPr>
            </a:lvl1pPr>
            <a:lvl2pPr marL="92075" indent="-92075">
              <a:spcBef>
                <a:spcPts val="0"/>
              </a:spcBef>
              <a:spcAft>
                <a:spcPts val="100"/>
              </a:spcAft>
              <a:buSzPct val="90000"/>
              <a:buFont typeface="Arial" panose="020B0604020202020204" pitchFamily="34" charset="0"/>
              <a:buChar char="•"/>
              <a:defRPr lang="fr-FR" sz="1000" b="0" kern="1200" cap="none" baseline="0">
                <a:solidFill>
                  <a:schemeClr val="accent1"/>
                </a:solidFill>
                <a:latin typeface="+mn-lt"/>
                <a:ea typeface="+mn-ea"/>
                <a:cs typeface="+mn-cs"/>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marL="0" lvl="0" indent="0" algn="l" defTabSz="914400" rtl="0" eaLnBrk="1" latinLnBrk="0" hangingPunct="1">
              <a:spcBef>
                <a:spcPts val="0"/>
              </a:spcBef>
              <a:spcAft>
                <a:spcPts val="100"/>
              </a:spcAft>
              <a:buFontTx/>
              <a:buNone/>
            </a:pPr>
            <a:r>
              <a:rPr lang="fr-FR"/>
              <a:t>Nom de la partie</a:t>
            </a:r>
          </a:p>
          <a:p>
            <a:pPr marL="92075" lvl="1" indent="-92075" algn="l" defTabSz="914400" rtl="0" eaLnBrk="1" latinLnBrk="0" hangingPunct="1">
              <a:spcBef>
                <a:spcPts val="0"/>
              </a:spcBef>
              <a:spcAft>
                <a:spcPts val="100"/>
              </a:spcAft>
              <a:buFont typeface="Arial" panose="020B0604020202020204" pitchFamily="34" charset="0"/>
              <a:buChar char="•"/>
            </a:pPr>
            <a:r>
              <a:rPr lang="fr-FR"/>
              <a:t>Sous-partie</a:t>
            </a:r>
          </a:p>
        </p:txBody>
      </p:sp>
      <p:sp>
        <p:nvSpPr>
          <p:cNvPr id="44" name="Espace réservé du texte 28">
            <a:extLst>
              <a:ext uri="{FF2B5EF4-FFF2-40B4-BE49-F238E27FC236}">
                <a16:creationId xmlns:a16="http://schemas.microsoft.com/office/drawing/2014/main" id="{3FF8CC63-C9AA-4840-BF02-A54BEBA7B5DC}"/>
              </a:ext>
            </a:extLst>
          </p:cNvPr>
          <p:cNvSpPr>
            <a:spLocks noGrp="1"/>
          </p:cNvSpPr>
          <p:nvPr>
            <p:ph type="body" sz="quarter" idx="27" hasCustomPrompt="1"/>
          </p:nvPr>
        </p:nvSpPr>
        <p:spPr>
          <a:xfrm>
            <a:off x="6123442" y="3590683"/>
            <a:ext cx="2484000" cy="720000"/>
          </a:xfrm>
        </p:spPr>
        <p:txBody>
          <a:bodyPr anchor="t" anchorCtr="0">
            <a:noAutofit/>
          </a:bodyPr>
          <a:lstStyle>
            <a:lvl1pPr>
              <a:lnSpc>
                <a:spcPct val="95000"/>
              </a:lnSpc>
              <a:spcBef>
                <a:spcPts val="0"/>
              </a:spcBef>
              <a:spcAft>
                <a:spcPts val="100"/>
              </a:spcAft>
              <a:defRPr lang="fr-FR" sz="1100" b="1" kern="1200" cap="none" baseline="0" smtClean="0">
                <a:solidFill>
                  <a:schemeClr val="accent1"/>
                </a:solidFill>
                <a:latin typeface="+mn-lt"/>
                <a:ea typeface="+mn-ea"/>
                <a:cs typeface="+mn-cs"/>
              </a:defRPr>
            </a:lvl1pPr>
            <a:lvl2pPr marL="92075" indent="-92075">
              <a:spcBef>
                <a:spcPts val="0"/>
              </a:spcBef>
              <a:spcAft>
                <a:spcPts val="100"/>
              </a:spcAft>
              <a:buSzPct val="90000"/>
              <a:buFont typeface="Arial" panose="020B0604020202020204" pitchFamily="34" charset="0"/>
              <a:buChar char="•"/>
              <a:defRPr lang="fr-FR" sz="1000" b="0" kern="1200" cap="none" baseline="0">
                <a:solidFill>
                  <a:schemeClr val="accent1"/>
                </a:solidFill>
                <a:latin typeface="+mn-lt"/>
                <a:ea typeface="+mn-ea"/>
                <a:cs typeface="+mn-cs"/>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marL="0" lvl="0" indent="0" algn="l" defTabSz="914400" rtl="0" eaLnBrk="1" latinLnBrk="0" hangingPunct="1">
              <a:spcBef>
                <a:spcPts val="0"/>
              </a:spcBef>
              <a:spcAft>
                <a:spcPts val="100"/>
              </a:spcAft>
              <a:buFontTx/>
              <a:buNone/>
            </a:pPr>
            <a:r>
              <a:rPr lang="fr-FR"/>
              <a:t>Nom de la partie</a:t>
            </a:r>
          </a:p>
          <a:p>
            <a:pPr marL="92075" lvl="1" indent="-92075" algn="l" defTabSz="914400" rtl="0" eaLnBrk="1" latinLnBrk="0" hangingPunct="1">
              <a:spcBef>
                <a:spcPts val="0"/>
              </a:spcBef>
              <a:spcAft>
                <a:spcPts val="100"/>
              </a:spcAft>
              <a:buFont typeface="Arial" panose="020B0604020202020204" pitchFamily="34" charset="0"/>
              <a:buChar char="•"/>
            </a:pPr>
            <a:r>
              <a:rPr lang="fr-FR"/>
              <a:t>Sous-partie</a:t>
            </a:r>
          </a:p>
        </p:txBody>
      </p:sp>
      <p:sp>
        <p:nvSpPr>
          <p:cNvPr id="45" name="Espace réservé du texte 28">
            <a:extLst>
              <a:ext uri="{FF2B5EF4-FFF2-40B4-BE49-F238E27FC236}">
                <a16:creationId xmlns:a16="http://schemas.microsoft.com/office/drawing/2014/main" id="{6079C452-A7AA-4C05-A7D3-BBA7AE0A482A}"/>
              </a:ext>
            </a:extLst>
          </p:cNvPr>
          <p:cNvSpPr>
            <a:spLocks noGrp="1"/>
          </p:cNvSpPr>
          <p:nvPr>
            <p:ph type="body" sz="quarter" idx="28" hasCustomPrompt="1"/>
          </p:nvPr>
        </p:nvSpPr>
        <p:spPr>
          <a:xfrm>
            <a:off x="2149586" y="2642792"/>
            <a:ext cx="2638314" cy="1080000"/>
          </a:xfrm>
        </p:spPr>
        <p:txBody>
          <a:bodyPr anchor="t" anchorCtr="0">
            <a:noAutofit/>
          </a:bodyPr>
          <a:lstStyle>
            <a:lvl1pPr>
              <a:lnSpc>
                <a:spcPct val="95000"/>
              </a:lnSpc>
              <a:spcBef>
                <a:spcPts val="0"/>
              </a:spcBef>
              <a:spcAft>
                <a:spcPts val="100"/>
              </a:spcAft>
              <a:defRPr lang="fr-FR" sz="1100" b="1" kern="1200" cap="none" baseline="0" smtClean="0">
                <a:solidFill>
                  <a:schemeClr val="accent1"/>
                </a:solidFill>
                <a:latin typeface="+mn-lt"/>
                <a:ea typeface="+mn-ea"/>
                <a:cs typeface="+mn-cs"/>
              </a:defRPr>
            </a:lvl1pPr>
            <a:lvl2pPr marL="92075" indent="-92075">
              <a:spcBef>
                <a:spcPts val="0"/>
              </a:spcBef>
              <a:spcAft>
                <a:spcPts val="100"/>
              </a:spcAft>
              <a:buSzPct val="90000"/>
              <a:buFont typeface="Arial" panose="020B0604020202020204" pitchFamily="34" charset="0"/>
              <a:buChar char="•"/>
              <a:defRPr lang="fr-FR" sz="1000" b="0" kern="1200" cap="none" baseline="0">
                <a:solidFill>
                  <a:schemeClr val="accent1"/>
                </a:solidFill>
                <a:latin typeface="+mn-lt"/>
                <a:ea typeface="+mn-ea"/>
                <a:cs typeface="+mn-cs"/>
              </a:defRPr>
            </a:lvl2pPr>
            <a:lvl3pPr>
              <a:spcBef>
                <a:spcPts val="0"/>
              </a:spcBef>
              <a:spcAft>
                <a:spcPts val="0"/>
              </a:spcAft>
              <a:defRPr sz="1150" b="0" cap="none" baseline="0">
                <a:solidFill>
                  <a:schemeClr val="accent1"/>
                </a:solidFill>
              </a:defRPr>
            </a:lvl3pPr>
            <a:lvl4pPr marL="0" indent="0">
              <a:spcBef>
                <a:spcPts val="0"/>
              </a:spcBef>
              <a:spcAft>
                <a:spcPts val="0"/>
              </a:spcAft>
              <a:buFontTx/>
              <a:buNone/>
              <a:defRPr sz="1150" b="0" cap="none" baseline="0">
                <a:solidFill>
                  <a:schemeClr val="accent1"/>
                </a:solidFill>
              </a:defRPr>
            </a:lvl4pPr>
            <a:lvl5pPr marL="0" indent="0">
              <a:spcBef>
                <a:spcPts val="0"/>
              </a:spcBef>
              <a:spcAft>
                <a:spcPts val="0"/>
              </a:spcAft>
              <a:buFontTx/>
              <a:buNone/>
              <a:defRPr sz="1150" b="0" cap="none" baseline="0">
                <a:solidFill>
                  <a:schemeClr val="accent1"/>
                </a:solidFill>
              </a:defRPr>
            </a:lvl5pPr>
          </a:lstStyle>
          <a:p>
            <a:pPr marL="0" lvl="0" indent="0" algn="l" defTabSz="914400" rtl="0" eaLnBrk="1" latinLnBrk="0" hangingPunct="1">
              <a:spcBef>
                <a:spcPts val="0"/>
              </a:spcBef>
              <a:spcAft>
                <a:spcPts val="100"/>
              </a:spcAft>
              <a:buFontTx/>
              <a:buNone/>
            </a:pPr>
            <a:r>
              <a:rPr lang="fr-FR"/>
              <a:t>Nom de la partie</a:t>
            </a:r>
          </a:p>
          <a:p>
            <a:pPr marL="92075" lvl="1" indent="-92075" algn="l" defTabSz="914400" rtl="0" eaLnBrk="1" latinLnBrk="0" hangingPunct="1">
              <a:spcBef>
                <a:spcPts val="0"/>
              </a:spcBef>
              <a:spcAft>
                <a:spcPts val="100"/>
              </a:spcAft>
              <a:buFont typeface="Arial" panose="020B0604020202020204" pitchFamily="34" charset="0"/>
              <a:buChar char="•"/>
            </a:pPr>
            <a:r>
              <a:rPr lang="fr-FR"/>
              <a:t>Sous-partie</a:t>
            </a:r>
          </a:p>
        </p:txBody>
      </p:sp>
    </p:spTree>
    <p:extLst>
      <p:ext uri="{BB962C8B-B14F-4D97-AF65-F5344CB8AC3E}">
        <p14:creationId xmlns:p14="http://schemas.microsoft.com/office/powerpoint/2010/main" val="2917910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5B4843C-B494-4CC4-A498-D5C05629F8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916"/>
          <a:stretch/>
        </p:blipFill>
        <p:spPr>
          <a:xfrm>
            <a:off x="0" y="0"/>
            <a:ext cx="9144000" cy="4443413"/>
          </a:xfrm>
          <a:prstGeom prst="rect">
            <a:avLst/>
          </a:prstGeom>
        </p:spPr>
      </p:pic>
      <p:sp>
        <p:nvSpPr>
          <p:cNvPr id="14" name="Freeform 2">
            <a:extLst>
              <a:ext uri="{FF2B5EF4-FFF2-40B4-BE49-F238E27FC236}">
                <a16:creationId xmlns:a16="http://schemas.microsoft.com/office/drawing/2014/main" id="{A3F21E02-E347-434A-9AAA-B57F60E85E24}"/>
              </a:ext>
            </a:extLst>
          </p:cNvPr>
          <p:cNvSpPr>
            <a:spLocks/>
          </p:cNvSpPr>
          <p:nvPr userDrawn="1"/>
        </p:nvSpPr>
        <p:spPr bwMode="auto">
          <a:xfrm>
            <a:off x="0" y="0"/>
            <a:ext cx="4860000" cy="4443413"/>
          </a:xfrm>
          <a:prstGeom prst="rect">
            <a:avLst/>
          </a:prstGeom>
          <a:solidFill>
            <a:schemeClr val="accent1">
              <a:alpha val="80000"/>
            </a:schemeClr>
          </a:solidFill>
          <a:ln w="571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Titre 1">
            <a:extLst>
              <a:ext uri="{FF2B5EF4-FFF2-40B4-BE49-F238E27FC236}">
                <a16:creationId xmlns:a16="http://schemas.microsoft.com/office/drawing/2014/main" id="{D12C6AAE-4115-4917-90E4-D002460379C9}"/>
              </a:ext>
            </a:extLst>
          </p:cNvPr>
          <p:cNvSpPr>
            <a:spLocks noGrp="1"/>
          </p:cNvSpPr>
          <p:nvPr>
            <p:ph type="title" hasCustomPrompt="1"/>
          </p:nvPr>
        </p:nvSpPr>
        <p:spPr>
          <a:xfrm>
            <a:off x="553225" y="2726032"/>
            <a:ext cx="3060000" cy="1026000"/>
          </a:xfrm>
        </p:spPr>
        <p:txBody>
          <a:bodyPr>
            <a:normAutofit/>
          </a:bodyPr>
          <a:lstStyle>
            <a:lvl1pPr>
              <a:lnSpc>
                <a:spcPct val="95000"/>
              </a:lnSpc>
              <a:defRPr sz="2300" baseline="0"/>
            </a:lvl1pPr>
          </a:lstStyle>
          <a:p>
            <a:r>
              <a:rPr lang="fr-FR"/>
              <a:t>Titre de la partie sur 2 ou 3 lignes normal / gras</a:t>
            </a:r>
          </a:p>
        </p:txBody>
      </p:sp>
      <p:sp>
        <p:nvSpPr>
          <p:cNvPr id="3" name="Espace réservé du pied de page 2">
            <a:extLst>
              <a:ext uri="{FF2B5EF4-FFF2-40B4-BE49-F238E27FC236}">
                <a16:creationId xmlns:a16="http://schemas.microsoft.com/office/drawing/2014/main" id="{F622D040-CAC7-419C-A3F4-86667860EA29}"/>
              </a:ext>
            </a:extLst>
          </p:cNvPr>
          <p:cNvSpPr>
            <a:spLocks noGrp="1"/>
          </p:cNvSpPr>
          <p:nvPr>
            <p:ph type="ftr" sz="quarter" idx="10"/>
          </p:nvPr>
        </p:nvSpPr>
        <p:spPr/>
        <p:txBody>
          <a:bodyPr/>
          <a:lstStyle/>
          <a:p>
            <a:r>
              <a:rPr lang="pt-BR" dirty="0"/>
              <a:t>DESS-ARDECO / CR2PA - Archivage et Impact-Carbone</a:t>
            </a:r>
            <a:endParaRPr lang="fr-FR" dirty="0"/>
          </a:p>
        </p:txBody>
      </p:sp>
      <p:sp>
        <p:nvSpPr>
          <p:cNvPr id="4" name="Espace réservé du numéro de diapositive 3">
            <a:extLst>
              <a:ext uri="{FF2B5EF4-FFF2-40B4-BE49-F238E27FC236}">
                <a16:creationId xmlns:a16="http://schemas.microsoft.com/office/drawing/2014/main" id="{A1851365-762F-426A-AE37-6604E0424703}"/>
              </a:ext>
            </a:extLst>
          </p:cNvPr>
          <p:cNvSpPr>
            <a:spLocks noGrp="1"/>
          </p:cNvSpPr>
          <p:nvPr>
            <p:ph type="sldNum" sz="quarter" idx="11"/>
          </p:nvPr>
        </p:nvSpPr>
        <p:spPr/>
        <p:txBody>
          <a:bodyPr/>
          <a:lstStyle/>
          <a:p>
            <a:fld id="{203FA451-F0C9-4F9A-8747-83F0AC4BACC0}" type="slidenum">
              <a:rPr lang="fr-FR" smtClean="0"/>
              <a:pPr/>
              <a:t>‹N°›</a:t>
            </a:fld>
            <a:endParaRPr lang="fr-FR"/>
          </a:p>
        </p:txBody>
      </p:sp>
      <p:pic>
        <p:nvPicPr>
          <p:cNvPr id="5" name="Image 4">
            <a:extLst>
              <a:ext uri="{FF2B5EF4-FFF2-40B4-BE49-F238E27FC236}">
                <a16:creationId xmlns:a16="http://schemas.microsoft.com/office/drawing/2014/main" id="{53F3F97B-3863-4E8D-AB67-F113DC1CA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171" y="4674059"/>
            <a:ext cx="652273" cy="268225"/>
          </a:xfrm>
          <a:prstGeom prst="rect">
            <a:avLst/>
          </a:prstGeom>
        </p:spPr>
      </p:pic>
      <p:sp>
        <p:nvSpPr>
          <p:cNvPr id="6" name="ZoneTexte 5">
            <a:extLst>
              <a:ext uri="{FF2B5EF4-FFF2-40B4-BE49-F238E27FC236}">
                <a16:creationId xmlns:a16="http://schemas.microsoft.com/office/drawing/2014/main" id="{C759AF48-3E33-41EE-9B0D-8F79B0D5D05E}"/>
              </a:ext>
            </a:extLst>
          </p:cNvPr>
          <p:cNvSpPr txBox="1"/>
          <p:nvPr userDrawn="1"/>
        </p:nvSpPr>
        <p:spPr>
          <a:xfrm>
            <a:off x="1285607" y="4716690"/>
            <a:ext cx="1332000" cy="180000"/>
          </a:xfrm>
          <a:prstGeom prst="rect">
            <a:avLst/>
          </a:prstGeom>
          <a:noFill/>
        </p:spPr>
        <p:txBody>
          <a:bodyPr wrap="square" lIns="0" tIns="0" rIns="0" bIns="0" rtlCol="0" anchor="b" anchorCtr="0">
            <a:noAutofit/>
          </a:bodyPr>
          <a:lstStyle/>
          <a:p>
            <a:r>
              <a:rPr lang="fr-FR" sz="700" baseline="0">
                <a:solidFill>
                  <a:schemeClr val="tx1"/>
                </a:solidFill>
              </a:rPr>
              <a:t>Direction des Services Tertiaires</a:t>
            </a:r>
            <a:endParaRPr lang="fr-FR" sz="600" baseline="0">
              <a:solidFill>
                <a:schemeClr val="tx1"/>
              </a:solidFill>
            </a:endParaRPr>
          </a:p>
        </p:txBody>
      </p:sp>
      <p:cxnSp>
        <p:nvCxnSpPr>
          <p:cNvPr id="7" name="Connecteur droit 6">
            <a:extLst>
              <a:ext uri="{FF2B5EF4-FFF2-40B4-BE49-F238E27FC236}">
                <a16:creationId xmlns:a16="http://schemas.microsoft.com/office/drawing/2014/main" id="{9AA29390-A398-455C-B666-CB0CA9262417}"/>
              </a:ext>
            </a:extLst>
          </p:cNvPr>
          <p:cNvCxnSpPr>
            <a:cxnSpLocks/>
          </p:cNvCxnSpPr>
          <p:nvPr userDrawn="1"/>
        </p:nvCxnSpPr>
        <p:spPr>
          <a:xfrm flipH="1">
            <a:off x="2605052" y="4765769"/>
            <a:ext cx="24126" cy="155806"/>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9B2D9B31-652A-4D56-9E81-EA892ACCCF5F}"/>
              </a:ext>
            </a:extLst>
          </p:cNvPr>
          <p:cNvSpPr txBox="1"/>
          <p:nvPr userDrawn="1"/>
        </p:nvSpPr>
        <p:spPr>
          <a:xfrm>
            <a:off x="2669488" y="4716690"/>
            <a:ext cx="1296000" cy="180000"/>
          </a:xfrm>
          <a:prstGeom prst="rect">
            <a:avLst/>
          </a:prstGeom>
          <a:noFill/>
        </p:spPr>
        <p:txBody>
          <a:bodyPr wrap="square" lIns="0" tIns="0" rIns="0" bIns="0" rtlCol="0" anchor="b" anchorCtr="0">
            <a:noAutofit/>
          </a:bodyPr>
          <a:lstStyle/>
          <a:p>
            <a:r>
              <a:rPr lang="fr-FR" sz="600" baseline="0">
                <a:solidFill>
                  <a:schemeClr val="tx1"/>
                </a:solidFill>
              </a:rPr>
              <a:t>UNE DIRECTION DE LA DTEO</a:t>
            </a:r>
          </a:p>
        </p:txBody>
      </p:sp>
      <p:pic>
        <p:nvPicPr>
          <p:cNvPr id="13" name="Image 12">
            <a:extLst>
              <a:ext uri="{FF2B5EF4-FFF2-40B4-BE49-F238E27FC236}">
                <a16:creationId xmlns:a16="http://schemas.microsoft.com/office/drawing/2014/main" id="{10CC20C3-2D74-41F7-B74E-47A469051A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133" y="3101517"/>
            <a:ext cx="3855728" cy="917450"/>
          </a:xfrm>
          <a:prstGeom prst="rect">
            <a:avLst/>
          </a:prstGeom>
        </p:spPr>
      </p:pic>
    </p:spTree>
    <p:extLst>
      <p:ext uri="{BB962C8B-B14F-4D97-AF65-F5344CB8AC3E}">
        <p14:creationId xmlns:p14="http://schemas.microsoft.com/office/powerpoint/2010/main" val="97129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0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DC532055-BEBC-4DCE-8CBA-5D653E4F9377}"/>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0230ABF2-5069-467F-B0AC-E782B855C278}"/>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5BB21FD1-3628-4850-9253-7A5AC5C3B96F}"/>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CA6351EF-CFA8-4942-BE00-C076AF4FA6DF}"/>
              </a:ext>
            </a:extLst>
          </p:cNvPr>
          <p:cNvSpPr txBox="1"/>
          <p:nvPr/>
        </p:nvSpPr>
        <p:spPr>
          <a:xfrm>
            <a:off x="8853120" y="4947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EA0428-683F-49E1-A2F8-CBD59D54DE7F}" type="slidenum">
              <a:t>‹N°›</a:t>
            </a:fld>
            <a:endParaRPr lang="fr-FR" sz="800" b="1" i="0" u="none" strike="noStrike" kern="1200" cap="none" spc="0" baseline="0" dirty="0">
              <a:solidFill>
                <a:srgbClr val="FFFFFF"/>
              </a:solidFill>
              <a:uFillTx/>
              <a:latin typeface="Arial" pitchFamily="18"/>
              <a:ea typeface="PingFang SC" pitchFamily="2"/>
              <a:cs typeface="Arial Unicode MS" pitchFamily="2"/>
            </a:endParaRPr>
          </a:p>
        </p:txBody>
      </p:sp>
      <p:sp>
        <p:nvSpPr>
          <p:cNvPr id="9" name="Espace réservé de la date 3">
            <a:extLst>
              <a:ext uri="{FF2B5EF4-FFF2-40B4-BE49-F238E27FC236}">
                <a16:creationId xmlns:a16="http://schemas.microsoft.com/office/drawing/2014/main" id="{E9ECDBA0-ED97-485D-8FDF-A9FCBFDCF377}"/>
              </a:ext>
            </a:extLst>
          </p:cNvPr>
          <p:cNvSpPr txBox="1">
            <a:spLocks noGrp="1"/>
          </p:cNvSpPr>
          <p:nvPr>
            <p:ph type="dt" sz="half" idx="2"/>
          </p:nvPr>
        </p:nvSpPr>
        <p:spPr>
          <a:xfrm>
            <a:off x="6577196" y="4947836"/>
            <a:ext cx="2133715" cy="123123"/>
          </a:xfrm>
          <a:prstGeom prst="rect">
            <a:avLst/>
          </a:prstGeom>
          <a:noFill/>
          <a:ln>
            <a:noFill/>
          </a:ln>
        </p:spPr>
        <p:txBody>
          <a:bodyPr vert="horz" wrap="square" lIns="35999" tIns="0" rIns="35999" bIns="0" anchor="ctr" anchorCtr="0" compatLnSpc="1">
            <a:spAutoFit/>
          </a:bodyPr>
          <a:lstStyle>
            <a:lvl1pPr marL="0" marR="0" lvl="0" indent="0" algn="r" defTabSz="914400" rtl="0" fontAlgn="auto" hangingPunct="1">
              <a:lnSpc>
                <a:spcPct val="100000"/>
              </a:lnSpc>
              <a:spcBef>
                <a:spcPts val="0"/>
              </a:spcBef>
              <a:spcAft>
                <a:spcPts val="0"/>
              </a:spcAft>
              <a:buNone/>
              <a:tabLst/>
              <a:defRPr lang="fr-FR" sz="800" b="1" i="0" u="none" strike="noStrike" kern="1200" cap="none" spc="0" baseline="0">
                <a:solidFill>
                  <a:sysClr val="windowText" lastClr="000000"/>
                </a:solidFill>
                <a:uFillTx/>
                <a:latin typeface="Arial"/>
                <a:ea typeface="Tahoma" pitchFamily="2"/>
                <a:cs typeface="Tahoma" pitchFamily="2"/>
              </a:defRPr>
            </a:lvl1pPr>
          </a:lstStyle>
          <a:p>
            <a:r>
              <a:rPr lang="fr-FR" dirty="0"/>
              <a:t>20 juin 2023</a:t>
            </a:r>
          </a:p>
        </p:txBody>
      </p:sp>
    </p:spTree>
    <p:extLst>
      <p:ext uri="{BB962C8B-B14F-4D97-AF65-F5344CB8AC3E}">
        <p14:creationId xmlns:p14="http://schemas.microsoft.com/office/powerpoint/2010/main" val="2760547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xerg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15D481-67D7-41CE-96CB-F293387952CF}"/>
              </a:ext>
            </a:extLst>
          </p:cNvPr>
          <p:cNvSpPr/>
          <p:nvPr userDrawn="1"/>
        </p:nvSpPr>
        <p:spPr>
          <a:xfrm>
            <a:off x="0" y="2005199"/>
            <a:ext cx="4176000" cy="3138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80DF37F7-7CC7-4F28-9588-4CBAA2250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006455"/>
          </a:xfrm>
          <a:prstGeom prst="rect">
            <a:avLst/>
          </a:prstGeom>
        </p:spPr>
      </p:pic>
      <p:sp>
        <p:nvSpPr>
          <p:cNvPr id="12" name="Freeform 2">
            <a:extLst>
              <a:ext uri="{FF2B5EF4-FFF2-40B4-BE49-F238E27FC236}">
                <a16:creationId xmlns:a16="http://schemas.microsoft.com/office/drawing/2014/main" id="{134EBC8C-D13E-4599-953A-D747FE5BB2B8}"/>
              </a:ext>
            </a:extLst>
          </p:cNvPr>
          <p:cNvSpPr>
            <a:spLocks/>
          </p:cNvSpPr>
          <p:nvPr userDrawn="1"/>
        </p:nvSpPr>
        <p:spPr bwMode="auto">
          <a:xfrm>
            <a:off x="0" y="1"/>
            <a:ext cx="4176000" cy="2005200"/>
          </a:xfrm>
          <a:prstGeom prst="rect">
            <a:avLst/>
          </a:prstGeom>
          <a:solidFill>
            <a:schemeClr val="accent1">
              <a:alpha val="80000"/>
            </a:schemeClr>
          </a:solidFill>
          <a:ln w="571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 name="Titre 1">
            <a:extLst>
              <a:ext uri="{FF2B5EF4-FFF2-40B4-BE49-F238E27FC236}">
                <a16:creationId xmlns:a16="http://schemas.microsoft.com/office/drawing/2014/main" id="{E814A1E1-6FF2-46DB-B542-6250ECE33B76}"/>
              </a:ext>
            </a:extLst>
          </p:cNvPr>
          <p:cNvSpPr>
            <a:spLocks noGrp="1"/>
          </p:cNvSpPr>
          <p:nvPr>
            <p:ph type="title" hasCustomPrompt="1"/>
          </p:nvPr>
        </p:nvSpPr>
        <p:spPr>
          <a:xfrm>
            <a:off x="553226" y="195264"/>
            <a:ext cx="2952822" cy="657280"/>
          </a:xfrm>
        </p:spPr>
        <p:txBody>
          <a:bodyPr>
            <a:noAutofit/>
          </a:bodyPr>
          <a:lstStyle>
            <a:lvl1pPr>
              <a:lnSpc>
                <a:spcPct val="90000"/>
              </a:lnSpc>
              <a:defRPr sz="2400" baseline="0"/>
            </a:lvl1pPr>
          </a:lstStyle>
          <a:p>
            <a:r>
              <a:rPr lang="fr-FR"/>
              <a:t>Slide d’exergue normal / gras</a:t>
            </a:r>
          </a:p>
        </p:txBody>
      </p:sp>
      <p:sp>
        <p:nvSpPr>
          <p:cNvPr id="3" name="Espace réservé du pied de page 2">
            <a:extLst>
              <a:ext uri="{FF2B5EF4-FFF2-40B4-BE49-F238E27FC236}">
                <a16:creationId xmlns:a16="http://schemas.microsoft.com/office/drawing/2014/main" id="{D7F9FB3F-8504-4B3C-8C41-7B2E5C2DCDDF}"/>
              </a:ext>
            </a:extLst>
          </p:cNvPr>
          <p:cNvSpPr>
            <a:spLocks noGrp="1"/>
          </p:cNvSpPr>
          <p:nvPr>
            <p:ph type="ftr" sz="quarter" idx="10"/>
          </p:nvPr>
        </p:nvSpPr>
        <p:spPr/>
        <p:txBody>
          <a:bodyPr/>
          <a:lstStyle/>
          <a:p>
            <a:r>
              <a:rPr lang="pt-BR" dirty="0"/>
              <a:t>DESS-ARDECO / CR2PA - Archivage et Impact-Carbone</a:t>
            </a:r>
            <a:endParaRPr lang="fr-FR" dirty="0"/>
          </a:p>
        </p:txBody>
      </p:sp>
      <p:sp>
        <p:nvSpPr>
          <p:cNvPr id="4" name="Espace réservé du numéro de diapositive 3">
            <a:extLst>
              <a:ext uri="{FF2B5EF4-FFF2-40B4-BE49-F238E27FC236}">
                <a16:creationId xmlns:a16="http://schemas.microsoft.com/office/drawing/2014/main" id="{5D55AB4E-C1AA-4489-84C0-E6950744257A}"/>
              </a:ext>
            </a:extLst>
          </p:cNvPr>
          <p:cNvSpPr>
            <a:spLocks noGrp="1"/>
          </p:cNvSpPr>
          <p:nvPr>
            <p:ph type="sldNum" sz="quarter" idx="11"/>
          </p:nvPr>
        </p:nvSpPr>
        <p:spPr/>
        <p:txBody>
          <a:bodyPr/>
          <a:lstStyle/>
          <a:p>
            <a:fld id="{203FA451-F0C9-4F9A-8747-83F0AC4BACC0}" type="slidenum">
              <a:rPr lang="fr-FR" smtClean="0"/>
              <a:pPr/>
              <a:t>‹N°›</a:t>
            </a:fld>
            <a:endParaRPr lang="fr-FR"/>
          </a:p>
        </p:txBody>
      </p:sp>
      <p:pic>
        <p:nvPicPr>
          <p:cNvPr id="10" name="Image 9">
            <a:extLst>
              <a:ext uri="{FF2B5EF4-FFF2-40B4-BE49-F238E27FC236}">
                <a16:creationId xmlns:a16="http://schemas.microsoft.com/office/drawing/2014/main" id="{40A163F7-BE5C-4B61-B569-0729C91D9E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601" y="569663"/>
            <a:ext cx="3139446" cy="499873"/>
          </a:xfrm>
          <a:prstGeom prst="rect">
            <a:avLst/>
          </a:prstGeom>
        </p:spPr>
      </p:pic>
      <p:sp>
        <p:nvSpPr>
          <p:cNvPr id="21" name="Espace réservé du texte 20">
            <a:extLst>
              <a:ext uri="{FF2B5EF4-FFF2-40B4-BE49-F238E27FC236}">
                <a16:creationId xmlns:a16="http://schemas.microsoft.com/office/drawing/2014/main" id="{F6BD2274-621B-48F0-BA35-5F35C3FB5B1E}"/>
              </a:ext>
            </a:extLst>
          </p:cNvPr>
          <p:cNvSpPr>
            <a:spLocks noGrp="1"/>
          </p:cNvSpPr>
          <p:nvPr>
            <p:ph type="body" sz="quarter" idx="12"/>
          </p:nvPr>
        </p:nvSpPr>
        <p:spPr>
          <a:xfrm>
            <a:off x="4606925" y="2427734"/>
            <a:ext cx="4000500" cy="20426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22" name="Image 21">
            <a:extLst>
              <a:ext uri="{FF2B5EF4-FFF2-40B4-BE49-F238E27FC236}">
                <a16:creationId xmlns:a16="http://schemas.microsoft.com/office/drawing/2014/main" id="{EB1BA5DC-73D6-4F19-8333-C97711E8E0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9456" y="4678736"/>
            <a:ext cx="604800" cy="259753"/>
          </a:xfrm>
          <a:prstGeom prst="rect">
            <a:avLst/>
          </a:prstGeom>
        </p:spPr>
      </p:pic>
      <p:sp>
        <p:nvSpPr>
          <p:cNvPr id="23" name="ZoneTexte 22">
            <a:extLst>
              <a:ext uri="{FF2B5EF4-FFF2-40B4-BE49-F238E27FC236}">
                <a16:creationId xmlns:a16="http://schemas.microsoft.com/office/drawing/2014/main" id="{501DD0E4-A884-428F-A473-AF558CFF45DA}"/>
              </a:ext>
            </a:extLst>
          </p:cNvPr>
          <p:cNvSpPr txBox="1"/>
          <p:nvPr userDrawn="1"/>
        </p:nvSpPr>
        <p:spPr>
          <a:xfrm>
            <a:off x="1285607" y="4716690"/>
            <a:ext cx="1332000" cy="180000"/>
          </a:xfrm>
          <a:prstGeom prst="rect">
            <a:avLst/>
          </a:prstGeom>
          <a:noFill/>
        </p:spPr>
        <p:txBody>
          <a:bodyPr wrap="square" lIns="0" tIns="0" rIns="0" bIns="0" rtlCol="0" anchor="b" anchorCtr="0">
            <a:noAutofit/>
          </a:bodyPr>
          <a:lstStyle/>
          <a:p>
            <a:r>
              <a:rPr lang="fr-FR" sz="700" baseline="0">
                <a:solidFill>
                  <a:schemeClr val="bg1"/>
                </a:solidFill>
              </a:rPr>
              <a:t>Direction des Services Tertiaires</a:t>
            </a:r>
            <a:endParaRPr lang="fr-FR" sz="600" baseline="0">
              <a:solidFill>
                <a:schemeClr val="bg1"/>
              </a:solidFill>
            </a:endParaRPr>
          </a:p>
        </p:txBody>
      </p:sp>
      <p:cxnSp>
        <p:nvCxnSpPr>
          <p:cNvPr id="24" name="Connecteur droit 23">
            <a:extLst>
              <a:ext uri="{FF2B5EF4-FFF2-40B4-BE49-F238E27FC236}">
                <a16:creationId xmlns:a16="http://schemas.microsoft.com/office/drawing/2014/main" id="{EFC4B21F-0B9C-493D-93A3-4BD8192332CE}"/>
              </a:ext>
            </a:extLst>
          </p:cNvPr>
          <p:cNvCxnSpPr>
            <a:cxnSpLocks/>
          </p:cNvCxnSpPr>
          <p:nvPr userDrawn="1"/>
        </p:nvCxnSpPr>
        <p:spPr>
          <a:xfrm flipH="1">
            <a:off x="2605052" y="4765769"/>
            <a:ext cx="24126" cy="15580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B94C62ED-E206-4D19-8921-8BC84A0BA842}"/>
              </a:ext>
            </a:extLst>
          </p:cNvPr>
          <p:cNvSpPr txBox="1"/>
          <p:nvPr userDrawn="1"/>
        </p:nvSpPr>
        <p:spPr>
          <a:xfrm>
            <a:off x="2669488" y="4716690"/>
            <a:ext cx="1296000" cy="180000"/>
          </a:xfrm>
          <a:prstGeom prst="rect">
            <a:avLst/>
          </a:prstGeom>
          <a:noFill/>
        </p:spPr>
        <p:txBody>
          <a:bodyPr wrap="square" lIns="0" tIns="0" rIns="0" bIns="0" rtlCol="0" anchor="b" anchorCtr="0">
            <a:noAutofit/>
          </a:bodyPr>
          <a:lstStyle/>
          <a:p>
            <a:r>
              <a:rPr lang="fr-FR" sz="600" baseline="0">
                <a:solidFill>
                  <a:schemeClr val="bg1"/>
                </a:solidFill>
              </a:rPr>
              <a:t>UNE DIRECTION DE LA DTEO</a:t>
            </a:r>
          </a:p>
        </p:txBody>
      </p:sp>
      <p:sp>
        <p:nvSpPr>
          <p:cNvPr id="27" name="Espace réservé du texte 26">
            <a:extLst>
              <a:ext uri="{FF2B5EF4-FFF2-40B4-BE49-F238E27FC236}">
                <a16:creationId xmlns:a16="http://schemas.microsoft.com/office/drawing/2014/main" id="{585E00A4-4DF3-45CB-958E-8939F1707106}"/>
              </a:ext>
            </a:extLst>
          </p:cNvPr>
          <p:cNvSpPr>
            <a:spLocks noGrp="1"/>
          </p:cNvSpPr>
          <p:nvPr>
            <p:ph type="body" sz="quarter" idx="13"/>
          </p:nvPr>
        </p:nvSpPr>
        <p:spPr>
          <a:xfrm>
            <a:off x="395288" y="2571750"/>
            <a:ext cx="3313112" cy="1655763"/>
          </a:xfrm>
        </p:spPr>
        <p:txBody>
          <a:bodyPr>
            <a:normAutofit/>
          </a:bodyPr>
          <a:lstStyle>
            <a:lvl1pPr>
              <a:lnSpc>
                <a:spcPct val="110000"/>
              </a:lnSpc>
              <a:spcBef>
                <a:spcPts val="0"/>
              </a:spcBef>
              <a:spcAft>
                <a:spcPts val="0"/>
              </a:spcAft>
              <a:defRPr sz="1200" b="0" cap="none" baseline="0">
                <a:solidFill>
                  <a:schemeClr val="bg1"/>
                </a:solidFill>
              </a:defRPr>
            </a:lvl1pPr>
            <a:lvl2pPr>
              <a:spcBef>
                <a:spcPts val="0"/>
              </a:spcBef>
              <a:spcAft>
                <a:spcPts val="0"/>
              </a:spcAft>
              <a:defRPr sz="1200" b="0" cap="none" baseline="0">
                <a:solidFill>
                  <a:schemeClr val="bg1"/>
                </a:solidFill>
              </a:defRPr>
            </a:lvl2pPr>
            <a:lvl3pPr>
              <a:spcBef>
                <a:spcPts val="0"/>
              </a:spcBef>
              <a:spcAft>
                <a:spcPts val="0"/>
              </a:spcAft>
              <a:defRPr sz="1200" b="0" cap="none" baseline="0">
                <a:solidFill>
                  <a:schemeClr val="bg1"/>
                </a:solidFill>
              </a:defRPr>
            </a:lvl3pPr>
            <a:lvl4pPr marL="0" indent="0">
              <a:spcBef>
                <a:spcPts val="0"/>
              </a:spcBef>
              <a:spcAft>
                <a:spcPts val="0"/>
              </a:spcAft>
              <a:buFontTx/>
              <a:buNone/>
              <a:defRPr sz="1200" b="0" cap="none" baseline="0">
                <a:solidFill>
                  <a:schemeClr val="bg1"/>
                </a:solidFill>
              </a:defRPr>
            </a:lvl4pPr>
            <a:lvl5pPr marL="0" indent="0">
              <a:spcBef>
                <a:spcPts val="0"/>
              </a:spcBef>
              <a:spcAft>
                <a:spcPts val="0"/>
              </a:spcAft>
              <a:buFontTx/>
              <a:buNone/>
              <a:defRPr sz="1200" b="0" cap="none" baseline="0">
                <a:solidFill>
                  <a:schemeClr val="bg1"/>
                </a:solidFill>
              </a:defRPr>
            </a:lvl5pPr>
          </a:lstStyle>
          <a:p>
            <a:pPr lvl="0"/>
            <a:r>
              <a:rPr lang="fr-FR"/>
              <a:t>Modifier les styles du texte du masque</a:t>
            </a:r>
          </a:p>
        </p:txBody>
      </p:sp>
    </p:spTree>
    <p:extLst>
      <p:ext uri="{BB962C8B-B14F-4D97-AF65-F5344CB8AC3E}">
        <p14:creationId xmlns:p14="http://schemas.microsoft.com/office/powerpoint/2010/main" val="1044146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C6A00F-3261-44AC-8EE9-41D990770E48}"/>
              </a:ext>
            </a:extLst>
          </p:cNvPr>
          <p:cNvSpPr>
            <a:spLocks noGrp="1"/>
          </p:cNvSpPr>
          <p:nvPr>
            <p:ph type="title" hasCustomPrompt="1"/>
          </p:nvPr>
        </p:nvSpPr>
        <p:spPr/>
        <p:txBody>
          <a:bodyPr/>
          <a:lstStyle>
            <a:lvl1pPr>
              <a:defRPr/>
            </a:lvl1pPr>
          </a:lstStyle>
          <a:p>
            <a:r>
              <a:rPr lang="fr-FR"/>
              <a:t>Titre de la slide sur une ou deux lignes</a:t>
            </a:r>
            <a:br>
              <a:rPr lang="fr-FR"/>
            </a:br>
            <a:r>
              <a:rPr lang="fr-FR"/>
              <a:t>normal / GRAS</a:t>
            </a:r>
          </a:p>
        </p:txBody>
      </p:sp>
      <p:sp>
        <p:nvSpPr>
          <p:cNvPr id="3" name="Espace réservé du pied de page 2">
            <a:extLst>
              <a:ext uri="{FF2B5EF4-FFF2-40B4-BE49-F238E27FC236}">
                <a16:creationId xmlns:a16="http://schemas.microsoft.com/office/drawing/2014/main" id="{00EC53CC-7C42-4BE5-9600-107715C5658D}"/>
              </a:ext>
            </a:extLst>
          </p:cNvPr>
          <p:cNvSpPr>
            <a:spLocks noGrp="1"/>
          </p:cNvSpPr>
          <p:nvPr>
            <p:ph type="ftr" sz="quarter" idx="10"/>
          </p:nvPr>
        </p:nvSpPr>
        <p:spPr/>
        <p:txBody>
          <a:bodyPr/>
          <a:lstStyle/>
          <a:p>
            <a:r>
              <a:rPr lang="pt-BR" dirty="0"/>
              <a:t>DESS-ARDECO / CR2PA - Archivage et Impact-Carbone</a:t>
            </a:r>
            <a:endParaRPr lang="fr-FR" dirty="0"/>
          </a:p>
        </p:txBody>
      </p:sp>
      <p:sp>
        <p:nvSpPr>
          <p:cNvPr id="4" name="Espace réservé du numéro de diapositive 3">
            <a:extLst>
              <a:ext uri="{FF2B5EF4-FFF2-40B4-BE49-F238E27FC236}">
                <a16:creationId xmlns:a16="http://schemas.microsoft.com/office/drawing/2014/main" id="{373FAE60-2EC3-48BA-BBBB-EC68941FAEE1}"/>
              </a:ext>
            </a:extLst>
          </p:cNvPr>
          <p:cNvSpPr>
            <a:spLocks noGrp="1"/>
          </p:cNvSpPr>
          <p:nvPr>
            <p:ph type="sldNum" sz="quarter" idx="11"/>
          </p:nvPr>
        </p:nvSpPr>
        <p:spPr/>
        <p:txBody>
          <a:bodyPr/>
          <a:lstStyle/>
          <a:p>
            <a:fld id="{203FA451-F0C9-4F9A-8747-83F0AC4BACC0}" type="slidenum">
              <a:rPr lang="fr-FR" smtClean="0"/>
              <a:pPr/>
              <a:t>‹N°›</a:t>
            </a:fld>
            <a:endParaRPr lang="fr-FR"/>
          </a:p>
        </p:txBody>
      </p:sp>
      <p:sp>
        <p:nvSpPr>
          <p:cNvPr id="6" name="Espace réservé du contenu 5">
            <a:extLst>
              <a:ext uri="{FF2B5EF4-FFF2-40B4-BE49-F238E27FC236}">
                <a16:creationId xmlns:a16="http://schemas.microsoft.com/office/drawing/2014/main" id="{0D2C362D-5075-49C3-BBA3-A29327387132}"/>
              </a:ext>
            </a:extLst>
          </p:cNvPr>
          <p:cNvSpPr>
            <a:spLocks noGrp="1"/>
          </p:cNvSpPr>
          <p:nvPr>
            <p:ph sz="quarter" idx="12"/>
          </p:nvPr>
        </p:nvSpPr>
        <p:spPr>
          <a:xfrm>
            <a:off x="539750" y="1492250"/>
            <a:ext cx="3816350" cy="29511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contenu 5">
            <a:extLst>
              <a:ext uri="{FF2B5EF4-FFF2-40B4-BE49-F238E27FC236}">
                <a16:creationId xmlns:a16="http://schemas.microsoft.com/office/drawing/2014/main" id="{15A01141-1D93-40CE-B1BE-272066EED00D}"/>
              </a:ext>
            </a:extLst>
          </p:cNvPr>
          <p:cNvSpPr>
            <a:spLocks noGrp="1"/>
          </p:cNvSpPr>
          <p:nvPr>
            <p:ph sz="quarter" idx="13"/>
          </p:nvPr>
        </p:nvSpPr>
        <p:spPr>
          <a:xfrm>
            <a:off x="4787902" y="1492250"/>
            <a:ext cx="3816350" cy="29511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79173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7956376" y="4769081"/>
            <a:ext cx="504056" cy="144000"/>
          </a:xfrm>
          <a:prstGeom prst="rect">
            <a:avLst/>
          </a:prstGeom>
        </p:spPr>
        <p:txBody>
          <a:bodyPr/>
          <a:lstStyle/>
          <a:p>
            <a:r>
              <a:rPr lang="fr-FR"/>
              <a:t>2019</a:t>
            </a:r>
          </a:p>
        </p:txBody>
      </p:sp>
      <p:sp>
        <p:nvSpPr>
          <p:cNvPr id="3" name="Espace réservé du pied de page 2"/>
          <p:cNvSpPr>
            <a:spLocks noGrp="1"/>
          </p:cNvSpPr>
          <p:nvPr>
            <p:ph type="ftr" sz="quarter" idx="11"/>
          </p:nvPr>
        </p:nvSpPr>
        <p:spPr/>
        <p:txBody>
          <a:bodyPr/>
          <a:lstStyle/>
          <a:p>
            <a:r>
              <a:rPr lang="fr-FR"/>
              <a:t>Présentation ARDECo – mars 2022</a:t>
            </a:r>
          </a:p>
        </p:txBody>
      </p:sp>
      <p:sp>
        <p:nvSpPr>
          <p:cNvPr id="4" name="Espace réservé du numéro de diapositive 3"/>
          <p:cNvSpPr>
            <a:spLocks noGrp="1"/>
          </p:cNvSpPr>
          <p:nvPr>
            <p:ph type="sldNum" sz="quarter" idx="12"/>
          </p:nvPr>
        </p:nvSpPr>
        <p:spPr/>
        <p:txBody>
          <a:bodyPr/>
          <a:lstStyle/>
          <a:p>
            <a:fld id="{42C51FD5-54E8-4EFD-A101-77D1CAFAE668}" type="slidenum">
              <a:rPr lang="fr-FR" smtClean="0"/>
              <a:t>‹N°›</a:t>
            </a:fld>
            <a:endParaRPr lang="fr-FR"/>
          </a:p>
        </p:txBody>
      </p:sp>
    </p:spTree>
    <p:extLst>
      <p:ext uri="{BB962C8B-B14F-4D97-AF65-F5344CB8AC3E}">
        <p14:creationId xmlns:p14="http://schemas.microsoft.com/office/powerpoint/2010/main" val="205543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1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D5A4453C-0ECF-406B-BF04-2A181386315D}"/>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A02C1B23-1CF3-4F78-8366-E2BCA05D3A1F}"/>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AE57D160-7558-4937-A105-20E4D1088B58}"/>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B7F7FC70-D0BB-4B31-9D4A-224284065B86}"/>
              </a:ext>
            </a:extLst>
          </p:cNvPr>
          <p:cNvSpPr txBox="1"/>
          <p:nvPr/>
        </p:nvSpPr>
        <p:spPr>
          <a:xfrm>
            <a:off x="8853120" y="4947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77327E-E50B-4514-8896-2CD3A2487905}" type="slidenum">
              <a:t>‹N°›</a:t>
            </a:fld>
            <a:endParaRPr lang="fr-FR" sz="800" b="1" i="0" u="none" strike="noStrike" kern="1200" cap="none" spc="0" baseline="0">
              <a:solidFill>
                <a:srgbClr val="FFFFFF"/>
              </a:solidFill>
              <a:uFillTx/>
              <a:latin typeface="Arial" pitchFamily="18"/>
              <a:ea typeface="PingFang SC" pitchFamily="2"/>
              <a:cs typeface="Arial Unicode MS" pitchFamily="2"/>
            </a:endParaRPr>
          </a:p>
        </p:txBody>
      </p:sp>
      <p:sp>
        <p:nvSpPr>
          <p:cNvPr id="7" name="Espace réservé du pied de page 6">
            <a:extLst>
              <a:ext uri="{FF2B5EF4-FFF2-40B4-BE49-F238E27FC236}">
                <a16:creationId xmlns:a16="http://schemas.microsoft.com/office/drawing/2014/main" id="{0BC76EE9-D45B-43E6-AC80-F59036F6061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
        <p:nvSpPr>
          <p:cNvPr id="8" name="Espace réservé de la date 3">
            <a:extLst>
              <a:ext uri="{FF2B5EF4-FFF2-40B4-BE49-F238E27FC236}">
                <a16:creationId xmlns:a16="http://schemas.microsoft.com/office/drawing/2014/main" id="{4FED531B-BC5B-45DB-9164-227484912D94}"/>
              </a:ext>
            </a:extLst>
          </p:cNvPr>
          <p:cNvSpPr txBox="1">
            <a:spLocks noGrp="1"/>
          </p:cNvSpPr>
          <p:nvPr>
            <p:ph type="dt" sz="half" idx="2"/>
          </p:nvPr>
        </p:nvSpPr>
        <p:spPr>
          <a:xfrm>
            <a:off x="6500124" y="4948715"/>
            <a:ext cx="2133715" cy="123123"/>
          </a:xfrm>
          <a:prstGeom prst="rect">
            <a:avLst/>
          </a:prstGeom>
          <a:noFill/>
          <a:ln>
            <a:noFill/>
          </a:ln>
        </p:spPr>
        <p:txBody>
          <a:bodyPr vert="horz" wrap="square" lIns="35999" tIns="0" rIns="35999" bIns="0" anchor="ctr" anchorCtr="0" compatLnSpc="1">
            <a:spAutoFit/>
          </a:bodyPr>
          <a:lstStyle>
            <a:lvl1pPr marL="0" marR="0" lvl="0" indent="0" algn="r" defTabSz="914400" rtl="0" fontAlgn="auto" hangingPunct="1">
              <a:lnSpc>
                <a:spcPct val="100000"/>
              </a:lnSpc>
              <a:spcBef>
                <a:spcPts val="0"/>
              </a:spcBef>
              <a:spcAft>
                <a:spcPts val="0"/>
              </a:spcAft>
              <a:buNone/>
              <a:tabLst/>
              <a:defRPr lang="fr-FR" sz="800" b="1" i="0" u="none" strike="noStrike" kern="1200" cap="none" spc="0" baseline="0">
                <a:solidFill>
                  <a:sysClr val="windowText" lastClr="000000"/>
                </a:solidFill>
                <a:uFillTx/>
                <a:latin typeface="Arial"/>
                <a:ea typeface="Tahoma" pitchFamily="2"/>
                <a:cs typeface="Tahoma" pitchFamily="2"/>
              </a:defRPr>
            </a:lvl1pPr>
          </a:lstStyle>
          <a:p>
            <a:r>
              <a:rPr lang="fr-FR"/>
              <a:t>18 janvier 2023</a:t>
            </a:r>
            <a:endParaRPr lang="fr-FR" dirty="0"/>
          </a:p>
        </p:txBody>
      </p:sp>
    </p:spTree>
    <p:extLst>
      <p:ext uri="{BB962C8B-B14F-4D97-AF65-F5344CB8AC3E}">
        <p14:creationId xmlns:p14="http://schemas.microsoft.com/office/powerpoint/2010/main" val="166664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image" Target="../media/image15.png"/><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15.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26.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25.png"/><Relationship Id="rId5" Type="http://schemas.openxmlformats.org/officeDocument/2006/relationships/slideLayout" Target="../slideLayouts/slideLayout79.xml"/><Relationship Id="rId10" Type="http://schemas.openxmlformats.org/officeDocument/2006/relationships/image" Target="../media/image24.png"/><Relationship Id="rId4" Type="http://schemas.openxmlformats.org/officeDocument/2006/relationships/slideLayout" Target="../slideLayouts/slideLayout7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D63371B-9BDF-459C-B155-1C85F740AF62}"/>
              </a:ext>
            </a:extLst>
          </p:cNvPr>
          <p:cNvSpPr txBox="1">
            <a:spLocks noGrp="1"/>
          </p:cNvSpPr>
          <p:nvPr>
            <p:ph type="body" idx="1"/>
          </p:nvPr>
        </p:nvSpPr>
        <p:spPr>
          <a:xfrm>
            <a:off x="897840" y="1059478"/>
            <a:ext cx="7346161" cy="1639080"/>
          </a:xfrm>
          <a:prstGeom prst="rect">
            <a:avLst/>
          </a:prstGeom>
          <a:noFill/>
          <a:ln>
            <a:noFill/>
          </a:ln>
        </p:spPr>
        <p:txBody>
          <a:bodyPr vert="horz" wrap="square" lIns="35999" tIns="0" rIns="35999" bIns="0" anchor="t" anchorCtr="0" compatLnSpc="1">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p:txBody>
      </p:sp>
      <p:sp>
        <p:nvSpPr>
          <p:cNvPr id="3" name="ZoneTexte 7">
            <a:extLst>
              <a:ext uri="{FF2B5EF4-FFF2-40B4-BE49-F238E27FC236}">
                <a16:creationId xmlns:a16="http://schemas.microsoft.com/office/drawing/2014/main" id="{30C9B42E-E416-4746-BAF6-7F5C9C79D3AF}"/>
              </a:ext>
            </a:extLst>
          </p:cNvPr>
          <p:cNvSpPr txBox="1"/>
          <p:nvPr/>
        </p:nvSpPr>
        <p:spPr>
          <a:xfrm>
            <a:off x="8853120" y="5019836"/>
            <a:ext cx="255602" cy="123123"/>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36501A-F7D6-47D4-9489-69AD90937F58}" type="slidenum">
              <a:t>‹N°›</a:t>
            </a:fld>
            <a:endParaRPr lang="fr-FR" sz="800" b="1" i="0" u="none" strike="noStrike" kern="1200" cap="none" spc="0" baseline="0">
              <a:solidFill>
                <a:srgbClr val="00677F"/>
              </a:solidFill>
              <a:uFillTx/>
              <a:latin typeface="Arial" pitchFamily="18"/>
              <a:ea typeface="PingFang SC" pitchFamily="2"/>
              <a:cs typeface="Arial Unicode MS" pitchFamily="2"/>
            </a:endParaRPr>
          </a:p>
        </p:txBody>
      </p:sp>
      <p:sp>
        <p:nvSpPr>
          <p:cNvPr id="4" name="Espace réservé de la date 3">
            <a:extLst>
              <a:ext uri="{FF2B5EF4-FFF2-40B4-BE49-F238E27FC236}">
                <a16:creationId xmlns:a16="http://schemas.microsoft.com/office/drawing/2014/main" id="{D5E1C562-7AF4-48E7-A1C4-7B258A7F8E46}"/>
              </a:ext>
            </a:extLst>
          </p:cNvPr>
          <p:cNvSpPr txBox="1">
            <a:spLocks noGrp="1"/>
          </p:cNvSpPr>
          <p:nvPr>
            <p:ph type="dt" sz="half" idx="2"/>
          </p:nvPr>
        </p:nvSpPr>
        <p:spPr>
          <a:xfrm>
            <a:off x="6554876" y="5019836"/>
            <a:ext cx="2133715" cy="123123"/>
          </a:xfrm>
          <a:prstGeom prst="rect">
            <a:avLst/>
          </a:prstGeom>
          <a:noFill/>
          <a:ln>
            <a:noFill/>
          </a:ln>
        </p:spPr>
        <p:txBody>
          <a:bodyPr vert="horz" wrap="square" lIns="35999" tIns="0" rIns="35999" bIns="0" anchor="ctr" anchorCtr="0" compatLnSpc="1">
            <a:spAutoFit/>
          </a:bodyPr>
          <a:lstStyle>
            <a:lvl1pPr marL="0" marR="0" lvl="0" indent="0" algn="r" defTabSz="914400" rtl="0" fontAlgn="auto" hangingPunct="1">
              <a:lnSpc>
                <a:spcPct val="100000"/>
              </a:lnSpc>
              <a:spcBef>
                <a:spcPts val="0"/>
              </a:spcBef>
              <a:spcAft>
                <a:spcPts val="0"/>
              </a:spcAft>
              <a:buNone/>
              <a:tabLst/>
              <a:defRPr lang="fr-FR" sz="800" b="1" i="0" u="none" strike="noStrike" kern="1200" cap="none" spc="0" baseline="0">
                <a:solidFill>
                  <a:sysClr val="windowText" lastClr="000000"/>
                </a:solidFill>
                <a:uFillTx/>
                <a:latin typeface="Arial"/>
                <a:ea typeface="Tahoma" pitchFamily="2"/>
                <a:cs typeface="Tahoma" pitchFamily="2"/>
              </a:defRPr>
            </a:lvl1pPr>
          </a:lstStyle>
          <a:p>
            <a:r>
              <a:rPr lang="fr-FR" dirty="0"/>
              <a:t>20 juin 2023</a:t>
            </a:r>
          </a:p>
        </p:txBody>
      </p:sp>
      <p:sp>
        <p:nvSpPr>
          <p:cNvPr id="5" name="Espace réservé du titre 4">
            <a:extLst>
              <a:ext uri="{FF2B5EF4-FFF2-40B4-BE49-F238E27FC236}">
                <a16:creationId xmlns:a16="http://schemas.microsoft.com/office/drawing/2014/main" id="{1E837862-12C1-4DEB-8ED8-9BBDC24E5972}"/>
              </a:ext>
            </a:extLst>
          </p:cNvPr>
          <p:cNvSpPr txBox="1">
            <a:spLocks noGrp="1"/>
          </p:cNvSpPr>
          <p:nvPr>
            <p:ph type="title"/>
          </p:nvPr>
        </p:nvSpPr>
        <p:spPr>
          <a:xfrm>
            <a:off x="628558" y="274676"/>
            <a:ext cx="7886882" cy="99359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6" name="Espace réservé du pied de page 6">
            <a:extLst>
              <a:ext uri="{FF2B5EF4-FFF2-40B4-BE49-F238E27FC236}">
                <a16:creationId xmlns:a16="http://schemas.microsoft.com/office/drawing/2014/main" id="{E71C431D-BCB4-47BF-83B1-138AB1220B40}"/>
              </a:ext>
            </a:extLst>
          </p:cNvPr>
          <p:cNvSpPr txBox="1">
            <a:spLocks noGrp="1"/>
          </p:cNvSpPr>
          <p:nvPr>
            <p:ph type="ftr" sz="quarter" idx="3"/>
          </p:nvPr>
        </p:nvSpPr>
        <p:spPr>
          <a:xfrm>
            <a:off x="0" y="4898523"/>
            <a:ext cx="6554876" cy="366116"/>
          </a:xfrm>
          <a:prstGeom prst="rect">
            <a:avLst/>
          </a:prstGeom>
          <a:noFill/>
          <a:ln>
            <a:noFill/>
          </a:ln>
        </p:spPr>
        <p:txBody>
          <a:bodyPr vert="horz" wrap="square" lIns="35999" tIns="0" rIns="35999" bIns="0" anchor="ctr" anchorCtr="0" compatLnSpc="1">
            <a:sp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Liberation Serif" pitchFamily="18"/>
                <a:ea typeface="Tahoma" pitchFamily="2"/>
                <a:cs typeface="Tahoma" pitchFamily="2"/>
              </a:defRPr>
            </a:lvl1pPr>
          </a:lstStyle>
          <a:p>
            <a:pPr lvl="0"/>
            <a:r>
              <a:rPr lang="fr-FR"/>
              <a:t>Atelier CR2PA</a:t>
            </a:r>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p:txStyles>
    <p:titleStyle>
      <a:lvl1pPr marL="0" marR="0" lvl="0" indent="0" algn="l" defTabSz="914400" rtl="0" fontAlgn="auto" hangingPunct="1">
        <a:lnSpc>
          <a:spcPct val="80000"/>
        </a:lnSpc>
        <a:spcBef>
          <a:spcPts val="0"/>
        </a:spcBef>
        <a:spcAft>
          <a:spcPts val="0"/>
        </a:spcAft>
        <a:buNone/>
        <a:tabLst/>
        <a:defRPr lang="fr-FR" sz="3200" b="1" i="0" u="none" strike="noStrike" kern="1200" cap="none" spc="99" baseline="0">
          <a:solidFill>
            <a:srgbClr val="237291"/>
          </a:solidFill>
          <a:highlight>
            <a:scrgbClr r="0" g="0" b="0">
              <a:alpha val="0"/>
            </a:scrgbClr>
          </a:highlight>
          <a:uFillTx/>
          <a:latin typeface="Arial" pitchFamily="18"/>
          <a:ea typeface="PingFang SC" pitchFamily="2"/>
          <a:cs typeface="Arial Unicode MS" pitchFamily="2"/>
        </a:defRPr>
      </a:lvl1pPr>
    </p:titleStyle>
    <p:bodyStyle>
      <a:lvl1pPr marL="0" marR="0" lvl="0" indent="0" algn="l" defTabSz="914400" rtl="0" fontAlgn="auto" hangingPunct="1">
        <a:lnSpc>
          <a:spcPct val="100000"/>
        </a:lnSpc>
        <a:spcBef>
          <a:spcPts val="1800"/>
        </a:spcBef>
        <a:spcAft>
          <a:spcPts val="0"/>
        </a:spcAft>
        <a:buSzPct val="45000"/>
        <a:buFont typeface="StarSymbol"/>
        <a:buChar char="●"/>
        <a:tabLst/>
        <a:defRPr lang="fr-FR" sz="1700" b="1" i="0" u="none" strike="noStrike" kern="1200" cap="none" spc="0" baseline="0">
          <a:solidFill>
            <a:srgbClr val="00677F"/>
          </a:solidFill>
          <a:highlight>
            <a:scrgbClr r="0" g="0" b="0">
              <a:alpha val="0"/>
            </a:scrgbClr>
          </a:highlight>
          <a:uFillTx/>
          <a:latin typeface="Arial" pitchFamily="18"/>
          <a:ea typeface="PingFang SC" pitchFamily="2"/>
          <a:cs typeface="Arial Unicode MS" pitchFamily="2"/>
        </a:defRPr>
      </a:lvl1pPr>
      <a:lvl2pPr marL="0" marR="0" lvl="1" indent="0" algn="l" defTabSz="914400" rtl="0" fontAlgn="auto" hangingPunct="1">
        <a:lnSpc>
          <a:spcPct val="100000"/>
        </a:lnSpc>
        <a:spcBef>
          <a:spcPts val="0"/>
        </a:spcBef>
        <a:spcAft>
          <a:spcPts val="0"/>
        </a:spcAft>
        <a:buSzPct val="75000"/>
        <a:buFont typeface="StarSymbol"/>
        <a:buChar char="–"/>
        <a:tabLst/>
        <a:defRPr lang="fr-FR" sz="1400" b="1" i="0" u="none" strike="noStrike" kern="1200" cap="none" spc="0" baseline="0">
          <a:solidFill>
            <a:srgbClr val="00A3BC"/>
          </a:solidFill>
          <a:highlight>
            <a:scrgbClr r="0" g="0" b="0">
              <a:alpha val="0"/>
            </a:scrgbClr>
          </a:highlight>
          <a:uFillTx/>
          <a:latin typeface="Arial" pitchFamily="18"/>
          <a:ea typeface="PingFang SC" pitchFamily="2"/>
          <a:cs typeface="Arial Unicode MS" pitchFamily="2"/>
        </a:defRPr>
      </a:lvl2pPr>
      <a:lvl3pPr marL="0" marR="0" lvl="2" indent="0" algn="l" defTabSz="914400" rtl="0" fontAlgn="auto" hangingPunct="1">
        <a:lnSpc>
          <a:spcPct val="100000"/>
        </a:lnSpc>
        <a:spcBef>
          <a:spcPts val="0"/>
        </a:spcBef>
        <a:spcAft>
          <a:spcPts val="0"/>
        </a:spcAft>
        <a:buSzPct val="45000"/>
        <a:buFont typeface="StarSymbol"/>
        <a:buChar char="●"/>
        <a:tabLst/>
        <a:defRPr lang="fr-FR" sz="14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3pPr>
      <a:lvl4pPr marL="143999" marR="0" lvl="3" indent="-143999" algn="l" defTabSz="914400" rtl="0" fontAlgn="auto" hangingPunct="1">
        <a:lnSpc>
          <a:spcPct val="100000"/>
        </a:lnSpc>
        <a:spcBef>
          <a:spcPts val="600"/>
        </a:spcBef>
        <a:spcAft>
          <a:spcPts val="0"/>
        </a:spcAft>
        <a:buSzPct val="75000"/>
        <a:buFont typeface="StarSymbol"/>
        <a:buChar char="–"/>
        <a:tabLst/>
        <a:defRPr lang="fr-FR" sz="1200" b="0" i="0" u="none" strike="noStrike" kern="1200" cap="none" spc="0" baseline="0">
          <a:solidFill>
            <a:srgbClr val="000000"/>
          </a:solidFill>
          <a:highlight>
            <a:scrgbClr r="0" g="0" b="0">
              <a:alpha val="0"/>
            </a:scrgbClr>
          </a:highlight>
          <a:uFillTx/>
          <a:latin typeface="Arial Black" pitchFamily="34"/>
          <a:ea typeface="PingFang SC" pitchFamily="2"/>
          <a:cs typeface="Arial Unicode MS" pitchFamily="2"/>
        </a:defRPr>
      </a:lvl4pPr>
      <a:lvl5pPr marL="251999" marR="0" lvl="4" indent="-107999" algn="l" defTabSz="914400" rtl="0" fontAlgn="auto" hangingPunct="1">
        <a:lnSpc>
          <a:spcPct val="100000"/>
        </a:lnSpc>
        <a:spcBef>
          <a:spcPts val="0"/>
        </a:spcBef>
        <a:spcAft>
          <a:spcPts val="0"/>
        </a:spcAft>
        <a:buSzPct val="45000"/>
        <a:buFont typeface="StarSymbol"/>
        <a:buChar char="●"/>
        <a:tabLst/>
        <a:defRPr lang="fr-FR" sz="11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5pPr>
      <a:lvl6pPr marL="719998" marR="0" lvl="5" indent="-107999" algn="l" defTabSz="914400" rtl="0" fontAlgn="auto" hangingPunct="1">
        <a:lnSpc>
          <a:spcPct val="100000"/>
        </a:lnSpc>
        <a:spcBef>
          <a:spcPts val="0"/>
        </a:spcBef>
        <a:spcAft>
          <a:spcPts val="0"/>
        </a:spcAft>
        <a:buSzPct val="45000"/>
        <a:buFont typeface="StarSymbol"/>
        <a:buChar char="●"/>
        <a:tabLst/>
        <a:defRPr lang="fr-FR" sz="9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6pPr>
      <a:lvl7pPr marL="0" marR="0" lvl="6" indent="0" algn="ctr" defTabSz="914400" rtl="0" fontAlgn="auto" hangingPunct="1">
        <a:lnSpc>
          <a:spcPct val="100000"/>
        </a:lnSpc>
        <a:spcBef>
          <a:spcPts val="1200"/>
        </a:spcBef>
        <a:spcAft>
          <a:spcPts val="0"/>
        </a:spcAft>
        <a:buSzPct val="45000"/>
        <a:buFont typeface="StarSymbol"/>
        <a:buChar char="●"/>
        <a:tabLst/>
        <a:defRPr lang="fr-FR" sz="1200" b="0" i="1" u="none" strike="noStrike" kern="1200" cap="none" spc="0" baseline="0">
          <a:solidFill>
            <a:srgbClr val="00677F"/>
          </a:solidFill>
          <a:highlight>
            <a:scrgbClr r="0" g="0" b="0">
              <a:alpha val="0"/>
            </a:scrgbClr>
          </a:highlight>
          <a:uFillTx/>
          <a:latin typeface="Arial" pitchFamily="18"/>
          <a:ea typeface="PingFang SC" pitchFamily="2"/>
          <a:cs typeface="Arial Unicode MS"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200" y="363461"/>
            <a:ext cx="8485200" cy="561185"/>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331200" y="1288660"/>
            <a:ext cx="8478000" cy="3222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2149832" y="4859492"/>
            <a:ext cx="4844338" cy="127750"/>
          </a:xfrm>
          <a:prstGeom prst="rect">
            <a:avLst/>
          </a:prstGeom>
        </p:spPr>
        <p:txBody>
          <a:bodyPr vert="horz" lIns="0" tIns="0" rIns="0" bIns="0" rtlCol="0" anchor="ctr"/>
          <a:lstStyle>
            <a:lvl1pPr algn="ctr">
              <a:defRPr sz="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internal use</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3543300" y="4580080"/>
            <a:ext cx="2057400" cy="274637"/>
          </a:xfrm>
          <a:prstGeom prst="rect">
            <a:avLst/>
          </a:prstGeom>
        </p:spPr>
        <p:txBody>
          <a:bodyPr vert="horz" lIns="91440" tIns="45720" rIns="91440" bIns="45720" rtlCol="0" anchor="ctr"/>
          <a:lstStyle>
            <a:lvl1pPr algn="ctr">
              <a:defRPr sz="1100" b="0" i="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a:p>
        </p:txBody>
      </p:sp>
      <p:sp>
        <p:nvSpPr>
          <p:cNvPr id="6" name="Slide Number Placeholder 5"/>
          <p:cNvSpPr>
            <a:spLocks noGrp="1"/>
          </p:cNvSpPr>
          <p:nvPr userDrawn="1">
            <p:ph type="sldNum" sz="quarter" idx="4"/>
          </p:nvPr>
        </p:nvSpPr>
        <p:spPr>
          <a:xfrm>
            <a:off x="8336226" y="4820495"/>
            <a:ext cx="476250" cy="205743"/>
          </a:xfrm>
          <a:prstGeom prst="rect">
            <a:avLst/>
          </a:prstGeom>
        </p:spPr>
        <p:txBody>
          <a:bodyPr vert="horz" lIns="0" tIns="0" rIns="0" bIns="0" rtlCol="0" anchor="ctr"/>
          <a:lstStyle>
            <a:lvl1pPr algn="r">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‹N°›</a:t>
            </a:fld>
            <a:endParaRPr lang="en-US"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
        <p:nvSpPr>
          <p:cNvPr id="7" name="文字方塊 6">
            <a:extLst>
              <a:ext uri="{FF2B5EF4-FFF2-40B4-BE49-F238E27FC236}">
                <a16:creationId xmlns:a16="http://schemas.microsoft.com/office/drawing/2014/main" id="{1B4087CA-5D85-6EAB-76C8-B26A27913AA1}"/>
              </a:ext>
            </a:extLst>
          </p:cNvPr>
          <p:cNvSpPr txBox="1"/>
          <p:nvPr>
            <p:extLst>
              <p:ext uri="{1162E1C5-73C7-4A58-AE30-91384D911F3F}">
                <p184:classification xmlns:p184="http://schemas.microsoft.com/office/powerpoint/2018/4/main" val="hdr"/>
              </p:ext>
            </p:extLst>
          </p:nvPr>
        </p:nvSpPr>
        <p:spPr>
          <a:xfrm>
            <a:off x="4369563" y="1"/>
            <a:ext cx="433388" cy="153888"/>
          </a:xfrm>
          <a:prstGeom prst="rect">
            <a:avLst/>
          </a:prstGeom>
        </p:spPr>
        <p:txBody>
          <a:bodyPr horzOverflow="overflow" lIns="0" tIns="0" rIns="0" bIns="0">
            <a:spAutoFit/>
          </a:bodyPr>
          <a:lstStyle/>
          <a:p>
            <a:pPr algn="l"/>
            <a:r>
              <a:rPr lang="zh-TW" altLang="en-US" sz="1000">
                <a:solidFill>
                  <a:srgbClr val="4A569E"/>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2430696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lang="fr-FR" sz="22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783" rtl="0" eaLnBrk="1" latinLnBrk="0" hangingPunct="1">
        <a:lnSpc>
          <a:spcPct val="125000"/>
        </a:lnSpc>
        <a:spcBef>
          <a:spcPts val="0"/>
        </a:spcBef>
        <a:buFont typeface="Arial" panose="020B0604020202020204" pitchFamily="34" charset="0"/>
        <a:buNone/>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6794" indent="-226794" algn="l" defTabSz="685783" rtl="0" eaLnBrk="1" latinLnBrk="0" hangingPunct="1">
        <a:lnSpc>
          <a:spcPct val="125000"/>
        </a:lnSpc>
        <a:spcBef>
          <a:spcPts val="0"/>
        </a:spcBef>
        <a:buClr>
          <a:schemeClr val="accent2"/>
        </a:buClr>
        <a:buFontTx/>
        <a:buBlip>
          <a:blip r:embed="rId35"/>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189" indent="-226794" algn="l" defTabSz="685783" rtl="0" eaLnBrk="1" latinLnBrk="0" hangingPunct="1">
        <a:lnSpc>
          <a:spcPct val="125000"/>
        </a:lnSpc>
        <a:spcBef>
          <a:spcPts val="0"/>
        </a:spcBef>
        <a:buFontTx/>
        <a:buBlip>
          <a:blip r:embed="rId35"/>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83983" indent="-226794" algn="l" defTabSz="685783" rtl="0" eaLnBrk="1" latinLnBrk="0" hangingPunct="1">
        <a:lnSpc>
          <a:spcPct val="125000"/>
        </a:lnSpc>
        <a:spcBef>
          <a:spcPts val="0"/>
        </a:spcBef>
        <a:buFontTx/>
        <a:buBlip>
          <a:blip r:embed="rId35"/>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783"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200" y="532801"/>
            <a:ext cx="8485200" cy="561185"/>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331200" y="1458000"/>
            <a:ext cx="8478000" cy="3222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2149832" y="4859492"/>
            <a:ext cx="4844338" cy="127750"/>
          </a:xfrm>
          <a:prstGeom prst="rect">
            <a:avLst/>
          </a:prstGeom>
        </p:spPr>
        <p:txBody>
          <a:bodyPr vert="horz" lIns="0" tIns="0" rIns="0" bIns="0" rtlCol="0" anchor="ctr"/>
          <a:lstStyle>
            <a:lvl1pPr algn="ctr">
              <a:defRPr sz="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internal use</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3543300" y="4580080"/>
            <a:ext cx="2057400" cy="274637"/>
          </a:xfrm>
          <a:prstGeom prst="rect">
            <a:avLst/>
          </a:prstGeom>
        </p:spPr>
        <p:txBody>
          <a:bodyPr vert="horz" lIns="91440" tIns="45720" rIns="91440" bIns="45720" rtlCol="0" anchor="ctr"/>
          <a:lstStyle>
            <a:lvl1pPr algn="ctr">
              <a:defRPr sz="1100" b="0" i="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noProof="0"/>
              <a:t>XX . XX . XXXX</a:t>
            </a:r>
            <a:endParaRPr lang="en-US" noProof="0"/>
          </a:p>
        </p:txBody>
      </p:sp>
      <p:sp>
        <p:nvSpPr>
          <p:cNvPr id="6" name="Slide Number Placeholder 5"/>
          <p:cNvSpPr>
            <a:spLocks noGrp="1"/>
          </p:cNvSpPr>
          <p:nvPr userDrawn="1">
            <p:ph type="sldNum" sz="quarter" idx="4"/>
          </p:nvPr>
        </p:nvSpPr>
        <p:spPr>
          <a:xfrm>
            <a:off x="8336226" y="4820495"/>
            <a:ext cx="476250" cy="205743"/>
          </a:xfrm>
          <a:prstGeom prst="rect">
            <a:avLst/>
          </a:prstGeom>
        </p:spPr>
        <p:txBody>
          <a:bodyPr vert="horz" lIns="0" tIns="0" rIns="0" bIns="0" rtlCol="0" anchor="ctr"/>
          <a:lstStyle>
            <a:lvl1pPr algn="r">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‹N°›</a:t>
            </a:fld>
            <a:endParaRPr lang="en-US" noProof="0"/>
          </a:p>
        </p:txBody>
      </p:sp>
      <p:sp>
        <p:nvSpPr>
          <p:cNvPr id="17" name="Forme libre : forme 9">
            <a:extLst>
              <a:ext uri="{FF2B5EF4-FFF2-40B4-BE49-F238E27FC236}">
                <a16:creationId xmlns:a16="http://schemas.microsoft.com/office/drawing/2014/main" id="{A881F5C4-317B-425E-B915-8F11F339271F}"/>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1800"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
        <p:nvSpPr>
          <p:cNvPr id="7" name="TextBox 6">
            <a:extLst>
              <a:ext uri="{FF2B5EF4-FFF2-40B4-BE49-F238E27FC236}">
                <a16:creationId xmlns:a16="http://schemas.microsoft.com/office/drawing/2014/main" id="{413E68F2-5E3B-A073-B7E4-2A5BCD844DA7}"/>
              </a:ext>
            </a:extLst>
          </p:cNvPr>
          <p:cNvSpPr txBox="1"/>
          <p:nvPr>
            <p:extLst>
              <p:ext uri="{1162E1C5-73C7-4A58-AE30-91384D911F3F}">
                <p184:classification xmlns:p184="http://schemas.microsoft.com/office/powerpoint/2018/4/main" val="hdr"/>
              </p:ext>
            </p:extLst>
          </p:nvPr>
        </p:nvSpPr>
        <p:spPr>
          <a:xfrm>
            <a:off x="4369563" y="1"/>
            <a:ext cx="433388" cy="153888"/>
          </a:xfrm>
          <a:prstGeom prst="rect">
            <a:avLst/>
          </a:prstGeom>
        </p:spPr>
        <p:txBody>
          <a:bodyPr horzOverflow="overflow" lIns="0" tIns="0" rIns="0" bIns="0">
            <a:spAutoFit/>
          </a:bodyPr>
          <a:lstStyle/>
          <a:p>
            <a:pPr algn="l"/>
            <a:r>
              <a:rPr lang="en-US" sz="1000">
                <a:solidFill>
                  <a:srgbClr val="4A569E"/>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993481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783" rtl="0" eaLnBrk="1" latinLnBrk="0" hangingPunct="1">
        <a:lnSpc>
          <a:spcPct val="90000"/>
        </a:lnSpc>
        <a:spcBef>
          <a:spcPct val="0"/>
        </a:spcBef>
        <a:buNone/>
        <a:defRPr lang="fr-FR" sz="22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783" rtl="0" eaLnBrk="1" latinLnBrk="0" hangingPunct="1">
        <a:lnSpc>
          <a:spcPct val="125000"/>
        </a:lnSpc>
        <a:spcBef>
          <a:spcPts val="0"/>
        </a:spcBef>
        <a:buFont typeface="Arial" panose="020B0604020202020204" pitchFamily="34" charset="0"/>
        <a:buNone/>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6794" indent="-226794" algn="l" defTabSz="685783" rtl="0" eaLnBrk="1" latinLnBrk="0" hangingPunct="1">
        <a:lnSpc>
          <a:spcPct val="125000"/>
        </a:lnSpc>
        <a:spcBef>
          <a:spcPts val="0"/>
        </a:spcBef>
        <a:buClr>
          <a:schemeClr val="accent2"/>
        </a:buClr>
        <a:buFontTx/>
        <a:buBlip>
          <a:blip r:embed="rId28"/>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189" indent="-226794" algn="l" defTabSz="685783" rtl="0" eaLnBrk="1" latinLnBrk="0" hangingPunct="1">
        <a:lnSpc>
          <a:spcPct val="125000"/>
        </a:lnSpc>
        <a:spcBef>
          <a:spcPts val="0"/>
        </a:spcBef>
        <a:buFontTx/>
        <a:buBlip>
          <a:blip r:embed="rId28"/>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83983" indent="-226794" algn="l" defTabSz="685783" rtl="0" eaLnBrk="1" latinLnBrk="0" hangingPunct="1">
        <a:lnSpc>
          <a:spcPct val="125000"/>
        </a:lnSpc>
        <a:spcBef>
          <a:spcPts val="0"/>
        </a:spcBef>
        <a:buFontTx/>
        <a:buBlip>
          <a:blip r:embed="rId28"/>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783"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F27A68DD-47E2-4C2D-A1AD-7B37485B63EC}"/>
              </a:ext>
            </a:extLst>
          </p:cNvPr>
          <p:cNvGrpSpPr/>
          <p:nvPr userDrawn="1"/>
        </p:nvGrpSpPr>
        <p:grpSpPr>
          <a:xfrm>
            <a:off x="0" y="0"/>
            <a:ext cx="9144000" cy="1116000"/>
            <a:chOff x="0" y="0"/>
            <a:chExt cx="9135878" cy="1116000"/>
          </a:xfrm>
        </p:grpSpPr>
        <p:sp>
          <p:nvSpPr>
            <p:cNvPr id="11" name="Rectangle 10">
              <a:extLst>
                <a:ext uri="{FF2B5EF4-FFF2-40B4-BE49-F238E27FC236}">
                  <a16:creationId xmlns:a16="http://schemas.microsoft.com/office/drawing/2014/main" id="{CF5F3B38-7BF3-48F4-AB1D-3961BE826804}"/>
                </a:ext>
              </a:extLst>
            </p:cNvPr>
            <p:cNvSpPr/>
            <p:nvPr userDrawn="1"/>
          </p:nvSpPr>
          <p:spPr>
            <a:xfrm>
              <a:off x="0" y="0"/>
              <a:ext cx="9135878" cy="11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7204FD39-992F-4CC1-8599-FB49ED5B357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3368" y="257267"/>
              <a:ext cx="4178817" cy="694945"/>
            </a:xfrm>
            <a:prstGeom prst="rect">
              <a:avLst/>
            </a:prstGeom>
          </p:spPr>
        </p:pic>
      </p:grpSp>
      <p:sp>
        <p:nvSpPr>
          <p:cNvPr id="2" name="Espace réservé du titre 1"/>
          <p:cNvSpPr>
            <a:spLocks noGrp="1"/>
          </p:cNvSpPr>
          <p:nvPr>
            <p:ph type="title"/>
          </p:nvPr>
        </p:nvSpPr>
        <p:spPr>
          <a:xfrm>
            <a:off x="553225" y="201216"/>
            <a:ext cx="6480000" cy="570309"/>
          </a:xfrm>
          <a:prstGeom prst="rect">
            <a:avLst/>
          </a:prstGeom>
        </p:spPr>
        <p:txBody>
          <a:bodyPr vert="horz" lIns="0" tIns="0" rIns="0" bIns="0" rtlCol="0" anchor="b" anchorCtr="0">
            <a:normAutofit/>
          </a:bodyPr>
          <a:lstStyle/>
          <a:p>
            <a:r>
              <a:rPr lang="fr-FR"/>
              <a:t>Titre de la slide sur une ou deux lignes,</a:t>
            </a:r>
            <a:br>
              <a:rPr lang="fr-FR"/>
            </a:br>
            <a:r>
              <a:rPr lang="fr-FR"/>
              <a:t>normal / bold</a:t>
            </a:r>
          </a:p>
        </p:txBody>
      </p:sp>
      <p:sp>
        <p:nvSpPr>
          <p:cNvPr id="3" name="Espace réservé du texte 2"/>
          <p:cNvSpPr>
            <a:spLocks noGrp="1"/>
          </p:cNvSpPr>
          <p:nvPr>
            <p:ph type="body" idx="1"/>
          </p:nvPr>
        </p:nvSpPr>
        <p:spPr>
          <a:xfrm>
            <a:off x="539750" y="1492249"/>
            <a:ext cx="8064500" cy="2951164"/>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356099" y="4716690"/>
            <a:ext cx="3816000" cy="180000"/>
          </a:xfrm>
          <a:prstGeom prst="rect">
            <a:avLst/>
          </a:prstGeom>
        </p:spPr>
        <p:txBody>
          <a:bodyPr vert="horz" lIns="0" tIns="0" rIns="0" bIns="0" rtlCol="0" anchor="b" anchorCtr="0"/>
          <a:lstStyle>
            <a:lvl1pPr algn="r">
              <a:defRPr sz="700" b="1" baseline="0">
                <a:solidFill>
                  <a:schemeClr val="tx1"/>
                </a:solidFill>
              </a:defRPr>
            </a:lvl1pPr>
          </a:lstStyle>
          <a:p>
            <a:r>
              <a:rPr lang="pt-BR" dirty="0"/>
              <a:t>DESS-ARDECO / CR2PA - Archivage et Impact-Carbone</a:t>
            </a:r>
            <a:endParaRPr lang="fr-FR" dirty="0"/>
          </a:p>
        </p:txBody>
      </p:sp>
      <p:sp>
        <p:nvSpPr>
          <p:cNvPr id="6" name="Espace réservé du numéro de diapositive 5"/>
          <p:cNvSpPr>
            <a:spLocks noGrp="1"/>
          </p:cNvSpPr>
          <p:nvPr>
            <p:ph type="sldNum" sz="quarter" idx="4"/>
          </p:nvPr>
        </p:nvSpPr>
        <p:spPr>
          <a:xfrm>
            <a:off x="8597904" y="4728120"/>
            <a:ext cx="288000" cy="180000"/>
          </a:xfrm>
          <a:prstGeom prst="rect">
            <a:avLst/>
          </a:prstGeom>
        </p:spPr>
        <p:txBody>
          <a:bodyPr vert="horz" lIns="0" tIns="0" rIns="0" bIns="0" rtlCol="0" anchor="b" anchorCtr="0"/>
          <a:lstStyle>
            <a:lvl1pPr algn="l">
              <a:defRPr sz="1100" baseline="0">
                <a:solidFill>
                  <a:schemeClr val="tx1"/>
                </a:solidFill>
              </a:defRPr>
            </a:lvl1pPr>
          </a:lstStyle>
          <a:p>
            <a:fld id="{203FA451-F0C9-4F9A-8747-83F0AC4BACC0}" type="slidenum">
              <a:rPr lang="fr-FR" smtClean="0"/>
              <a:pPr/>
              <a:t>‹N°›</a:t>
            </a:fld>
            <a:endParaRPr lang="fr-FR"/>
          </a:p>
        </p:txBody>
      </p:sp>
      <p:pic>
        <p:nvPicPr>
          <p:cNvPr id="15" name="Image 14">
            <a:extLst>
              <a:ext uri="{FF2B5EF4-FFF2-40B4-BE49-F238E27FC236}">
                <a16:creationId xmlns:a16="http://schemas.microsoft.com/office/drawing/2014/main" id="{79DA7FF5-9EA8-47A3-9476-56ABEE6E7D1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4171" y="4674059"/>
            <a:ext cx="652273" cy="268225"/>
          </a:xfrm>
          <a:prstGeom prst="rect">
            <a:avLst/>
          </a:prstGeom>
        </p:spPr>
      </p:pic>
      <p:sp>
        <p:nvSpPr>
          <p:cNvPr id="16" name="ZoneTexte 15">
            <a:extLst>
              <a:ext uri="{FF2B5EF4-FFF2-40B4-BE49-F238E27FC236}">
                <a16:creationId xmlns:a16="http://schemas.microsoft.com/office/drawing/2014/main" id="{736D74B6-19E9-43D7-A901-1E04B61FBF72}"/>
              </a:ext>
            </a:extLst>
          </p:cNvPr>
          <p:cNvSpPr txBox="1"/>
          <p:nvPr userDrawn="1"/>
        </p:nvSpPr>
        <p:spPr>
          <a:xfrm>
            <a:off x="1285607" y="4716690"/>
            <a:ext cx="1332000" cy="180000"/>
          </a:xfrm>
          <a:prstGeom prst="rect">
            <a:avLst/>
          </a:prstGeom>
          <a:noFill/>
        </p:spPr>
        <p:txBody>
          <a:bodyPr wrap="square" lIns="0" tIns="0" rIns="0" bIns="0" rtlCol="0" anchor="b" anchorCtr="0">
            <a:noAutofit/>
          </a:bodyPr>
          <a:lstStyle/>
          <a:p>
            <a:r>
              <a:rPr lang="fr-FR" sz="700" baseline="0">
                <a:solidFill>
                  <a:schemeClr val="tx1"/>
                </a:solidFill>
              </a:rPr>
              <a:t>Direction des Services Tertiaires</a:t>
            </a:r>
            <a:endParaRPr lang="fr-FR" sz="600" baseline="0">
              <a:solidFill>
                <a:schemeClr val="tx1"/>
              </a:solidFill>
            </a:endParaRPr>
          </a:p>
        </p:txBody>
      </p:sp>
      <p:cxnSp>
        <p:nvCxnSpPr>
          <p:cNvPr id="17" name="Connecteur droit 16">
            <a:extLst>
              <a:ext uri="{FF2B5EF4-FFF2-40B4-BE49-F238E27FC236}">
                <a16:creationId xmlns:a16="http://schemas.microsoft.com/office/drawing/2014/main" id="{DD4244EA-CA79-472C-B315-0616BA269D5F}"/>
              </a:ext>
            </a:extLst>
          </p:cNvPr>
          <p:cNvCxnSpPr>
            <a:cxnSpLocks/>
          </p:cNvCxnSpPr>
          <p:nvPr userDrawn="1"/>
        </p:nvCxnSpPr>
        <p:spPr>
          <a:xfrm flipH="1">
            <a:off x="2605052" y="4765769"/>
            <a:ext cx="24126" cy="155806"/>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4D8C43B-CE8D-4F6E-B55D-E5A2E4C130F4}"/>
              </a:ext>
            </a:extLst>
          </p:cNvPr>
          <p:cNvSpPr txBox="1"/>
          <p:nvPr userDrawn="1"/>
        </p:nvSpPr>
        <p:spPr>
          <a:xfrm>
            <a:off x="2669488" y="4716690"/>
            <a:ext cx="1296000" cy="180000"/>
          </a:xfrm>
          <a:prstGeom prst="rect">
            <a:avLst/>
          </a:prstGeom>
          <a:noFill/>
        </p:spPr>
        <p:txBody>
          <a:bodyPr wrap="square" lIns="0" tIns="0" rIns="0" bIns="0" rtlCol="0" anchor="b" anchorCtr="0">
            <a:noAutofit/>
          </a:bodyPr>
          <a:lstStyle/>
          <a:p>
            <a:r>
              <a:rPr lang="fr-FR" sz="600" baseline="0">
                <a:solidFill>
                  <a:schemeClr val="tx1"/>
                </a:solidFill>
              </a:rPr>
              <a:t>UNE DIRECTION DE LA DTEO</a:t>
            </a:r>
          </a:p>
        </p:txBody>
      </p:sp>
    </p:spTree>
    <p:extLst>
      <p:ext uri="{BB962C8B-B14F-4D97-AF65-F5344CB8AC3E}">
        <p14:creationId xmlns:p14="http://schemas.microsoft.com/office/powerpoint/2010/main" val="293835601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Lst>
  <p:hf hdr="0" dt="0"/>
  <p:txStyles>
    <p:titleStyle>
      <a:lvl1pPr algn="l" defTabSz="914400" rtl="0" eaLnBrk="1" latinLnBrk="0" hangingPunct="1">
        <a:lnSpc>
          <a:spcPct val="95000"/>
        </a:lnSpc>
        <a:spcBef>
          <a:spcPct val="0"/>
        </a:spcBef>
        <a:buNone/>
        <a:defRPr sz="1800" b="0" kern="1200" cap="all" baseline="0">
          <a:solidFill>
            <a:schemeClr val="bg1"/>
          </a:solidFill>
          <a:latin typeface="+mj-lt"/>
          <a:ea typeface="+mj-ea"/>
          <a:cs typeface="+mj-cs"/>
        </a:defRPr>
      </a:lvl1pPr>
    </p:titleStyle>
    <p:bodyStyle>
      <a:lvl1pPr marL="0" indent="0" algn="l" defTabSz="914400" rtl="0" eaLnBrk="1" latinLnBrk="0" hangingPunct="1">
        <a:spcBef>
          <a:spcPts val="1500"/>
        </a:spcBef>
        <a:spcAft>
          <a:spcPts val="600"/>
        </a:spcAft>
        <a:buFontTx/>
        <a:buNone/>
        <a:defRPr sz="1300" b="1" kern="1200" cap="all" baseline="0">
          <a:solidFill>
            <a:schemeClr val="accent4"/>
          </a:solidFill>
          <a:latin typeface="+mn-lt"/>
          <a:ea typeface="+mn-ea"/>
          <a:cs typeface="+mn-cs"/>
        </a:defRPr>
      </a:lvl1pPr>
      <a:lvl2pPr marL="0" indent="0" algn="l" defTabSz="914400" rtl="0" eaLnBrk="1" latinLnBrk="0" hangingPunct="1">
        <a:spcBef>
          <a:spcPts val="900"/>
        </a:spcBef>
        <a:spcAft>
          <a:spcPts val="600"/>
        </a:spcAft>
        <a:buFontTx/>
        <a:buNone/>
        <a:defRPr sz="1100" b="1" kern="1200" baseline="0">
          <a:solidFill>
            <a:schemeClr val="accent2"/>
          </a:solidFill>
          <a:latin typeface="+mn-lt"/>
          <a:ea typeface="+mn-ea"/>
          <a:cs typeface="+mn-cs"/>
        </a:defRPr>
      </a:lvl2pPr>
      <a:lvl3pPr marL="0" indent="0" algn="l" defTabSz="914400" rtl="0" eaLnBrk="1" latinLnBrk="0" hangingPunct="1">
        <a:spcBef>
          <a:spcPts val="600"/>
        </a:spcBef>
        <a:spcAft>
          <a:spcPts val="300"/>
        </a:spcAft>
        <a:buFontTx/>
        <a:buNone/>
        <a:defRPr sz="1050" kern="1200" baseline="0">
          <a:solidFill>
            <a:schemeClr val="tx1"/>
          </a:solidFill>
          <a:latin typeface="+mn-lt"/>
          <a:ea typeface="+mn-ea"/>
          <a:cs typeface="+mn-cs"/>
        </a:defRPr>
      </a:lvl3pPr>
      <a:lvl4pPr marL="198000" indent="-198000" algn="l" defTabSz="914400" rtl="0" eaLnBrk="1" latinLnBrk="0" hangingPunct="1">
        <a:spcBef>
          <a:spcPts val="600"/>
        </a:spcBef>
        <a:spcAft>
          <a:spcPts val="300"/>
        </a:spcAft>
        <a:buSzPct val="90000"/>
        <a:buFontTx/>
        <a:buBlip>
          <a:blip r:embed="rId12"/>
        </a:buBlip>
        <a:defRPr sz="1050" kern="1200" baseline="0">
          <a:solidFill>
            <a:schemeClr val="tx1"/>
          </a:solidFill>
          <a:latin typeface="+mn-lt"/>
          <a:ea typeface="+mn-ea"/>
          <a:cs typeface="+mn-cs"/>
        </a:defRPr>
      </a:lvl4pPr>
      <a:lvl5pPr marL="360363" indent="-93663" algn="l" defTabSz="914400" rtl="0" eaLnBrk="1" latinLnBrk="0" hangingPunct="1">
        <a:spcBef>
          <a:spcPts val="300"/>
        </a:spcBef>
        <a:spcAft>
          <a:spcPts val="100"/>
        </a:spcAft>
        <a:buClr>
          <a:schemeClr val="accent2"/>
        </a:buClr>
        <a:buFont typeface="Arial" panose="020B0604020202020204" pitchFamily="34" charset="0"/>
        <a:buChar char="-"/>
        <a:defRPr sz="105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
          <p15:clr>
            <a:srgbClr val="F26B43"/>
          </p15:clr>
        </p15:guide>
        <p15:guide id="2" pos="2744">
          <p15:clr>
            <a:srgbClr val="F26B43"/>
          </p15:clr>
        </p15:guide>
        <p15:guide id="3" orient="horz" pos="486">
          <p15:clr>
            <a:srgbClr val="F26B43"/>
          </p15:clr>
        </p15:guide>
        <p15:guide id="4" pos="340">
          <p15:clr>
            <a:srgbClr val="F26B43"/>
          </p15:clr>
        </p15:guide>
        <p15:guide id="5" pos="5420">
          <p15:clr>
            <a:srgbClr val="F26B43"/>
          </p15:clr>
        </p15:guide>
        <p15:guide id="6" orient="horz" pos="2799">
          <p15:clr>
            <a:srgbClr val="F26B43"/>
          </p15:clr>
        </p15:guide>
        <p15:guide id="7" orient="horz" pos="940">
          <p15:clr>
            <a:srgbClr val="F26B43"/>
          </p15:clr>
        </p15:guide>
        <p15:guide id="8" pos="3016">
          <p15:clr>
            <a:srgbClr val="F26B43"/>
          </p15:clr>
        </p15:guide>
        <p15:guide id="9" orient="horz" pos="3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8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4.png"/><Relationship Id="rId7"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8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81.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8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81.xml"/><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3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6.jpeg"/><Relationship Id="rId7"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15.png"/><Relationship Id="rId11" Type="http://schemas.openxmlformats.org/officeDocument/2006/relationships/image" Target="../media/image81.jpeg"/><Relationship Id="rId5" Type="http://schemas.openxmlformats.org/officeDocument/2006/relationships/image" Target="../media/image20.svg"/><Relationship Id="rId10" Type="http://schemas.openxmlformats.org/officeDocument/2006/relationships/image" Target="../media/image80.jpeg"/><Relationship Id="rId4" Type="http://schemas.openxmlformats.org/officeDocument/2006/relationships/image" Target="../media/image19.png"/><Relationship Id="rId9" Type="http://schemas.openxmlformats.org/officeDocument/2006/relationships/image" Target="../media/image79.jpeg"/></Relationships>
</file>

<file path=ppt/slides/_rels/slide2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15.png"/><Relationship Id="rId12"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72.xml"/><Relationship Id="rId6" Type="http://schemas.openxmlformats.org/officeDocument/2006/relationships/image" Target="../media/image85.svg"/><Relationship Id="rId11" Type="http://schemas.openxmlformats.org/officeDocument/2006/relationships/image" Target="../media/image89.png"/><Relationship Id="rId5" Type="http://schemas.openxmlformats.org/officeDocument/2006/relationships/image" Target="../media/image84.png"/><Relationship Id="rId10" Type="http://schemas.openxmlformats.org/officeDocument/2006/relationships/image" Target="../media/image88.png"/><Relationship Id="rId4" Type="http://schemas.openxmlformats.org/officeDocument/2006/relationships/image" Target="../media/image83.svg"/><Relationship Id="rId9" Type="http://schemas.openxmlformats.org/officeDocument/2006/relationships/image" Target="../media/image87.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13.xml"/><Relationship Id="rId7" Type="http://schemas.openxmlformats.org/officeDocument/2006/relationships/image" Target="../media/image93.emf"/><Relationship Id="rId2" Type="http://schemas.openxmlformats.org/officeDocument/2006/relationships/slideLayout" Target="../slideLayouts/slideLayout74.xml"/><Relationship Id="rId1" Type="http://schemas.openxmlformats.org/officeDocument/2006/relationships/tags" Target="../tags/tag1.xml"/><Relationship Id="rId6" Type="http://schemas.openxmlformats.org/officeDocument/2006/relationships/oleObject" Target="../embeddings/oleObject2.bin"/><Relationship Id="rId11" Type="http://schemas.openxmlformats.org/officeDocument/2006/relationships/image" Target="../media/image97.jpeg"/><Relationship Id="rId5" Type="http://schemas.openxmlformats.org/officeDocument/2006/relationships/image" Target="../media/image92.jpeg"/><Relationship Id="rId10" Type="http://schemas.openxmlformats.org/officeDocument/2006/relationships/image" Target="../media/image96.png"/><Relationship Id="rId4" Type="http://schemas.openxmlformats.org/officeDocument/2006/relationships/image" Target="../media/image91.jpeg"/><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48.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3C0B4EF4-C77F-4CA9-8081-099B8D890CAE}"/>
              </a:ext>
            </a:extLst>
          </p:cNvPr>
          <p:cNvSpPr txBox="1">
            <a:spLocks noGrp="1"/>
          </p:cNvSpPr>
          <p:nvPr>
            <p:ph type="title"/>
          </p:nvPr>
        </p:nvSpPr>
        <p:spPr>
          <a:xfrm>
            <a:off x="179643" y="231480"/>
            <a:ext cx="3979569" cy="2627830"/>
          </a:xfrm>
        </p:spPr>
        <p:txBody>
          <a:bodyPr anchorCtr="0"/>
          <a:lstStyle/>
          <a:p>
            <a:pPr lvl="0" algn="l"/>
            <a:r>
              <a:rPr lang="fr-FR" sz="3600" dirty="0">
                <a:solidFill>
                  <a:srgbClr val="FFFFFF"/>
                </a:solidFill>
              </a:rPr>
              <a:t>Atelier n°40</a:t>
            </a:r>
            <a:br>
              <a:rPr lang="fr-FR" sz="3600" dirty="0">
                <a:solidFill>
                  <a:srgbClr val="FFFFFF"/>
                </a:solidFill>
              </a:rPr>
            </a:br>
            <a:r>
              <a:rPr lang="fr-FR" sz="2000" dirty="0">
                <a:solidFill>
                  <a:srgbClr val="FFFFFF"/>
                </a:solidFill>
              </a:rPr>
              <a:t>Archivage et réduction </a:t>
            </a:r>
            <a:br>
              <a:rPr lang="fr-FR" sz="2000" dirty="0">
                <a:solidFill>
                  <a:srgbClr val="FFFFFF"/>
                </a:solidFill>
              </a:rPr>
            </a:br>
            <a:r>
              <a:rPr lang="fr-FR" sz="2000" dirty="0">
                <a:solidFill>
                  <a:srgbClr val="FFFFFF"/>
                </a:solidFill>
              </a:rPr>
              <a:t>de l’impact carbone</a:t>
            </a:r>
            <a:br>
              <a:rPr lang="fr-FR" sz="2300" dirty="0">
                <a:solidFill>
                  <a:srgbClr val="FFFFFF"/>
                </a:solidFill>
              </a:rPr>
            </a:br>
            <a:br>
              <a:rPr lang="fr-FR" sz="1400" dirty="0">
                <a:solidFill>
                  <a:srgbClr val="FFFFFF"/>
                </a:solidFill>
              </a:rPr>
            </a:br>
            <a:r>
              <a:rPr lang="fr-FR" sz="1400" dirty="0">
                <a:solidFill>
                  <a:srgbClr val="FFFFFF"/>
                </a:solidFill>
              </a:rPr>
              <a:t>13 participants</a:t>
            </a:r>
            <a:br>
              <a:rPr lang="fr-FR" sz="1400" dirty="0">
                <a:solidFill>
                  <a:srgbClr val="FFFFFF"/>
                </a:solidFill>
              </a:rPr>
            </a:br>
            <a:br>
              <a:rPr lang="fr-FR" sz="2300" dirty="0">
                <a:solidFill>
                  <a:srgbClr val="FFFFFF"/>
                </a:solidFill>
              </a:rPr>
            </a:br>
            <a:r>
              <a:rPr lang="fr-FR" sz="1100" dirty="0">
                <a:solidFill>
                  <a:srgbClr val="FFFFFF"/>
                </a:solidFill>
              </a:rPr>
              <a:t>20 juin 2023</a:t>
            </a:r>
            <a:br>
              <a:rPr lang="fr-FR" sz="1100" dirty="0">
                <a:solidFill>
                  <a:srgbClr val="FFFFFF"/>
                </a:solidFill>
              </a:rPr>
            </a:br>
            <a:r>
              <a:rPr lang="fr-FR" sz="1100" dirty="0">
                <a:solidFill>
                  <a:srgbClr val="FFFFFF"/>
                </a:solidFill>
              </a:rPr>
              <a:t>en distanciel TEAMS</a:t>
            </a:r>
            <a:endParaRPr lang="fr-FR" sz="2300" dirty="0">
              <a:solidFill>
                <a:srgbClr val="FFFFFF"/>
              </a:solidFill>
            </a:endParaRPr>
          </a:p>
        </p:txBody>
      </p:sp>
      <p:pic>
        <p:nvPicPr>
          <p:cNvPr id="3" name="Image 2">
            <a:extLst>
              <a:ext uri="{FF2B5EF4-FFF2-40B4-BE49-F238E27FC236}">
                <a16:creationId xmlns:a16="http://schemas.microsoft.com/office/drawing/2014/main" id="{868FE50F-511A-BC80-F4BF-1D0DFD579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48" y="2713810"/>
            <a:ext cx="877362" cy="360785"/>
          </a:xfrm>
          <a:prstGeom prst="rect">
            <a:avLst/>
          </a:prstGeom>
          <a:noFill/>
        </p:spPr>
      </p:pic>
      <p:grpSp>
        <p:nvGrpSpPr>
          <p:cNvPr id="4" name="Graphique 7">
            <a:extLst>
              <a:ext uri="{FF2B5EF4-FFF2-40B4-BE49-F238E27FC236}">
                <a16:creationId xmlns:a16="http://schemas.microsoft.com/office/drawing/2014/main" id="{4B10A36C-27A8-6763-A117-27EAB1572BF4}"/>
              </a:ext>
            </a:extLst>
          </p:cNvPr>
          <p:cNvGrpSpPr>
            <a:grpSpLocks noChangeAspect="1"/>
          </p:cNvGrpSpPr>
          <p:nvPr/>
        </p:nvGrpSpPr>
        <p:grpSpPr>
          <a:xfrm>
            <a:off x="1365537" y="2791045"/>
            <a:ext cx="803890" cy="206313"/>
            <a:chOff x="4768103" y="-471733"/>
            <a:chExt cx="744723" cy="191124"/>
          </a:xfrm>
          <a:solidFill>
            <a:srgbClr val="FFFFFF"/>
          </a:solidFill>
        </p:grpSpPr>
        <p:sp>
          <p:nvSpPr>
            <p:cNvPr id="5" name="Forme libre : forme 9">
              <a:extLst>
                <a:ext uri="{FF2B5EF4-FFF2-40B4-BE49-F238E27FC236}">
                  <a16:creationId xmlns:a16="http://schemas.microsoft.com/office/drawing/2014/main" id="{1F8ED806-5F43-351F-97FA-1973FC43044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1800"/>
            </a:p>
          </p:txBody>
        </p:sp>
        <p:sp>
          <p:nvSpPr>
            <p:cNvPr id="6" name="Forme libre : forme 10">
              <a:extLst>
                <a:ext uri="{FF2B5EF4-FFF2-40B4-BE49-F238E27FC236}">
                  <a16:creationId xmlns:a16="http://schemas.microsoft.com/office/drawing/2014/main" id="{396DC5E8-A64B-2429-DDC1-442DC9073C1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1800">
                <a:solidFill>
                  <a:schemeClr val="accent2"/>
                </a:solidFill>
              </a:endParaRPr>
            </a:p>
          </p:txBody>
        </p:sp>
        <p:sp>
          <p:nvSpPr>
            <p:cNvPr id="7" name="Forme libre : forme 11">
              <a:extLst>
                <a:ext uri="{FF2B5EF4-FFF2-40B4-BE49-F238E27FC236}">
                  <a16:creationId xmlns:a16="http://schemas.microsoft.com/office/drawing/2014/main" id="{3C5BB3ED-EEA1-622B-F469-3073B69A8E14}"/>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180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FC22500-EF53-4F25-A2C0-4F8AB279FA05}"/>
              </a:ext>
            </a:extLst>
          </p:cNvPr>
          <p:cNvSpPr>
            <a:spLocks noGrp="1"/>
          </p:cNvSpPr>
          <p:nvPr>
            <p:ph type="title"/>
          </p:nvPr>
        </p:nvSpPr>
        <p:spPr>
          <a:xfrm>
            <a:off x="4355976" y="483518"/>
            <a:ext cx="4032249" cy="503237"/>
          </a:xfrm>
        </p:spPr>
        <p:txBody>
          <a:bodyPr/>
          <a:lstStyle/>
          <a:p>
            <a:r>
              <a:rPr lang="fr-FR" dirty="0"/>
              <a:t>Sommaire</a:t>
            </a:r>
          </a:p>
        </p:txBody>
      </p:sp>
      <p:sp>
        <p:nvSpPr>
          <p:cNvPr id="3" name="Espace réservé du pied de page 2">
            <a:extLst>
              <a:ext uri="{FF2B5EF4-FFF2-40B4-BE49-F238E27FC236}">
                <a16:creationId xmlns:a16="http://schemas.microsoft.com/office/drawing/2014/main" id="{E40C04DB-E506-420E-85FF-DA9A377FBB5F}"/>
              </a:ext>
            </a:extLst>
          </p:cNvPr>
          <p:cNvSpPr>
            <a:spLocks noGrp="1"/>
          </p:cNvSpPr>
          <p:nvPr>
            <p:ph type="ftr" sz="quarter" idx="10"/>
          </p:nvPr>
        </p:nvSpPr>
        <p:spPr>
          <a:xfrm>
            <a:off x="4644432" y="4738518"/>
            <a:ext cx="3816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700" b="1" i="0" u="none" strike="noStrike" kern="1200" cap="none" spc="0" normalizeH="0" baseline="0" noProof="0" dirty="0">
                <a:ln>
                  <a:noFill/>
                </a:ln>
                <a:solidFill>
                  <a:srgbClr val="6D6F71"/>
                </a:solidFill>
                <a:effectLst/>
                <a:uLnTx/>
                <a:uFillTx/>
                <a:latin typeface="Arial" panose="020B0604020202020204"/>
                <a:ea typeface="+mn-ea"/>
                <a:cs typeface="+mn-cs"/>
              </a:rPr>
              <a:t>DESS-ARDECO / CR2PA - Archivage et Impact-Carbone</a:t>
            </a:r>
            <a:endParaRPr kumimoji="0" lang="fr-FR" sz="700" b="1" i="0" u="none" strike="noStrike" kern="1200" cap="none" spc="0" normalizeH="0" baseline="0" noProof="0" dirty="0">
              <a:ln>
                <a:noFill/>
              </a:ln>
              <a:solidFill>
                <a:srgbClr val="6D6F71"/>
              </a:solidFill>
              <a:effectLst/>
              <a:uLnTx/>
              <a:uFillTx/>
              <a:latin typeface="Arial" panose="020B0604020202020204"/>
              <a:ea typeface="+mn-ea"/>
              <a:cs typeface="+mn-cs"/>
            </a:endParaRPr>
          </a:p>
        </p:txBody>
      </p:sp>
      <p:sp>
        <p:nvSpPr>
          <p:cNvPr id="4" name="Espace réservé du numéro de diapositive 3">
            <a:extLst>
              <a:ext uri="{FF2B5EF4-FFF2-40B4-BE49-F238E27FC236}">
                <a16:creationId xmlns:a16="http://schemas.microsoft.com/office/drawing/2014/main" id="{8AF2753E-8985-4616-86FC-6C4B77032099}"/>
              </a:ext>
            </a:extLst>
          </p:cNvPr>
          <p:cNvSpPr>
            <a:spLocks noGrp="1"/>
          </p:cNvSpPr>
          <p:nvPr>
            <p:ph type="sldNum" sz="quarter" idx="11"/>
          </p:nvPr>
        </p:nvSpPr>
        <p:spPr>
          <a:xfrm>
            <a:off x="8597904" y="4751973"/>
            <a:ext cx="2880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FA451-F0C9-4F9A-8747-83F0AC4BACC0}" type="slidenum">
              <a:rPr kumimoji="0" lang="fr-FR" sz="1100" b="0" i="0" u="none" strike="noStrike" kern="1200" cap="none" spc="0" normalizeH="0" baseline="0" noProof="0" smtClean="0">
                <a:ln>
                  <a:noFill/>
                </a:ln>
                <a:solidFill>
                  <a:srgbClr val="6D6F7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100" b="0" i="0" u="none" strike="noStrike" kern="1200" cap="none" spc="0" normalizeH="0" baseline="0" noProof="0">
              <a:ln>
                <a:noFill/>
              </a:ln>
              <a:solidFill>
                <a:srgbClr val="6D6F71"/>
              </a:solidFill>
              <a:effectLst/>
              <a:uLnTx/>
              <a:uFillTx/>
              <a:latin typeface="Arial" panose="020B0604020202020204"/>
              <a:ea typeface="+mn-ea"/>
              <a:cs typeface="+mn-cs"/>
            </a:endParaRPr>
          </a:p>
        </p:txBody>
      </p:sp>
      <p:sp>
        <p:nvSpPr>
          <p:cNvPr id="8" name="Espace réservé du texte 7">
            <a:extLst>
              <a:ext uri="{FF2B5EF4-FFF2-40B4-BE49-F238E27FC236}">
                <a16:creationId xmlns:a16="http://schemas.microsoft.com/office/drawing/2014/main" id="{3F0F521B-539C-4544-B706-9ECEC396C59D}"/>
              </a:ext>
            </a:extLst>
          </p:cNvPr>
          <p:cNvSpPr>
            <a:spLocks noGrp="1"/>
          </p:cNvSpPr>
          <p:nvPr>
            <p:ph type="body" sz="quarter" idx="12"/>
          </p:nvPr>
        </p:nvSpPr>
        <p:spPr>
          <a:xfrm>
            <a:off x="4160967" y="1660726"/>
            <a:ext cx="540000" cy="396000"/>
          </a:xfrm>
        </p:spPr>
        <p:txBody>
          <a:bodyPr/>
          <a:lstStyle/>
          <a:p>
            <a:r>
              <a:rPr lang="fr-FR" dirty="0"/>
              <a:t>01</a:t>
            </a:r>
          </a:p>
        </p:txBody>
      </p:sp>
      <p:sp>
        <p:nvSpPr>
          <p:cNvPr id="9" name="Espace réservé du texte 8">
            <a:extLst>
              <a:ext uri="{FF2B5EF4-FFF2-40B4-BE49-F238E27FC236}">
                <a16:creationId xmlns:a16="http://schemas.microsoft.com/office/drawing/2014/main" id="{9C28B536-7EB4-4799-9A26-E5906B16AC3E}"/>
              </a:ext>
            </a:extLst>
          </p:cNvPr>
          <p:cNvSpPr>
            <a:spLocks noGrp="1"/>
          </p:cNvSpPr>
          <p:nvPr>
            <p:ph type="body" sz="quarter" idx="13"/>
          </p:nvPr>
        </p:nvSpPr>
        <p:spPr>
          <a:xfrm>
            <a:off x="4160967" y="2486351"/>
            <a:ext cx="540000" cy="396000"/>
          </a:xfrm>
        </p:spPr>
        <p:txBody>
          <a:bodyPr/>
          <a:lstStyle/>
          <a:p>
            <a:r>
              <a:rPr lang="fr-FR" dirty="0"/>
              <a:t>02</a:t>
            </a:r>
          </a:p>
        </p:txBody>
      </p:sp>
      <p:sp>
        <p:nvSpPr>
          <p:cNvPr id="11" name="Espace réservé du texte 10">
            <a:extLst>
              <a:ext uri="{FF2B5EF4-FFF2-40B4-BE49-F238E27FC236}">
                <a16:creationId xmlns:a16="http://schemas.microsoft.com/office/drawing/2014/main" id="{DBFAD202-6761-48B5-B240-3B4B60518803}"/>
              </a:ext>
            </a:extLst>
          </p:cNvPr>
          <p:cNvSpPr>
            <a:spLocks noGrp="1"/>
          </p:cNvSpPr>
          <p:nvPr>
            <p:ph type="body" sz="quarter" idx="15"/>
          </p:nvPr>
        </p:nvSpPr>
        <p:spPr>
          <a:xfrm>
            <a:off x="4160967" y="3311976"/>
            <a:ext cx="540000" cy="396000"/>
          </a:xfrm>
        </p:spPr>
        <p:txBody>
          <a:bodyPr/>
          <a:lstStyle/>
          <a:p>
            <a:r>
              <a:rPr lang="fr-FR" dirty="0"/>
              <a:t>03</a:t>
            </a:r>
          </a:p>
          <a:p>
            <a:endParaRPr lang="fr-FR" dirty="0"/>
          </a:p>
        </p:txBody>
      </p:sp>
      <p:sp>
        <p:nvSpPr>
          <p:cNvPr id="13" name="Espace réservé du texte 12">
            <a:extLst>
              <a:ext uri="{FF2B5EF4-FFF2-40B4-BE49-F238E27FC236}">
                <a16:creationId xmlns:a16="http://schemas.microsoft.com/office/drawing/2014/main" id="{ECF4CB4B-1315-449D-886B-8970B10CDA18}"/>
              </a:ext>
            </a:extLst>
          </p:cNvPr>
          <p:cNvSpPr>
            <a:spLocks noGrp="1"/>
          </p:cNvSpPr>
          <p:nvPr>
            <p:ph type="body" sz="quarter" idx="17"/>
          </p:nvPr>
        </p:nvSpPr>
        <p:spPr>
          <a:xfrm>
            <a:off x="4836178" y="1650356"/>
            <a:ext cx="3715283" cy="342000"/>
          </a:xfrm>
        </p:spPr>
        <p:txBody>
          <a:bodyPr/>
          <a:lstStyle/>
          <a:p>
            <a:r>
              <a:rPr lang="fr-FR" dirty="0"/>
              <a:t>Contexte</a:t>
            </a:r>
          </a:p>
        </p:txBody>
      </p:sp>
      <p:sp>
        <p:nvSpPr>
          <p:cNvPr id="16" name="Espace réservé du texte 15">
            <a:extLst>
              <a:ext uri="{FF2B5EF4-FFF2-40B4-BE49-F238E27FC236}">
                <a16:creationId xmlns:a16="http://schemas.microsoft.com/office/drawing/2014/main" id="{14E36BF5-BBF6-4EDD-848B-FAA5F178F7C3}"/>
              </a:ext>
            </a:extLst>
          </p:cNvPr>
          <p:cNvSpPr>
            <a:spLocks noGrp="1"/>
          </p:cNvSpPr>
          <p:nvPr>
            <p:ph type="body" sz="quarter" idx="20"/>
          </p:nvPr>
        </p:nvSpPr>
        <p:spPr>
          <a:xfrm>
            <a:off x="4836179" y="2550554"/>
            <a:ext cx="3715283" cy="184666"/>
          </a:xfrm>
        </p:spPr>
        <p:txBody>
          <a:bodyPr>
            <a:spAutoFit/>
          </a:bodyPr>
          <a:lstStyle/>
          <a:p>
            <a:r>
              <a:rPr lang="fr-FR" sz="1200" dirty="0"/>
              <a:t>Notre raison d'être à EDF </a:t>
            </a:r>
          </a:p>
        </p:txBody>
      </p:sp>
      <p:sp>
        <p:nvSpPr>
          <p:cNvPr id="15" name="Espace réservé du texte 15">
            <a:extLst>
              <a:ext uri="{FF2B5EF4-FFF2-40B4-BE49-F238E27FC236}">
                <a16:creationId xmlns:a16="http://schemas.microsoft.com/office/drawing/2014/main" id="{FA1F9C4F-074B-4C19-9FE3-F36B1BEC25BC}"/>
              </a:ext>
            </a:extLst>
          </p:cNvPr>
          <p:cNvSpPr txBox="1">
            <a:spLocks/>
          </p:cNvSpPr>
          <p:nvPr/>
        </p:nvSpPr>
        <p:spPr>
          <a:xfrm>
            <a:off x="4836178" y="3383464"/>
            <a:ext cx="3715283" cy="184666"/>
          </a:xfrm>
          <a:prstGeom prst="rect">
            <a:avLst/>
          </a:prstGeom>
        </p:spPr>
        <p:txBody>
          <a:bodyPr vert="horz" lIns="0" tIns="0" rIns="0" bIns="0" rtlCol="0" anchor="ctr" anchorCtr="0">
            <a:spAutoFit/>
          </a:bodyPr>
          <a:lstStyle>
            <a:lvl1pPr marL="0" indent="0" algn="l" defTabSz="914400" rtl="0" eaLnBrk="1" latinLnBrk="0" hangingPunct="1">
              <a:spcBef>
                <a:spcPts val="0"/>
              </a:spcBef>
              <a:spcAft>
                <a:spcPts val="0"/>
              </a:spcAft>
              <a:buFontTx/>
              <a:buNone/>
              <a:defRPr sz="1150" b="0" kern="1200" cap="none" baseline="0">
                <a:solidFill>
                  <a:schemeClr val="accent1"/>
                </a:solidFill>
                <a:latin typeface="+mn-lt"/>
                <a:ea typeface="+mn-ea"/>
                <a:cs typeface="+mn-cs"/>
              </a:defRPr>
            </a:lvl1pPr>
            <a:lvl2pPr marL="0" indent="0" algn="l" defTabSz="914400" rtl="0" eaLnBrk="1" latinLnBrk="0" hangingPunct="1">
              <a:spcBef>
                <a:spcPts val="0"/>
              </a:spcBef>
              <a:spcAft>
                <a:spcPts val="0"/>
              </a:spcAft>
              <a:buFontTx/>
              <a:buNone/>
              <a:defRPr sz="1150" b="0" kern="1200" cap="none" baseline="0">
                <a:solidFill>
                  <a:schemeClr val="accent1"/>
                </a:solidFill>
                <a:latin typeface="+mn-lt"/>
                <a:ea typeface="+mn-ea"/>
                <a:cs typeface="+mn-cs"/>
              </a:defRPr>
            </a:lvl2pPr>
            <a:lvl3pPr marL="0" indent="0" algn="l" defTabSz="914400" rtl="0" eaLnBrk="1" latinLnBrk="0" hangingPunct="1">
              <a:spcBef>
                <a:spcPts val="0"/>
              </a:spcBef>
              <a:spcAft>
                <a:spcPts val="0"/>
              </a:spcAft>
              <a:buFontTx/>
              <a:buNone/>
              <a:defRPr sz="1150" b="0" kern="1200" cap="none" baseline="0">
                <a:solidFill>
                  <a:schemeClr val="accent1"/>
                </a:solidFill>
                <a:latin typeface="+mn-lt"/>
                <a:ea typeface="+mn-ea"/>
                <a:cs typeface="+mn-cs"/>
              </a:defRPr>
            </a:lvl3pPr>
            <a:lvl4pPr marL="0" indent="0" algn="l" defTabSz="914400" rtl="0" eaLnBrk="1" latinLnBrk="0" hangingPunct="1">
              <a:spcBef>
                <a:spcPts val="0"/>
              </a:spcBef>
              <a:spcAft>
                <a:spcPts val="0"/>
              </a:spcAft>
              <a:buSzPct val="90000"/>
              <a:buFontTx/>
              <a:buNone/>
              <a:defRPr sz="1150" b="0" kern="1200" cap="none" baseline="0">
                <a:solidFill>
                  <a:schemeClr val="accent1"/>
                </a:solidFill>
                <a:latin typeface="+mn-lt"/>
                <a:ea typeface="+mn-ea"/>
                <a:cs typeface="+mn-cs"/>
              </a:defRPr>
            </a:lvl4pPr>
            <a:lvl5pPr marL="0" indent="0" algn="l" defTabSz="914400" rtl="0" eaLnBrk="1" latinLnBrk="0" hangingPunct="1">
              <a:spcBef>
                <a:spcPts val="0"/>
              </a:spcBef>
              <a:spcAft>
                <a:spcPts val="0"/>
              </a:spcAft>
              <a:buClr>
                <a:schemeClr val="accent2"/>
              </a:buClr>
              <a:buFontTx/>
              <a:buNone/>
              <a:defRPr sz="1150" b="0" kern="1200" cap="none" baseline="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5BBB"/>
                </a:solidFill>
                <a:effectLst/>
                <a:uLnTx/>
                <a:uFillTx/>
                <a:latin typeface="Arial" panose="020B0604020202020204"/>
                <a:ea typeface="+mn-ea"/>
                <a:cs typeface="+mn-cs"/>
              </a:rPr>
              <a:t>Déclinaison au sein d’ARDECo </a:t>
            </a:r>
          </a:p>
        </p:txBody>
      </p:sp>
    </p:spTree>
    <p:extLst>
      <p:ext uri="{BB962C8B-B14F-4D97-AF65-F5344CB8AC3E}">
        <p14:creationId xmlns:p14="http://schemas.microsoft.com/office/powerpoint/2010/main" val="202079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e 42">
            <a:extLst>
              <a:ext uri="{FF2B5EF4-FFF2-40B4-BE49-F238E27FC236}">
                <a16:creationId xmlns:a16="http://schemas.microsoft.com/office/drawing/2014/main" id="{8DFB386E-8F81-644D-9BE0-385BB3867235}"/>
              </a:ext>
            </a:extLst>
          </p:cNvPr>
          <p:cNvGrpSpPr/>
          <p:nvPr/>
        </p:nvGrpSpPr>
        <p:grpSpPr>
          <a:xfrm>
            <a:off x="179512" y="1131590"/>
            <a:ext cx="2088232" cy="3977848"/>
            <a:chOff x="259172" y="870071"/>
            <a:chExt cx="2088232" cy="3977848"/>
          </a:xfrm>
        </p:grpSpPr>
        <p:sp>
          <p:nvSpPr>
            <p:cNvPr id="7" name="Rectangle 6">
              <a:extLst>
                <a:ext uri="{FF2B5EF4-FFF2-40B4-BE49-F238E27FC236}">
                  <a16:creationId xmlns:a16="http://schemas.microsoft.com/office/drawing/2014/main" id="{C1815A43-2F0E-0C4A-BFA2-D6D1AC42DFFE}"/>
                </a:ext>
              </a:extLst>
            </p:cNvPr>
            <p:cNvSpPr/>
            <p:nvPr/>
          </p:nvSpPr>
          <p:spPr>
            <a:xfrm>
              <a:off x="259172" y="1895591"/>
              <a:ext cx="2088232" cy="2952328"/>
            </a:xfrm>
            <a:prstGeom prst="rect">
              <a:avLst/>
            </a:prstGeom>
            <a:solidFill>
              <a:srgbClr val="B26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14,5 km linéaires d’archives intermédiaires (44%) et historiques (56%) pour une capacité de 18 km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Salle de lecture / Accueil chercheurs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Documents papier, radiogrammes, photos, supports audiovisuels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p:txBody>
        </p:sp>
        <p:grpSp>
          <p:nvGrpSpPr>
            <p:cNvPr id="10" name="Groupe 9">
              <a:extLst>
                <a:ext uri="{FF2B5EF4-FFF2-40B4-BE49-F238E27FC236}">
                  <a16:creationId xmlns:a16="http://schemas.microsoft.com/office/drawing/2014/main" id="{872D5FE9-0F5F-EC41-AB4D-423C7BA542FA}"/>
                </a:ext>
              </a:extLst>
            </p:cNvPr>
            <p:cNvGrpSpPr/>
            <p:nvPr/>
          </p:nvGrpSpPr>
          <p:grpSpPr>
            <a:xfrm>
              <a:off x="363079" y="870071"/>
              <a:ext cx="1068709" cy="1237823"/>
              <a:chOff x="313122" y="1094555"/>
              <a:chExt cx="1068709" cy="1237823"/>
            </a:xfrm>
          </p:grpSpPr>
          <p:sp>
            <p:nvSpPr>
              <p:cNvPr id="2" name="Rectangle 1">
                <a:extLst>
                  <a:ext uri="{FF2B5EF4-FFF2-40B4-BE49-F238E27FC236}">
                    <a16:creationId xmlns:a16="http://schemas.microsoft.com/office/drawing/2014/main" id="{712CBF09-F4C0-854A-B649-21D924BAE112}"/>
                  </a:ext>
                </a:extLst>
              </p:cNvPr>
              <p:cNvSpPr/>
              <p:nvPr/>
            </p:nvSpPr>
            <p:spPr>
              <a:xfrm>
                <a:off x="323528" y="1094555"/>
                <a:ext cx="1058303" cy="11871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3067A08-5F54-1E4A-BBA4-C34D80BB98A4}"/>
                  </a:ext>
                </a:extLst>
              </p:cNvPr>
              <p:cNvSpPr/>
              <p:nvPr/>
            </p:nvSpPr>
            <p:spPr>
              <a:xfrm>
                <a:off x="347825" y="1174003"/>
                <a:ext cx="1002107" cy="913751"/>
              </a:xfrm>
              <a:prstGeom prst="rect">
                <a:avLst/>
              </a:prstGeom>
              <a:blipFill>
                <a:blip r:embed="rId3" cstate="email">
                  <a:extLst>
                    <a:ext uri="{28A0092B-C50C-407E-A947-70E740481C1C}">
                      <a14:useLocalDpi xmlns:a14="http://schemas.microsoft.com/office/drawing/2010/main"/>
                    </a:ext>
                  </a:extLst>
                </a:blip>
                <a:srcRect/>
                <a:stretch>
                  <a:fillRect/>
                </a:stretch>
              </a:blipFill>
              <a:ln w="57150">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0AEF0743-BF8E-0942-9CF4-FFEDD8248E9A}"/>
                  </a:ext>
                </a:extLst>
              </p:cNvPr>
              <p:cNvSpPr/>
              <p:nvPr/>
            </p:nvSpPr>
            <p:spPr>
              <a:xfrm>
                <a:off x="313122" y="2070768"/>
                <a:ext cx="1018227"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srgbClr val="6D6F71">
                        <a:lumMod val="50000"/>
                        <a:lumOff val="50000"/>
                      </a:srgbClr>
                    </a:solidFill>
                    <a:effectLst/>
                    <a:uLnTx/>
                    <a:uFillTx/>
                    <a:latin typeface="Work Sans Light" pitchFamily="2" charset="-128"/>
                    <a:ea typeface="Work Sans Light" pitchFamily="2" charset="-128"/>
                    <a:cs typeface="+mn-cs"/>
                  </a:rPr>
                  <a:t>Bd Ney </a:t>
                </a:r>
                <a:r>
                  <a:rPr kumimoji="0" lang="fr-BE" sz="1100" b="0" i="0" u="none" strike="noStrike" kern="1200" cap="none" spc="0" normalizeH="0" baseline="0" noProof="0" dirty="0">
                    <a:ln>
                      <a:noFill/>
                    </a:ln>
                    <a:solidFill>
                      <a:srgbClr val="6D6F71">
                        <a:lumMod val="50000"/>
                        <a:lumOff val="50000"/>
                      </a:srgbClr>
                    </a:solidFill>
                    <a:effectLst/>
                    <a:uLnTx/>
                    <a:uFillTx/>
                    <a:latin typeface="Work Sans Light" pitchFamily="2" charset="-128"/>
                    <a:ea typeface="Work Sans Light" pitchFamily="2" charset="-128"/>
                    <a:cs typeface="+mn-cs"/>
                  </a:rPr>
                  <a:t>Paris</a:t>
                </a:r>
              </a:p>
            </p:txBody>
          </p:sp>
        </p:grpSp>
      </p:grpSp>
      <p:grpSp>
        <p:nvGrpSpPr>
          <p:cNvPr id="44" name="Groupe 43">
            <a:extLst>
              <a:ext uri="{FF2B5EF4-FFF2-40B4-BE49-F238E27FC236}">
                <a16:creationId xmlns:a16="http://schemas.microsoft.com/office/drawing/2014/main" id="{8B9987F2-169F-0747-AB51-3251B4A07341}"/>
              </a:ext>
            </a:extLst>
          </p:cNvPr>
          <p:cNvGrpSpPr/>
          <p:nvPr/>
        </p:nvGrpSpPr>
        <p:grpSpPr>
          <a:xfrm>
            <a:off x="2479942" y="1135819"/>
            <a:ext cx="2088232" cy="3973619"/>
            <a:chOff x="2498770" y="894595"/>
            <a:chExt cx="2088232" cy="3973619"/>
          </a:xfrm>
        </p:grpSpPr>
        <p:sp>
          <p:nvSpPr>
            <p:cNvPr id="20" name="Rectangle 19">
              <a:extLst>
                <a:ext uri="{FF2B5EF4-FFF2-40B4-BE49-F238E27FC236}">
                  <a16:creationId xmlns:a16="http://schemas.microsoft.com/office/drawing/2014/main" id="{F742FAF7-A5AC-BE4C-A797-B6E60233A14C}"/>
                </a:ext>
              </a:extLst>
            </p:cNvPr>
            <p:cNvSpPr/>
            <p:nvPr/>
          </p:nvSpPr>
          <p:spPr>
            <a:xfrm>
              <a:off x="2498770" y="1915464"/>
              <a:ext cx="2088232" cy="2952750"/>
            </a:xfrm>
            <a:prstGeom prst="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55,10 km linéaires d’archives intermédiaires pour une capacité de 59,97 km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237 M de pages microfilmées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7,3 M pages numérisées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6,1 M pages imprimées couleur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 de 10 000 recherches documentaires par 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Documents papier, microfilms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p:txBody>
        </p:sp>
        <p:grpSp>
          <p:nvGrpSpPr>
            <p:cNvPr id="21" name="Groupe 20">
              <a:extLst>
                <a:ext uri="{FF2B5EF4-FFF2-40B4-BE49-F238E27FC236}">
                  <a16:creationId xmlns:a16="http://schemas.microsoft.com/office/drawing/2014/main" id="{2BEA4E7A-8353-D848-A6AF-8C2AF437AD99}"/>
                </a:ext>
              </a:extLst>
            </p:cNvPr>
            <p:cNvGrpSpPr/>
            <p:nvPr/>
          </p:nvGrpSpPr>
          <p:grpSpPr>
            <a:xfrm>
              <a:off x="2613083" y="894595"/>
              <a:ext cx="1058303" cy="1244227"/>
              <a:chOff x="323528" y="1131590"/>
              <a:chExt cx="1058303" cy="1244227"/>
            </a:xfrm>
          </p:grpSpPr>
          <p:sp>
            <p:nvSpPr>
              <p:cNvPr id="23" name="Rectangle 22">
                <a:extLst>
                  <a:ext uri="{FF2B5EF4-FFF2-40B4-BE49-F238E27FC236}">
                    <a16:creationId xmlns:a16="http://schemas.microsoft.com/office/drawing/2014/main" id="{780A51C8-C453-074A-BE3C-322A00C5E591}"/>
                  </a:ext>
                </a:extLst>
              </p:cNvPr>
              <p:cNvSpPr/>
              <p:nvPr/>
            </p:nvSpPr>
            <p:spPr>
              <a:xfrm>
                <a:off x="323528" y="1131590"/>
                <a:ext cx="1058303" cy="11871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3C7C90F8-8001-B541-9A6A-8CF0FB5E7C48}"/>
                  </a:ext>
                </a:extLst>
              </p:cNvPr>
              <p:cNvSpPr/>
              <p:nvPr/>
            </p:nvSpPr>
            <p:spPr>
              <a:xfrm>
                <a:off x="397557" y="2114207"/>
                <a:ext cx="956357"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srgbClr val="6D6F71">
                        <a:lumMod val="50000"/>
                        <a:lumOff val="50000"/>
                      </a:srgbClr>
                    </a:solidFill>
                    <a:effectLst/>
                    <a:uLnTx/>
                    <a:uFillTx/>
                    <a:latin typeface="Work Sans Light" pitchFamily="2" charset="-128"/>
                    <a:ea typeface="Work Sans Light" pitchFamily="2" charset="-128"/>
                    <a:cs typeface="+mn-cs"/>
                  </a:rPr>
                  <a:t>Bure </a:t>
                </a:r>
                <a:r>
                  <a:rPr kumimoji="0" lang="fr-BE" sz="1100" b="0" i="0" u="none" strike="noStrike" kern="1200" cap="none" spc="0" normalizeH="0" baseline="0" noProof="0" dirty="0">
                    <a:ln>
                      <a:noFill/>
                    </a:ln>
                    <a:solidFill>
                      <a:srgbClr val="6D6F71">
                        <a:lumMod val="50000"/>
                        <a:lumOff val="50000"/>
                      </a:srgbClr>
                    </a:solidFill>
                    <a:effectLst/>
                    <a:uLnTx/>
                    <a:uFillTx/>
                    <a:latin typeface="Work Sans Light" pitchFamily="2" charset="-128"/>
                    <a:ea typeface="Work Sans Light" pitchFamily="2" charset="-128"/>
                    <a:cs typeface="+mn-cs"/>
                  </a:rPr>
                  <a:t>Meuse</a:t>
                </a:r>
              </a:p>
            </p:txBody>
          </p:sp>
        </p:grpSp>
      </p:grpSp>
      <p:grpSp>
        <p:nvGrpSpPr>
          <p:cNvPr id="45" name="Groupe 44">
            <a:extLst>
              <a:ext uri="{FF2B5EF4-FFF2-40B4-BE49-F238E27FC236}">
                <a16:creationId xmlns:a16="http://schemas.microsoft.com/office/drawing/2014/main" id="{AB23AC08-A53B-CA49-B284-B2B249E2B9B7}"/>
              </a:ext>
            </a:extLst>
          </p:cNvPr>
          <p:cNvGrpSpPr/>
          <p:nvPr/>
        </p:nvGrpSpPr>
        <p:grpSpPr>
          <a:xfrm>
            <a:off x="4766471" y="1124233"/>
            <a:ext cx="2088232" cy="3979395"/>
            <a:chOff x="4738368" y="894595"/>
            <a:chExt cx="2088232" cy="3979395"/>
          </a:xfrm>
        </p:grpSpPr>
        <p:sp>
          <p:nvSpPr>
            <p:cNvPr id="27" name="Rectangle 26">
              <a:extLst>
                <a:ext uri="{FF2B5EF4-FFF2-40B4-BE49-F238E27FC236}">
                  <a16:creationId xmlns:a16="http://schemas.microsoft.com/office/drawing/2014/main" id="{C71B2AD7-A929-0E4C-85D1-C3F3CF7D3704}"/>
                </a:ext>
              </a:extLst>
            </p:cNvPr>
            <p:cNvSpPr/>
            <p:nvPr/>
          </p:nvSpPr>
          <p:spPr>
            <a:xfrm>
              <a:off x="4738368" y="1927050"/>
              <a:ext cx="2088232" cy="2946940"/>
            </a:xfrm>
            <a:prstGeom prst="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53,3 km linéaires d’archives intermédiaires. Pas de limitation physique.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 de 4 000 recherches documentaires par 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rPr>
                <a:t>Répartition sur 8 sites agréés Archives de France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36195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36195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36195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36195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p:txBody>
        </p:sp>
        <p:grpSp>
          <p:nvGrpSpPr>
            <p:cNvPr id="28" name="Groupe 27">
              <a:extLst>
                <a:ext uri="{FF2B5EF4-FFF2-40B4-BE49-F238E27FC236}">
                  <a16:creationId xmlns:a16="http://schemas.microsoft.com/office/drawing/2014/main" id="{F4791AAB-9368-AA46-A167-9D007634460C}"/>
                </a:ext>
              </a:extLst>
            </p:cNvPr>
            <p:cNvGrpSpPr/>
            <p:nvPr/>
          </p:nvGrpSpPr>
          <p:grpSpPr>
            <a:xfrm>
              <a:off x="4785404" y="894595"/>
              <a:ext cx="1167306" cy="1255813"/>
              <a:chOff x="256251" y="1131590"/>
              <a:chExt cx="1167306" cy="1255813"/>
            </a:xfrm>
          </p:grpSpPr>
          <p:sp>
            <p:nvSpPr>
              <p:cNvPr id="30" name="Rectangle 29">
                <a:extLst>
                  <a:ext uri="{FF2B5EF4-FFF2-40B4-BE49-F238E27FC236}">
                    <a16:creationId xmlns:a16="http://schemas.microsoft.com/office/drawing/2014/main" id="{04A9458F-5FE2-1147-A09A-AD4EF84DC41D}"/>
                  </a:ext>
                </a:extLst>
              </p:cNvPr>
              <p:cNvSpPr/>
              <p:nvPr/>
            </p:nvSpPr>
            <p:spPr>
              <a:xfrm>
                <a:off x="323528" y="1131590"/>
                <a:ext cx="1058303" cy="119447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B1262FFF-7056-D645-B220-07A3FCCE47B1}"/>
                  </a:ext>
                </a:extLst>
              </p:cNvPr>
              <p:cNvSpPr/>
              <p:nvPr/>
            </p:nvSpPr>
            <p:spPr>
              <a:xfrm>
                <a:off x="256251" y="2125793"/>
                <a:ext cx="116730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srgbClr val="6D6F71">
                        <a:lumMod val="50000"/>
                        <a:lumOff val="50000"/>
                      </a:srgbClr>
                    </a:solidFill>
                    <a:effectLst/>
                    <a:uLnTx/>
                    <a:uFillTx/>
                    <a:latin typeface="Work Sans Light" pitchFamily="2" charset="-128"/>
                    <a:ea typeface="Work Sans Light" pitchFamily="2" charset="-128"/>
                    <a:cs typeface="+mn-cs"/>
                  </a:rPr>
                  <a:t>Tiers </a:t>
                </a:r>
                <a:r>
                  <a:rPr kumimoji="0" lang="fr-BE" sz="1100" b="1" i="0" u="none" strike="noStrike" kern="1200" cap="none" spc="0" normalizeH="0" baseline="0" noProof="0" dirty="0" err="1">
                    <a:ln>
                      <a:noFill/>
                    </a:ln>
                    <a:solidFill>
                      <a:srgbClr val="6D6F71">
                        <a:lumMod val="50000"/>
                        <a:lumOff val="50000"/>
                      </a:srgbClr>
                    </a:solidFill>
                    <a:effectLst/>
                    <a:uLnTx/>
                    <a:uFillTx/>
                    <a:latin typeface="Work Sans Light" pitchFamily="2" charset="-128"/>
                    <a:ea typeface="Work Sans Light" pitchFamily="2" charset="-128"/>
                    <a:cs typeface="+mn-cs"/>
                  </a:rPr>
                  <a:t>Archiveur</a:t>
                </a:r>
                <a:endParaRPr kumimoji="0" lang="fr-BE" sz="1100" b="1" i="0" u="none" strike="noStrike" kern="1200" cap="none" spc="0" normalizeH="0" baseline="0" noProof="0" dirty="0">
                  <a:ln>
                    <a:noFill/>
                  </a:ln>
                  <a:solidFill>
                    <a:srgbClr val="6D6F71">
                      <a:lumMod val="50000"/>
                      <a:lumOff val="50000"/>
                    </a:srgbClr>
                  </a:solidFill>
                  <a:effectLst/>
                  <a:uLnTx/>
                  <a:uFillTx/>
                  <a:latin typeface="Work Sans Light" pitchFamily="2" charset="-128"/>
                  <a:ea typeface="Work Sans Light" pitchFamily="2" charset="-128"/>
                  <a:cs typeface="+mn-cs"/>
                </a:endParaRPr>
              </a:p>
            </p:txBody>
          </p:sp>
        </p:grpSp>
        <p:sp>
          <p:nvSpPr>
            <p:cNvPr id="41" name="Rectangle 40">
              <a:extLst>
                <a:ext uri="{FF2B5EF4-FFF2-40B4-BE49-F238E27FC236}">
                  <a16:creationId xmlns:a16="http://schemas.microsoft.com/office/drawing/2014/main" id="{C1505EAD-1EFA-134F-9651-A35A46939533}"/>
                </a:ext>
              </a:extLst>
            </p:cNvPr>
            <p:cNvSpPr/>
            <p:nvPr/>
          </p:nvSpPr>
          <p:spPr>
            <a:xfrm>
              <a:off x="4884580" y="953912"/>
              <a:ext cx="1008000" cy="973138"/>
            </a:xfrm>
            <a:prstGeom prst="rect">
              <a:avLst/>
            </a:prstGeom>
            <a:blipFill>
              <a:blip r:embed="rId4" cstate="email">
                <a:extLst>
                  <a:ext uri="{28A0092B-C50C-407E-A947-70E740481C1C}">
                    <a14:useLocalDpi xmlns:a14="http://schemas.microsoft.com/office/drawing/2010/main"/>
                  </a:ext>
                </a:extLst>
              </a:blip>
              <a:srcRect/>
              <a:stretch>
                <a:fillRect/>
              </a:stretch>
            </a:blipFill>
            <a:ln w="57150">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1">
              <a:scrgbClr r="0" g="0" b="0"/>
            </a:fillRef>
            <a:effectRef idx="0">
              <a:schemeClr val="accent5">
                <a:tint val="50000"/>
                <a:hueOff val="640499"/>
                <a:satOff val="989"/>
                <a:lumOff val="293"/>
                <a:alphaOff val="0"/>
              </a:schemeClr>
            </a:effectRef>
            <a:fontRef idx="minor">
              <a:schemeClr val="lt1">
                <a:hueOff val="0"/>
                <a:satOff val="0"/>
                <a:lumOff val="0"/>
                <a:alphaOff val="0"/>
              </a:schemeClr>
            </a:fontRef>
          </p:style>
        </p:sp>
      </p:grpSp>
      <p:pic>
        <p:nvPicPr>
          <p:cNvPr id="5" name="Imag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19626" y="1204236"/>
            <a:ext cx="1015648" cy="952452"/>
          </a:xfrm>
          <a:prstGeom prst="rect">
            <a:avLst/>
          </a:prstGeom>
        </p:spPr>
      </p:pic>
      <p:sp>
        <p:nvSpPr>
          <p:cNvPr id="26" name="Rectangle 25">
            <a:extLst>
              <a:ext uri="{FF2B5EF4-FFF2-40B4-BE49-F238E27FC236}">
                <a16:creationId xmlns:a16="http://schemas.microsoft.com/office/drawing/2014/main" id="{A5966E2D-6B45-45AB-B68F-B27E7414FFC2}"/>
              </a:ext>
            </a:extLst>
          </p:cNvPr>
          <p:cNvSpPr/>
          <p:nvPr/>
        </p:nvSpPr>
        <p:spPr bwMode="auto">
          <a:xfrm>
            <a:off x="6969016" y="2156688"/>
            <a:ext cx="2087562" cy="29469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err="1">
                <a:ln>
                  <a:noFill/>
                </a:ln>
                <a:solidFill>
                  <a:prstClr val="white"/>
                </a:solidFill>
                <a:effectLst/>
                <a:uLnTx/>
                <a:uFillTx/>
                <a:latin typeface="Work Sans Light" pitchFamily="2" charset="-128"/>
                <a:ea typeface="+mn-ea"/>
                <a:cs typeface="Arial" panose="020B0604020202020204" pitchFamily="34" charset="0"/>
              </a:rPr>
              <a:t>eSe@rch</a:t>
            </a:r>
            <a:r>
              <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rPr>
              <a:t>7,1 To de 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rPr>
              <a:t>Excalibur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rPr>
              <a:t>9 To de données « transitoires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rPr>
              <a:t>Stockage sur 2 serveurs EDF : PACY et NOEY situés en France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mn-ea"/>
              <a:cs typeface="Arial" panose="020B0604020202020204" pitchFamily="34" charset="0"/>
            </a:endParaRPr>
          </a:p>
          <a:p>
            <a:pPr marL="361941"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a:p>
            <a:pPr marL="361941"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white"/>
              </a:solidFill>
              <a:effectLst/>
              <a:uLnTx/>
              <a:uFillTx/>
              <a:latin typeface="Work Sans Light" pitchFamily="2" charset="-128"/>
              <a:ea typeface="Work Sans Light" pitchFamily="2" charset="-128"/>
              <a:cs typeface="Arial" panose="020B0604020202020204" pitchFamily="34" charset="0"/>
            </a:endParaRPr>
          </a:p>
        </p:txBody>
      </p:sp>
      <p:sp>
        <p:nvSpPr>
          <p:cNvPr id="29" name="Rectangle 28">
            <a:extLst>
              <a:ext uri="{FF2B5EF4-FFF2-40B4-BE49-F238E27FC236}">
                <a16:creationId xmlns:a16="http://schemas.microsoft.com/office/drawing/2014/main" id="{113B360C-F017-4A8F-9421-93D2018CB4DE}"/>
              </a:ext>
            </a:extLst>
          </p:cNvPr>
          <p:cNvSpPr/>
          <p:nvPr/>
        </p:nvSpPr>
        <p:spPr bwMode="auto">
          <a:xfrm>
            <a:off x="7053000" y="1098725"/>
            <a:ext cx="1043830" cy="121998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1" name="Image 10">
            <a:extLst>
              <a:ext uri="{FF2B5EF4-FFF2-40B4-BE49-F238E27FC236}">
                <a16:creationId xmlns:a16="http://schemas.microsoft.com/office/drawing/2014/main" id="{43FE3253-B9BA-439C-822C-D1E526E7C04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4259" y="1134985"/>
            <a:ext cx="972000" cy="10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a16="http://schemas.microsoft.com/office/drawing/2014/main" id="{A4800543-02A8-4F6B-B5BB-8808D2A3F39F}"/>
              </a:ext>
            </a:extLst>
          </p:cNvPr>
          <p:cNvSpPr/>
          <p:nvPr/>
        </p:nvSpPr>
        <p:spPr bwMode="auto">
          <a:xfrm>
            <a:off x="6884505" y="2131845"/>
            <a:ext cx="143191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srgbClr val="6D6F71">
                    <a:lumMod val="50000"/>
                    <a:lumOff val="50000"/>
                  </a:srgbClr>
                </a:solidFill>
                <a:effectLst/>
                <a:uLnTx/>
                <a:uFillTx/>
                <a:latin typeface="Work Sans Light" pitchFamily="2" charset="-128"/>
                <a:ea typeface="Work Sans Light" pitchFamily="2" charset="-128"/>
                <a:cs typeface="+mn-cs"/>
              </a:rPr>
              <a:t>SI Archives</a:t>
            </a:r>
          </a:p>
        </p:txBody>
      </p:sp>
      <p:sp>
        <p:nvSpPr>
          <p:cNvPr id="3" name="Titre 7">
            <a:extLst>
              <a:ext uri="{FF2B5EF4-FFF2-40B4-BE49-F238E27FC236}">
                <a16:creationId xmlns:a16="http://schemas.microsoft.com/office/drawing/2014/main" id="{C9451C2E-8707-9ECB-B701-A91EF858B608}"/>
              </a:ext>
            </a:extLst>
          </p:cNvPr>
          <p:cNvSpPr txBox="1">
            <a:spLocks/>
          </p:cNvSpPr>
          <p:nvPr/>
        </p:nvSpPr>
        <p:spPr>
          <a:xfrm>
            <a:off x="528347" y="468633"/>
            <a:ext cx="8476247" cy="570309"/>
          </a:xfrm>
          <a:prstGeom prst="rect">
            <a:avLst/>
          </a:prstGeom>
        </p:spPr>
        <p:txBody>
          <a:bodyPr>
            <a:normAutofit/>
          </a:bodyPr>
          <a:lstStyle>
            <a:lvl1pPr algn="l" defTabSz="914400" rtl="0" eaLnBrk="1" latinLnBrk="0" hangingPunct="1">
              <a:lnSpc>
                <a:spcPct val="95000"/>
              </a:lnSpc>
              <a:spcBef>
                <a:spcPct val="0"/>
              </a:spcBef>
              <a:buNone/>
              <a:defRPr sz="1800" b="0" kern="1200" cap="all" baseline="0">
                <a:solidFill>
                  <a:schemeClr val="bg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fr-FR" sz="1800" b="0" i="0" u="none" strike="noStrike" kern="1200" cap="all" spc="0" normalizeH="0" baseline="0" noProof="0" dirty="0">
                <a:ln>
                  <a:noFill/>
                </a:ln>
                <a:solidFill>
                  <a:prstClr val="white"/>
                </a:solidFill>
                <a:effectLst/>
                <a:uLnTx/>
                <a:uFillTx/>
                <a:latin typeface="Arial" panose="020B0604020202020204"/>
                <a:ea typeface="+mj-ea"/>
                <a:cs typeface="+mj-cs"/>
              </a:rPr>
              <a:t>Contexte - ARDECO en chiffres </a:t>
            </a:r>
            <a:r>
              <a:rPr kumimoji="0" lang="fr-FR" sz="1000" b="0" i="0" u="none" strike="noStrike" kern="1200" cap="all" spc="0" normalizeH="0" baseline="0" noProof="0" dirty="0">
                <a:ln>
                  <a:noFill/>
                </a:ln>
                <a:solidFill>
                  <a:prstClr val="white"/>
                </a:solidFill>
                <a:effectLst/>
                <a:uLnTx/>
                <a:uFillTx/>
                <a:latin typeface="Arial" panose="020B0604020202020204"/>
                <a:ea typeface="+mj-ea"/>
                <a:cs typeface="+mj-cs"/>
              </a:rPr>
              <a:t>(2019 à Mai 2023)</a:t>
            </a:r>
            <a:endParaRPr kumimoji="0" lang="fr-FR" sz="1800" b="0" i="0" u="none" strike="noStrike" kern="1200" cap="all" spc="0" normalizeH="0" baseline="0" noProof="0" dirty="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122889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2BCF8424-97B3-45DB-8673-6B1526F6CA3B}"/>
              </a:ext>
            </a:extLst>
          </p:cNvPr>
          <p:cNvSpPr>
            <a:spLocks noGrp="1"/>
          </p:cNvSpPr>
          <p:nvPr>
            <p:ph type="title"/>
          </p:nvPr>
        </p:nvSpPr>
        <p:spPr>
          <a:xfrm>
            <a:off x="539551" y="172282"/>
            <a:ext cx="8476247" cy="570309"/>
          </a:xfrm>
        </p:spPr>
        <p:txBody>
          <a:bodyPr>
            <a:normAutofit/>
          </a:bodyPr>
          <a:lstStyle/>
          <a:p>
            <a:r>
              <a:rPr lang="fr-FR" dirty="0"/>
              <a:t>Contexte - Activités ARDECO</a:t>
            </a:r>
          </a:p>
        </p:txBody>
      </p:sp>
      <p:sp>
        <p:nvSpPr>
          <p:cNvPr id="4" name="Espace réservé du numéro de diapositive 3">
            <a:extLst>
              <a:ext uri="{FF2B5EF4-FFF2-40B4-BE49-F238E27FC236}">
                <a16:creationId xmlns:a16="http://schemas.microsoft.com/office/drawing/2014/main" id="{6262F582-8F2B-4938-9A72-6989BCDC875C}"/>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FA451-F0C9-4F9A-8747-83F0AC4BACC0}" type="slidenum">
              <a:rPr kumimoji="0" lang="fr-FR" sz="1100" b="0" i="0" u="none" strike="noStrike" kern="1200" cap="none" spc="0" normalizeH="0" baseline="0" noProof="0" smtClean="0">
                <a:ln>
                  <a:noFill/>
                </a:ln>
                <a:solidFill>
                  <a:srgbClr val="6D6F7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100" b="0" i="0" u="none" strike="noStrike" kern="1200" cap="none" spc="0" normalizeH="0" baseline="0" noProof="0">
              <a:ln>
                <a:noFill/>
              </a:ln>
              <a:solidFill>
                <a:srgbClr val="6D6F71"/>
              </a:solidFill>
              <a:effectLst/>
              <a:uLnTx/>
              <a:uFillTx/>
              <a:latin typeface="Arial" panose="020B0604020202020204"/>
              <a:ea typeface="+mn-ea"/>
              <a:cs typeface="+mn-cs"/>
            </a:endParaRPr>
          </a:p>
        </p:txBody>
      </p:sp>
      <p:sp>
        <p:nvSpPr>
          <p:cNvPr id="2" name="Espace réservé du pied de page 2">
            <a:extLst>
              <a:ext uri="{FF2B5EF4-FFF2-40B4-BE49-F238E27FC236}">
                <a16:creationId xmlns:a16="http://schemas.microsoft.com/office/drawing/2014/main" id="{1D34FC5D-440B-59DA-8440-948F8E44B888}"/>
              </a:ext>
            </a:extLst>
          </p:cNvPr>
          <p:cNvSpPr txBox="1">
            <a:spLocks/>
          </p:cNvSpPr>
          <p:nvPr/>
        </p:nvSpPr>
        <p:spPr>
          <a:xfrm>
            <a:off x="5940152" y="4729691"/>
            <a:ext cx="3816000"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700" b="1" i="0" u="none" strike="noStrike" kern="1200" cap="none" spc="0" normalizeH="0" baseline="0" noProof="0" dirty="0">
                <a:ln>
                  <a:noFill/>
                </a:ln>
                <a:solidFill>
                  <a:srgbClr val="6D6F71"/>
                </a:solidFill>
                <a:effectLst/>
                <a:uLnTx/>
                <a:uFillTx/>
                <a:latin typeface="Arial" panose="020B0604020202020204"/>
                <a:ea typeface="+mn-ea"/>
                <a:cs typeface="+mn-cs"/>
              </a:rPr>
              <a:t>DESS-ARDECO / CR2PA - Archivage et Impact-Carbone</a:t>
            </a:r>
            <a:endParaRPr kumimoji="0" lang="fr-FR" sz="700" b="1" i="0" u="none" strike="noStrike" kern="1200" cap="none" spc="0" normalizeH="0" baseline="0" noProof="0" dirty="0">
              <a:ln>
                <a:noFill/>
              </a:ln>
              <a:solidFill>
                <a:srgbClr val="6D6F71"/>
              </a:solidFill>
              <a:effectLst/>
              <a:uLnTx/>
              <a:uFillTx/>
              <a:latin typeface="Arial" panose="020B0604020202020204"/>
              <a:ea typeface="+mn-ea"/>
              <a:cs typeface="+mn-cs"/>
            </a:endParaRPr>
          </a:p>
        </p:txBody>
      </p:sp>
      <p:sp>
        <p:nvSpPr>
          <p:cNvPr id="3" name="ZoneTexte 2">
            <a:extLst>
              <a:ext uri="{FF2B5EF4-FFF2-40B4-BE49-F238E27FC236}">
                <a16:creationId xmlns:a16="http://schemas.microsoft.com/office/drawing/2014/main" id="{6917738E-D706-DAFE-9E4F-50C51D8746BF}"/>
              </a:ext>
            </a:extLst>
          </p:cNvPr>
          <p:cNvSpPr txBox="1"/>
          <p:nvPr/>
        </p:nvSpPr>
        <p:spPr>
          <a:xfrm>
            <a:off x="251520" y="1142223"/>
            <a:ext cx="2880000" cy="2448000"/>
          </a:xfrm>
          <a:prstGeom prst="rect">
            <a:avLst/>
          </a:prstGeom>
          <a:no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sng" strike="noStrike" kern="1200" cap="none" spc="0" normalizeH="0" baseline="0" noProof="0" dirty="0">
                <a:ln>
                  <a:noFill/>
                </a:ln>
                <a:solidFill>
                  <a:srgbClr val="6D6F71"/>
                </a:solidFill>
                <a:effectLst/>
                <a:uLnTx/>
                <a:uFillTx/>
                <a:latin typeface="Arial" panose="020B0604020202020204"/>
                <a:ea typeface="+mn-ea"/>
                <a:cs typeface="+mn-cs"/>
              </a:rPr>
              <a:t>Présent et avenir </a:t>
            </a:r>
            <a:r>
              <a:rPr kumimoji="0" lang="fr-FR" sz="1000" b="1" i="0" u="none" strike="noStrike" kern="1200" cap="none" spc="0" normalizeH="0" baseline="0" noProof="0" dirty="0">
                <a:ln>
                  <a:noFill/>
                </a:ln>
                <a:solidFill>
                  <a:srgbClr val="6D6F71"/>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6D6F71"/>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Définir le cadre de gouvernance de l’information métier d’EDF,</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Conseiller et outiller nos MOA, pour leur permettre de mieux la gérer,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Sécuriser et garantir la valeur probante des informations (données, documents...) dès le début du cycle de vie,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Gérer l’archivage électronique probant dans le  prolongement des processus métier, sans  rupture.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endParaRPr>
          </a:p>
        </p:txBody>
      </p:sp>
      <p:sp>
        <p:nvSpPr>
          <p:cNvPr id="5" name="ZoneTexte 4">
            <a:extLst>
              <a:ext uri="{FF2B5EF4-FFF2-40B4-BE49-F238E27FC236}">
                <a16:creationId xmlns:a16="http://schemas.microsoft.com/office/drawing/2014/main" id="{1C58D5E2-3EE1-6FB8-AD82-BCDD9342B4E5}"/>
              </a:ext>
            </a:extLst>
          </p:cNvPr>
          <p:cNvSpPr txBox="1"/>
          <p:nvPr/>
        </p:nvSpPr>
        <p:spPr>
          <a:xfrm>
            <a:off x="5868464" y="1131590"/>
            <a:ext cx="2880000" cy="2554545"/>
          </a:xfrm>
          <a:prstGeom prst="rect">
            <a:avLst/>
          </a:prstGeom>
          <a:noFill/>
          <a:ln>
            <a:solidFill>
              <a:srgbClr val="F066C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sng" strike="noStrike" kern="1200" cap="none" spc="0" normalizeH="0" baseline="0" noProof="0" dirty="0">
                <a:ln>
                  <a:noFill/>
                </a:ln>
                <a:solidFill>
                  <a:srgbClr val="6D6F71"/>
                </a:solidFill>
                <a:effectLst/>
                <a:uLnTx/>
                <a:uFillTx/>
                <a:latin typeface="Arial" panose="020B0604020202020204"/>
                <a:ea typeface="+mn-ea"/>
                <a:cs typeface="+mn-cs"/>
              </a:rPr>
              <a:t>Passé et présent </a:t>
            </a:r>
            <a:r>
              <a:rPr kumimoji="0" lang="fr-FR" sz="1000" b="1" i="0" u="none" strike="noStrike" kern="1200" cap="none" spc="0" normalizeH="0" baseline="0" noProof="0" dirty="0">
                <a:ln>
                  <a:noFill/>
                </a:ln>
                <a:solidFill>
                  <a:srgbClr val="6D6F71"/>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6D6F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Une gestion plus dynamique des archives papier et microfilm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Service aux MOA pour la collecte, l’évaluation, la destruction, la conservation et la communication des archives,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Gestion active du stock grâce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A la qualité des inventaires,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Aux campagnes régulières de destruction,</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Anticipation de l’évolution structurelle à terme (- de papier)</a:t>
            </a:r>
          </a:p>
        </p:txBody>
      </p:sp>
      <p:sp>
        <p:nvSpPr>
          <p:cNvPr id="6" name="ZoneTexte 5">
            <a:extLst>
              <a:ext uri="{FF2B5EF4-FFF2-40B4-BE49-F238E27FC236}">
                <a16:creationId xmlns:a16="http://schemas.microsoft.com/office/drawing/2014/main" id="{EADC3EF3-DFB1-E03A-16A1-2AFAECC8F755}"/>
              </a:ext>
            </a:extLst>
          </p:cNvPr>
          <p:cNvSpPr txBox="1"/>
          <p:nvPr/>
        </p:nvSpPr>
        <p:spPr>
          <a:xfrm>
            <a:off x="3131840" y="3723878"/>
            <a:ext cx="4154526" cy="1015663"/>
          </a:xfrm>
          <a:prstGeom prst="rect">
            <a:avLst/>
          </a:prstGeom>
          <a:noFill/>
          <a:ln>
            <a:solidFill>
              <a:srgbClr val="B26EA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sng" strike="noStrike" kern="1200" cap="none" spc="0" normalizeH="0" baseline="0" noProof="0" dirty="0">
                <a:ln>
                  <a:noFill/>
                </a:ln>
                <a:solidFill>
                  <a:srgbClr val="6D6F71"/>
                </a:solidFill>
                <a:effectLst/>
                <a:uLnTx/>
                <a:uFillTx/>
                <a:latin typeface="Arial" panose="020B0604020202020204"/>
                <a:ea typeface="+mn-ea"/>
                <a:cs typeface="+mn-cs"/>
              </a:rPr>
              <a:t>Au delà du temps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sng" strike="noStrike" kern="1200" cap="none" spc="0" normalizeH="0" baseline="0" noProof="0" dirty="0">
              <a:ln>
                <a:noFill/>
              </a:ln>
              <a:solidFill>
                <a:srgbClr val="6D6F7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Service aux lecteurs/ chercheurs (internes/externes),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Valorisation (expo, articles, conférences),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srgbClr val="6D6F71"/>
                </a:solidFill>
                <a:effectLst/>
                <a:uLnTx/>
                <a:uFillTx/>
                <a:latin typeface="Arial" panose="020B0604020202020204"/>
                <a:ea typeface="+mn-ea"/>
                <a:cs typeface="+mn-cs"/>
              </a:rPr>
              <a:t>Participer au développement du sentiment d’appartenance/culture de l’entreprise. </a:t>
            </a:r>
          </a:p>
        </p:txBody>
      </p:sp>
      <p:graphicFrame>
        <p:nvGraphicFramePr>
          <p:cNvPr id="7" name="Diagramme 6">
            <a:extLst>
              <a:ext uri="{FF2B5EF4-FFF2-40B4-BE49-F238E27FC236}">
                <a16:creationId xmlns:a16="http://schemas.microsoft.com/office/drawing/2014/main" id="{CF1A69DC-6937-46D1-00CB-1A683F6BDD12}"/>
              </a:ext>
            </a:extLst>
          </p:cNvPr>
          <p:cNvGraphicFramePr/>
          <p:nvPr/>
        </p:nvGraphicFramePr>
        <p:xfrm>
          <a:off x="2494737" y="987574"/>
          <a:ext cx="4154526" cy="2769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54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2BCF8424-97B3-45DB-8673-6B1526F6CA3B}"/>
              </a:ext>
            </a:extLst>
          </p:cNvPr>
          <p:cNvSpPr>
            <a:spLocks noGrp="1"/>
          </p:cNvSpPr>
          <p:nvPr>
            <p:ph type="title"/>
          </p:nvPr>
        </p:nvSpPr>
        <p:spPr>
          <a:xfrm>
            <a:off x="539551" y="172282"/>
            <a:ext cx="8476247" cy="570309"/>
          </a:xfrm>
        </p:spPr>
        <p:txBody>
          <a:bodyPr>
            <a:normAutofit/>
          </a:bodyPr>
          <a:lstStyle/>
          <a:p>
            <a:pPr algn="l"/>
            <a:r>
              <a:rPr lang="fr-FR" dirty="0"/>
              <a:t>NOTRE RAISON D’ÊTRE à EDF</a:t>
            </a:r>
          </a:p>
        </p:txBody>
      </p:sp>
      <p:sp>
        <p:nvSpPr>
          <p:cNvPr id="10" name="Rectangle à coins arrondis 19">
            <a:extLst>
              <a:ext uri="{FF2B5EF4-FFF2-40B4-BE49-F238E27FC236}">
                <a16:creationId xmlns:a16="http://schemas.microsoft.com/office/drawing/2014/main" id="{8E2841A5-C563-1DE5-FFBD-523DEE1B9896}"/>
              </a:ext>
            </a:extLst>
          </p:cNvPr>
          <p:cNvSpPr/>
          <p:nvPr/>
        </p:nvSpPr>
        <p:spPr>
          <a:xfrm>
            <a:off x="539551" y="1203598"/>
            <a:ext cx="8064897" cy="570309"/>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1057C8"/>
                </a:solidFill>
                <a:effectLst/>
                <a:uLnTx/>
                <a:uFillTx/>
                <a:latin typeface="Arial" panose="020B0604020202020204"/>
                <a:ea typeface="+mn-ea"/>
                <a:cs typeface="+mn-cs"/>
              </a:rPr>
              <a:t>Construire un avenir énergétique neutre en CO</a:t>
            </a:r>
            <a:r>
              <a:rPr kumimoji="0" lang="fr-FR" sz="1050" b="0" i="0" u="none" strike="noStrike" kern="1200" cap="none" spc="0" normalizeH="0" baseline="0" noProof="0" dirty="0">
                <a:ln>
                  <a:noFill/>
                </a:ln>
                <a:solidFill>
                  <a:srgbClr val="1057C8"/>
                </a:solidFill>
                <a:effectLst/>
                <a:uLnTx/>
                <a:uFillTx/>
                <a:latin typeface="Arial" panose="020B0604020202020204"/>
                <a:ea typeface="+mn-ea"/>
                <a:cs typeface="+mn-cs"/>
              </a:rPr>
              <a:t>₂</a:t>
            </a:r>
            <a:r>
              <a:rPr kumimoji="0" lang="fr-FR" sz="1050" b="1" i="0" u="none" strike="noStrike" kern="1200" cap="none" spc="0" normalizeH="0" baseline="0" noProof="0" dirty="0">
                <a:ln>
                  <a:noFill/>
                </a:ln>
                <a:solidFill>
                  <a:srgbClr val="1057C8"/>
                </a:solidFill>
                <a:effectLst/>
                <a:uLnTx/>
                <a:uFillTx/>
                <a:latin typeface="Arial" panose="020B0604020202020204"/>
                <a:ea typeface="+mn-ea"/>
                <a:cs typeface="+mn-cs"/>
              </a:rPr>
              <a:t>, conciliant préservation de la planète, bien-être et développement, grâce à l’électricité et à des solutions et services innovants.</a:t>
            </a:r>
            <a:endParaRPr kumimoji="0" lang="fr-FR" sz="700" b="0" i="0" u="none" strike="noStrike" kern="1200" cap="none" spc="0" normalizeH="0" baseline="0" noProof="0" dirty="0">
              <a:ln>
                <a:noFill/>
              </a:ln>
              <a:solidFill>
                <a:srgbClr val="005BBB"/>
              </a:solidFill>
              <a:effectLst/>
              <a:uLnTx/>
              <a:uFillTx/>
              <a:latin typeface="Arial" panose="020B0604020202020204"/>
              <a:ea typeface="+mn-ea"/>
              <a:cs typeface="+mn-cs"/>
            </a:endParaRPr>
          </a:p>
        </p:txBody>
      </p:sp>
      <p:pic>
        <p:nvPicPr>
          <p:cNvPr id="5" name="Image 4">
            <a:extLst>
              <a:ext uri="{FF2B5EF4-FFF2-40B4-BE49-F238E27FC236}">
                <a16:creationId xmlns:a16="http://schemas.microsoft.com/office/drawing/2014/main" id="{3AA0EF54-F929-E170-FBCF-97F4F0D9A9E1}"/>
              </a:ext>
            </a:extLst>
          </p:cNvPr>
          <p:cNvPicPr>
            <a:picLocks noChangeAspect="1"/>
          </p:cNvPicPr>
          <p:nvPr/>
        </p:nvPicPr>
        <p:blipFill>
          <a:blip r:embed="rId3"/>
          <a:stretch>
            <a:fillRect/>
          </a:stretch>
        </p:blipFill>
        <p:spPr>
          <a:xfrm>
            <a:off x="251520" y="1971569"/>
            <a:ext cx="2307332" cy="341979"/>
          </a:xfrm>
          <a:prstGeom prst="rect">
            <a:avLst/>
          </a:prstGeom>
        </p:spPr>
      </p:pic>
      <p:pic>
        <p:nvPicPr>
          <p:cNvPr id="9" name="Image 8">
            <a:extLst>
              <a:ext uri="{FF2B5EF4-FFF2-40B4-BE49-F238E27FC236}">
                <a16:creationId xmlns:a16="http://schemas.microsoft.com/office/drawing/2014/main" id="{D90E117F-9DBF-37BE-E784-3C7C2179926D}"/>
              </a:ext>
            </a:extLst>
          </p:cNvPr>
          <p:cNvPicPr>
            <a:picLocks noChangeAspect="1"/>
          </p:cNvPicPr>
          <p:nvPr/>
        </p:nvPicPr>
        <p:blipFill>
          <a:blip r:embed="rId4"/>
          <a:stretch>
            <a:fillRect/>
          </a:stretch>
        </p:blipFill>
        <p:spPr>
          <a:xfrm>
            <a:off x="539551" y="2511210"/>
            <a:ext cx="2559182" cy="1701887"/>
          </a:xfrm>
          <a:prstGeom prst="rect">
            <a:avLst/>
          </a:prstGeom>
        </p:spPr>
      </p:pic>
      <p:pic>
        <p:nvPicPr>
          <p:cNvPr id="16" name="Image 15">
            <a:extLst>
              <a:ext uri="{FF2B5EF4-FFF2-40B4-BE49-F238E27FC236}">
                <a16:creationId xmlns:a16="http://schemas.microsoft.com/office/drawing/2014/main" id="{688B0AC2-5CA3-DC11-E9E6-951E21B9A448}"/>
              </a:ext>
            </a:extLst>
          </p:cNvPr>
          <p:cNvPicPr>
            <a:picLocks noChangeAspect="1"/>
          </p:cNvPicPr>
          <p:nvPr/>
        </p:nvPicPr>
        <p:blipFill>
          <a:blip r:embed="rId5"/>
          <a:stretch>
            <a:fillRect/>
          </a:stretch>
        </p:blipFill>
        <p:spPr>
          <a:xfrm>
            <a:off x="3330510" y="2571750"/>
            <a:ext cx="2482978" cy="1562180"/>
          </a:xfrm>
          <a:prstGeom prst="rect">
            <a:avLst/>
          </a:prstGeom>
        </p:spPr>
      </p:pic>
      <p:pic>
        <p:nvPicPr>
          <p:cNvPr id="25" name="Image 24">
            <a:extLst>
              <a:ext uri="{FF2B5EF4-FFF2-40B4-BE49-F238E27FC236}">
                <a16:creationId xmlns:a16="http://schemas.microsoft.com/office/drawing/2014/main" id="{EEE3344E-B10E-A717-DA53-53E7CFAB6C5F}"/>
              </a:ext>
            </a:extLst>
          </p:cNvPr>
          <p:cNvPicPr>
            <a:picLocks noChangeAspect="1"/>
          </p:cNvPicPr>
          <p:nvPr/>
        </p:nvPicPr>
        <p:blipFill>
          <a:blip r:embed="rId6"/>
          <a:stretch>
            <a:fillRect/>
          </a:stretch>
        </p:blipFill>
        <p:spPr>
          <a:xfrm>
            <a:off x="6223076" y="2571750"/>
            <a:ext cx="2381372" cy="1682836"/>
          </a:xfrm>
          <a:prstGeom prst="rect">
            <a:avLst/>
          </a:prstGeom>
        </p:spPr>
      </p:pic>
      <p:graphicFrame>
        <p:nvGraphicFramePr>
          <p:cNvPr id="30" name="Objet 29">
            <a:extLst>
              <a:ext uri="{FF2B5EF4-FFF2-40B4-BE49-F238E27FC236}">
                <a16:creationId xmlns:a16="http://schemas.microsoft.com/office/drawing/2014/main" id="{EDBA4694-02F4-BCD7-D69C-B81393585F16}"/>
              </a:ext>
            </a:extLst>
          </p:cNvPr>
          <p:cNvGraphicFramePr>
            <a:graphicFrameLocks noChangeAspect="1"/>
          </p:cNvGraphicFramePr>
          <p:nvPr/>
        </p:nvGraphicFramePr>
        <p:xfrm>
          <a:off x="8411993" y="118623"/>
          <a:ext cx="603805" cy="854472"/>
        </p:xfrm>
        <a:graphic>
          <a:graphicData uri="http://schemas.openxmlformats.org/presentationml/2006/ole">
            <mc:AlternateContent xmlns:mc="http://schemas.openxmlformats.org/markup-compatibility/2006">
              <mc:Choice xmlns:v="urn:schemas-microsoft-com:vml" Requires="v">
                <p:oleObj name="Acrobat Document" r:id="rId7" imgW="3777861" imgH="5346331" progId="AcroExch.Document.DC">
                  <p:embed/>
                </p:oleObj>
              </mc:Choice>
              <mc:Fallback>
                <p:oleObj name="Acrobat Document" r:id="rId7" imgW="3777861" imgH="5346331" progId="AcroExch.Document.DC">
                  <p:embed/>
                  <p:pic>
                    <p:nvPicPr>
                      <p:cNvPr id="30" name="Objet 29">
                        <a:extLst>
                          <a:ext uri="{FF2B5EF4-FFF2-40B4-BE49-F238E27FC236}">
                            <a16:creationId xmlns:a16="http://schemas.microsoft.com/office/drawing/2014/main" id="{EDBA4694-02F4-BCD7-D69C-B81393585F16}"/>
                          </a:ext>
                        </a:extLst>
                      </p:cNvPr>
                      <p:cNvPicPr/>
                      <p:nvPr/>
                    </p:nvPicPr>
                    <p:blipFill>
                      <a:blip r:embed="rId8"/>
                      <a:stretch>
                        <a:fillRect/>
                      </a:stretch>
                    </p:blipFill>
                    <p:spPr>
                      <a:xfrm>
                        <a:off x="8411993" y="118623"/>
                        <a:ext cx="603805" cy="854472"/>
                      </a:xfrm>
                      <a:prstGeom prst="rect">
                        <a:avLst/>
                      </a:prstGeom>
                    </p:spPr>
                  </p:pic>
                </p:oleObj>
              </mc:Fallback>
            </mc:AlternateContent>
          </a:graphicData>
        </a:graphic>
      </p:graphicFrame>
      <p:pic>
        <p:nvPicPr>
          <p:cNvPr id="3" name="Image 2">
            <a:extLst>
              <a:ext uri="{FF2B5EF4-FFF2-40B4-BE49-F238E27FC236}">
                <a16:creationId xmlns:a16="http://schemas.microsoft.com/office/drawing/2014/main" id="{82E52473-867D-954A-C593-C1DF500E6433}"/>
              </a:ext>
            </a:extLst>
          </p:cNvPr>
          <p:cNvPicPr>
            <a:picLocks noChangeAspect="1"/>
          </p:cNvPicPr>
          <p:nvPr/>
        </p:nvPicPr>
        <p:blipFill>
          <a:blip r:embed="rId9"/>
          <a:stretch>
            <a:fillRect/>
          </a:stretch>
        </p:blipFill>
        <p:spPr>
          <a:xfrm>
            <a:off x="4414688" y="4439031"/>
            <a:ext cx="4572000" cy="492742"/>
          </a:xfrm>
          <a:prstGeom prst="rect">
            <a:avLst/>
          </a:prstGeom>
        </p:spPr>
      </p:pic>
    </p:spTree>
    <p:extLst>
      <p:ext uri="{BB962C8B-B14F-4D97-AF65-F5344CB8AC3E}">
        <p14:creationId xmlns:p14="http://schemas.microsoft.com/office/powerpoint/2010/main" val="270509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2BCF8424-97B3-45DB-8673-6B1526F6CA3B}"/>
              </a:ext>
            </a:extLst>
          </p:cNvPr>
          <p:cNvSpPr>
            <a:spLocks noGrp="1"/>
          </p:cNvSpPr>
          <p:nvPr>
            <p:ph type="title"/>
          </p:nvPr>
        </p:nvSpPr>
        <p:spPr>
          <a:xfrm>
            <a:off x="539551" y="172282"/>
            <a:ext cx="8476247" cy="570309"/>
          </a:xfrm>
        </p:spPr>
        <p:txBody>
          <a:bodyPr>
            <a:normAutofit/>
          </a:bodyPr>
          <a:lstStyle/>
          <a:p>
            <a:r>
              <a:rPr lang="fr-FR" sz="1800" dirty="0"/>
              <a:t>Déclinaison au sein d’ARDECo 1/3 </a:t>
            </a:r>
          </a:p>
        </p:txBody>
      </p:sp>
      <p:sp>
        <p:nvSpPr>
          <p:cNvPr id="10" name="Rectangle à coins arrondis 19">
            <a:extLst>
              <a:ext uri="{FF2B5EF4-FFF2-40B4-BE49-F238E27FC236}">
                <a16:creationId xmlns:a16="http://schemas.microsoft.com/office/drawing/2014/main" id="{8E2841A5-C563-1DE5-FFBD-523DEE1B9896}"/>
              </a:ext>
            </a:extLst>
          </p:cNvPr>
          <p:cNvSpPr/>
          <p:nvPr/>
        </p:nvSpPr>
        <p:spPr>
          <a:xfrm>
            <a:off x="323528" y="1477754"/>
            <a:ext cx="5557444" cy="3038212"/>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86995" marR="0" lvl="0" indent="0" algn="l" defTabSz="914400" rtl="0" eaLnBrk="1" fontAlgn="auto" latinLnBrk="0" hangingPunct="1">
              <a:lnSpc>
                <a:spcPct val="100000"/>
              </a:lnSpc>
              <a:spcBef>
                <a:spcPts val="0"/>
              </a:spcBef>
              <a:spcAft>
                <a:spcPts val="225"/>
              </a:spcAft>
              <a:buClrTx/>
              <a:buSzTx/>
              <a:buFontTx/>
              <a:buNone/>
              <a:tabLst/>
              <a:defRPr/>
            </a:pPr>
            <a:r>
              <a:rPr kumimoji="0" lang="fr-FR" sz="900" b="0" i="0" u="none" strike="noStrike" kern="1200" cap="none" spc="0" normalizeH="0" baseline="0" noProof="0" dirty="0">
                <a:ln>
                  <a:noFill/>
                </a:ln>
                <a:solidFill>
                  <a:srgbClr val="00B0F0"/>
                </a:solidFill>
                <a:effectLst/>
                <a:uLnTx/>
                <a:uFillTx/>
                <a:latin typeface="Arial" panose="020B0604020202020204"/>
                <a:ea typeface="+mn-ea"/>
                <a:cs typeface="+mn-cs"/>
              </a:rPr>
              <a:t>Les enjeux de la gestion de l’information nativement digitale :</a:t>
            </a:r>
            <a:endParaRPr kumimoji="0" lang="fr-FR" sz="800" b="0" i="0" u="none" strike="noStrike" kern="1200" cap="none" spc="0" normalizeH="0" baseline="0" noProof="0" dirty="0">
              <a:ln>
                <a:noFill/>
              </a:ln>
              <a:solidFill>
                <a:srgbClr val="00B0F0"/>
              </a:solidFill>
              <a:effectLst/>
              <a:uLnTx/>
              <a:uFillTx/>
              <a:latin typeface="Arial" panose="020B0604020202020204"/>
              <a:ea typeface="+mn-ea"/>
              <a:cs typeface="+mn-cs"/>
            </a:endParaRP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Généralisation de la digitalisation des processus avec la problématique de la valeur probante, </a:t>
            </a:r>
          </a:p>
          <a:p>
            <a:pPr marL="86995" marR="0" lvl="0" indent="0" algn="l" defTabSz="914400" rtl="0" eaLnBrk="1" fontAlgn="auto" latinLnBrk="0" hangingPunct="1">
              <a:lnSpc>
                <a:spcPct val="100000"/>
              </a:lnSpc>
              <a:spcBef>
                <a:spcPts val="0"/>
              </a:spcBef>
              <a:spcAft>
                <a:spcPts val="225"/>
              </a:spcAft>
              <a:buClrTx/>
              <a:buSzTx/>
              <a:buFontTx/>
              <a:buNone/>
              <a:tabLst/>
              <a:defRPr/>
            </a:pPr>
            <a:endPar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p>
            <a:pPr marL="86995" marR="0" lvl="0" indent="0" algn="l" defTabSz="914400" rtl="0" eaLnBrk="1" fontAlgn="auto" latinLnBrk="0" hangingPunct="1">
              <a:lnSpc>
                <a:spcPct val="100000"/>
              </a:lnSpc>
              <a:spcBef>
                <a:spcPts val="0"/>
              </a:spcBef>
              <a:spcAft>
                <a:spcPts val="225"/>
              </a:spcAft>
              <a:buClrTx/>
              <a:buSzTx/>
              <a:buFontTx/>
              <a:buNone/>
              <a:tabLst/>
              <a:defRPr/>
            </a:pPr>
            <a:r>
              <a:rPr kumimoji="0" lang="fr-FR" sz="900" b="0" i="0" u="none" strike="noStrike" kern="1200" cap="none" spc="0" normalizeH="0" baseline="0" noProof="0" dirty="0">
                <a:ln>
                  <a:noFill/>
                </a:ln>
                <a:solidFill>
                  <a:srgbClr val="00B0F0"/>
                </a:solidFill>
                <a:effectLst/>
                <a:uLnTx/>
                <a:uFillTx/>
                <a:latin typeface="Arial" panose="020B0604020202020204"/>
                <a:ea typeface="+mn-ea"/>
                <a:cs typeface="+mn-cs"/>
              </a:rPr>
              <a:t>Judiciarisation de la société, exigences de transparence :</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Une nécessité de se placer en début de cycle documentaire, </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Dans le cadre d’une approche gestion de l’information (données, documents et archives) qui est le standard du secteur. </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En complétant les politiques de Gestion de la Donnée, de Protection des données,…</a:t>
            </a:r>
          </a:p>
          <a:p>
            <a:pPr marL="86995" marR="0" lvl="0" indent="0" algn="l" defTabSz="914400" rtl="0" eaLnBrk="1" fontAlgn="auto" latinLnBrk="0" hangingPunct="1">
              <a:lnSpc>
                <a:spcPct val="100000"/>
              </a:lnSpc>
              <a:spcBef>
                <a:spcPts val="0"/>
              </a:spcBef>
              <a:spcAft>
                <a:spcPts val="225"/>
              </a:spcAft>
              <a:buClrTx/>
              <a:buSzTx/>
              <a:buFontTx/>
              <a:buNone/>
              <a:tabLst/>
              <a:defRPr/>
            </a:pPr>
            <a:endPar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p>
            <a:pPr marL="86995" marR="0" lvl="0" indent="0" algn="l" defTabSz="914400" rtl="0" eaLnBrk="1" fontAlgn="auto" latinLnBrk="0" hangingPunct="1">
              <a:lnSpc>
                <a:spcPct val="100000"/>
              </a:lnSpc>
              <a:spcBef>
                <a:spcPts val="0"/>
              </a:spcBef>
              <a:spcAft>
                <a:spcPts val="225"/>
              </a:spcAft>
              <a:buClrTx/>
              <a:buSzTx/>
              <a:buFontTx/>
              <a:buNone/>
              <a:tabLst/>
              <a:defRPr/>
            </a:pPr>
            <a:r>
              <a:rPr kumimoji="0" lang="fr-FR" sz="800" b="1" i="0" u="none" strike="noStrike" kern="1200" cap="none" spc="0" normalizeH="0" baseline="0" noProof="0" dirty="0">
                <a:ln>
                  <a:noFill/>
                </a:ln>
                <a:solidFill>
                  <a:srgbClr val="00B0F0"/>
                </a:solidFill>
                <a:effectLst/>
                <a:uLnTx/>
                <a:uFillTx/>
                <a:latin typeface="Arial" panose="020B0604020202020204"/>
                <a:ea typeface="+mn-ea"/>
                <a:cs typeface="+mn-cs"/>
              </a:rPr>
              <a:t>Repositionner l’AGENCE pour répondre aux enjeux et besoins d’EDF et de nos MOA :      </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Gérer les informations des processus métiers dématérialisés, en particulier leur valeur probante et patrimoniale</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Garant de la valeur probante et de la pérennisation de l'information</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Accompagner la décroissance de la production papier</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Identifier le meilleur choix de conservation bas carbone (économique / technique) : numérique, microfilm ou papier</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Service plus centré sur nos MOA (et non sur le métier d’archiviste)</a:t>
            </a:r>
          </a:p>
        </p:txBody>
      </p:sp>
      <p:sp>
        <p:nvSpPr>
          <p:cNvPr id="11" name="Rectangle 10">
            <a:extLst>
              <a:ext uri="{FF2B5EF4-FFF2-40B4-BE49-F238E27FC236}">
                <a16:creationId xmlns:a16="http://schemas.microsoft.com/office/drawing/2014/main" id="{E9961848-FEF5-91F2-A927-EDFD2D7F75E8}"/>
              </a:ext>
            </a:extLst>
          </p:cNvPr>
          <p:cNvSpPr/>
          <p:nvPr/>
        </p:nvSpPr>
        <p:spPr>
          <a:xfrm>
            <a:off x="3059832" y="1272125"/>
            <a:ext cx="2592288" cy="411257"/>
          </a:xfrm>
          <a:prstGeom prst="rect">
            <a:avLst/>
          </a:prstGeom>
          <a:solidFill>
            <a:schemeClr val="bg2"/>
          </a:solidFill>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B0F0"/>
                </a:solidFill>
                <a:effectLst/>
                <a:uLnTx/>
                <a:uFillTx/>
                <a:latin typeface="Arial" panose="020B0604020202020204"/>
                <a:ea typeface="+mn-ea"/>
                <a:cs typeface="+mn-cs"/>
              </a:rPr>
              <a:t>Un repositionnement de plus en plus numérique</a:t>
            </a:r>
            <a:endParaRPr kumimoji="0" lang="fr-FR" sz="700" b="0" i="0" u="none" strike="noStrike" kern="1200" cap="none" spc="0" normalizeH="0" baseline="0" noProof="0" dirty="0">
              <a:ln>
                <a:noFill/>
              </a:ln>
              <a:solidFill>
                <a:srgbClr val="00B0F0"/>
              </a:solidFill>
              <a:effectLst/>
              <a:uLnTx/>
              <a:uFillTx/>
              <a:latin typeface="Arial" panose="020B0604020202020204"/>
              <a:ea typeface="+mn-ea"/>
              <a:cs typeface="+mn-cs"/>
            </a:endParaRPr>
          </a:p>
        </p:txBody>
      </p:sp>
      <p:pic>
        <p:nvPicPr>
          <p:cNvPr id="2" name="Image 1">
            <a:extLst>
              <a:ext uri="{FF2B5EF4-FFF2-40B4-BE49-F238E27FC236}">
                <a16:creationId xmlns:a16="http://schemas.microsoft.com/office/drawing/2014/main" id="{55838F3B-6D70-C72A-D8CB-C316471D3F79}"/>
              </a:ext>
            </a:extLst>
          </p:cNvPr>
          <p:cNvPicPr>
            <a:picLocks noChangeAspect="1"/>
          </p:cNvPicPr>
          <p:nvPr/>
        </p:nvPicPr>
        <p:blipFill>
          <a:blip r:embed="rId3"/>
          <a:stretch>
            <a:fillRect/>
          </a:stretch>
        </p:blipFill>
        <p:spPr>
          <a:xfrm>
            <a:off x="8212438" y="185723"/>
            <a:ext cx="784021" cy="787372"/>
          </a:xfrm>
          <a:prstGeom prst="rect">
            <a:avLst/>
          </a:prstGeom>
        </p:spPr>
      </p:pic>
      <p:pic>
        <p:nvPicPr>
          <p:cNvPr id="4" name="Image 3">
            <a:extLst>
              <a:ext uri="{FF2B5EF4-FFF2-40B4-BE49-F238E27FC236}">
                <a16:creationId xmlns:a16="http://schemas.microsoft.com/office/drawing/2014/main" id="{27F673B8-A275-2DF0-9494-6C3B467633D0}"/>
              </a:ext>
            </a:extLst>
          </p:cNvPr>
          <p:cNvPicPr>
            <a:picLocks noChangeAspect="1"/>
          </p:cNvPicPr>
          <p:nvPr/>
        </p:nvPicPr>
        <p:blipFill>
          <a:blip r:embed="rId4"/>
          <a:stretch>
            <a:fillRect/>
          </a:stretch>
        </p:blipFill>
        <p:spPr>
          <a:xfrm>
            <a:off x="6845408" y="2860328"/>
            <a:ext cx="1759040" cy="273064"/>
          </a:xfrm>
          <a:prstGeom prst="rect">
            <a:avLst/>
          </a:prstGeom>
        </p:spPr>
      </p:pic>
      <p:sp>
        <p:nvSpPr>
          <p:cNvPr id="6" name="Flèche : chevron 5">
            <a:extLst>
              <a:ext uri="{FF2B5EF4-FFF2-40B4-BE49-F238E27FC236}">
                <a16:creationId xmlns:a16="http://schemas.microsoft.com/office/drawing/2014/main" id="{4B8587C9-2978-39FF-C347-3347EF328561}"/>
              </a:ext>
            </a:extLst>
          </p:cNvPr>
          <p:cNvSpPr/>
          <p:nvPr/>
        </p:nvSpPr>
        <p:spPr>
          <a:xfrm>
            <a:off x="6156176" y="2672824"/>
            <a:ext cx="432048" cy="64807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6D6F7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3891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2BCF8424-97B3-45DB-8673-6B1526F6CA3B}"/>
              </a:ext>
            </a:extLst>
          </p:cNvPr>
          <p:cNvSpPr>
            <a:spLocks noGrp="1"/>
          </p:cNvSpPr>
          <p:nvPr>
            <p:ph type="title"/>
          </p:nvPr>
        </p:nvSpPr>
        <p:spPr>
          <a:xfrm>
            <a:off x="539551" y="172282"/>
            <a:ext cx="8476247" cy="570309"/>
          </a:xfrm>
        </p:spPr>
        <p:txBody>
          <a:bodyPr>
            <a:normAutofit/>
          </a:bodyPr>
          <a:lstStyle/>
          <a:p>
            <a:r>
              <a:rPr lang="fr-FR" sz="1800" dirty="0"/>
              <a:t>Déclinaison au sein d’ARDECo 2/3 </a:t>
            </a:r>
          </a:p>
        </p:txBody>
      </p:sp>
      <p:sp>
        <p:nvSpPr>
          <p:cNvPr id="10" name="Rectangle à coins arrondis 19">
            <a:extLst>
              <a:ext uri="{FF2B5EF4-FFF2-40B4-BE49-F238E27FC236}">
                <a16:creationId xmlns:a16="http://schemas.microsoft.com/office/drawing/2014/main" id="{8E2841A5-C563-1DE5-FFBD-523DEE1B9896}"/>
              </a:ext>
            </a:extLst>
          </p:cNvPr>
          <p:cNvSpPr/>
          <p:nvPr/>
        </p:nvSpPr>
        <p:spPr>
          <a:xfrm>
            <a:off x="15090" y="1337219"/>
            <a:ext cx="3024336" cy="1306539"/>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Création d’une calculette pour présenter à nos MOA le meilleur choix économique et technique selon le support (Numérique, microfilm ou papier).</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Calcul de l’impact Carbone </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du To </a:t>
            </a:r>
            <a:r>
              <a:rPr kumimoji="0" lang="en-US"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stocké</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en-US"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en</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g/Co2e) - Coeff de 0,24 </a:t>
            </a:r>
            <a:r>
              <a:rPr kumimoji="0" lang="en-US"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selon</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source ADEME.</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US"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Intégration</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en-US"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en</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en-US"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cours</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pour le µ</a:t>
            </a:r>
            <a:r>
              <a:rPr kumimoji="0" lang="en-US"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filmage</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et </a:t>
            </a:r>
            <a:r>
              <a:rPr kumimoji="0" lang="en-US"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l’archivage</a:t>
            </a:r>
            <a:r>
              <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physique.</a:t>
            </a:r>
            <a:endPar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E9961848-FEF5-91F2-A927-EDFD2D7F75E8}"/>
              </a:ext>
            </a:extLst>
          </p:cNvPr>
          <p:cNvSpPr/>
          <p:nvPr/>
        </p:nvSpPr>
        <p:spPr>
          <a:xfrm>
            <a:off x="879186" y="1131590"/>
            <a:ext cx="2016224" cy="411257"/>
          </a:xfrm>
          <a:prstGeom prst="rect">
            <a:avLst/>
          </a:prstGeom>
          <a:solidFill>
            <a:schemeClr val="bg2"/>
          </a:solidFill>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B0F0"/>
                </a:solidFill>
                <a:effectLst/>
                <a:uLnTx/>
                <a:uFillTx/>
                <a:latin typeface="Arial" panose="020B0604020202020204"/>
                <a:ea typeface="+mn-ea"/>
                <a:cs typeface="+mn-cs"/>
              </a:rPr>
              <a:t>Un meilleur choix de </a:t>
            </a:r>
            <a:r>
              <a:rPr kumimoji="0" lang="fr-FR" sz="1100" b="1" i="0" u="none" strike="noStrike" kern="1200" cap="none" spc="0" normalizeH="0" baseline="0" noProof="0" dirty="0">
                <a:ln>
                  <a:noFill/>
                </a:ln>
                <a:solidFill>
                  <a:srgbClr val="E648C8"/>
                </a:solidFill>
                <a:effectLst/>
                <a:uLnTx/>
                <a:uFillTx/>
                <a:latin typeface="Arial" panose="020B0604020202020204"/>
                <a:ea typeface="+mn-ea"/>
                <a:cs typeface="+mn-cs"/>
              </a:rPr>
              <a:t>conservation bas carbone</a:t>
            </a:r>
            <a:endParaRPr kumimoji="0" lang="fr-FR" sz="700" b="0" i="0" u="none" strike="noStrike" kern="1200" cap="none" spc="0" normalizeH="0" baseline="0" noProof="0" dirty="0">
              <a:ln>
                <a:noFill/>
              </a:ln>
              <a:solidFill>
                <a:srgbClr val="E648C8"/>
              </a:solidFill>
              <a:effectLst/>
              <a:uLnTx/>
              <a:uFillTx/>
              <a:latin typeface="Arial" panose="020B0604020202020204"/>
              <a:ea typeface="+mn-ea"/>
              <a:cs typeface="+mn-cs"/>
            </a:endParaRPr>
          </a:p>
        </p:txBody>
      </p:sp>
      <p:pic>
        <p:nvPicPr>
          <p:cNvPr id="2" name="Image 1">
            <a:extLst>
              <a:ext uri="{FF2B5EF4-FFF2-40B4-BE49-F238E27FC236}">
                <a16:creationId xmlns:a16="http://schemas.microsoft.com/office/drawing/2014/main" id="{55838F3B-6D70-C72A-D8CB-C316471D3F79}"/>
              </a:ext>
            </a:extLst>
          </p:cNvPr>
          <p:cNvPicPr>
            <a:picLocks noChangeAspect="1"/>
          </p:cNvPicPr>
          <p:nvPr/>
        </p:nvPicPr>
        <p:blipFill>
          <a:blip r:embed="rId3"/>
          <a:stretch>
            <a:fillRect/>
          </a:stretch>
        </p:blipFill>
        <p:spPr>
          <a:xfrm>
            <a:off x="8212438" y="185723"/>
            <a:ext cx="784021" cy="787372"/>
          </a:xfrm>
          <a:prstGeom prst="rect">
            <a:avLst/>
          </a:prstGeom>
        </p:spPr>
      </p:pic>
      <p:sp>
        <p:nvSpPr>
          <p:cNvPr id="3" name="ZoneTexte 2">
            <a:extLst>
              <a:ext uri="{FF2B5EF4-FFF2-40B4-BE49-F238E27FC236}">
                <a16:creationId xmlns:a16="http://schemas.microsoft.com/office/drawing/2014/main" id="{870C5B53-5F09-10BE-115A-7D275009C44D}"/>
              </a:ext>
            </a:extLst>
          </p:cNvPr>
          <p:cNvSpPr txBox="1"/>
          <p:nvPr/>
        </p:nvSpPr>
        <p:spPr>
          <a:xfrm>
            <a:off x="1059177" y="4322008"/>
            <a:ext cx="1980249" cy="5539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2021 :  3,6 </a:t>
            </a:r>
            <a:r>
              <a:rPr kumimoji="0" lang="fr-FR" sz="1000" b="0" i="0" u="none" strike="noStrike" kern="1200" cap="none" spc="0" normalizeH="0" baseline="0" noProof="0" dirty="0" err="1">
                <a:ln>
                  <a:noFill/>
                </a:ln>
                <a:solidFill>
                  <a:srgbClr val="FFA02F"/>
                </a:solidFill>
                <a:effectLst/>
                <a:uLnTx/>
                <a:uFillTx/>
                <a:latin typeface="Arial" panose="020B0604020202020204" pitchFamily="34" charset="0"/>
                <a:ea typeface="+mn-ea"/>
                <a:cs typeface="Arial" panose="020B0604020202020204" pitchFamily="34" charset="0"/>
              </a:rPr>
              <a:t>kml</a:t>
            </a:r>
            <a:r>
              <a:rPr kumimoji="0" lang="fr-FR" sz="1000" b="0" i="0"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 - 107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2022 :  2,1 </a:t>
            </a:r>
            <a:r>
              <a:rPr kumimoji="0" lang="fr-FR" sz="1000" b="0" i="0" u="none" strike="noStrike" kern="1200" cap="none" spc="0" normalizeH="0" baseline="0" noProof="0" dirty="0" err="1">
                <a:ln>
                  <a:noFill/>
                </a:ln>
                <a:solidFill>
                  <a:srgbClr val="FFA02F"/>
                </a:solidFill>
                <a:effectLst/>
                <a:uLnTx/>
                <a:uFillTx/>
                <a:latin typeface="Arial" panose="020B0604020202020204" pitchFamily="34" charset="0"/>
                <a:ea typeface="+mn-ea"/>
                <a:cs typeface="Arial" panose="020B0604020202020204" pitchFamily="34" charset="0"/>
              </a:rPr>
              <a:t>kml</a:t>
            </a:r>
            <a:r>
              <a:rPr kumimoji="0" lang="fr-FR" sz="1000" b="0" i="0"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 – 60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2023 : une campagne à 11 </a:t>
            </a:r>
            <a:r>
              <a:rPr kumimoji="0" lang="fr-FR" sz="1000" b="0" i="1" u="none" strike="noStrike" kern="1200" cap="none" spc="0" normalizeH="0" baseline="0" noProof="0" dirty="0" err="1">
                <a:ln>
                  <a:noFill/>
                </a:ln>
                <a:solidFill>
                  <a:srgbClr val="FFA02F"/>
                </a:solidFill>
                <a:effectLst/>
                <a:uLnTx/>
                <a:uFillTx/>
                <a:latin typeface="Arial" panose="020B0604020202020204" pitchFamily="34" charset="0"/>
                <a:ea typeface="+mn-ea"/>
                <a:cs typeface="Arial" panose="020B0604020202020204" pitchFamily="34" charset="0"/>
              </a:rPr>
              <a:t>kml</a:t>
            </a:r>
            <a:endParaRPr kumimoji="0" lang="fr-FR" sz="1000" b="0" i="1"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endParaRPr>
          </a:p>
        </p:txBody>
      </p:sp>
      <p:pic>
        <p:nvPicPr>
          <p:cNvPr id="5" name="Image 4">
            <a:extLst>
              <a:ext uri="{FF2B5EF4-FFF2-40B4-BE49-F238E27FC236}">
                <a16:creationId xmlns:a16="http://schemas.microsoft.com/office/drawing/2014/main" id="{1078D88D-A962-13F4-55D2-40436D2DA8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178" y="4475634"/>
            <a:ext cx="252000" cy="252000"/>
          </a:xfrm>
          <a:prstGeom prst="rect">
            <a:avLst/>
          </a:prstGeom>
          <a:solidFill>
            <a:schemeClr val="bg1"/>
          </a:solidFill>
        </p:spPr>
      </p:pic>
      <p:sp>
        <p:nvSpPr>
          <p:cNvPr id="12" name="Rectangle à coins arrondis 19">
            <a:extLst>
              <a:ext uri="{FF2B5EF4-FFF2-40B4-BE49-F238E27FC236}">
                <a16:creationId xmlns:a16="http://schemas.microsoft.com/office/drawing/2014/main" id="{59E77CD3-7135-1499-DBD4-5E78171EEEBD}"/>
              </a:ext>
            </a:extLst>
          </p:cNvPr>
          <p:cNvSpPr/>
          <p:nvPr/>
        </p:nvSpPr>
        <p:spPr>
          <a:xfrm>
            <a:off x="456878" y="2849387"/>
            <a:ext cx="2592288" cy="1462719"/>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Au travers un PP avec le prestataire, mise en place de la revalorisation/recyclage des déchets papier à la suite des destructions demandées dans le cadre de nos marchés Archives.</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Partage des gains à hauteur de 50% selon le cours de la tonne de papier recyclé.</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En 2023 : changement de paradigme sur ce process via une nouvelle procédure d’élimination.</a:t>
            </a:r>
          </a:p>
        </p:txBody>
      </p:sp>
      <p:sp>
        <p:nvSpPr>
          <p:cNvPr id="13" name="Rectangle 12">
            <a:extLst>
              <a:ext uri="{FF2B5EF4-FFF2-40B4-BE49-F238E27FC236}">
                <a16:creationId xmlns:a16="http://schemas.microsoft.com/office/drawing/2014/main" id="{BA5F9019-4DE6-D6A8-99B6-0DEAB52389C8}"/>
              </a:ext>
            </a:extLst>
          </p:cNvPr>
          <p:cNvSpPr/>
          <p:nvPr/>
        </p:nvSpPr>
        <p:spPr>
          <a:xfrm>
            <a:off x="888926" y="2728396"/>
            <a:ext cx="2016224" cy="241980"/>
          </a:xfrm>
          <a:prstGeom prst="rect">
            <a:avLst/>
          </a:prstGeom>
          <a:solidFill>
            <a:schemeClr val="bg2"/>
          </a:solidFill>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E648C8"/>
                </a:solidFill>
                <a:effectLst/>
                <a:uLnTx/>
                <a:uFillTx/>
                <a:latin typeface="Arial" panose="020B0604020202020204"/>
                <a:ea typeface="+mn-ea"/>
                <a:cs typeface="+mn-cs"/>
              </a:rPr>
              <a:t>Recyclage du papier</a:t>
            </a:r>
            <a:endParaRPr kumimoji="0" lang="fr-FR" sz="700" b="0" i="0" u="none" strike="noStrike" kern="1200" cap="none" spc="0" normalizeH="0" baseline="0" noProof="0" dirty="0">
              <a:ln>
                <a:noFill/>
              </a:ln>
              <a:solidFill>
                <a:srgbClr val="E648C8"/>
              </a:solidFill>
              <a:effectLst/>
              <a:uLnTx/>
              <a:uFillTx/>
              <a:latin typeface="Arial" panose="020B0604020202020204"/>
              <a:ea typeface="+mn-ea"/>
              <a:cs typeface="+mn-cs"/>
            </a:endParaRPr>
          </a:p>
        </p:txBody>
      </p:sp>
      <p:sp>
        <p:nvSpPr>
          <p:cNvPr id="14" name="Rectangle à coins arrondis 19">
            <a:extLst>
              <a:ext uri="{FF2B5EF4-FFF2-40B4-BE49-F238E27FC236}">
                <a16:creationId xmlns:a16="http://schemas.microsoft.com/office/drawing/2014/main" id="{040077AF-8548-9828-CAB5-AF1E8546E0BC}"/>
              </a:ext>
            </a:extLst>
          </p:cNvPr>
          <p:cNvSpPr/>
          <p:nvPr/>
        </p:nvSpPr>
        <p:spPr>
          <a:xfrm>
            <a:off x="3338123" y="1398065"/>
            <a:ext cx="2870582" cy="474153"/>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Sur la même base que le PP recyclage papier</a:t>
            </a:r>
          </a:p>
        </p:txBody>
      </p:sp>
      <p:sp>
        <p:nvSpPr>
          <p:cNvPr id="15" name="Rectangle 14">
            <a:extLst>
              <a:ext uri="{FF2B5EF4-FFF2-40B4-BE49-F238E27FC236}">
                <a16:creationId xmlns:a16="http://schemas.microsoft.com/office/drawing/2014/main" id="{0A350AA1-B4B9-57CC-2741-81266E5628CA}"/>
              </a:ext>
            </a:extLst>
          </p:cNvPr>
          <p:cNvSpPr/>
          <p:nvPr/>
        </p:nvSpPr>
        <p:spPr>
          <a:xfrm>
            <a:off x="3831829" y="1241974"/>
            <a:ext cx="2242600" cy="241980"/>
          </a:xfrm>
          <a:prstGeom prst="rect">
            <a:avLst/>
          </a:prstGeom>
          <a:solidFill>
            <a:schemeClr val="bg2"/>
          </a:solidFill>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E648C8"/>
                </a:solidFill>
                <a:effectLst/>
                <a:uLnTx/>
                <a:uFillTx/>
                <a:latin typeface="Arial" panose="020B0604020202020204"/>
                <a:ea typeface="+mn-ea"/>
                <a:cs typeface="+mn-cs"/>
              </a:rPr>
              <a:t>Recyclage des radiogrammes</a:t>
            </a:r>
            <a:endParaRPr kumimoji="0" lang="fr-FR" sz="700" b="0" i="0" u="none" strike="noStrike" kern="1200" cap="none" spc="0" normalizeH="0" baseline="0" noProof="0" dirty="0">
              <a:ln>
                <a:noFill/>
              </a:ln>
              <a:solidFill>
                <a:srgbClr val="E648C8"/>
              </a:solidFill>
              <a:effectLst/>
              <a:uLnTx/>
              <a:uFillTx/>
              <a:latin typeface="Arial" panose="020B0604020202020204"/>
              <a:ea typeface="+mn-ea"/>
              <a:cs typeface="+mn-cs"/>
            </a:endParaRPr>
          </a:p>
        </p:txBody>
      </p:sp>
      <p:sp>
        <p:nvSpPr>
          <p:cNvPr id="16" name="ZoneTexte 15">
            <a:extLst>
              <a:ext uri="{FF2B5EF4-FFF2-40B4-BE49-F238E27FC236}">
                <a16:creationId xmlns:a16="http://schemas.microsoft.com/office/drawing/2014/main" id="{D1FE33BE-DB0B-FE22-22C9-2416ADF996B5}"/>
              </a:ext>
            </a:extLst>
          </p:cNvPr>
          <p:cNvSpPr txBox="1"/>
          <p:nvPr/>
        </p:nvSpPr>
        <p:spPr>
          <a:xfrm>
            <a:off x="4731585" y="1887702"/>
            <a:ext cx="1682479"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2023 : 450 ml – 14kg Ag+</a:t>
            </a:r>
          </a:p>
        </p:txBody>
      </p:sp>
      <p:pic>
        <p:nvPicPr>
          <p:cNvPr id="17" name="Image 16">
            <a:extLst>
              <a:ext uri="{FF2B5EF4-FFF2-40B4-BE49-F238E27FC236}">
                <a16:creationId xmlns:a16="http://schemas.microsoft.com/office/drawing/2014/main" id="{4512C89D-AA5B-ADD0-297A-FA265ACC00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4227" y="1887702"/>
            <a:ext cx="252000" cy="252000"/>
          </a:xfrm>
          <a:prstGeom prst="rect">
            <a:avLst/>
          </a:prstGeom>
          <a:solidFill>
            <a:schemeClr val="bg1"/>
          </a:solidFill>
        </p:spPr>
      </p:pic>
      <p:sp>
        <p:nvSpPr>
          <p:cNvPr id="18" name="Rectangle à coins arrondis 19">
            <a:extLst>
              <a:ext uri="{FF2B5EF4-FFF2-40B4-BE49-F238E27FC236}">
                <a16:creationId xmlns:a16="http://schemas.microsoft.com/office/drawing/2014/main" id="{EDAEF13D-AED8-F9C4-4147-6F3216F78077}"/>
              </a:ext>
            </a:extLst>
          </p:cNvPr>
          <p:cNvSpPr/>
          <p:nvPr/>
        </p:nvSpPr>
        <p:spPr>
          <a:xfrm>
            <a:off x="3131840" y="2432147"/>
            <a:ext cx="2655284" cy="735858"/>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Une opération sur notre réseau partagé en Mars 2023.</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Supprimer les doublons, les documents obsolètes, les fichiers volumineux,…</a:t>
            </a:r>
          </a:p>
        </p:txBody>
      </p:sp>
      <p:sp>
        <p:nvSpPr>
          <p:cNvPr id="19" name="Rectangle 18">
            <a:extLst>
              <a:ext uri="{FF2B5EF4-FFF2-40B4-BE49-F238E27FC236}">
                <a16:creationId xmlns:a16="http://schemas.microsoft.com/office/drawing/2014/main" id="{42811950-EF4A-FE63-99CB-2D322214E111}"/>
              </a:ext>
            </a:extLst>
          </p:cNvPr>
          <p:cNvSpPr/>
          <p:nvPr/>
        </p:nvSpPr>
        <p:spPr>
          <a:xfrm>
            <a:off x="4087794" y="2236001"/>
            <a:ext cx="1482577" cy="241980"/>
          </a:xfrm>
          <a:prstGeom prst="rect">
            <a:avLst/>
          </a:prstGeom>
          <a:solidFill>
            <a:schemeClr val="bg2"/>
          </a:solidFill>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a:ln>
                  <a:noFill/>
                </a:ln>
                <a:solidFill>
                  <a:srgbClr val="00B0F0"/>
                </a:solidFill>
                <a:effectLst/>
                <a:uLnTx/>
                <a:uFillTx/>
                <a:latin typeface="Arial" panose="020B0604020202020204"/>
                <a:ea typeface="+mn-ea"/>
                <a:cs typeface="+mn-cs"/>
              </a:rPr>
              <a:t>Cleaning</a:t>
            </a:r>
            <a:r>
              <a:rPr kumimoji="0" lang="fr-FR" sz="1100" b="1" i="0" u="none" strike="noStrike" kern="1200" cap="none" spc="0" normalizeH="0" baseline="0" noProof="0" dirty="0">
                <a:ln>
                  <a:noFill/>
                </a:ln>
                <a:solidFill>
                  <a:srgbClr val="00B0F0"/>
                </a:solidFill>
                <a:effectLst/>
                <a:uLnTx/>
                <a:uFillTx/>
                <a:latin typeface="Arial" panose="020B0604020202020204"/>
                <a:ea typeface="+mn-ea"/>
                <a:cs typeface="+mn-cs"/>
              </a:rPr>
              <a:t> Day</a:t>
            </a:r>
            <a:endParaRPr kumimoji="0" lang="fr-FR" sz="700" b="0" i="0" u="none" strike="noStrike" kern="1200" cap="none" spc="0" normalizeH="0" baseline="0" noProof="0" dirty="0">
              <a:ln>
                <a:noFill/>
              </a:ln>
              <a:solidFill>
                <a:srgbClr val="00B0F0"/>
              </a:solidFill>
              <a:effectLst/>
              <a:uLnTx/>
              <a:uFillTx/>
              <a:latin typeface="Arial" panose="020B0604020202020204"/>
              <a:ea typeface="+mn-ea"/>
              <a:cs typeface="+mn-cs"/>
            </a:endParaRPr>
          </a:p>
        </p:txBody>
      </p:sp>
      <p:sp>
        <p:nvSpPr>
          <p:cNvPr id="20" name="ZoneTexte 19">
            <a:extLst>
              <a:ext uri="{FF2B5EF4-FFF2-40B4-BE49-F238E27FC236}">
                <a16:creationId xmlns:a16="http://schemas.microsoft.com/office/drawing/2014/main" id="{89DBC839-4595-E248-D851-21239CADDBAD}"/>
              </a:ext>
            </a:extLst>
          </p:cNvPr>
          <p:cNvSpPr txBox="1"/>
          <p:nvPr/>
        </p:nvSpPr>
        <p:spPr>
          <a:xfrm>
            <a:off x="3770171" y="3190609"/>
            <a:ext cx="2160241"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2023 : 2 000 fichiers – 8 Go </a:t>
            </a:r>
          </a:p>
        </p:txBody>
      </p:sp>
      <p:pic>
        <p:nvPicPr>
          <p:cNvPr id="21" name="Image 20">
            <a:extLst>
              <a:ext uri="{FF2B5EF4-FFF2-40B4-BE49-F238E27FC236}">
                <a16:creationId xmlns:a16="http://schemas.microsoft.com/office/drawing/2014/main" id="{43302112-716A-FD04-F398-441F5279C7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4147" y="3191996"/>
            <a:ext cx="252000" cy="252000"/>
          </a:xfrm>
          <a:prstGeom prst="rect">
            <a:avLst/>
          </a:prstGeom>
          <a:solidFill>
            <a:schemeClr val="bg1"/>
          </a:solidFill>
        </p:spPr>
      </p:pic>
      <p:sp>
        <p:nvSpPr>
          <p:cNvPr id="22" name="Rectangle à coins arrondis 19">
            <a:extLst>
              <a:ext uri="{FF2B5EF4-FFF2-40B4-BE49-F238E27FC236}">
                <a16:creationId xmlns:a16="http://schemas.microsoft.com/office/drawing/2014/main" id="{B751635A-E0E9-11E3-ECC6-A7F89ACEE2F7}"/>
              </a:ext>
            </a:extLst>
          </p:cNvPr>
          <p:cNvSpPr/>
          <p:nvPr/>
        </p:nvSpPr>
        <p:spPr>
          <a:xfrm>
            <a:off x="6002419" y="2818622"/>
            <a:ext cx="3106085" cy="1593520"/>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Une nouvelle fois au travers un PP, nous avons travaillé  à réduire durablement l’impact environnemental du site de Bure en améliorant les process et le parc machines avec le prestataire : </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endParaRPr kumimoji="0" lang="fr-FR" sz="3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p>
            <a:pPr marL="86995" marR="0" lvl="0" indent="0" algn="l" defTabSz="914400" rtl="0" eaLnBrk="1" fontAlgn="auto" latinLnBrk="0" hangingPunct="1">
              <a:lnSpc>
                <a:spcPct val="100000"/>
              </a:lnSpc>
              <a:spcBef>
                <a:spcPts val="0"/>
              </a:spcBef>
              <a:spcAft>
                <a:spcPts val="225"/>
              </a:spcAft>
              <a:buClrTx/>
              <a:buSzTx/>
              <a:buFontTx/>
              <a:buNone/>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1. Réduire la saturation « humaine » du site : moins 9 ETP,   </a:t>
            </a:r>
          </a:p>
          <a:p>
            <a:pPr marL="86995" marR="0" lvl="0" indent="0" algn="l" defTabSz="914400" rtl="0" eaLnBrk="1" fontAlgn="auto" latinLnBrk="0" hangingPunct="1">
              <a:lnSpc>
                <a:spcPct val="100000"/>
              </a:lnSpc>
              <a:spcBef>
                <a:spcPts val="0"/>
              </a:spcBef>
              <a:spcAft>
                <a:spcPts val="225"/>
              </a:spcAft>
              <a:buClrTx/>
              <a:buSzTx/>
              <a:buFontTx/>
              <a:buNone/>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2. Produire mieux en optimisant l’utilisation des machines,</a:t>
            </a:r>
          </a:p>
          <a:p>
            <a:pPr marL="86995" marR="0" lvl="0" indent="0" algn="l" defTabSz="914400" rtl="0" eaLnBrk="1" fontAlgn="auto" latinLnBrk="0" hangingPunct="1">
              <a:lnSpc>
                <a:spcPct val="100000"/>
              </a:lnSpc>
              <a:spcBef>
                <a:spcPts val="0"/>
              </a:spcBef>
              <a:spcAft>
                <a:spcPts val="225"/>
              </a:spcAft>
              <a:buClrTx/>
              <a:buSzTx/>
              <a:buFontTx/>
              <a:buNone/>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3. Surveiller de manière optimisée les conditions climatiques des salles archives et adapter nos exigences en matière de conditions climatiques,</a:t>
            </a:r>
          </a:p>
          <a:p>
            <a:pPr marL="86995" marR="0" lvl="0" indent="0" algn="l" defTabSz="914400" rtl="0" eaLnBrk="1" fontAlgn="auto" latinLnBrk="0" hangingPunct="1">
              <a:lnSpc>
                <a:spcPct val="100000"/>
              </a:lnSpc>
              <a:spcBef>
                <a:spcPts val="0"/>
              </a:spcBef>
              <a:spcAft>
                <a:spcPts val="225"/>
              </a:spcAft>
              <a:buClrTx/>
              <a:buSzTx/>
              <a:buFontTx/>
              <a:buNone/>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4. Thématique Sobriété énergétique à chaque instance avec actions</a:t>
            </a:r>
          </a:p>
        </p:txBody>
      </p:sp>
      <p:sp>
        <p:nvSpPr>
          <p:cNvPr id="23" name="Rectangle 22">
            <a:extLst>
              <a:ext uri="{FF2B5EF4-FFF2-40B4-BE49-F238E27FC236}">
                <a16:creationId xmlns:a16="http://schemas.microsoft.com/office/drawing/2014/main" id="{4F4D4F87-D7FC-AD67-E016-4D855DB5EAD6}"/>
              </a:ext>
            </a:extLst>
          </p:cNvPr>
          <p:cNvSpPr/>
          <p:nvPr/>
        </p:nvSpPr>
        <p:spPr>
          <a:xfrm>
            <a:off x="7060308" y="2431632"/>
            <a:ext cx="1728192" cy="411257"/>
          </a:xfrm>
          <a:prstGeom prst="rect">
            <a:avLst/>
          </a:prstGeom>
          <a:solidFill>
            <a:schemeClr val="bg2"/>
          </a:solidFill>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D15DC6"/>
                </a:solidFill>
                <a:effectLst/>
                <a:uLnTx/>
                <a:uFillTx/>
                <a:latin typeface="Arial" panose="020B0604020202020204"/>
                <a:ea typeface="+mn-ea"/>
                <a:cs typeface="+mn-cs"/>
              </a:rPr>
              <a:t>Industrialisation des process</a:t>
            </a:r>
          </a:p>
        </p:txBody>
      </p:sp>
      <p:sp>
        <p:nvSpPr>
          <p:cNvPr id="24" name="ZoneTexte 23">
            <a:extLst>
              <a:ext uri="{FF2B5EF4-FFF2-40B4-BE49-F238E27FC236}">
                <a16:creationId xmlns:a16="http://schemas.microsoft.com/office/drawing/2014/main" id="{4CB7F071-B9A6-B415-6414-786F7EE6A992}"/>
              </a:ext>
            </a:extLst>
          </p:cNvPr>
          <p:cNvSpPr txBox="1"/>
          <p:nvPr/>
        </p:nvSpPr>
        <p:spPr>
          <a:xfrm>
            <a:off x="6973986" y="4379208"/>
            <a:ext cx="1980249" cy="7848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2022 : Consommation produits chimiques divisée par 2 et les consommations totales d’énergie finales par m² ont chuté d’env. 23,66 % </a:t>
            </a:r>
          </a:p>
        </p:txBody>
      </p:sp>
      <p:pic>
        <p:nvPicPr>
          <p:cNvPr id="25" name="Image 24">
            <a:extLst>
              <a:ext uri="{FF2B5EF4-FFF2-40B4-BE49-F238E27FC236}">
                <a16:creationId xmlns:a16="http://schemas.microsoft.com/office/drawing/2014/main" id="{FCF48B74-A8F5-33FE-256E-742A094929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240" y="4572636"/>
            <a:ext cx="252000" cy="252000"/>
          </a:xfrm>
          <a:prstGeom prst="rect">
            <a:avLst/>
          </a:prstGeom>
          <a:solidFill>
            <a:schemeClr val="bg1"/>
          </a:solidFill>
        </p:spPr>
      </p:pic>
      <p:sp>
        <p:nvSpPr>
          <p:cNvPr id="26" name="Rectangle à coins arrondis 19">
            <a:extLst>
              <a:ext uri="{FF2B5EF4-FFF2-40B4-BE49-F238E27FC236}">
                <a16:creationId xmlns:a16="http://schemas.microsoft.com/office/drawing/2014/main" id="{A16B8CAB-FBAF-6250-CD8A-13C1FD99C3BF}"/>
              </a:ext>
            </a:extLst>
          </p:cNvPr>
          <p:cNvSpPr/>
          <p:nvPr/>
        </p:nvSpPr>
        <p:spPr>
          <a:xfrm>
            <a:off x="3338849" y="3861189"/>
            <a:ext cx="2519554" cy="662847"/>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 chaque campagne de destruction, il a été convenu de récupérer toutes les boites CAUCHARD afin de leur donner une 2</a:t>
            </a:r>
            <a:r>
              <a:rPr kumimoji="0" lang="fr-FR" sz="800" b="0" i="0" u="none" strike="noStrike" kern="1200" cap="none" spc="0" normalizeH="0" baseline="30000" noProof="0" dirty="0">
                <a:ln>
                  <a:noFill/>
                </a:ln>
                <a:solidFill>
                  <a:prstClr val="white">
                    <a:lumMod val="50000"/>
                  </a:prstClr>
                </a:solidFill>
                <a:effectLst/>
                <a:uLnTx/>
                <a:uFillTx/>
                <a:latin typeface="Arial" panose="020B0604020202020204"/>
                <a:ea typeface="+mn-ea"/>
                <a:cs typeface="+mn-cs"/>
              </a:rPr>
              <a:t>nde</a:t>
            </a: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vie.</a:t>
            </a:r>
          </a:p>
        </p:txBody>
      </p:sp>
      <p:sp>
        <p:nvSpPr>
          <p:cNvPr id="27" name="Rectangle 26">
            <a:extLst>
              <a:ext uri="{FF2B5EF4-FFF2-40B4-BE49-F238E27FC236}">
                <a16:creationId xmlns:a16="http://schemas.microsoft.com/office/drawing/2014/main" id="{568D3E7C-313F-6269-76A7-724576BEA072}"/>
              </a:ext>
            </a:extLst>
          </p:cNvPr>
          <p:cNvSpPr/>
          <p:nvPr/>
        </p:nvSpPr>
        <p:spPr>
          <a:xfrm>
            <a:off x="3749547" y="3610186"/>
            <a:ext cx="1960323" cy="411257"/>
          </a:xfrm>
          <a:prstGeom prst="rect">
            <a:avLst/>
          </a:prstGeom>
          <a:solidFill>
            <a:schemeClr val="bg2"/>
          </a:solidFill>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E648C8"/>
                </a:solidFill>
                <a:effectLst/>
                <a:uLnTx/>
                <a:uFillTx/>
                <a:latin typeface="Arial" panose="020B0604020202020204"/>
                <a:ea typeface="+mn-ea"/>
                <a:cs typeface="+mn-cs"/>
              </a:rPr>
              <a:t>Réutilisation des boites archives</a:t>
            </a:r>
            <a:endParaRPr kumimoji="0" lang="fr-FR" sz="700" b="0" i="0" u="none" strike="noStrike" kern="1200" cap="none" spc="0" normalizeH="0" baseline="0" noProof="0" dirty="0">
              <a:ln>
                <a:noFill/>
              </a:ln>
              <a:solidFill>
                <a:srgbClr val="E648C8"/>
              </a:solidFill>
              <a:effectLst/>
              <a:uLnTx/>
              <a:uFillTx/>
              <a:latin typeface="Arial" panose="020B0604020202020204"/>
              <a:ea typeface="+mn-ea"/>
              <a:cs typeface="+mn-cs"/>
            </a:endParaRPr>
          </a:p>
        </p:txBody>
      </p:sp>
      <p:sp>
        <p:nvSpPr>
          <p:cNvPr id="28" name="ZoneTexte 27">
            <a:extLst>
              <a:ext uri="{FF2B5EF4-FFF2-40B4-BE49-F238E27FC236}">
                <a16:creationId xmlns:a16="http://schemas.microsoft.com/office/drawing/2014/main" id="{EE1BA9E6-92BF-DF93-15F8-6D745BACC67C}"/>
              </a:ext>
            </a:extLst>
          </p:cNvPr>
          <p:cNvSpPr txBox="1"/>
          <p:nvPr/>
        </p:nvSpPr>
        <p:spPr>
          <a:xfrm>
            <a:off x="4022170" y="4547904"/>
            <a:ext cx="198024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2022 : env. 3 000 boites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FFA02F"/>
                </a:solidFill>
                <a:effectLst/>
                <a:uLnTx/>
                <a:uFillTx/>
                <a:latin typeface="Arial" panose="020B0604020202020204" pitchFamily="34" charset="0"/>
                <a:ea typeface="+mn-ea"/>
                <a:cs typeface="Arial" panose="020B0604020202020204" pitchFamily="34" charset="0"/>
              </a:rPr>
              <a:t>2023 : en cours</a:t>
            </a:r>
          </a:p>
        </p:txBody>
      </p:sp>
      <p:pic>
        <p:nvPicPr>
          <p:cNvPr id="29" name="Image 28">
            <a:extLst>
              <a:ext uri="{FF2B5EF4-FFF2-40B4-BE49-F238E27FC236}">
                <a16:creationId xmlns:a16="http://schemas.microsoft.com/office/drawing/2014/main" id="{360FB127-0FB1-83BF-0B67-34DF30CB91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3534" y="4601634"/>
            <a:ext cx="252000" cy="252000"/>
          </a:xfrm>
          <a:prstGeom prst="rect">
            <a:avLst/>
          </a:prstGeom>
          <a:solidFill>
            <a:schemeClr val="bg1"/>
          </a:solidFill>
        </p:spPr>
      </p:pic>
      <p:pic>
        <p:nvPicPr>
          <p:cNvPr id="6" name="Image 5">
            <a:extLst>
              <a:ext uri="{FF2B5EF4-FFF2-40B4-BE49-F238E27FC236}">
                <a16:creationId xmlns:a16="http://schemas.microsoft.com/office/drawing/2014/main" id="{0CB5A3AD-890D-8CED-0ABB-8579C868CF95}"/>
              </a:ext>
            </a:extLst>
          </p:cNvPr>
          <p:cNvPicPr>
            <a:picLocks noChangeAspect="1"/>
          </p:cNvPicPr>
          <p:nvPr/>
        </p:nvPicPr>
        <p:blipFill>
          <a:blip r:embed="rId5"/>
          <a:stretch>
            <a:fillRect/>
          </a:stretch>
        </p:blipFill>
        <p:spPr>
          <a:xfrm>
            <a:off x="2746564" y="1180442"/>
            <a:ext cx="324000" cy="273289"/>
          </a:xfrm>
          <a:prstGeom prst="rect">
            <a:avLst/>
          </a:prstGeom>
        </p:spPr>
      </p:pic>
      <p:pic>
        <p:nvPicPr>
          <p:cNvPr id="9" name="Image 8">
            <a:extLst>
              <a:ext uri="{FF2B5EF4-FFF2-40B4-BE49-F238E27FC236}">
                <a16:creationId xmlns:a16="http://schemas.microsoft.com/office/drawing/2014/main" id="{03D44561-EC49-ADE7-449F-12CDEBC24C11}"/>
              </a:ext>
            </a:extLst>
          </p:cNvPr>
          <p:cNvPicPr>
            <a:picLocks noChangeAspect="1"/>
          </p:cNvPicPr>
          <p:nvPr/>
        </p:nvPicPr>
        <p:blipFill>
          <a:blip r:embed="rId6"/>
          <a:stretch>
            <a:fillRect/>
          </a:stretch>
        </p:blipFill>
        <p:spPr>
          <a:xfrm>
            <a:off x="5547870" y="2180654"/>
            <a:ext cx="324000" cy="320553"/>
          </a:xfrm>
          <a:prstGeom prst="rect">
            <a:avLst/>
          </a:prstGeom>
        </p:spPr>
      </p:pic>
      <p:pic>
        <p:nvPicPr>
          <p:cNvPr id="30" name="Image 29">
            <a:extLst>
              <a:ext uri="{FF2B5EF4-FFF2-40B4-BE49-F238E27FC236}">
                <a16:creationId xmlns:a16="http://schemas.microsoft.com/office/drawing/2014/main" id="{9F38F108-A09D-908C-C4E7-AC5D402FDA19}"/>
              </a:ext>
            </a:extLst>
          </p:cNvPr>
          <p:cNvPicPr>
            <a:picLocks noChangeAspect="1"/>
          </p:cNvPicPr>
          <p:nvPr/>
        </p:nvPicPr>
        <p:blipFill>
          <a:blip r:embed="rId5"/>
          <a:stretch>
            <a:fillRect/>
          </a:stretch>
        </p:blipFill>
        <p:spPr>
          <a:xfrm>
            <a:off x="2729932" y="2679368"/>
            <a:ext cx="360000" cy="303654"/>
          </a:xfrm>
          <a:prstGeom prst="rect">
            <a:avLst/>
          </a:prstGeom>
        </p:spPr>
      </p:pic>
      <p:pic>
        <p:nvPicPr>
          <p:cNvPr id="32" name="Image 31">
            <a:extLst>
              <a:ext uri="{FF2B5EF4-FFF2-40B4-BE49-F238E27FC236}">
                <a16:creationId xmlns:a16="http://schemas.microsoft.com/office/drawing/2014/main" id="{DBCAC69C-CC2B-6D32-E28F-BAE28BF634F2}"/>
              </a:ext>
            </a:extLst>
          </p:cNvPr>
          <p:cNvPicPr>
            <a:picLocks noChangeAspect="1"/>
          </p:cNvPicPr>
          <p:nvPr/>
        </p:nvPicPr>
        <p:blipFill>
          <a:blip r:embed="rId5"/>
          <a:stretch>
            <a:fillRect/>
          </a:stretch>
        </p:blipFill>
        <p:spPr>
          <a:xfrm>
            <a:off x="6053981" y="1201162"/>
            <a:ext cx="360000" cy="303654"/>
          </a:xfrm>
          <a:prstGeom prst="rect">
            <a:avLst/>
          </a:prstGeom>
        </p:spPr>
      </p:pic>
      <p:pic>
        <p:nvPicPr>
          <p:cNvPr id="33" name="Image 32">
            <a:extLst>
              <a:ext uri="{FF2B5EF4-FFF2-40B4-BE49-F238E27FC236}">
                <a16:creationId xmlns:a16="http://schemas.microsoft.com/office/drawing/2014/main" id="{1632AC70-C054-80C5-9DFE-BE1D5FD63BB9}"/>
              </a:ext>
            </a:extLst>
          </p:cNvPr>
          <p:cNvPicPr>
            <a:picLocks noChangeAspect="1"/>
          </p:cNvPicPr>
          <p:nvPr/>
        </p:nvPicPr>
        <p:blipFill>
          <a:blip r:embed="rId5"/>
          <a:stretch>
            <a:fillRect/>
          </a:stretch>
        </p:blipFill>
        <p:spPr>
          <a:xfrm>
            <a:off x="5555155" y="3685494"/>
            <a:ext cx="360000" cy="303654"/>
          </a:xfrm>
          <a:prstGeom prst="rect">
            <a:avLst/>
          </a:prstGeom>
        </p:spPr>
      </p:pic>
      <p:pic>
        <p:nvPicPr>
          <p:cNvPr id="34" name="Image 33">
            <a:extLst>
              <a:ext uri="{FF2B5EF4-FFF2-40B4-BE49-F238E27FC236}">
                <a16:creationId xmlns:a16="http://schemas.microsoft.com/office/drawing/2014/main" id="{EADEF20B-E1F8-43B6-8AF7-F7CCCB910045}"/>
              </a:ext>
            </a:extLst>
          </p:cNvPr>
          <p:cNvPicPr>
            <a:picLocks noChangeAspect="1"/>
          </p:cNvPicPr>
          <p:nvPr/>
        </p:nvPicPr>
        <p:blipFill>
          <a:blip r:embed="rId5"/>
          <a:stretch>
            <a:fillRect/>
          </a:stretch>
        </p:blipFill>
        <p:spPr>
          <a:xfrm>
            <a:off x="8690708" y="2556128"/>
            <a:ext cx="360000" cy="303654"/>
          </a:xfrm>
          <a:prstGeom prst="rect">
            <a:avLst/>
          </a:prstGeom>
        </p:spPr>
      </p:pic>
      <p:sp>
        <p:nvSpPr>
          <p:cNvPr id="4" name="Rectangle à coins arrondis 19">
            <a:extLst>
              <a:ext uri="{FF2B5EF4-FFF2-40B4-BE49-F238E27FC236}">
                <a16:creationId xmlns:a16="http://schemas.microsoft.com/office/drawing/2014/main" id="{1D459CD7-2E27-1BC0-D490-D64A16FB555C}"/>
              </a:ext>
            </a:extLst>
          </p:cNvPr>
          <p:cNvSpPr/>
          <p:nvPr/>
        </p:nvSpPr>
        <p:spPr>
          <a:xfrm>
            <a:off x="6444208" y="1337219"/>
            <a:ext cx="2480355" cy="854714"/>
          </a:xfrm>
          <a:prstGeom prst="roundRect">
            <a:avLst/>
          </a:prstGeom>
          <a:solidFill>
            <a:schemeClr val="bg1"/>
          </a:solidFill>
          <a:ln w="9525">
            <a:solidFill>
              <a:srgbClr val="001A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45720" rIns="26845" bIns="45720" rtlCol="0" anchor="ctr"/>
          <a:lstStyle/>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Privilégie les </a:t>
            </a:r>
            <a:r>
              <a:rPr kumimoji="0" lang="fr-FR"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MàD</a:t>
            </a: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fr-FR" sz="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éléctroniques</a:t>
            </a: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plutôt que l’envoi d’originaux.</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Mutualise les enlèvements.</a:t>
            </a:r>
          </a:p>
          <a:p>
            <a:pPr marL="258445" marR="0" lvl="0" indent="-171450" algn="l" defTabSz="9144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Voyages des agents par TGV</a:t>
            </a:r>
          </a:p>
        </p:txBody>
      </p:sp>
      <p:sp>
        <p:nvSpPr>
          <p:cNvPr id="7" name="Rectangle 6">
            <a:extLst>
              <a:ext uri="{FF2B5EF4-FFF2-40B4-BE49-F238E27FC236}">
                <a16:creationId xmlns:a16="http://schemas.microsoft.com/office/drawing/2014/main" id="{59E13694-31B7-736D-3EEC-D05938D0886F}"/>
              </a:ext>
            </a:extLst>
          </p:cNvPr>
          <p:cNvSpPr/>
          <p:nvPr/>
        </p:nvSpPr>
        <p:spPr>
          <a:xfrm>
            <a:off x="7740352" y="1203598"/>
            <a:ext cx="1048148" cy="241980"/>
          </a:xfrm>
          <a:prstGeom prst="rect">
            <a:avLst/>
          </a:prstGeom>
          <a:solidFill>
            <a:schemeClr val="bg2"/>
          </a:solidFill>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E648C8"/>
                </a:solidFill>
                <a:effectLst/>
                <a:uLnTx/>
                <a:uFillTx/>
                <a:latin typeface="Arial" panose="020B0604020202020204"/>
                <a:ea typeface="+mn-ea"/>
                <a:cs typeface="+mn-cs"/>
              </a:rPr>
              <a:t>Transport</a:t>
            </a:r>
            <a:endParaRPr kumimoji="0" lang="fr-FR" sz="700" b="0" i="0" u="none" strike="noStrike" kern="1200" cap="none" spc="0" normalizeH="0" baseline="0" noProof="0" dirty="0">
              <a:ln>
                <a:noFill/>
              </a:ln>
              <a:solidFill>
                <a:srgbClr val="E648C8"/>
              </a:solidFill>
              <a:effectLst/>
              <a:uLnTx/>
              <a:uFillTx/>
              <a:latin typeface="Arial" panose="020B0604020202020204"/>
              <a:ea typeface="+mn-ea"/>
              <a:cs typeface="+mn-cs"/>
            </a:endParaRPr>
          </a:p>
        </p:txBody>
      </p:sp>
      <p:pic>
        <p:nvPicPr>
          <p:cNvPr id="36" name="Image 35">
            <a:extLst>
              <a:ext uri="{FF2B5EF4-FFF2-40B4-BE49-F238E27FC236}">
                <a16:creationId xmlns:a16="http://schemas.microsoft.com/office/drawing/2014/main" id="{6F5A0800-C22F-93A6-5087-0CE41B5C1E82}"/>
              </a:ext>
            </a:extLst>
          </p:cNvPr>
          <p:cNvPicPr>
            <a:picLocks noChangeAspect="1"/>
          </p:cNvPicPr>
          <p:nvPr/>
        </p:nvPicPr>
        <p:blipFill>
          <a:blip r:embed="rId5"/>
          <a:stretch>
            <a:fillRect/>
          </a:stretch>
        </p:blipFill>
        <p:spPr>
          <a:xfrm>
            <a:off x="8676456" y="1203580"/>
            <a:ext cx="360000" cy="303654"/>
          </a:xfrm>
          <a:prstGeom prst="rect">
            <a:avLst/>
          </a:prstGeom>
        </p:spPr>
      </p:pic>
    </p:spTree>
    <p:extLst>
      <p:ext uri="{BB962C8B-B14F-4D97-AF65-F5344CB8AC3E}">
        <p14:creationId xmlns:p14="http://schemas.microsoft.com/office/powerpoint/2010/main" val="126195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2BCF8424-97B3-45DB-8673-6B1526F6CA3B}"/>
              </a:ext>
            </a:extLst>
          </p:cNvPr>
          <p:cNvSpPr>
            <a:spLocks noGrp="1"/>
          </p:cNvSpPr>
          <p:nvPr>
            <p:ph type="title"/>
          </p:nvPr>
        </p:nvSpPr>
        <p:spPr>
          <a:xfrm>
            <a:off x="539551" y="172282"/>
            <a:ext cx="8476247" cy="570309"/>
          </a:xfrm>
        </p:spPr>
        <p:txBody>
          <a:bodyPr>
            <a:normAutofit/>
          </a:bodyPr>
          <a:lstStyle/>
          <a:p>
            <a:r>
              <a:rPr lang="fr-FR" sz="1800" dirty="0"/>
              <a:t>Déclinaison au sein d’ARDECo </a:t>
            </a:r>
            <a:r>
              <a:rPr lang="fr-FR" dirty="0"/>
              <a:t>«3</a:t>
            </a:r>
            <a:r>
              <a:rPr lang="fr-FR" sz="1800" dirty="0"/>
              <a:t>/3 </a:t>
            </a:r>
          </a:p>
        </p:txBody>
      </p:sp>
      <p:pic>
        <p:nvPicPr>
          <p:cNvPr id="3" name="Image 2">
            <a:extLst>
              <a:ext uri="{FF2B5EF4-FFF2-40B4-BE49-F238E27FC236}">
                <a16:creationId xmlns:a16="http://schemas.microsoft.com/office/drawing/2014/main" id="{075C32E1-1DBD-C212-F481-F36A854983C0}"/>
              </a:ext>
            </a:extLst>
          </p:cNvPr>
          <p:cNvPicPr>
            <a:picLocks noChangeAspect="1"/>
          </p:cNvPicPr>
          <p:nvPr/>
        </p:nvPicPr>
        <p:blipFill>
          <a:blip r:embed="rId3"/>
          <a:stretch>
            <a:fillRect/>
          </a:stretch>
        </p:blipFill>
        <p:spPr>
          <a:xfrm>
            <a:off x="1259632" y="1166976"/>
            <a:ext cx="6876000" cy="3804242"/>
          </a:xfrm>
          <a:prstGeom prst="rect">
            <a:avLst/>
          </a:prstGeom>
        </p:spPr>
      </p:pic>
    </p:spTree>
    <p:extLst>
      <p:ext uri="{BB962C8B-B14F-4D97-AF65-F5344CB8AC3E}">
        <p14:creationId xmlns:p14="http://schemas.microsoft.com/office/powerpoint/2010/main" val="344042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058" y="2139702"/>
            <a:ext cx="8611884" cy="1353596"/>
          </a:xfrm>
        </p:spPr>
        <p:txBody>
          <a:bodyPr>
            <a:normAutofit/>
          </a:bodyPr>
          <a:lstStyle/>
          <a:p>
            <a:pPr algn="ctr"/>
            <a:r>
              <a:rPr lang="fr-FR" sz="7200" dirty="0">
                <a:solidFill>
                  <a:srgbClr val="0070C0"/>
                </a:solidFill>
              </a:rPr>
              <a:t>MERCI</a:t>
            </a:r>
          </a:p>
        </p:txBody>
      </p:sp>
      <p:sp>
        <p:nvSpPr>
          <p:cNvPr id="142" name="Espace réservé du texte 4">
            <a:extLst>
              <a:ext uri="{FF2B5EF4-FFF2-40B4-BE49-F238E27FC236}">
                <a16:creationId xmlns:a16="http://schemas.microsoft.com/office/drawing/2014/main" id="{49939461-EE60-4DEA-8EFF-ABD021BCC015}"/>
              </a:ext>
            </a:extLst>
          </p:cNvPr>
          <p:cNvSpPr txBox="1">
            <a:spLocks/>
          </p:cNvSpPr>
          <p:nvPr/>
        </p:nvSpPr>
        <p:spPr>
          <a:xfrm>
            <a:off x="553224" y="1491630"/>
            <a:ext cx="8179836" cy="2808312"/>
          </a:xfrm>
          <a:prstGeom prst="rect">
            <a:avLst/>
          </a:prstGeom>
        </p:spPr>
        <p:txBody>
          <a:bodyPr vert="horz" lIns="0" tIns="0" rIns="0" bIns="0" rtlCol="0" anchor="t">
            <a:noAutofit/>
          </a:bodyPr>
          <a:lstStyle>
            <a:lvl1pPr marL="0" indent="0" algn="l" defTabSz="914400" rtl="0" eaLnBrk="1" latinLnBrk="0" hangingPunct="1">
              <a:spcBef>
                <a:spcPts val="200"/>
              </a:spcBef>
              <a:spcAft>
                <a:spcPts val="0"/>
              </a:spcAft>
              <a:buFontTx/>
              <a:buNone/>
              <a:defRPr sz="1100" b="1" kern="1200" baseline="0">
                <a:solidFill>
                  <a:schemeClr val="accent2"/>
                </a:solidFill>
                <a:latin typeface="+mn-lt"/>
                <a:ea typeface="+mn-ea"/>
                <a:cs typeface="+mn-cs"/>
              </a:defRPr>
            </a:lvl1pPr>
            <a:lvl2pPr marL="0" indent="0" algn="l" defTabSz="914400" rtl="0" eaLnBrk="1" latinLnBrk="0" hangingPunct="1">
              <a:spcBef>
                <a:spcPts val="200"/>
              </a:spcBef>
              <a:buFontTx/>
              <a:buNone/>
              <a:defRPr sz="1100" kern="1200" baseline="0">
                <a:solidFill>
                  <a:schemeClr val="accent4"/>
                </a:solidFill>
                <a:latin typeface="+mn-lt"/>
                <a:ea typeface="+mn-ea"/>
                <a:cs typeface="+mn-cs"/>
              </a:defRPr>
            </a:lvl2pPr>
            <a:lvl3pPr marL="118800" indent="-118800" algn="l" defTabSz="914400" rtl="0" eaLnBrk="1" latinLnBrk="0" hangingPunct="1">
              <a:spcBef>
                <a:spcPts val="200"/>
              </a:spcBef>
              <a:buFontTx/>
              <a:buBlip>
                <a:blip r:embed="rId3"/>
              </a:buBlip>
              <a:defRPr sz="1100" kern="1200" baseline="0">
                <a:solidFill>
                  <a:schemeClr val="accent4"/>
                </a:solidFill>
                <a:latin typeface="+mn-lt"/>
                <a:ea typeface="+mn-ea"/>
                <a:cs typeface="+mn-cs"/>
              </a:defRPr>
            </a:lvl3pPr>
            <a:lvl4pPr marL="216000" indent="-90000" algn="l" defTabSz="914400" rtl="0" eaLnBrk="1" latinLnBrk="0" hangingPunct="1">
              <a:spcBef>
                <a:spcPts val="200"/>
              </a:spcBef>
              <a:buSzPct val="80000"/>
              <a:buFontTx/>
              <a:buBlip>
                <a:blip r:embed="rId4"/>
              </a:buBlip>
              <a:defRPr sz="900" kern="1200" baseline="0">
                <a:solidFill>
                  <a:schemeClr val="accent4"/>
                </a:solidFill>
                <a:latin typeface="+mn-lt"/>
                <a:ea typeface="+mn-ea"/>
                <a:cs typeface="+mn-cs"/>
              </a:defRPr>
            </a:lvl4pPr>
            <a:lvl5pPr marL="216000" indent="-90488" algn="l" defTabSz="914400" rtl="0" eaLnBrk="1" latinLnBrk="0" hangingPunct="1">
              <a:spcBef>
                <a:spcPts val="200"/>
              </a:spcBef>
              <a:buClr>
                <a:schemeClr val="accent1"/>
              </a:buClr>
              <a:buSzPct val="70000"/>
              <a:buFontTx/>
              <a:buBlip>
                <a:blip r:embed="rId5"/>
              </a:buBlip>
              <a:defRPr sz="900" kern="1200" baseline="0">
                <a:solidFill>
                  <a:schemeClr val="accent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4" indent="0" algn="just" defTabSz="685800" rtl="0" eaLnBrk="1" fontAlgn="auto" latinLnBrk="0" hangingPunct="1">
              <a:lnSpc>
                <a:spcPct val="100000"/>
              </a:lnSpc>
              <a:spcBef>
                <a:spcPts val="150"/>
              </a:spcBef>
              <a:spcAft>
                <a:spcPts val="0"/>
              </a:spcAft>
              <a:buClr>
                <a:srgbClr val="6D6F71"/>
              </a:buClr>
              <a:buSzPct val="100000"/>
              <a:buFontTx/>
              <a:buNone/>
              <a:tabLst/>
              <a:defRPr/>
            </a:pPr>
            <a:endParaRPr kumimoji="0" lang="fr-FR" sz="825" b="0" i="0" u="none" strike="noStrike" kern="1200" cap="none" spc="0" normalizeH="0" baseline="0" noProof="0" dirty="0">
              <a:ln>
                <a:noFill/>
              </a:ln>
              <a:solidFill>
                <a:srgbClr val="6D6F7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8528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5" descr="Une image contenant fenêtre, personne, femme, intérieur&#10;&#10;Description générée automatiquement">
            <a:extLst>
              <a:ext uri="{FF2B5EF4-FFF2-40B4-BE49-F238E27FC236}">
                <a16:creationId xmlns:a16="http://schemas.microsoft.com/office/drawing/2014/main" id="{1F3D07F5-4733-4D58-8BCB-57DBBB9174A5}"/>
              </a:ext>
            </a:extLst>
          </p:cNvPr>
          <p:cNvPicPr>
            <a:picLocks noGrp="1" noChangeAspect="1"/>
          </p:cNvPicPr>
          <p:nvPr>
            <p:ph type="pic" sz="quarter" idx="17"/>
          </p:nvPr>
        </p:nvPicPr>
        <p:blipFill rotWithShape="1">
          <a:blip r:embed="rId2" cstate="hqprint">
            <a:extLst>
              <a:ext uri="{28A0092B-C50C-407E-A947-70E740481C1C}">
                <a14:useLocalDpi xmlns:a14="http://schemas.microsoft.com/office/drawing/2010/main"/>
              </a:ext>
            </a:extLst>
          </a:blip>
          <a:srcRect/>
          <a:stretch/>
        </p:blipFill>
        <p:spPr>
          <a:xfrm>
            <a:off x="2" y="0"/>
            <a:ext cx="4781135" cy="5143500"/>
          </a:xfrm>
        </p:spPr>
      </p:pic>
      <p:sp>
        <p:nvSpPr>
          <p:cNvPr id="6" name="SmartArt Placeholder 5">
            <a:extLst>
              <a:ext uri="{FF2B5EF4-FFF2-40B4-BE49-F238E27FC236}">
                <a16:creationId xmlns:a16="http://schemas.microsoft.com/office/drawing/2014/main" id="{71818639-329B-4E7F-A52B-3CAD79B1E69B}"/>
              </a:ext>
            </a:extLst>
          </p:cNvPr>
          <p:cNvSpPr>
            <a:spLocks noGrp="1"/>
          </p:cNvSpPr>
          <p:nvPr>
            <p:ph type="dgm" sz="quarter" idx="14"/>
          </p:nvPr>
        </p:nvSpPr>
        <p:spPr>
          <a:xfrm>
            <a:off x="6892560" y="1383772"/>
            <a:ext cx="102332" cy="101605"/>
          </a:xfrm>
        </p:spPr>
      </p:sp>
      <p:sp>
        <p:nvSpPr>
          <p:cNvPr id="7" name="SmartArt Placeholder 6">
            <a:extLst>
              <a:ext uri="{FF2B5EF4-FFF2-40B4-BE49-F238E27FC236}">
                <a16:creationId xmlns:a16="http://schemas.microsoft.com/office/drawing/2014/main" id="{55ADD33F-529E-40F6-9F7F-069E27824DC6}"/>
              </a:ext>
            </a:extLst>
          </p:cNvPr>
          <p:cNvSpPr>
            <a:spLocks noGrp="1"/>
          </p:cNvSpPr>
          <p:nvPr>
            <p:ph type="dgm" sz="quarter" idx="19"/>
          </p:nvPr>
        </p:nvSpPr>
        <p:spPr>
          <a:xfrm>
            <a:off x="6892560" y="4039866"/>
            <a:ext cx="102332" cy="101605"/>
          </a:xfrm>
        </p:spPr>
      </p:sp>
      <p:sp>
        <p:nvSpPr>
          <p:cNvPr id="4" name="Espace réservé du texte 3">
            <a:extLst>
              <a:ext uri="{FF2B5EF4-FFF2-40B4-BE49-F238E27FC236}">
                <a16:creationId xmlns:a16="http://schemas.microsoft.com/office/drawing/2014/main" id="{4365A861-8A18-7F42-B92F-AC16476803A9}"/>
              </a:ext>
            </a:extLst>
          </p:cNvPr>
          <p:cNvSpPr>
            <a:spLocks noGrp="1"/>
          </p:cNvSpPr>
          <p:nvPr>
            <p:ph type="body" sz="quarter" idx="21"/>
          </p:nvPr>
        </p:nvSpPr>
        <p:spPr>
          <a:xfrm>
            <a:off x="5075130" y="1945057"/>
            <a:ext cx="3712306" cy="1543202"/>
          </a:xfrm>
        </p:spPr>
        <p:txBody>
          <a:bodyPr anchor="ctr"/>
          <a:lstStyle/>
          <a:p>
            <a:pPr>
              <a:lnSpc>
                <a:spcPts val="3300"/>
              </a:lnSpc>
              <a:spcAft>
                <a:spcPts val="0"/>
              </a:spcAft>
            </a:pPr>
            <a:r>
              <a:rPr lang="en-US" sz="2400" dirty="0"/>
              <a:t>We chase</a:t>
            </a:r>
          </a:p>
          <a:p>
            <a:pPr>
              <a:lnSpc>
                <a:spcPts val="3300"/>
              </a:lnSpc>
              <a:spcAft>
                <a:spcPts val="0"/>
              </a:spcAft>
            </a:pPr>
            <a:r>
              <a:rPr lang="en-US" sz="2400" dirty="0"/>
              <a:t>the </a:t>
            </a:r>
            <a:r>
              <a:rPr lang="en-US" sz="2800" i="1" dirty="0">
                <a:latin typeface="Georgia" panose="02040502050405020303" pitchFamily="18" charset="0"/>
              </a:rPr>
              <a:t>miracles</a:t>
            </a:r>
            <a:r>
              <a:rPr lang="en-US" sz="2400" dirty="0"/>
              <a:t> of science to</a:t>
            </a:r>
            <a:r>
              <a:rPr lang="en-US" sz="2800" i="1" dirty="0">
                <a:latin typeface="Georgia" panose="02040502050405020303" pitchFamily="18" charset="0"/>
              </a:rPr>
              <a:t> improve </a:t>
            </a:r>
            <a:r>
              <a:rPr lang="en-US" sz="2400" dirty="0"/>
              <a:t>people’s lives</a:t>
            </a:r>
          </a:p>
        </p:txBody>
      </p:sp>
      <p:sp>
        <p:nvSpPr>
          <p:cNvPr id="8" name="Espace réservé du numéro de diapositive 2">
            <a:extLst>
              <a:ext uri="{FF2B5EF4-FFF2-40B4-BE49-F238E27FC236}">
                <a16:creationId xmlns:a16="http://schemas.microsoft.com/office/drawing/2014/main" id="{25866E62-7A8E-460B-9407-F87194F2CC14}"/>
              </a:ext>
            </a:extLst>
          </p:cNvPr>
          <p:cNvSpPr txBox="1">
            <a:spLocks/>
          </p:cNvSpPr>
          <p:nvPr/>
        </p:nvSpPr>
        <p:spPr>
          <a:xfrm>
            <a:off x="8435286" y="4797637"/>
            <a:ext cx="476250" cy="1920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189"/>
            <a:fld id="{6B54B0F7-55DD-40D6-B7F4-70B586885C0B}" type="slidenum">
              <a:rPr lang="en-US" sz="900">
                <a:solidFill>
                  <a:prstClr val="white"/>
                </a:solidFill>
                <a:latin typeface="Verdana" panose="020B0604030504040204" pitchFamily="34" charset="0"/>
                <a:ea typeface="Verdana" panose="020B0604030504040204" pitchFamily="34" charset="0"/>
              </a:rPr>
              <a:pPr algn="r" defTabSz="457189"/>
              <a:t>18</a:t>
            </a:fld>
            <a:endParaRPr lang="en-US" sz="900" dirty="0">
              <a:solidFill>
                <a:prstClr val="white"/>
              </a:solidFill>
              <a:latin typeface="Verdana" panose="020B060403050404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3E8ABC3F-AE65-47FE-8715-B7A5DC6EE242}"/>
              </a:ext>
            </a:extLst>
          </p:cNvPr>
          <p:cNvSpPr txBox="1"/>
          <p:nvPr/>
        </p:nvSpPr>
        <p:spPr>
          <a:xfrm>
            <a:off x="5826653" y="4885350"/>
            <a:ext cx="184731" cy="215444"/>
          </a:xfrm>
          <a:prstGeom prst="rect">
            <a:avLst/>
          </a:prstGeom>
          <a:noFill/>
        </p:spPr>
        <p:txBody>
          <a:bodyPr wrap="none" lIns="91440" tIns="45720" rIns="91440" bIns="45720" rtlCol="0" anchor="t">
            <a:spAutoFit/>
          </a:bodyPr>
          <a:lstStyle/>
          <a:p>
            <a:pPr defTabSz="457189" fontAlgn="base"/>
            <a:endParaRPr lang="fr-FR" sz="800" dirty="0">
              <a:solidFill>
                <a:prstClr val="white"/>
              </a:solidFill>
              <a:latin typeface="Verdana"/>
              <a:ea typeface="Verdana"/>
            </a:endParaRPr>
          </a:p>
        </p:txBody>
      </p:sp>
    </p:spTree>
    <p:extLst>
      <p:ext uri="{BB962C8B-B14F-4D97-AF65-F5344CB8AC3E}">
        <p14:creationId xmlns:p14="http://schemas.microsoft.com/office/powerpoint/2010/main" val="299256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FC731F-D23E-4C8B-A42E-6D76E2685B2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72620" y="379151"/>
            <a:ext cx="8604862" cy="4712044"/>
          </a:xfrm>
          <a:prstGeom prst="rect">
            <a:avLst/>
          </a:prstGeom>
        </p:spPr>
      </p:pic>
      <p:sp>
        <p:nvSpPr>
          <p:cNvPr id="3" name="Espace réservé du numéro de diapositive 2">
            <a:extLst>
              <a:ext uri="{FF2B5EF4-FFF2-40B4-BE49-F238E27FC236}">
                <a16:creationId xmlns:a16="http://schemas.microsoft.com/office/drawing/2014/main" id="{66A90763-EDAF-5947-9251-351E9394DCA4}"/>
              </a:ext>
            </a:extLst>
          </p:cNvPr>
          <p:cNvSpPr>
            <a:spLocks noGrp="1"/>
          </p:cNvSpPr>
          <p:nvPr>
            <p:ph type="sldNum" sz="quarter" idx="16"/>
          </p:nvPr>
        </p:nvSpPr>
        <p:spPr/>
        <p:txBody>
          <a:bodyPr/>
          <a:lstStyle/>
          <a:p>
            <a:pPr defTabSz="457189"/>
            <a:fld id="{6B54B0F7-55DD-40D6-B7F4-70B586885C0B}" type="slidenum">
              <a:rPr lang="en-US">
                <a:solidFill>
                  <a:prstClr val="black"/>
                </a:solidFill>
              </a:rPr>
              <a:pPr defTabSz="457189"/>
              <a:t>19</a:t>
            </a:fld>
            <a:endParaRPr lang="en-US">
              <a:solidFill>
                <a:prstClr val="black"/>
              </a:solidFill>
            </a:endParaRPr>
          </a:p>
        </p:txBody>
      </p:sp>
      <p:sp>
        <p:nvSpPr>
          <p:cNvPr id="625" name="Espace réservé du pied de page 1">
            <a:extLst>
              <a:ext uri="{FF2B5EF4-FFF2-40B4-BE49-F238E27FC236}">
                <a16:creationId xmlns:a16="http://schemas.microsoft.com/office/drawing/2014/main" id="{1D3D9B88-1BE6-4842-9FB1-09FAE416B1DF}"/>
              </a:ext>
            </a:extLst>
          </p:cNvPr>
          <p:cNvSpPr>
            <a:spLocks noGrp="1"/>
          </p:cNvSpPr>
          <p:nvPr>
            <p:ph type="ftr" sz="quarter" idx="15"/>
          </p:nvPr>
        </p:nvSpPr>
        <p:spPr>
          <a:xfrm>
            <a:off x="2149832" y="4859492"/>
            <a:ext cx="4844338" cy="127750"/>
          </a:xfrm>
        </p:spPr>
        <p:txBody>
          <a:bodyPr/>
          <a:lstStyle/>
          <a:p>
            <a:pPr defTabSz="457189">
              <a:defRPr/>
            </a:pPr>
            <a:r>
              <a:rPr lang="en-US" dirty="0">
                <a:solidFill>
                  <a:prstClr val="black"/>
                </a:solidFill>
              </a:rPr>
              <a:t>CORPORATE PRESENTATION 2022</a:t>
            </a:r>
          </a:p>
        </p:txBody>
      </p:sp>
      <p:sp>
        <p:nvSpPr>
          <p:cNvPr id="649" name="Title 648">
            <a:extLst>
              <a:ext uri="{FF2B5EF4-FFF2-40B4-BE49-F238E27FC236}">
                <a16:creationId xmlns:a16="http://schemas.microsoft.com/office/drawing/2014/main" id="{110C4A73-27FB-4CF7-A955-3E537715D51D}"/>
              </a:ext>
            </a:extLst>
          </p:cNvPr>
          <p:cNvSpPr>
            <a:spLocks noGrp="1"/>
          </p:cNvSpPr>
          <p:nvPr>
            <p:ph type="title"/>
          </p:nvPr>
        </p:nvSpPr>
        <p:spPr/>
        <p:txBody>
          <a:bodyPr/>
          <a:lstStyle/>
          <a:p>
            <a:r>
              <a:rPr lang="fr-FR" dirty="0" err="1">
                <a:solidFill>
                  <a:srgbClr val="23004C"/>
                </a:solidFill>
              </a:rPr>
              <a:t>Who</a:t>
            </a:r>
            <a:r>
              <a:rPr lang="fr-FR" dirty="0">
                <a:solidFill>
                  <a:srgbClr val="23004C"/>
                </a:solidFill>
              </a:rPr>
              <a:t> </a:t>
            </a:r>
            <a:r>
              <a:rPr lang="fr-FR" dirty="0" err="1">
                <a:solidFill>
                  <a:srgbClr val="23004C"/>
                </a:solidFill>
              </a:rPr>
              <a:t>We</a:t>
            </a:r>
            <a:r>
              <a:rPr lang="fr-FR" dirty="0">
                <a:solidFill>
                  <a:srgbClr val="23004C"/>
                </a:solidFill>
              </a:rPr>
              <a:t> Are</a:t>
            </a:r>
          </a:p>
        </p:txBody>
      </p:sp>
      <p:pic>
        <p:nvPicPr>
          <p:cNvPr id="23" name="Picture 22">
            <a:extLst>
              <a:ext uri="{FF2B5EF4-FFF2-40B4-BE49-F238E27FC236}">
                <a16:creationId xmlns:a16="http://schemas.microsoft.com/office/drawing/2014/main" id="{FFCEBE53-B324-4D14-A652-67AB96C97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6826" y="1726300"/>
            <a:ext cx="1782566" cy="1770840"/>
          </a:xfrm>
          <a:prstGeom prst="rect">
            <a:avLst/>
          </a:prstGeom>
        </p:spPr>
      </p:pic>
      <p:sp>
        <p:nvSpPr>
          <p:cNvPr id="24" name="ZoneTexte 169">
            <a:extLst>
              <a:ext uri="{FF2B5EF4-FFF2-40B4-BE49-F238E27FC236}">
                <a16:creationId xmlns:a16="http://schemas.microsoft.com/office/drawing/2014/main" id="{9DC72B57-1E34-4B5B-98DB-4A7E4247F73D}"/>
              </a:ext>
            </a:extLst>
          </p:cNvPr>
          <p:cNvSpPr txBox="1"/>
          <p:nvPr/>
        </p:nvSpPr>
        <p:spPr>
          <a:xfrm>
            <a:off x="6758439" y="2580966"/>
            <a:ext cx="1759340" cy="368562"/>
          </a:xfrm>
          <a:prstGeom prst="rect">
            <a:avLst/>
          </a:prstGeom>
          <a:noFill/>
        </p:spPr>
        <p:txBody>
          <a:bodyPr wrap="square" lIns="0" tIns="0" rIns="0" bIns="0" rtlCol="0">
            <a:spAutoFit/>
          </a:bodyPr>
          <a:lstStyle/>
          <a:p>
            <a:pPr algn="ctr" defTabSz="914378">
              <a:lnSpc>
                <a:spcPts val="1500"/>
              </a:lnSpc>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 20 R&amp;D </a:t>
            </a:r>
            <a:b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sites</a:t>
            </a:r>
          </a:p>
        </p:txBody>
      </p:sp>
      <p:pic>
        <p:nvPicPr>
          <p:cNvPr id="40" name="Picture 39">
            <a:extLst>
              <a:ext uri="{FF2B5EF4-FFF2-40B4-BE49-F238E27FC236}">
                <a16:creationId xmlns:a16="http://schemas.microsoft.com/office/drawing/2014/main" id="{BACB71AA-FBC9-4E0D-8BCB-5EFD27ADCDE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364795" y="1851739"/>
            <a:ext cx="546628" cy="688034"/>
          </a:xfrm>
          <a:prstGeom prst="rect">
            <a:avLst/>
          </a:prstGeom>
        </p:spPr>
      </p:pic>
      <p:pic>
        <p:nvPicPr>
          <p:cNvPr id="635" name="Picture 634">
            <a:extLst>
              <a:ext uri="{FF2B5EF4-FFF2-40B4-BE49-F238E27FC236}">
                <a16:creationId xmlns:a16="http://schemas.microsoft.com/office/drawing/2014/main" id="{F5B8BC85-D52A-4D3E-A1C6-C606131003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33" y="1718145"/>
            <a:ext cx="1782566" cy="1770840"/>
          </a:xfrm>
          <a:prstGeom prst="rect">
            <a:avLst/>
          </a:prstGeom>
        </p:spPr>
      </p:pic>
      <p:sp>
        <p:nvSpPr>
          <p:cNvPr id="636" name="ZoneTexte 169">
            <a:extLst>
              <a:ext uri="{FF2B5EF4-FFF2-40B4-BE49-F238E27FC236}">
                <a16:creationId xmlns:a16="http://schemas.microsoft.com/office/drawing/2014/main" id="{17D58D18-5549-4BD4-9FEF-8102081D2C37}"/>
              </a:ext>
            </a:extLst>
          </p:cNvPr>
          <p:cNvSpPr txBox="1"/>
          <p:nvPr/>
        </p:nvSpPr>
        <p:spPr>
          <a:xfrm>
            <a:off x="577855" y="2579881"/>
            <a:ext cx="1869720" cy="368562"/>
          </a:xfrm>
          <a:prstGeom prst="rect">
            <a:avLst/>
          </a:prstGeom>
          <a:noFill/>
        </p:spPr>
        <p:txBody>
          <a:bodyPr wrap="square" lIns="0" tIns="0" rIns="0" bIns="0" rtlCol="0">
            <a:spAutoFit/>
          </a:bodyPr>
          <a:lstStyle/>
          <a:p>
            <a:pPr algn="ctr" defTabSz="914378">
              <a:lnSpc>
                <a:spcPts val="1500"/>
              </a:lnSpc>
              <a:defRPr/>
            </a:pPr>
            <a:r>
              <a:rPr lang="fr-FR" sz="1200" dirty="0">
                <a:solidFill>
                  <a:prstClr val="white"/>
                </a:solidFill>
                <a:latin typeface="Verdana" panose="020B0604030504040204" pitchFamily="34" charset="0"/>
                <a:ea typeface="Verdana" panose="020B0604030504040204" pitchFamily="34" charset="0"/>
                <a:cs typeface="Verdana" panose="020B0604030504040204" pitchFamily="34" charset="0"/>
              </a:rPr>
              <a:t>P</a:t>
            </a:r>
            <a:r>
              <a:rPr lang="fr-FR" sz="1200" dirty="0" err="1">
                <a:solidFill>
                  <a:prstClr val="white"/>
                </a:solidFill>
                <a:latin typeface="Verdana" panose="020B0604030504040204" pitchFamily="34" charset="0"/>
                <a:ea typeface="Verdana" panose="020B0604030504040204" pitchFamily="34" charset="0"/>
                <a:cs typeface="Verdana" panose="020B0604030504040204" pitchFamily="34" charset="0"/>
              </a:rPr>
              <a:t>rese</a:t>
            </a:r>
            <a:r>
              <a:rPr lang="fr-FR" sz="1200" dirty="0">
                <a:solidFill>
                  <a:prstClr val="white"/>
                </a:solidFill>
                <a:latin typeface="Verdana" panose="020B0604030504040204" pitchFamily="34" charset="0"/>
                <a:ea typeface="Verdana" panose="020B0604030504040204" pitchFamily="34" charset="0"/>
                <a:cs typeface="Verdana" panose="020B0604030504040204" pitchFamily="34" charset="0"/>
              </a:rPr>
              <a:t>nt in</a:t>
            </a:r>
            <a:endParaRPr lang="en-GB"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378">
              <a:lnSpc>
                <a:spcPts val="1500"/>
              </a:lnSpc>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 100 countries</a:t>
            </a:r>
          </a:p>
        </p:txBody>
      </p:sp>
      <p:pic>
        <p:nvPicPr>
          <p:cNvPr id="41" name="Picture 40">
            <a:extLst>
              <a:ext uri="{FF2B5EF4-FFF2-40B4-BE49-F238E27FC236}">
                <a16:creationId xmlns:a16="http://schemas.microsoft.com/office/drawing/2014/main" id="{7FDD6296-2175-4842-A74B-6F5205955E0D}"/>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273996" y="1851715"/>
            <a:ext cx="477438" cy="671786"/>
          </a:xfrm>
          <a:prstGeom prst="rect">
            <a:avLst/>
          </a:prstGeom>
        </p:spPr>
      </p:pic>
      <p:pic>
        <p:nvPicPr>
          <p:cNvPr id="628" name="Picture 627">
            <a:extLst>
              <a:ext uri="{FF2B5EF4-FFF2-40B4-BE49-F238E27FC236}">
                <a16:creationId xmlns:a16="http://schemas.microsoft.com/office/drawing/2014/main" id="{EA18892E-741B-4684-A9CE-453C7F081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4441" y="1726300"/>
            <a:ext cx="1782566" cy="1770840"/>
          </a:xfrm>
          <a:prstGeom prst="rect">
            <a:avLst/>
          </a:prstGeom>
        </p:spPr>
      </p:pic>
      <p:sp>
        <p:nvSpPr>
          <p:cNvPr id="629" name="ZoneTexte 169">
            <a:extLst>
              <a:ext uri="{FF2B5EF4-FFF2-40B4-BE49-F238E27FC236}">
                <a16:creationId xmlns:a16="http://schemas.microsoft.com/office/drawing/2014/main" id="{48EF162F-C303-4CD2-9F0B-B0D57F52362B}"/>
              </a:ext>
            </a:extLst>
          </p:cNvPr>
          <p:cNvSpPr txBox="1"/>
          <p:nvPr/>
        </p:nvSpPr>
        <p:spPr>
          <a:xfrm>
            <a:off x="4716054" y="2580966"/>
            <a:ext cx="1759340" cy="560923"/>
          </a:xfrm>
          <a:prstGeom prst="rect">
            <a:avLst/>
          </a:prstGeom>
          <a:noFill/>
        </p:spPr>
        <p:txBody>
          <a:bodyPr wrap="square" lIns="0" tIns="0" rIns="0" bIns="0" rtlCol="0">
            <a:spAutoFit/>
          </a:bodyPr>
          <a:lstStyle/>
          <a:p>
            <a:pPr algn="ctr" defTabSz="914378">
              <a:lnSpc>
                <a:spcPts val="1500"/>
              </a:lnSpc>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 70 </a:t>
            </a:r>
            <a:b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manufacturing</a:t>
            </a:r>
            <a:b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sites</a:t>
            </a:r>
          </a:p>
        </p:txBody>
      </p:sp>
      <p:pic>
        <p:nvPicPr>
          <p:cNvPr id="42" name="Picture 41">
            <a:extLst>
              <a:ext uri="{FF2B5EF4-FFF2-40B4-BE49-F238E27FC236}">
                <a16:creationId xmlns:a16="http://schemas.microsoft.com/office/drawing/2014/main" id="{20DD5C2D-4A9D-4D4F-8A94-D11514CA4CC4}"/>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237573" y="1914360"/>
            <a:ext cx="716302" cy="556772"/>
          </a:xfrm>
          <a:prstGeom prst="rect">
            <a:avLst/>
          </a:prstGeom>
        </p:spPr>
      </p:pic>
      <p:pic>
        <p:nvPicPr>
          <p:cNvPr id="5" name="Picture 4">
            <a:extLst>
              <a:ext uri="{FF2B5EF4-FFF2-40B4-BE49-F238E27FC236}">
                <a16:creationId xmlns:a16="http://schemas.microsoft.com/office/drawing/2014/main" id="{E720278B-15C7-4DD4-A7A2-2EBF13E1F8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2936" y="1717422"/>
            <a:ext cx="1782566" cy="1770840"/>
          </a:xfrm>
          <a:prstGeom prst="rect">
            <a:avLst/>
          </a:prstGeom>
        </p:spPr>
      </p:pic>
      <p:sp>
        <p:nvSpPr>
          <p:cNvPr id="611" name="ZoneTexte 169">
            <a:extLst>
              <a:ext uri="{FF2B5EF4-FFF2-40B4-BE49-F238E27FC236}">
                <a16:creationId xmlns:a16="http://schemas.microsoft.com/office/drawing/2014/main" id="{9E1CD8D2-1B9C-864F-B892-58B50CD2F9DD}"/>
              </a:ext>
            </a:extLst>
          </p:cNvPr>
          <p:cNvSpPr txBox="1"/>
          <p:nvPr/>
        </p:nvSpPr>
        <p:spPr>
          <a:xfrm>
            <a:off x="2662936" y="2581744"/>
            <a:ext cx="1782566" cy="368562"/>
          </a:xfrm>
          <a:prstGeom prst="rect">
            <a:avLst/>
          </a:prstGeom>
          <a:noFill/>
        </p:spPr>
        <p:txBody>
          <a:bodyPr wrap="square" lIns="0" tIns="0" rIns="0" bIns="0" rtlCol="0">
            <a:spAutoFit/>
          </a:bodyPr>
          <a:lstStyle/>
          <a:p>
            <a:pPr algn="ctr" defTabSz="914378">
              <a:lnSpc>
                <a:spcPts val="1500"/>
              </a:lnSpc>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 100,000</a:t>
            </a:r>
            <a:b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employees</a:t>
            </a:r>
          </a:p>
        </p:txBody>
      </p:sp>
      <p:pic>
        <p:nvPicPr>
          <p:cNvPr id="43" name="Picture 42">
            <a:extLst>
              <a:ext uri="{FF2B5EF4-FFF2-40B4-BE49-F238E27FC236}">
                <a16:creationId xmlns:a16="http://schemas.microsoft.com/office/drawing/2014/main" id="{54354EC8-2FF1-4C07-AECB-1DB8D1DCB75A}"/>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3148184" y="1872790"/>
            <a:ext cx="812070" cy="629636"/>
          </a:xfrm>
          <a:prstGeom prst="rect">
            <a:avLst/>
          </a:prstGeom>
        </p:spPr>
      </p:pic>
    </p:spTree>
    <p:extLst>
      <p:ext uri="{BB962C8B-B14F-4D97-AF65-F5344CB8AC3E}">
        <p14:creationId xmlns:p14="http://schemas.microsoft.com/office/powerpoint/2010/main" val="16587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2"/>
          <p:cNvSpPr>
            <a:spLocks noGrp="1"/>
          </p:cNvSpPr>
          <p:nvPr>
            <p:ph type="title"/>
          </p:nvPr>
        </p:nvSpPr>
        <p:spPr bwMode="auto"/>
        <p:txBody>
          <a:bodyPr>
            <a:normAutofit fontScale="90000"/>
          </a:bodyPr>
          <a:lstStyle/>
          <a:p>
            <a:pPr>
              <a:defRPr/>
            </a:pPr>
            <a:r>
              <a:rPr lang="fr-FR"/>
              <a:t>Sommaire</a:t>
            </a:r>
            <a:endParaRPr/>
          </a:p>
        </p:txBody>
      </p:sp>
      <p:sp>
        <p:nvSpPr>
          <p:cNvPr id="5" name="Rectangle 1"/>
          <p:cNvSpPr/>
          <p:nvPr/>
        </p:nvSpPr>
        <p:spPr bwMode="auto">
          <a:xfrm>
            <a:off x="539552" y="1347614"/>
            <a:ext cx="8317176" cy="1928733"/>
          </a:xfrm>
          <a:prstGeom prst="rect">
            <a:avLst/>
          </a:prstGeom>
        </p:spPr>
        <p:txBody>
          <a:bodyPr wrap="square">
            <a:spAutoFit/>
          </a:bodyPr>
          <a:lstStyle/>
          <a:p>
            <a:pPr marL="450215" indent="-228600">
              <a:spcBef>
                <a:spcPts val="0"/>
              </a:spcBef>
              <a:spcAft>
                <a:spcPts val="1000"/>
              </a:spcAft>
              <a:buFont typeface="+mj-lt"/>
              <a:buAutoNum type="arabicPeriod"/>
              <a:defRPr/>
            </a:pPr>
            <a:r>
              <a:rPr lang="fr-FR" sz="1700" b="1" dirty="0">
                <a:solidFill>
                  <a:srgbClr val="237291"/>
                </a:solidFill>
              </a:rPr>
              <a:t>Rappel des principes et agenda 10 min </a:t>
            </a:r>
            <a:endParaRPr dirty="0"/>
          </a:p>
          <a:p>
            <a:pPr marL="450215" indent="-228600">
              <a:spcBef>
                <a:spcPts val="0"/>
              </a:spcBef>
              <a:spcAft>
                <a:spcPts val="1000"/>
              </a:spcAft>
              <a:buFont typeface="+mj-lt"/>
              <a:buAutoNum type="arabicPeriod"/>
              <a:defRPr/>
            </a:pPr>
            <a:r>
              <a:rPr lang="fr-FR" sz="1700" b="1" dirty="0">
                <a:solidFill>
                  <a:srgbClr val="237291"/>
                </a:solidFill>
              </a:rPr>
              <a:t>Collecte des attentes 10 min</a:t>
            </a:r>
            <a:endParaRPr dirty="0"/>
          </a:p>
          <a:p>
            <a:pPr marL="450215" indent="-228600">
              <a:spcBef>
                <a:spcPts val="0"/>
              </a:spcBef>
              <a:spcAft>
                <a:spcPts val="1000"/>
              </a:spcAft>
              <a:buFont typeface="+mj-lt"/>
              <a:buAutoNum type="arabicPeriod"/>
              <a:defRPr/>
            </a:pPr>
            <a:r>
              <a:rPr lang="fr-FR" sz="1700" b="1" dirty="0">
                <a:solidFill>
                  <a:srgbClr val="237291"/>
                </a:solidFill>
              </a:rPr>
              <a:t>Retour d’expérience d’EDF et de Sanofi 40 mn </a:t>
            </a:r>
          </a:p>
          <a:p>
            <a:pPr marL="450215" indent="-228600">
              <a:spcBef>
                <a:spcPts val="0"/>
              </a:spcBef>
              <a:spcAft>
                <a:spcPts val="1000"/>
              </a:spcAft>
              <a:buFont typeface="+mj-lt"/>
              <a:buAutoNum type="arabicPeriod"/>
              <a:defRPr/>
            </a:pPr>
            <a:r>
              <a:rPr lang="fr-FR" sz="1700" b="1" dirty="0">
                <a:solidFill>
                  <a:srgbClr val="237291"/>
                </a:solidFill>
              </a:rPr>
              <a:t>Travail en groupe 50 mn</a:t>
            </a:r>
            <a:endParaRPr dirty="0"/>
          </a:p>
          <a:p>
            <a:pPr marL="450215" indent="-228600">
              <a:spcBef>
                <a:spcPts val="0"/>
              </a:spcBef>
              <a:spcAft>
                <a:spcPts val="1000"/>
              </a:spcAft>
              <a:buFont typeface="+mj-lt"/>
              <a:buAutoNum type="arabicPeriod"/>
              <a:defRPr/>
            </a:pPr>
            <a:r>
              <a:rPr lang="fr-FR" sz="1700" b="1" dirty="0">
                <a:solidFill>
                  <a:srgbClr val="237291"/>
                </a:solidFill>
              </a:rPr>
              <a:t>Synthèse et Conclusion 10 min</a:t>
            </a:r>
            <a:endParaRPr dirty="0"/>
          </a:p>
        </p:txBody>
      </p:sp>
      <p:pic>
        <p:nvPicPr>
          <p:cNvPr id="6" name="Picture 3"/>
          <p:cNvPicPr>
            <a:picLocks noChangeAspect="1" noChangeArrowheads="1"/>
          </p:cNvPicPr>
          <p:nvPr/>
        </p:nvPicPr>
        <p:blipFill>
          <a:blip r:embed="rId2"/>
          <a:stretch/>
        </p:blipFill>
        <p:spPr bwMode="auto">
          <a:xfrm>
            <a:off x="5220072" y="993720"/>
            <a:ext cx="936104" cy="707787"/>
          </a:xfrm>
          <a:prstGeom prst="rect">
            <a:avLst/>
          </a:prstGeom>
          <a:noFill/>
          <a:ln w="9525">
            <a:noFill/>
            <a:miter lim="800000"/>
            <a:headEnd/>
            <a:tailEnd/>
          </a:ln>
        </p:spPr>
      </p:pic>
      <p:sp>
        <p:nvSpPr>
          <p:cNvPr id="2" name="Espace réservé de la date 2">
            <a:extLst>
              <a:ext uri="{FF2B5EF4-FFF2-40B4-BE49-F238E27FC236}">
                <a16:creationId xmlns:a16="http://schemas.microsoft.com/office/drawing/2014/main" id="{3F1CA421-4709-4233-99D4-A3239F195BD8}"/>
              </a:ext>
            </a:extLst>
          </p:cNvPr>
          <p:cNvSpPr>
            <a:spLocks noGrp="1"/>
          </p:cNvSpPr>
          <p:nvPr>
            <p:ph type="dt" sz="half" idx="2"/>
          </p:nvPr>
        </p:nvSpPr>
        <p:spPr bwMode="auto">
          <a:xfrm>
            <a:off x="6577196" y="4947836"/>
            <a:ext cx="2133715" cy="123123"/>
          </a:xfrm>
        </p:spPr>
        <p:txBody>
          <a:bodyPr/>
          <a:lstStyle/>
          <a:p>
            <a:r>
              <a:rPr lang="fr-FR" dirty="0"/>
              <a:t>20 juin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DBBBD4E-CB3F-5441-92AC-D66C5C1C54CD}"/>
              </a:ext>
            </a:extLst>
          </p:cNvPr>
          <p:cNvSpPr>
            <a:spLocks noGrp="1"/>
          </p:cNvSpPr>
          <p:nvPr>
            <p:ph type="sldNum" sz="quarter" idx="16"/>
          </p:nvPr>
        </p:nvSpPr>
        <p:spPr/>
        <p:txBody>
          <a:bodyPr/>
          <a:lstStyle/>
          <a:p>
            <a:pPr defTabSz="457189"/>
            <a:fld id="{6B54B0F7-55DD-40D6-B7F4-70B586885C0B}" type="slidenum">
              <a:rPr lang="en-US">
                <a:solidFill>
                  <a:prstClr val="black"/>
                </a:solidFill>
              </a:rPr>
              <a:pPr defTabSz="457189"/>
              <a:t>20</a:t>
            </a:fld>
            <a:endParaRPr lang="en-US">
              <a:solidFill>
                <a:prstClr val="black"/>
              </a:solidFill>
            </a:endParaRPr>
          </a:p>
        </p:txBody>
      </p:sp>
      <p:sp>
        <p:nvSpPr>
          <p:cNvPr id="5" name="Espace réservé du texte 4">
            <a:extLst>
              <a:ext uri="{FF2B5EF4-FFF2-40B4-BE49-F238E27FC236}">
                <a16:creationId xmlns:a16="http://schemas.microsoft.com/office/drawing/2014/main" id="{1F223453-9813-4346-944A-C3F25C610768}"/>
              </a:ext>
            </a:extLst>
          </p:cNvPr>
          <p:cNvSpPr>
            <a:spLocks noGrp="1"/>
          </p:cNvSpPr>
          <p:nvPr>
            <p:ph type="body" sz="quarter" idx="23"/>
          </p:nvPr>
        </p:nvSpPr>
        <p:spPr>
          <a:xfrm>
            <a:off x="3230476" y="1404100"/>
            <a:ext cx="1198029" cy="399212"/>
          </a:xfrm>
        </p:spPr>
        <p:txBody>
          <a:bodyPr anchor="ctr"/>
          <a:lstStyle/>
          <a:p>
            <a:pPr>
              <a:lnSpc>
                <a:spcPts val="1400"/>
              </a:lnSpc>
            </a:pPr>
            <a:r>
              <a:rPr lang="en-US" sz="1400" i="1" cap="none" dirty="0">
                <a:solidFill>
                  <a:schemeClr val="accent2"/>
                </a:solidFill>
                <a:latin typeface="Georgia" panose="02040502050405020303" pitchFamily="18" charset="0"/>
                <a:ea typeface="Verdana"/>
              </a:rPr>
              <a:t>Vaccines</a:t>
            </a:r>
          </a:p>
        </p:txBody>
      </p:sp>
      <p:sp>
        <p:nvSpPr>
          <p:cNvPr id="6" name="Espace réservé du texte 5">
            <a:extLst>
              <a:ext uri="{FF2B5EF4-FFF2-40B4-BE49-F238E27FC236}">
                <a16:creationId xmlns:a16="http://schemas.microsoft.com/office/drawing/2014/main" id="{8B7DE515-7D87-BA4C-A47C-766303CFFA8B}"/>
              </a:ext>
            </a:extLst>
          </p:cNvPr>
          <p:cNvSpPr>
            <a:spLocks noGrp="1"/>
          </p:cNvSpPr>
          <p:nvPr>
            <p:ph type="body" sz="quarter" idx="24"/>
          </p:nvPr>
        </p:nvSpPr>
        <p:spPr>
          <a:xfrm>
            <a:off x="3230476" y="298155"/>
            <a:ext cx="1414262" cy="178217"/>
          </a:xfrm>
        </p:spPr>
        <p:txBody>
          <a:bodyPr anchor="t"/>
          <a:lstStyle/>
          <a:p>
            <a:pPr algn="l"/>
            <a:r>
              <a:rPr lang="en-GB" sz="1200" cap="none" dirty="0">
                <a:solidFill>
                  <a:srgbClr val="23004C"/>
                </a:solidFill>
              </a:rPr>
              <a:t>Our R&amp;D teams</a:t>
            </a:r>
          </a:p>
        </p:txBody>
      </p:sp>
      <p:sp>
        <p:nvSpPr>
          <p:cNvPr id="7" name="Espace réservé du texte 6">
            <a:extLst>
              <a:ext uri="{FF2B5EF4-FFF2-40B4-BE49-F238E27FC236}">
                <a16:creationId xmlns:a16="http://schemas.microsoft.com/office/drawing/2014/main" id="{10E39C30-9545-E748-A8AB-39BBA3A6D6C5}"/>
              </a:ext>
            </a:extLst>
          </p:cNvPr>
          <p:cNvSpPr>
            <a:spLocks noGrp="1"/>
          </p:cNvSpPr>
          <p:nvPr>
            <p:ph type="body" sz="quarter" idx="25"/>
          </p:nvPr>
        </p:nvSpPr>
        <p:spPr>
          <a:xfrm>
            <a:off x="3230476" y="1754354"/>
            <a:ext cx="1986271" cy="298583"/>
          </a:xfrm>
        </p:spPr>
        <p:txBody>
          <a:bodyPr/>
          <a:lstStyle/>
          <a:p>
            <a:pPr>
              <a:lnSpc>
                <a:spcPts val="1300"/>
              </a:lnSpc>
            </a:pPr>
            <a:r>
              <a:rPr lang="en-US" sz="1200" dirty="0">
                <a:solidFill>
                  <a:schemeClr val="tx1"/>
                </a:solidFill>
              </a:rPr>
              <a:t>Innovation to protect</a:t>
            </a:r>
            <a:br>
              <a:rPr lang="en-US" sz="1200" dirty="0">
                <a:solidFill>
                  <a:schemeClr val="tx1"/>
                </a:solidFill>
              </a:rPr>
            </a:br>
            <a:r>
              <a:rPr lang="en-US" sz="1200" dirty="0">
                <a:solidFill>
                  <a:schemeClr val="tx1"/>
                </a:solidFill>
              </a:rPr>
              <a:t>against disease</a:t>
            </a:r>
          </a:p>
        </p:txBody>
      </p:sp>
      <p:sp>
        <p:nvSpPr>
          <p:cNvPr id="22" name="Espace réservé du texte 21">
            <a:extLst>
              <a:ext uri="{FF2B5EF4-FFF2-40B4-BE49-F238E27FC236}">
                <a16:creationId xmlns:a16="http://schemas.microsoft.com/office/drawing/2014/main" id="{1183A247-8AB8-494A-B410-AF8987E7EACF}"/>
              </a:ext>
            </a:extLst>
          </p:cNvPr>
          <p:cNvSpPr>
            <a:spLocks noGrp="1"/>
          </p:cNvSpPr>
          <p:nvPr>
            <p:ph type="body" sz="quarter" idx="22"/>
          </p:nvPr>
        </p:nvSpPr>
        <p:spPr>
          <a:xfrm>
            <a:off x="333730" y="1323886"/>
            <a:ext cx="2246910" cy="2693045"/>
          </a:xfrm>
        </p:spPr>
        <p:txBody>
          <a:bodyPr/>
          <a:lstStyle/>
          <a:p>
            <a:pPr>
              <a:lnSpc>
                <a:spcPts val="1400"/>
              </a:lnSpc>
            </a:pPr>
            <a:r>
              <a:rPr lang="en-US" dirty="0"/>
              <a:t>We’re determined to find</a:t>
            </a:r>
            <a:br>
              <a:rPr lang="en-US" dirty="0"/>
            </a:br>
            <a:r>
              <a:rPr lang="en-US" dirty="0"/>
              <a:t>answers for patients.</a:t>
            </a:r>
            <a:br>
              <a:rPr lang="en-US" dirty="0"/>
            </a:br>
            <a:r>
              <a:rPr lang="en-US" dirty="0"/>
              <a:t>Our deep expertise in disease biology helps us select the most promising tool for each target, while our unique technology toolkit allows us to develop vaccines, drugs, biologics,</a:t>
            </a:r>
            <a:br>
              <a:rPr lang="en-US" dirty="0"/>
            </a:br>
            <a:r>
              <a:rPr lang="en-US" dirty="0"/>
              <a:t>and genomic medicines.</a:t>
            </a:r>
            <a:br>
              <a:rPr lang="en-US" dirty="0"/>
            </a:br>
            <a:r>
              <a:rPr lang="en-US" dirty="0"/>
              <a:t>We take smart risks, learn from failure, and master</a:t>
            </a:r>
            <a:br>
              <a:rPr lang="en-US" dirty="0"/>
            </a:br>
            <a:r>
              <a:rPr lang="en-US" dirty="0"/>
              <a:t>new techniques to overcome barriers and accelerate progress. </a:t>
            </a:r>
          </a:p>
        </p:txBody>
      </p:sp>
      <p:sp>
        <p:nvSpPr>
          <p:cNvPr id="24" name="Titre 23">
            <a:extLst>
              <a:ext uri="{FF2B5EF4-FFF2-40B4-BE49-F238E27FC236}">
                <a16:creationId xmlns:a16="http://schemas.microsoft.com/office/drawing/2014/main" id="{8F567BCD-0181-324B-8E8E-9F1A8E4F061C}"/>
              </a:ext>
            </a:extLst>
          </p:cNvPr>
          <p:cNvSpPr>
            <a:spLocks noGrp="1"/>
          </p:cNvSpPr>
          <p:nvPr>
            <p:ph type="title"/>
          </p:nvPr>
        </p:nvSpPr>
        <p:spPr/>
        <p:txBody>
          <a:bodyPr>
            <a:noAutofit/>
          </a:bodyPr>
          <a:lstStyle/>
          <a:p>
            <a:pPr>
              <a:lnSpc>
                <a:spcPts val="2300"/>
              </a:lnSpc>
            </a:pPr>
            <a:r>
              <a:rPr lang="en-US" dirty="0"/>
              <a:t>Therapeutics</a:t>
            </a:r>
            <a:br>
              <a:rPr lang="en-US" dirty="0"/>
            </a:br>
            <a:r>
              <a:rPr lang="en-US" dirty="0"/>
              <a:t>Areas</a:t>
            </a:r>
          </a:p>
        </p:txBody>
      </p:sp>
      <p:sp>
        <p:nvSpPr>
          <p:cNvPr id="23" name="Espace réservé du pied de page 1">
            <a:extLst>
              <a:ext uri="{FF2B5EF4-FFF2-40B4-BE49-F238E27FC236}">
                <a16:creationId xmlns:a16="http://schemas.microsoft.com/office/drawing/2014/main" id="{87FD10B1-B208-43C3-97BE-133774AF1D82}"/>
              </a:ext>
            </a:extLst>
          </p:cNvPr>
          <p:cNvSpPr>
            <a:spLocks noGrp="1"/>
          </p:cNvSpPr>
          <p:nvPr>
            <p:ph type="ftr" sz="quarter" idx="15"/>
          </p:nvPr>
        </p:nvSpPr>
        <p:spPr>
          <a:xfrm>
            <a:off x="2149832" y="4859492"/>
            <a:ext cx="4844338" cy="127750"/>
          </a:xfrm>
        </p:spPr>
        <p:txBody>
          <a:bodyPr/>
          <a:lstStyle/>
          <a:p>
            <a:pPr defTabSz="457189">
              <a:defRPr/>
            </a:pPr>
            <a:r>
              <a:rPr lang="en-US" dirty="0">
                <a:solidFill>
                  <a:prstClr val="black"/>
                </a:solidFill>
              </a:rPr>
              <a:t>CORPORATE PRESENTATION 2022</a:t>
            </a:r>
          </a:p>
        </p:txBody>
      </p:sp>
      <p:pic>
        <p:nvPicPr>
          <p:cNvPr id="38" name="Espace réservé pour une image  19">
            <a:extLst>
              <a:ext uri="{FF2B5EF4-FFF2-40B4-BE49-F238E27FC236}">
                <a16:creationId xmlns:a16="http://schemas.microsoft.com/office/drawing/2014/main" id="{AC6365D5-D976-4919-AA7B-2E60F9D63A6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241702" y="708556"/>
            <a:ext cx="741636" cy="73638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p:spPr>
      </p:pic>
      <p:sp>
        <p:nvSpPr>
          <p:cNvPr id="41" name="Espace réservé du texte 4">
            <a:extLst>
              <a:ext uri="{FF2B5EF4-FFF2-40B4-BE49-F238E27FC236}">
                <a16:creationId xmlns:a16="http://schemas.microsoft.com/office/drawing/2014/main" id="{C1DAC3E7-1158-4914-9BC2-D47C45D583D5}"/>
              </a:ext>
            </a:extLst>
          </p:cNvPr>
          <p:cNvSpPr txBox="1">
            <a:spLocks/>
          </p:cNvSpPr>
          <p:nvPr/>
        </p:nvSpPr>
        <p:spPr>
          <a:xfrm>
            <a:off x="5326848" y="1495738"/>
            <a:ext cx="1405846" cy="399212"/>
          </a:xfrm>
          <a:prstGeom prst="rect">
            <a:avLst/>
          </a:prstGeom>
        </p:spPr>
        <p:txBody>
          <a:bodyPr vert="horz" lIns="0" tIns="0" rIns="0" bIns="0" rtlCol="0" anchor="ctr">
            <a:noAutofit/>
          </a:bodyPr>
          <a:lstStyle>
            <a:lvl1pPr marL="0" indent="0" algn="l" defTabSz="685800" rtl="0" eaLnBrk="1" latinLnBrk="0" hangingPunct="1">
              <a:lnSpc>
                <a:spcPct val="110000"/>
              </a:lnSpc>
              <a:spcBef>
                <a:spcPts val="0"/>
              </a:spcBef>
              <a:buFont typeface="Arial" panose="020B0604020202020204" pitchFamily="34" charset="0"/>
              <a:buNone/>
              <a:defRPr sz="2600" b="0" i="0"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lgn="l" defTabSz="685800" rtl="0" eaLnBrk="1" latinLnBrk="0" hangingPunct="1">
              <a:lnSpc>
                <a:spcPct val="125000"/>
              </a:lnSpc>
              <a:spcBef>
                <a:spcPts val="0"/>
              </a:spcBef>
              <a:buClr>
                <a:schemeClr val="accent2"/>
              </a:buClr>
              <a:buFontTx/>
              <a:buBlip>
                <a:blip r:embed="rId4">
                  <a:extLst>
                    <a:ext uri="{96DAC541-7B7A-43D3-8B79-37D633B846F1}">
                      <asvg:svgBlip xmlns:asvg="http://schemas.microsoft.com/office/drawing/2016/SVG/main" r:embed="rId5"/>
                    </a:ext>
                  </a:extLst>
                </a:blip>
              </a:buBlip>
              <a:defRPr sz="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500"/>
              </a:lnSpc>
            </a:pPr>
            <a:r>
              <a:rPr lang="en-US" sz="1400" i="1" cap="none" dirty="0">
                <a:solidFill>
                  <a:srgbClr val="7A00E6"/>
                </a:solidFill>
                <a:latin typeface="Georgia" panose="02040502050405020303" pitchFamily="18" charset="0"/>
                <a:ea typeface="Verdana"/>
              </a:rPr>
              <a:t>Immunology</a:t>
            </a:r>
            <a:br>
              <a:rPr lang="en-US" sz="1400" i="1" cap="none" dirty="0">
                <a:solidFill>
                  <a:srgbClr val="7A00E6"/>
                </a:solidFill>
                <a:latin typeface="Georgia" panose="02040502050405020303" pitchFamily="18" charset="0"/>
                <a:ea typeface="Verdana"/>
              </a:rPr>
            </a:br>
            <a:r>
              <a:rPr lang="en-US" sz="1400" i="1" cap="none" dirty="0">
                <a:solidFill>
                  <a:srgbClr val="7A00E6"/>
                </a:solidFill>
                <a:latin typeface="Georgia" panose="02040502050405020303" pitchFamily="18" charset="0"/>
                <a:ea typeface="Verdana"/>
              </a:rPr>
              <a:t>&amp; Inflammation</a:t>
            </a:r>
          </a:p>
        </p:txBody>
      </p:sp>
      <p:sp>
        <p:nvSpPr>
          <p:cNvPr id="42" name="Espace réservé du texte 6">
            <a:extLst>
              <a:ext uri="{FF2B5EF4-FFF2-40B4-BE49-F238E27FC236}">
                <a16:creationId xmlns:a16="http://schemas.microsoft.com/office/drawing/2014/main" id="{FAE39D3F-958D-4133-85D6-B54233ACA183}"/>
              </a:ext>
            </a:extLst>
          </p:cNvPr>
          <p:cNvSpPr txBox="1">
            <a:spLocks/>
          </p:cNvSpPr>
          <p:nvPr/>
        </p:nvSpPr>
        <p:spPr>
          <a:xfrm>
            <a:off x="5326847" y="1940814"/>
            <a:ext cx="1758060" cy="298583"/>
          </a:xfrm>
          <a:prstGeom prst="rect">
            <a:avLst/>
          </a:prstGeom>
        </p:spPr>
        <p:txBody>
          <a:bodyPr vert="horz" lIns="0" tIns="0" rIns="0" bIns="0" rtlCol="0">
            <a:noAutofit/>
          </a:bodyPr>
          <a:lstStyle>
            <a:lvl1pPr marL="0" indent="0" algn="l" defTabSz="685800" rtl="0" eaLnBrk="1" latinLnBrk="0" hangingPunct="1">
              <a:lnSpc>
                <a:spcPct val="125000"/>
              </a:lnSpc>
              <a:spcBef>
                <a:spcPts val="0"/>
              </a:spcBef>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85800" rtl="0" eaLnBrk="1" latinLnBrk="0" hangingPunct="1">
              <a:lnSpc>
                <a:spcPts val="1200"/>
              </a:lnSpc>
              <a:spcBef>
                <a:spcPts val="0"/>
              </a:spcBef>
              <a:spcAft>
                <a:spcPts val="400"/>
              </a:spcAft>
              <a:buClr>
                <a:schemeClr val="accent2"/>
              </a:buClr>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300"/>
              </a:lnSpc>
            </a:pPr>
            <a:r>
              <a:rPr lang="en-US" sz="1200" dirty="0">
                <a:solidFill>
                  <a:prstClr val="black"/>
                </a:solidFill>
              </a:rPr>
              <a:t>Rebalancing immune responses that drive,</a:t>
            </a:r>
            <a:br>
              <a:rPr lang="en-US" sz="1200" dirty="0">
                <a:solidFill>
                  <a:prstClr val="black"/>
                </a:solidFill>
              </a:rPr>
            </a:br>
            <a:r>
              <a:rPr lang="en-US" sz="1200" dirty="0">
                <a:solidFill>
                  <a:prstClr val="black"/>
                </a:solidFill>
              </a:rPr>
              <a:t>chronic diseases</a:t>
            </a:r>
          </a:p>
        </p:txBody>
      </p:sp>
      <p:pic>
        <p:nvPicPr>
          <p:cNvPr id="43" name="Espace réservé pour une image  19">
            <a:extLst>
              <a:ext uri="{FF2B5EF4-FFF2-40B4-BE49-F238E27FC236}">
                <a16:creationId xmlns:a16="http://schemas.microsoft.com/office/drawing/2014/main" id="{5B392CBD-7352-4D22-A16E-38126E1CCB3A}"/>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5326847" y="708556"/>
            <a:ext cx="741636" cy="73638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p:spPr>
      </p:pic>
      <p:sp>
        <p:nvSpPr>
          <p:cNvPr id="44" name="Espace réservé du texte 4">
            <a:extLst>
              <a:ext uri="{FF2B5EF4-FFF2-40B4-BE49-F238E27FC236}">
                <a16:creationId xmlns:a16="http://schemas.microsoft.com/office/drawing/2014/main" id="{F1E2F44B-568E-407F-BBEC-D01687C2D776}"/>
              </a:ext>
            </a:extLst>
          </p:cNvPr>
          <p:cNvSpPr txBox="1">
            <a:spLocks/>
          </p:cNvSpPr>
          <p:nvPr/>
        </p:nvSpPr>
        <p:spPr>
          <a:xfrm>
            <a:off x="7375040" y="1407685"/>
            <a:ext cx="1198029" cy="399212"/>
          </a:xfrm>
          <a:prstGeom prst="rect">
            <a:avLst/>
          </a:prstGeom>
        </p:spPr>
        <p:txBody>
          <a:bodyPr vert="horz" lIns="0" tIns="0" rIns="0" bIns="0" rtlCol="0" anchor="ctr">
            <a:noAutofit/>
          </a:bodyPr>
          <a:lstStyle>
            <a:lvl1pPr marL="0" indent="0" algn="l" defTabSz="685800" rtl="0" eaLnBrk="1" latinLnBrk="0" hangingPunct="1">
              <a:lnSpc>
                <a:spcPct val="110000"/>
              </a:lnSpc>
              <a:spcBef>
                <a:spcPts val="0"/>
              </a:spcBef>
              <a:buFont typeface="Arial" panose="020B0604020202020204" pitchFamily="34" charset="0"/>
              <a:buNone/>
              <a:defRPr sz="2600" b="0" i="0"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lgn="l" defTabSz="685800" rtl="0" eaLnBrk="1" latinLnBrk="0" hangingPunct="1">
              <a:lnSpc>
                <a:spcPct val="125000"/>
              </a:lnSpc>
              <a:spcBef>
                <a:spcPts val="0"/>
              </a:spcBef>
              <a:buClr>
                <a:schemeClr val="accent2"/>
              </a:buClr>
              <a:buFontTx/>
              <a:buBlip>
                <a:blip r:embed="rId4">
                  <a:extLst>
                    <a:ext uri="{96DAC541-7B7A-43D3-8B79-37D633B846F1}">
                      <asvg:svgBlip xmlns:asvg="http://schemas.microsoft.com/office/drawing/2016/SVG/main" r:embed="rId5"/>
                    </a:ext>
                  </a:extLst>
                </a:blip>
              </a:buBlip>
              <a:defRPr sz="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400"/>
              </a:lnSpc>
            </a:pPr>
            <a:r>
              <a:rPr lang="en-US" sz="1400" i="1" cap="none" dirty="0">
                <a:solidFill>
                  <a:srgbClr val="7A00E6"/>
                </a:solidFill>
                <a:latin typeface="Georgia" panose="02040502050405020303" pitchFamily="18" charset="0"/>
                <a:ea typeface="Verdana"/>
              </a:rPr>
              <a:t>Oncology</a:t>
            </a:r>
          </a:p>
        </p:txBody>
      </p:sp>
      <p:sp>
        <p:nvSpPr>
          <p:cNvPr id="45" name="Espace réservé du texte 6">
            <a:extLst>
              <a:ext uri="{FF2B5EF4-FFF2-40B4-BE49-F238E27FC236}">
                <a16:creationId xmlns:a16="http://schemas.microsoft.com/office/drawing/2014/main" id="{239E86E2-254F-4B52-9A9B-955374584AB4}"/>
              </a:ext>
            </a:extLst>
          </p:cNvPr>
          <p:cNvSpPr txBox="1">
            <a:spLocks/>
          </p:cNvSpPr>
          <p:nvPr/>
        </p:nvSpPr>
        <p:spPr>
          <a:xfrm>
            <a:off x="7375039" y="1751167"/>
            <a:ext cx="1510272" cy="298583"/>
          </a:xfrm>
          <a:prstGeom prst="rect">
            <a:avLst/>
          </a:prstGeom>
        </p:spPr>
        <p:txBody>
          <a:bodyPr vert="horz" lIns="0" tIns="0" rIns="0" bIns="0" rtlCol="0">
            <a:noAutofit/>
          </a:bodyPr>
          <a:lstStyle>
            <a:lvl1pPr marL="0" indent="0" algn="l" defTabSz="685800" rtl="0" eaLnBrk="1" latinLnBrk="0" hangingPunct="1">
              <a:lnSpc>
                <a:spcPct val="125000"/>
              </a:lnSpc>
              <a:spcBef>
                <a:spcPts val="0"/>
              </a:spcBef>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85800" rtl="0" eaLnBrk="1" latinLnBrk="0" hangingPunct="1">
              <a:lnSpc>
                <a:spcPts val="1200"/>
              </a:lnSpc>
              <a:spcBef>
                <a:spcPts val="0"/>
              </a:spcBef>
              <a:spcAft>
                <a:spcPts val="400"/>
              </a:spcAft>
              <a:buClr>
                <a:schemeClr val="accent2"/>
              </a:buClr>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300"/>
              </a:lnSpc>
            </a:pPr>
            <a:r>
              <a:rPr lang="en-US" sz="1200" dirty="0">
                <a:solidFill>
                  <a:prstClr val="black"/>
                </a:solidFill>
              </a:rPr>
              <a:t>Tackling difficult-to-treat cancers, such as breast, lung, and blood</a:t>
            </a:r>
          </a:p>
        </p:txBody>
      </p:sp>
      <p:pic>
        <p:nvPicPr>
          <p:cNvPr id="46" name="Espace réservé pour une image  19">
            <a:extLst>
              <a:ext uri="{FF2B5EF4-FFF2-40B4-BE49-F238E27FC236}">
                <a16:creationId xmlns:a16="http://schemas.microsoft.com/office/drawing/2014/main" id="{6795603F-D011-482C-8F22-28BF503E89E2}"/>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7375039" y="708556"/>
            <a:ext cx="741636" cy="73638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p:spPr>
      </p:pic>
      <p:sp>
        <p:nvSpPr>
          <p:cNvPr id="57" name="Espace réservé du texte 4">
            <a:extLst>
              <a:ext uri="{FF2B5EF4-FFF2-40B4-BE49-F238E27FC236}">
                <a16:creationId xmlns:a16="http://schemas.microsoft.com/office/drawing/2014/main" id="{145C1B42-9907-423A-A648-997A0EBD15A4}"/>
              </a:ext>
            </a:extLst>
          </p:cNvPr>
          <p:cNvSpPr txBox="1">
            <a:spLocks/>
          </p:cNvSpPr>
          <p:nvPr/>
        </p:nvSpPr>
        <p:spPr>
          <a:xfrm>
            <a:off x="3230476" y="3396832"/>
            <a:ext cx="1198029" cy="399212"/>
          </a:xfrm>
          <a:prstGeom prst="rect">
            <a:avLst/>
          </a:prstGeom>
        </p:spPr>
        <p:txBody>
          <a:bodyPr vert="horz" lIns="0" tIns="0" rIns="0" bIns="0" rtlCol="0" anchor="ctr">
            <a:noAutofit/>
          </a:bodyPr>
          <a:lstStyle>
            <a:lvl1pPr marL="0" indent="0" algn="l" defTabSz="685800" rtl="0" eaLnBrk="1" latinLnBrk="0" hangingPunct="1">
              <a:lnSpc>
                <a:spcPct val="110000"/>
              </a:lnSpc>
              <a:spcBef>
                <a:spcPts val="0"/>
              </a:spcBef>
              <a:buFont typeface="Arial" panose="020B0604020202020204" pitchFamily="34" charset="0"/>
              <a:buNone/>
              <a:defRPr sz="2600" b="0" i="0"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lgn="l" defTabSz="685800" rtl="0" eaLnBrk="1" latinLnBrk="0" hangingPunct="1">
              <a:lnSpc>
                <a:spcPct val="125000"/>
              </a:lnSpc>
              <a:spcBef>
                <a:spcPts val="0"/>
              </a:spcBef>
              <a:buClr>
                <a:schemeClr val="accent2"/>
              </a:buClr>
              <a:buFontTx/>
              <a:buBlip>
                <a:blip r:embed="rId4">
                  <a:extLst>
                    <a:ext uri="{96DAC541-7B7A-43D3-8B79-37D633B846F1}">
                      <asvg:svgBlip xmlns:asvg="http://schemas.microsoft.com/office/drawing/2016/SVG/main" r:embed="rId5"/>
                    </a:ext>
                  </a:extLst>
                </a:blip>
              </a:buBlip>
              <a:defRPr sz="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400"/>
              </a:lnSpc>
            </a:pPr>
            <a:r>
              <a:rPr lang="en-US" sz="1400" i="1" cap="none" dirty="0">
                <a:solidFill>
                  <a:srgbClr val="7A00E6"/>
                </a:solidFill>
                <a:latin typeface="Georgia" panose="02040502050405020303" pitchFamily="18" charset="0"/>
                <a:ea typeface="Verdana"/>
              </a:rPr>
              <a:t>Neurology</a:t>
            </a:r>
          </a:p>
        </p:txBody>
      </p:sp>
      <p:sp>
        <p:nvSpPr>
          <p:cNvPr id="58" name="Espace réservé du texte 6">
            <a:extLst>
              <a:ext uri="{FF2B5EF4-FFF2-40B4-BE49-F238E27FC236}">
                <a16:creationId xmlns:a16="http://schemas.microsoft.com/office/drawing/2014/main" id="{81396AB1-6F71-44C0-960C-7D3F48A6D305}"/>
              </a:ext>
            </a:extLst>
          </p:cNvPr>
          <p:cNvSpPr txBox="1">
            <a:spLocks/>
          </p:cNvSpPr>
          <p:nvPr/>
        </p:nvSpPr>
        <p:spPr>
          <a:xfrm>
            <a:off x="3230476" y="3747997"/>
            <a:ext cx="1986271" cy="298583"/>
          </a:xfrm>
          <a:prstGeom prst="rect">
            <a:avLst/>
          </a:prstGeom>
        </p:spPr>
        <p:txBody>
          <a:bodyPr vert="horz" lIns="0" tIns="0" rIns="0" bIns="0" rtlCol="0">
            <a:noAutofit/>
          </a:bodyPr>
          <a:lstStyle>
            <a:lvl1pPr marL="0" indent="0" algn="l" defTabSz="685800" rtl="0" eaLnBrk="1" latinLnBrk="0" hangingPunct="1">
              <a:lnSpc>
                <a:spcPct val="125000"/>
              </a:lnSpc>
              <a:spcBef>
                <a:spcPts val="0"/>
              </a:spcBef>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85800" rtl="0" eaLnBrk="1" latinLnBrk="0" hangingPunct="1">
              <a:lnSpc>
                <a:spcPts val="1200"/>
              </a:lnSpc>
              <a:spcBef>
                <a:spcPts val="0"/>
              </a:spcBef>
              <a:spcAft>
                <a:spcPts val="400"/>
              </a:spcAft>
              <a:buClr>
                <a:schemeClr val="accent2"/>
              </a:buClr>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300"/>
              </a:lnSpc>
            </a:pPr>
            <a:r>
              <a:rPr lang="en-US" sz="1200" dirty="0">
                <a:solidFill>
                  <a:prstClr val="black"/>
                </a:solidFill>
              </a:rPr>
              <a:t>Tackling inflammation and crossing barriers to protect or repair the nervous system</a:t>
            </a:r>
          </a:p>
        </p:txBody>
      </p:sp>
      <p:pic>
        <p:nvPicPr>
          <p:cNvPr id="59" name="Espace réservé pour une image  19">
            <a:extLst>
              <a:ext uri="{FF2B5EF4-FFF2-40B4-BE49-F238E27FC236}">
                <a16:creationId xmlns:a16="http://schemas.microsoft.com/office/drawing/2014/main" id="{B2F995CD-4465-49A6-B2A1-C26A098FA97F}"/>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3241702" y="2690930"/>
            <a:ext cx="741636" cy="73638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p:spPr>
      </p:pic>
      <p:sp>
        <p:nvSpPr>
          <p:cNvPr id="60" name="Espace réservé du texte 4">
            <a:extLst>
              <a:ext uri="{FF2B5EF4-FFF2-40B4-BE49-F238E27FC236}">
                <a16:creationId xmlns:a16="http://schemas.microsoft.com/office/drawing/2014/main" id="{9D9D42EF-DBC3-4162-8061-620773C020FC}"/>
              </a:ext>
            </a:extLst>
          </p:cNvPr>
          <p:cNvSpPr txBox="1">
            <a:spLocks/>
          </p:cNvSpPr>
          <p:nvPr/>
        </p:nvSpPr>
        <p:spPr>
          <a:xfrm>
            <a:off x="5326847" y="3396832"/>
            <a:ext cx="1198029" cy="399212"/>
          </a:xfrm>
          <a:prstGeom prst="rect">
            <a:avLst/>
          </a:prstGeom>
        </p:spPr>
        <p:txBody>
          <a:bodyPr vert="horz" lIns="0" tIns="0" rIns="0" bIns="0" rtlCol="0" anchor="ctr">
            <a:noAutofit/>
          </a:bodyPr>
          <a:lstStyle>
            <a:lvl1pPr marL="0" indent="0" algn="l" defTabSz="685800" rtl="0" eaLnBrk="1" latinLnBrk="0" hangingPunct="1">
              <a:lnSpc>
                <a:spcPct val="110000"/>
              </a:lnSpc>
              <a:spcBef>
                <a:spcPts val="0"/>
              </a:spcBef>
              <a:buFont typeface="Arial" panose="020B0604020202020204" pitchFamily="34" charset="0"/>
              <a:buNone/>
              <a:defRPr sz="2600" b="0" i="0"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lgn="l" defTabSz="685800" rtl="0" eaLnBrk="1" latinLnBrk="0" hangingPunct="1">
              <a:lnSpc>
                <a:spcPct val="125000"/>
              </a:lnSpc>
              <a:spcBef>
                <a:spcPts val="0"/>
              </a:spcBef>
              <a:buClr>
                <a:schemeClr val="accent2"/>
              </a:buClr>
              <a:buFontTx/>
              <a:buBlip>
                <a:blip r:embed="rId4">
                  <a:extLst>
                    <a:ext uri="{96DAC541-7B7A-43D3-8B79-37D633B846F1}">
                      <asvg:svgBlip xmlns:asvg="http://schemas.microsoft.com/office/drawing/2016/SVG/main" r:embed="rId5"/>
                    </a:ext>
                  </a:extLst>
                </a:blip>
              </a:buBlip>
              <a:defRPr sz="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400"/>
              </a:lnSpc>
            </a:pPr>
            <a:r>
              <a:rPr lang="en-US" sz="1400" i="1" cap="none" dirty="0">
                <a:solidFill>
                  <a:srgbClr val="7A00E6"/>
                </a:solidFill>
                <a:latin typeface="Georgia" panose="02040502050405020303" pitchFamily="18" charset="0"/>
                <a:ea typeface="Verdana"/>
              </a:rPr>
              <a:t>Rare Diseases</a:t>
            </a:r>
          </a:p>
        </p:txBody>
      </p:sp>
      <p:sp>
        <p:nvSpPr>
          <p:cNvPr id="61" name="Espace réservé du texte 6">
            <a:extLst>
              <a:ext uri="{FF2B5EF4-FFF2-40B4-BE49-F238E27FC236}">
                <a16:creationId xmlns:a16="http://schemas.microsoft.com/office/drawing/2014/main" id="{B36ECA5E-ED14-49CE-9052-B6AC9D3BA8A6}"/>
              </a:ext>
            </a:extLst>
          </p:cNvPr>
          <p:cNvSpPr txBox="1">
            <a:spLocks/>
          </p:cNvSpPr>
          <p:nvPr/>
        </p:nvSpPr>
        <p:spPr>
          <a:xfrm>
            <a:off x="5326847" y="3747997"/>
            <a:ext cx="1510272" cy="298583"/>
          </a:xfrm>
          <a:prstGeom prst="rect">
            <a:avLst/>
          </a:prstGeom>
        </p:spPr>
        <p:txBody>
          <a:bodyPr vert="horz" lIns="0" tIns="0" rIns="0" bIns="0" rtlCol="0">
            <a:noAutofit/>
          </a:bodyPr>
          <a:lstStyle>
            <a:lvl1pPr marL="0" indent="0" algn="l" defTabSz="685800" rtl="0" eaLnBrk="1" latinLnBrk="0" hangingPunct="1">
              <a:lnSpc>
                <a:spcPct val="125000"/>
              </a:lnSpc>
              <a:spcBef>
                <a:spcPts val="0"/>
              </a:spcBef>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85800" rtl="0" eaLnBrk="1" latinLnBrk="0" hangingPunct="1">
              <a:lnSpc>
                <a:spcPts val="1200"/>
              </a:lnSpc>
              <a:spcBef>
                <a:spcPts val="0"/>
              </a:spcBef>
              <a:spcAft>
                <a:spcPts val="400"/>
              </a:spcAft>
              <a:buClr>
                <a:schemeClr val="accent2"/>
              </a:buClr>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300"/>
              </a:lnSpc>
            </a:pPr>
            <a:r>
              <a:rPr lang="en-US" sz="1200" dirty="0">
                <a:solidFill>
                  <a:prstClr val="black"/>
                </a:solidFill>
              </a:rPr>
              <a:t>Forging new paths to treatment, with and for patient communities</a:t>
            </a:r>
          </a:p>
        </p:txBody>
      </p:sp>
      <p:pic>
        <p:nvPicPr>
          <p:cNvPr id="62" name="Espace réservé pour une image  19">
            <a:extLst>
              <a:ext uri="{FF2B5EF4-FFF2-40B4-BE49-F238E27FC236}">
                <a16:creationId xmlns:a16="http://schemas.microsoft.com/office/drawing/2014/main" id="{268CD62D-886D-4E02-9FB6-A054C5240BC6}"/>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326847" y="2690930"/>
            <a:ext cx="741636" cy="73638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p:spPr>
      </p:pic>
      <p:sp>
        <p:nvSpPr>
          <p:cNvPr id="63" name="Espace réservé du texte 4">
            <a:extLst>
              <a:ext uri="{FF2B5EF4-FFF2-40B4-BE49-F238E27FC236}">
                <a16:creationId xmlns:a16="http://schemas.microsoft.com/office/drawing/2014/main" id="{353F9037-0FB7-464B-8A0C-69498DC81353}"/>
              </a:ext>
            </a:extLst>
          </p:cNvPr>
          <p:cNvSpPr txBox="1">
            <a:spLocks/>
          </p:cNvSpPr>
          <p:nvPr/>
        </p:nvSpPr>
        <p:spPr>
          <a:xfrm>
            <a:off x="7375040" y="3484600"/>
            <a:ext cx="1198029" cy="399212"/>
          </a:xfrm>
          <a:prstGeom prst="rect">
            <a:avLst/>
          </a:prstGeom>
        </p:spPr>
        <p:txBody>
          <a:bodyPr vert="horz" lIns="0" tIns="0" rIns="0" bIns="0" rtlCol="0" anchor="ctr">
            <a:noAutofit/>
          </a:bodyPr>
          <a:lstStyle>
            <a:lvl1pPr marL="0" indent="0" algn="l" defTabSz="685800" rtl="0" eaLnBrk="1" latinLnBrk="0" hangingPunct="1">
              <a:lnSpc>
                <a:spcPct val="110000"/>
              </a:lnSpc>
              <a:spcBef>
                <a:spcPts val="0"/>
              </a:spcBef>
              <a:buFont typeface="Arial" panose="020B0604020202020204" pitchFamily="34" charset="0"/>
              <a:buNone/>
              <a:defRPr sz="2600" b="0" i="0"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lgn="l" defTabSz="685800" rtl="0" eaLnBrk="1" latinLnBrk="0" hangingPunct="1">
              <a:lnSpc>
                <a:spcPct val="125000"/>
              </a:lnSpc>
              <a:spcBef>
                <a:spcPts val="0"/>
              </a:spcBef>
              <a:buClr>
                <a:schemeClr val="accent2"/>
              </a:buClr>
              <a:buFontTx/>
              <a:buBlip>
                <a:blip r:embed="rId4">
                  <a:extLst>
                    <a:ext uri="{96DAC541-7B7A-43D3-8B79-37D633B846F1}">
                      <asvg:svgBlip xmlns:asvg="http://schemas.microsoft.com/office/drawing/2016/SVG/main" r:embed="rId5"/>
                    </a:ext>
                  </a:extLst>
                </a:blip>
              </a:buBlip>
              <a:defRPr sz="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500"/>
              </a:lnSpc>
            </a:pPr>
            <a:r>
              <a:rPr lang="en-US" sz="1400" i="1" cap="none" dirty="0">
                <a:solidFill>
                  <a:srgbClr val="7A00E6"/>
                </a:solidFill>
                <a:latin typeface="Georgia" panose="02040502050405020303" pitchFamily="18" charset="0"/>
                <a:ea typeface="Verdana"/>
              </a:rPr>
              <a:t>Rare Blood Disorders</a:t>
            </a:r>
          </a:p>
        </p:txBody>
      </p:sp>
      <p:sp>
        <p:nvSpPr>
          <p:cNvPr id="64" name="Espace réservé du texte 6">
            <a:extLst>
              <a:ext uri="{FF2B5EF4-FFF2-40B4-BE49-F238E27FC236}">
                <a16:creationId xmlns:a16="http://schemas.microsoft.com/office/drawing/2014/main" id="{84188BD6-1AF2-460C-967C-D000311B7B20}"/>
              </a:ext>
            </a:extLst>
          </p:cNvPr>
          <p:cNvSpPr txBox="1">
            <a:spLocks/>
          </p:cNvSpPr>
          <p:nvPr/>
        </p:nvSpPr>
        <p:spPr>
          <a:xfrm>
            <a:off x="7375039" y="3937361"/>
            <a:ext cx="1510272" cy="298583"/>
          </a:xfrm>
          <a:prstGeom prst="rect">
            <a:avLst/>
          </a:prstGeom>
        </p:spPr>
        <p:txBody>
          <a:bodyPr vert="horz" lIns="0" tIns="0" rIns="0" bIns="0" rtlCol="0">
            <a:noAutofit/>
          </a:bodyPr>
          <a:lstStyle>
            <a:lvl1pPr marL="0" indent="0" algn="l" defTabSz="685800" rtl="0" eaLnBrk="1" latinLnBrk="0" hangingPunct="1">
              <a:lnSpc>
                <a:spcPct val="125000"/>
              </a:lnSpc>
              <a:spcBef>
                <a:spcPts val="0"/>
              </a:spcBef>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85800" rtl="0" eaLnBrk="1" latinLnBrk="0" hangingPunct="1">
              <a:lnSpc>
                <a:spcPts val="1200"/>
              </a:lnSpc>
              <a:spcBef>
                <a:spcPts val="0"/>
              </a:spcBef>
              <a:spcAft>
                <a:spcPts val="400"/>
              </a:spcAft>
              <a:buClr>
                <a:schemeClr val="accent2"/>
              </a:buClr>
              <a:buFont typeface="Arial" panose="020B0604020202020204" pitchFamily="34" charset="0"/>
              <a:buNone/>
              <a:defRPr sz="1100" b="0"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10000"/>
              </a:lnSpc>
              <a:spcBef>
                <a:spcPts val="0"/>
              </a:spcBef>
              <a:buFontTx/>
              <a:buBlip>
                <a:blip r:embed="rId6"/>
              </a:buBlip>
              <a:defRPr sz="800" b="0" i="0" kern="1200">
                <a:solidFill>
                  <a:schemeClr val="tx1"/>
                </a:solidFill>
                <a:latin typeface="+mj-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6"/>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lnSpc>
                <a:spcPts val="1300"/>
              </a:lnSpc>
            </a:pPr>
            <a:r>
              <a:rPr lang="en-US" sz="1200" dirty="0">
                <a:solidFill>
                  <a:prstClr val="black"/>
                </a:solidFill>
              </a:rPr>
              <a:t>Groundbreaking science to transform the standard of care</a:t>
            </a:r>
          </a:p>
        </p:txBody>
      </p:sp>
      <p:pic>
        <p:nvPicPr>
          <p:cNvPr id="65" name="Espace réservé pour une image  19">
            <a:extLst>
              <a:ext uri="{FF2B5EF4-FFF2-40B4-BE49-F238E27FC236}">
                <a16:creationId xmlns:a16="http://schemas.microsoft.com/office/drawing/2014/main" id="{66829DEF-8264-467A-8BB9-B95D6B0C0D9C}"/>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7375039" y="2690930"/>
            <a:ext cx="741636" cy="73638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p:spPr>
      </p:pic>
    </p:spTree>
    <p:extLst>
      <p:ext uri="{BB962C8B-B14F-4D97-AF65-F5344CB8AC3E}">
        <p14:creationId xmlns:p14="http://schemas.microsoft.com/office/powerpoint/2010/main" val="185850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63948"/>
            <a:ext cx="9144000" cy="5207448"/>
          </a:xfrm>
          <a:prstGeom prst="rect">
            <a:avLst/>
          </a:prstGeom>
        </p:spPr>
      </p:pic>
      <p:sp>
        <p:nvSpPr>
          <p:cNvPr id="21" name="Object20"/>
          <p:cNvSpPr/>
          <p:nvPr/>
        </p:nvSpPr>
        <p:spPr>
          <a:xfrm>
            <a:off x="1148115" y="1525415"/>
            <a:ext cx="1271588" cy="409575"/>
          </a:xfrm>
          <a:prstGeom prst="rect">
            <a:avLst/>
          </a:prstGeom>
          <a:noFill/>
          <a:ln/>
        </p:spPr>
        <p:txBody>
          <a:bodyPr wrap="square" lIns="0" tIns="0" rIns="0" bIns="0" rtlCol="0" anchor="t"/>
          <a:lstStyle/>
          <a:p>
            <a:pPr defTabSz="457189"/>
            <a:r>
              <a:rPr lang="en-US" sz="1000">
                <a:solidFill>
                  <a:srgbClr val="FFFFFF"/>
                </a:solidFill>
                <a:latin typeface="Verdana"/>
                <a:ea typeface="Georgia Bold Italic" pitchFamily="34" charset="-122"/>
                <a:cs typeface="Georgia Bold Italic" pitchFamily="34" charset="-120"/>
              </a:rPr>
              <a:t>1,7 Md€
</a:t>
            </a:r>
            <a:r>
              <a:rPr lang="en-US" sz="1000">
                <a:solidFill>
                  <a:srgbClr val="FFFFFF"/>
                </a:solidFill>
                <a:latin typeface="Verdana"/>
                <a:ea typeface="Verdana Regular" pitchFamily="34" charset="-122"/>
                <a:cs typeface="Verdana Regular" pitchFamily="34" charset="-120"/>
              </a:rPr>
              <a:t>chiffre d’affaires               en 2021</a:t>
            </a:r>
            <a:endParaRPr lang="en-US" sz="1000" baseline="30000">
              <a:solidFill>
                <a:prstClr val="black"/>
              </a:solidFill>
              <a:latin typeface="Verdana"/>
            </a:endParaRPr>
          </a:p>
        </p:txBody>
      </p:sp>
      <p:sp>
        <p:nvSpPr>
          <p:cNvPr id="23" name="Object22"/>
          <p:cNvSpPr/>
          <p:nvPr/>
        </p:nvSpPr>
        <p:spPr>
          <a:xfrm>
            <a:off x="6842741" y="1271815"/>
            <a:ext cx="1304925" cy="381000"/>
          </a:xfrm>
          <a:prstGeom prst="rect">
            <a:avLst/>
          </a:prstGeom>
          <a:noFill/>
          <a:ln/>
        </p:spPr>
        <p:txBody>
          <a:bodyPr wrap="square" lIns="0" tIns="0" rIns="0" bIns="0" rtlCol="0" anchor="t"/>
          <a:lstStyle/>
          <a:p>
            <a:pPr defTabSz="457189"/>
            <a:r>
              <a:rPr lang="en-US" sz="1000">
                <a:solidFill>
                  <a:prstClr val="white"/>
                </a:solidFill>
                <a:latin typeface="Verdana"/>
                <a:ea typeface="Georgia Bold Italic" pitchFamily="34" charset="-122"/>
                <a:cs typeface="Georgia Bold Italic" pitchFamily="34" charset="-120"/>
              </a:rPr>
              <a:t>Plus de 2 600
</a:t>
            </a:r>
            <a:r>
              <a:rPr lang="en-US" sz="1000">
                <a:solidFill>
                  <a:prstClr val="white"/>
                </a:solidFill>
                <a:latin typeface="Verdana"/>
                <a:ea typeface="Verdana Regular" pitchFamily="34" charset="-122"/>
                <a:cs typeface="Verdana Regular" pitchFamily="34" charset="-120"/>
              </a:rPr>
              <a:t>jeunes en formation en 2021</a:t>
            </a:r>
            <a:endParaRPr lang="en-US" sz="1000" baseline="30000">
              <a:solidFill>
                <a:prstClr val="white"/>
              </a:solidFill>
              <a:latin typeface="Verdana"/>
            </a:endParaRPr>
          </a:p>
        </p:txBody>
      </p:sp>
      <p:sp>
        <p:nvSpPr>
          <p:cNvPr id="24" name="Object23"/>
          <p:cNvSpPr/>
          <p:nvPr/>
        </p:nvSpPr>
        <p:spPr>
          <a:xfrm>
            <a:off x="1148115" y="3449641"/>
            <a:ext cx="1674073" cy="271463"/>
          </a:xfrm>
          <a:prstGeom prst="rect">
            <a:avLst/>
          </a:prstGeom>
          <a:noFill/>
          <a:ln/>
        </p:spPr>
        <p:txBody>
          <a:bodyPr wrap="square" lIns="0" tIns="0" rIns="0" bIns="0" rtlCol="0" anchor="t"/>
          <a:lstStyle/>
          <a:p>
            <a:pPr defTabSz="457189"/>
            <a:r>
              <a:rPr lang="en-US" sz="1000">
                <a:solidFill>
                  <a:prstClr val="white"/>
                </a:solidFill>
                <a:latin typeface="Verdana"/>
                <a:ea typeface="Georgia Bold Italic" pitchFamily="34" charset="-122"/>
                <a:cs typeface="Georgia Bold Italic" pitchFamily="34" charset="-120"/>
              </a:rPr>
              <a:t>+20 000 </a:t>
            </a:r>
            <a:r>
              <a:rPr lang="en-US" sz="1000">
                <a:solidFill>
                  <a:prstClr val="white"/>
                </a:solidFill>
                <a:latin typeface="Verdana"/>
                <a:ea typeface="Verdana Regular" pitchFamily="34" charset="-122"/>
                <a:cs typeface="Verdana Regular" pitchFamily="34" charset="-120"/>
              </a:rPr>
              <a:t>collaborateurs</a:t>
            </a:r>
            <a:endParaRPr lang="en-US" sz="1000">
              <a:solidFill>
                <a:prstClr val="white"/>
              </a:solidFill>
              <a:latin typeface="Verdana"/>
            </a:endParaRPr>
          </a:p>
        </p:txBody>
      </p:sp>
      <p:sp>
        <p:nvSpPr>
          <p:cNvPr id="25" name="Object24"/>
          <p:cNvSpPr/>
          <p:nvPr/>
        </p:nvSpPr>
        <p:spPr>
          <a:xfrm>
            <a:off x="6452418" y="4847191"/>
            <a:ext cx="2794849" cy="323850"/>
          </a:xfrm>
          <a:prstGeom prst="rect">
            <a:avLst/>
          </a:prstGeom>
          <a:noFill/>
          <a:ln/>
        </p:spPr>
        <p:txBody>
          <a:bodyPr wrap="square" lIns="0" tIns="0" rIns="0" bIns="0" rtlCol="0" anchor="t"/>
          <a:lstStyle/>
          <a:p>
            <a:pPr defTabSz="457189">
              <a:lnSpc>
                <a:spcPts val="825"/>
              </a:lnSpc>
              <a:spcAft>
                <a:spcPts val="38"/>
              </a:spcAft>
            </a:pPr>
            <a:r>
              <a:rPr lang="en-US" sz="700">
                <a:solidFill>
                  <a:prstClr val="white"/>
                </a:solidFill>
                <a:latin typeface="Verdana Regular" pitchFamily="34" charset="0"/>
                <a:ea typeface="Verdana Regular" pitchFamily="34" charset="-122"/>
                <a:cs typeface="Verdana Regular" pitchFamily="34" charset="-120"/>
              </a:rPr>
              <a:t>
</a:t>
            </a:r>
            <a:endParaRPr lang="en-US" sz="700">
              <a:solidFill>
                <a:prstClr val="white"/>
              </a:solidFill>
              <a:latin typeface="Verdana"/>
            </a:endParaRPr>
          </a:p>
        </p:txBody>
      </p:sp>
      <p:sp>
        <p:nvSpPr>
          <p:cNvPr id="26" name="Object25"/>
          <p:cNvSpPr/>
          <p:nvPr/>
        </p:nvSpPr>
        <p:spPr>
          <a:xfrm>
            <a:off x="1148114" y="2473153"/>
            <a:ext cx="1715526" cy="385763"/>
          </a:xfrm>
          <a:prstGeom prst="rect">
            <a:avLst/>
          </a:prstGeom>
          <a:noFill/>
          <a:ln/>
        </p:spPr>
        <p:txBody>
          <a:bodyPr wrap="square" lIns="0" tIns="0" rIns="0" bIns="0" rtlCol="0" anchor="t"/>
          <a:lstStyle/>
          <a:p>
            <a:pPr defTabSz="457189"/>
            <a:r>
              <a:rPr lang="en-US" sz="1000">
                <a:solidFill>
                  <a:prstClr val="white"/>
                </a:solidFill>
                <a:latin typeface="Verdana"/>
                <a:ea typeface="Georgia Bold Italic" pitchFamily="34" charset="-122"/>
                <a:cs typeface="Georgia Bold Italic" pitchFamily="34" charset="-120"/>
              </a:rPr>
              <a:t>16,1 Mds€
</a:t>
            </a:r>
            <a:r>
              <a:rPr lang="en-US" sz="1000">
                <a:solidFill>
                  <a:prstClr val="white"/>
                </a:solidFill>
                <a:latin typeface="Verdana"/>
                <a:ea typeface="Verdana Regular" pitchFamily="34" charset="-122"/>
                <a:cs typeface="Verdana Regular" pitchFamily="34" charset="-120"/>
              </a:rPr>
              <a:t>chiffre d’affaires à l’export en 2021</a:t>
            </a:r>
            <a:endParaRPr lang="en-US" sz="1000">
              <a:solidFill>
                <a:prstClr val="white"/>
              </a:solidFill>
              <a:latin typeface="Verdana"/>
            </a:endParaRPr>
          </a:p>
        </p:txBody>
      </p:sp>
      <p:sp>
        <p:nvSpPr>
          <p:cNvPr id="27" name="Object26"/>
          <p:cNvSpPr/>
          <p:nvPr/>
        </p:nvSpPr>
        <p:spPr>
          <a:xfrm>
            <a:off x="1557137" y="3759863"/>
            <a:ext cx="2010151" cy="314325"/>
          </a:xfrm>
          <a:prstGeom prst="rect">
            <a:avLst/>
          </a:prstGeom>
          <a:noFill/>
          <a:ln/>
        </p:spPr>
        <p:txBody>
          <a:bodyPr wrap="square" lIns="0" tIns="0" rIns="0" bIns="0" rtlCol="0" anchor="t"/>
          <a:lstStyle/>
          <a:p>
            <a:pPr defTabSz="457189"/>
            <a:r>
              <a:rPr lang="en-US" sz="1000">
                <a:solidFill>
                  <a:prstClr val="white"/>
                </a:solidFill>
                <a:latin typeface="Verdana"/>
                <a:ea typeface="Georgia Bold Italic" pitchFamily="34" charset="-122"/>
                <a:cs typeface="Georgia Bold Italic" pitchFamily="34" charset="-120"/>
              </a:rPr>
              <a:t>Près d’1/4 </a:t>
            </a:r>
            <a:r>
              <a:rPr lang="en-US" sz="1000">
                <a:solidFill>
                  <a:prstClr val="white"/>
                </a:solidFill>
                <a:latin typeface="Verdana"/>
                <a:ea typeface="Verdana Regular" pitchFamily="34" charset="-122"/>
                <a:cs typeface="Verdana Regular" pitchFamily="34" charset="-120"/>
              </a:rPr>
              <a:t>des emplois directs de l’industrie pharmaceutique française</a:t>
            </a:r>
            <a:r>
              <a:rPr lang="en-US" sz="1000" baseline="30000">
                <a:solidFill>
                  <a:prstClr val="white"/>
                </a:solidFill>
                <a:latin typeface="Verdana"/>
                <a:ea typeface="Verdana Regular" pitchFamily="34" charset="-122"/>
                <a:cs typeface="Verdana Regular" pitchFamily="34" charset="-120"/>
              </a:rPr>
              <a:t>*</a:t>
            </a:r>
            <a:endParaRPr lang="en-US" sz="1000" baseline="30000">
              <a:solidFill>
                <a:prstClr val="white"/>
              </a:solidFill>
              <a:latin typeface="Verdana"/>
            </a:endParaRPr>
          </a:p>
        </p:txBody>
      </p:sp>
      <p:sp>
        <p:nvSpPr>
          <p:cNvPr id="28" name="Object27"/>
          <p:cNvSpPr/>
          <p:nvPr/>
        </p:nvSpPr>
        <p:spPr>
          <a:xfrm>
            <a:off x="7107500" y="3908384"/>
            <a:ext cx="2360853" cy="323850"/>
          </a:xfrm>
          <a:prstGeom prst="rect">
            <a:avLst/>
          </a:prstGeom>
          <a:noFill/>
          <a:ln/>
        </p:spPr>
        <p:txBody>
          <a:bodyPr wrap="square" lIns="0" tIns="0" rIns="0" bIns="0" rtlCol="0" anchor="t"/>
          <a:lstStyle/>
          <a:p>
            <a:pPr defTabSz="457189"/>
            <a:r>
              <a:rPr lang="en-US" sz="1000">
                <a:solidFill>
                  <a:prstClr val="white"/>
                </a:solidFill>
                <a:latin typeface="Verdana"/>
                <a:ea typeface="Verdana Regular" pitchFamily="34" charset="-122"/>
                <a:cs typeface="Verdana Regular" pitchFamily="34" charset="-120"/>
              </a:rPr>
              <a:t>dont près</a:t>
            </a:r>
          </a:p>
          <a:p>
            <a:pPr defTabSz="457189"/>
            <a:r>
              <a:rPr lang="en-US" sz="1000">
                <a:solidFill>
                  <a:prstClr val="white"/>
                </a:solidFill>
                <a:latin typeface="Verdana"/>
                <a:ea typeface="Verdana Regular" pitchFamily="34" charset="-122"/>
                <a:cs typeface="Verdana Regular" pitchFamily="34" charset="-120"/>
              </a:rPr>
              <a:t>de </a:t>
            </a:r>
            <a:r>
              <a:rPr lang="en-US" sz="1000">
                <a:solidFill>
                  <a:prstClr val="white"/>
                </a:solidFill>
                <a:latin typeface="Verdana"/>
                <a:ea typeface="Georgia Bold Italic" pitchFamily="34" charset="-122"/>
                <a:cs typeface="Verdana Regular" pitchFamily="34" charset="-120"/>
              </a:rPr>
              <a:t>2 9</a:t>
            </a:r>
            <a:r>
              <a:rPr lang="en-US" sz="1000">
                <a:solidFill>
                  <a:prstClr val="white"/>
                </a:solidFill>
                <a:latin typeface="Verdana"/>
                <a:ea typeface="Georgia Bold Italic" pitchFamily="34" charset="-122"/>
                <a:cs typeface="Georgia Bold Italic" pitchFamily="34" charset="-120"/>
              </a:rPr>
              <a:t>00</a:t>
            </a:r>
            <a:r>
              <a:rPr lang="en-US" sz="1000">
                <a:solidFill>
                  <a:prstClr val="white"/>
                </a:solidFill>
                <a:latin typeface="Verdana"/>
                <a:ea typeface="Verdana Regular" pitchFamily="34" charset="-122"/>
                <a:cs typeface="Verdana Regular" pitchFamily="34" charset="-120"/>
              </a:rPr>
              <a:t> PME et startups</a:t>
            </a:r>
            <a:endParaRPr lang="en-US" sz="1000" baseline="30000">
              <a:solidFill>
                <a:prstClr val="white"/>
              </a:solidFill>
              <a:latin typeface="Verdana"/>
            </a:endParaRPr>
          </a:p>
        </p:txBody>
      </p:sp>
      <p:sp>
        <p:nvSpPr>
          <p:cNvPr id="29" name="Object28"/>
          <p:cNvSpPr/>
          <p:nvPr/>
        </p:nvSpPr>
        <p:spPr>
          <a:xfrm>
            <a:off x="7099126" y="1842573"/>
            <a:ext cx="2048849" cy="1045189"/>
          </a:xfrm>
          <a:prstGeom prst="rect">
            <a:avLst/>
          </a:prstGeom>
          <a:noFill/>
          <a:ln/>
        </p:spPr>
        <p:txBody>
          <a:bodyPr wrap="square" lIns="0" tIns="0" rIns="0" bIns="0" rtlCol="0" anchor="t"/>
          <a:lstStyle/>
          <a:p>
            <a:pPr defTabSz="457189"/>
            <a:r>
              <a:rPr lang="en-US" sz="1000">
                <a:solidFill>
                  <a:prstClr val="white"/>
                </a:solidFill>
                <a:latin typeface="Verdana"/>
                <a:ea typeface="Georgia Bold Italic" pitchFamily="34" charset="-122"/>
                <a:cs typeface="Georgia Bold Italic" pitchFamily="34" charset="-120"/>
              </a:rPr>
              <a:t>+1 600 </a:t>
            </a:r>
            <a:r>
              <a:rPr lang="en-US" sz="1000">
                <a:solidFill>
                  <a:prstClr val="white"/>
                </a:solidFill>
                <a:latin typeface="Verdana"/>
                <a:ea typeface="Verdana Regular" pitchFamily="34" charset="-122"/>
                <a:cs typeface="Verdana Regular" pitchFamily="34" charset="-120"/>
              </a:rPr>
              <a:t>alternants</a:t>
            </a:r>
          </a:p>
          <a:p>
            <a:pPr defTabSz="457189"/>
            <a:r>
              <a:rPr lang="en-US" sz="200">
                <a:solidFill>
                  <a:srgbClr val="23004C"/>
                </a:solidFill>
                <a:latin typeface="Verdana"/>
                <a:ea typeface="Verdana Regular" pitchFamily="34" charset="-122"/>
                <a:cs typeface="Verdana Bold Italic" pitchFamily="34" charset="-120"/>
              </a:rPr>
              <a:t>X</a:t>
            </a:r>
            <a:endParaRPr lang="en-US" sz="400">
              <a:solidFill>
                <a:srgbClr val="23004C"/>
              </a:solidFill>
              <a:latin typeface="Verdana"/>
              <a:ea typeface="Verdana Regular" pitchFamily="34" charset="-122"/>
              <a:cs typeface="Verdana Bold Italic" pitchFamily="34" charset="-120"/>
            </a:endParaRPr>
          </a:p>
          <a:p>
            <a:pPr defTabSz="457189"/>
            <a:r>
              <a:rPr lang="en-US" sz="200">
                <a:solidFill>
                  <a:prstClr val="white"/>
                </a:solidFill>
                <a:latin typeface="Verdana"/>
                <a:ea typeface="Verdana Bold Italic" pitchFamily="34" charset="-122"/>
                <a:cs typeface="Verdana Bold Italic" pitchFamily="34" charset="-120"/>
              </a:rPr>
              <a:t>
</a:t>
            </a:r>
            <a:r>
              <a:rPr lang="en-US" sz="1000">
                <a:solidFill>
                  <a:prstClr val="white"/>
                </a:solidFill>
                <a:latin typeface="Verdana"/>
                <a:ea typeface="Georgia Bold Italic" pitchFamily="34" charset="-122"/>
                <a:cs typeface="Georgia Bold Italic" pitchFamily="34" charset="-120"/>
              </a:rPr>
              <a:t>700</a:t>
            </a:r>
            <a:r>
              <a:rPr lang="en-US" sz="1000">
                <a:solidFill>
                  <a:prstClr val="white"/>
                </a:solidFill>
                <a:latin typeface="Verdana"/>
                <a:ea typeface="Verdana Bold Italic" pitchFamily="34" charset="-122"/>
                <a:cs typeface="Verdana Bold Italic" pitchFamily="34" charset="-120"/>
              </a:rPr>
              <a:t> </a:t>
            </a:r>
            <a:r>
              <a:rPr lang="en-US" sz="1000">
                <a:solidFill>
                  <a:prstClr val="white"/>
                </a:solidFill>
                <a:latin typeface="Verdana"/>
                <a:ea typeface="Verdana Regular" pitchFamily="34" charset="-122"/>
                <a:cs typeface="Verdana Regular" pitchFamily="34" charset="-120"/>
              </a:rPr>
              <a:t>stages</a:t>
            </a:r>
          </a:p>
          <a:p>
            <a:pPr defTabSz="457189"/>
            <a:r>
              <a:rPr lang="en-US" sz="400">
                <a:solidFill>
                  <a:srgbClr val="23004C"/>
                </a:solidFill>
                <a:latin typeface="Verdana"/>
                <a:ea typeface="Verdana Bold Italic" pitchFamily="34" charset="-122"/>
                <a:cs typeface="Verdana Bold Italic" pitchFamily="34" charset="-120"/>
              </a:rPr>
              <a:t>x</a:t>
            </a:r>
            <a:r>
              <a:rPr lang="en-US" sz="200">
                <a:solidFill>
                  <a:prstClr val="white"/>
                </a:solidFill>
                <a:latin typeface="Verdana"/>
                <a:ea typeface="Verdana Bold Italic" pitchFamily="34" charset="-122"/>
                <a:cs typeface="Verdana Bold Italic" pitchFamily="34" charset="-120"/>
              </a:rPr>
              <a:t>
</a:t>
            </a:r>
            <a:r>
              <a:rPr lang="en-US" sz="1000">
                <a:solidFill>
                  <a:prstClr val="white"/>
                </a:solidFill>
                <a:latin typeface="Verdana"/>
                <a:ea typeface="Georgia Bold Italic" pitchFamily="34" charset="-122"/>
                <a:cs typeface="Verdana Bold Italic" pitchFamily="34" charset="-120"/>
              </a:rPr>
              <a:t>25</a:t>
            </a:r>
            <a:r>
              <a:rPr lang="en-US" sz="1000">
                <a:solidFill>
                  <a:prstClr val="white"/>
                </a:solidFill>
                <a:latin typeface="Verdana"/>
                <a:ea typeface="Georgia Bold Italic" pitchFamily="34" charset="-122"/>
                <a:cs typeface="Georgia Bold Italic" pitchFamily="34" charset="-120"/>
              </a:rPr>
              <a:t>0 </a:t>
            </a:r>
            <a:r>
              <a:rPr lang="en-US" sz="1000">
                <a:solidFill>
                  <a:prstClr val="white"/>
                </a:solidFill>
                <a:latin typeface="Verdana"/>
                <a:ea typeface="Verdana Regular" pitchFamily="34" charset="-122"/>
                <a:cs typeface="Verdana Regular" pitchFamily="34" charset="-120"/>
              </a:rPr>
              <a:t>Volontariats</a:t>
            </a:r>
          </a:p>
          <a:p>
            <a:pPr defTabSz="457189"/>
            <a:r>
              <a:rPr lang="en-US" sz="1000">
                <a:solidFill>
                  <a:prstClr val="white"/>
                </a:solidFill>
                <a:latin typeface="Verdana"/>
                <a:ea typeface="Verdana Regular" pitchFamily="34" charset="-122"/>
                <a:cs typeface="Verdana Regular" pitchFamily="34" charset="-120"/>
              </a:rPr>
              <a:t>Internationaux en Entreprise</a:t>
            </a:r>
          </a:p>
          <a:p>
            <a:pPr defTabSz="457189"/>
            <a:endParaRPr lang="en-US" sz="400">
              <a:solidFill>
                <a:prstClr val="white"/>
              </a:solidFill>
              <a:latin typeface="Verdana"/>
              <a:ea typeface="Verdana Regular" pitchFamily="34" charset="-122"/>
              <a:cs typeface="Verdana Regular" pitchFamily="34" charset="-120"/>
            </a:endParaRPr>
          </a:p>
          <a:p>
            <a:pPr defTabSz="457189"/>
            <a:r>
              <a:rPr lang="en-US" sz="1000">
                <a:solidFill>
                  <a:prstClr val="white"/>
                </a:solidFill>
                <a:latin typeface="Verdana"/>
                <a:ea typeface="Verdana Regular" pitchFamily="34" charset="-122"/>
              </a:rPr>
              <a:t>50 </a:t>
            </a:r>
            <a:r>
              <a:rPr lang="fr-FR" sz="1000">
                <a:solidFill>
                  <a:prstClr val="white"/>
                </a:solidFill>
                <a:latin typeface="Verdana"/>
                <a:ea typeface="Verdana Regular" pitchFamily="34" charset="-122"/>
              </a:rPr>
              <a:t>Conventions Industrielles</a:t>
            </a:r>
          </a:p>
          <a:p>
            <a:pPr defTabSz="457189"/>
            <a:r>
              <a:rPr lang="fr-FR" sz="1000">
                <a:solidFill>
                  <a:prstClr val="white"/>
                </a:solidFill>
                <a:latin typeface="Verdana"/>
                <a:ea typeface="Verdana Regular" pitchFamily="34" charset="-122"/>
              </a:rPr>
              <a:t>de Formation par la REcherche</a:t>
            </a:r>
            <a:endParaRPr lang="en-US" sz="1000">
              <a:solidFill>
                <a:prstClr val="white"/>
              </a:solidFill>
              <a:latin typeface="Verdana"/>
            </a:endParaRPr>
          </a:p>
        </p:txBody>
      </p:sp>
      <p:pic>
        <p:nvPicPr>
          <p:cNvPr id="30" name="Image 29">
            <a:extLst>
              <a:ext uri="{FF2B5EF4-FFF2-40B4-BE49-F238E27FC236}">
                <a16:creationId xmlns:a16="http://schemas.microsoft.com/office/drawing/2014/main" id="{E317BB29-30E8-C244-98BC-8542C9F162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984997" y="990267"/>
            <a:ext cx="3606484" cy="3606484"/>
          </a:xfrm>
          <a:prstGeom prst="rect">
            <a:avLst/>
          </a:prstGeom>
        </p:spPr>
      </p:pic>
      <p:sp>
        <p:nvSpPr>
          <p:cNvPr id="33" name="Espace réservé du numéro de diapositive 32">
            <a:extLst>
              <a:ext uri="{FF2B5EF4-FFF2-40B4-BE49-F238E27FC236}">
                <a16:creationId xmlns:a16="http://schemas.microsoft.com/office/drawing/2014/main" id="{E66D37F7-590D-7B48-93C1-6D38C815E65B}"/>
              </a:ext>
            </a:extLst>
          </p:cNvPr>
          <p:cNvSpPr>
            <a:spLocks noGrp="1"/>
          </p:cNvSpPr>
          <p:nvPr>
            <p:ph type="sldNum" sz="quarter" idx="4"/>
          </p:nvPr>
        </p:nvSpPr>
        <p:spPr>
          <a:xfrm>
            <a:off x="8336226" y="4820495"/>
            <a:ext cx="476250" cy="205743"/>
          </a:xfrm>
        </p:spPr>
        <p:txBody>
          <a:bodyPr/>
          <a:lstStyle/>
          <a:p>
            <a:pPr defTabSz="457189"/>
            <a:fld id="{6B54B0F7-55DD-40D6-B7F4-70B586885C0B}" type="slidenum">
              <a:rPr lang="en-US" dirty="0">
                <a:solidFill>
                  <a:prstClr val="white"/>
                </a:solidFill>
              </a:rPr>
              <a:pPr defTabSz="457189"/>
              <a:t>21</a:t>
            </a:fld>
            <a:endParaRPr lang="en-US">
              <a:solidFill>
                <a:prstClr val="white"/>
              </a:solidFill>
            </a:endParaRPr>
          </a:p>
        </p:txBody>
      </p:sp>
      <p:grpSp>
        <p:nvGrpSpPr>
          <p:cNvPr id="34" name="Graphique 7">
            <a:extLst>
              <a:ext uri="{FF2B5EF4-FFF2-40B4-BE49-F238E27FC236}">
                <a16:creationId xmlns:a16="http://schemas.microsoft.com/office/drawing/2014/main" id="{B523C132-6CE8-0849-BBC2-1570A562C773}"/>
              </a:ext>
            </a:extLst>
          </p:cNvPr>
          <p:cNvGrpSpPr>
            <a:grpSpLocks noChangeAspect="1"/>
          </p:cNvGrpSpPr>
          <p:nvPr/>
        </p:nvGrpSpPr>
        <p:grpSpPr>
          <a:xfrm>
            <a:off x="331625" y="4747145"/>
            <a:ext cx="803890" cy="206313"/>
            <a:chOff x="4768103" y="-471733"/>
            <a:chExt cx="744723" cy="191124"/>
          </a:xfrm>
          <a:solidFill>
            <a:schemeClr val="bg1"/>
          </a:solidFill>
        </p:grpSpPr>
        <p:sp>
          <p:nvSpPr>
            <p:cNvPr id="35" name="Forme libre : forme 9">
              <a:extLst>
                <a:ext uri="{FF2B5EF4-FFF2-40B4-BE49-F238E27FC236}">
                  <a16:creationId xmlns:a16="http://schemas.microsoft.com/office/drawing/2014/main" id="{AA939D80-0B8C-E24B-B669-423DEE57E2F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pPr defTabSz="457189"/>
              <a:endParaRPr lang="fr-FR">
                <a:solidFill>
                  <a:prstClr val="black"/>
                </a:solidFill>
                <a:latin typeface="Verdana"/>
              </a:endParaRPr>
            </a:p>
          </p:txBody>
        </p:sp>
        <p:sp>
          <p:nvSpPr>
            <p:cNvPr id="36" name="Forme libre : forme 10">
              <a:extLst>
                <a:ext uri="{FF2B5EF4-FFF2-40B4-BE49-F238E27FC236}">
                  <a16:creationId xmlns:a16="http://schemas.microsoft.com/office/drawing/2014/main" id="{8552AFD6-9F52-3D44-9D2E-0A336CB2F32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pPr defTabSz="457189"/>
              <a:endParaRPr lang="fr-FR">
                <a:solidFill>
                  <a:srgbClr val="7A00E6"/>
                </a:solidFill>
                <a:latin typeface="Verdana"/>
              </a:endParaRPr>
            </a:p>
          </p:txBody>
        </p:sp>
        <p:sp>
          <p:nvSpPr>
            <p:cNvPr id="37" name="Forme libre : forme 11">
              <a:extLst>
                <a:ext uri="{FF2B5EF4-FFF2-40B4-BE49-F238E27FC236}">
                  <a16:creationId xmlns:a16="http://schemas.microsoft.com/office/drawing/2014/main" id="{FE9E74BE-9BA8-8C4D-94F2-CB144D6BEB7E}"/>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pPr defTabSz="457189"/>
              <a:endParaRPr lang="fr-FR">
                <a:solidFill>
                  <a:prstClr val="black"/>
                </a:solidFill>
                <a:latin typeface="Verdana"/>
              </a:endParaRPr>
            </a:p>
          </p:txBody>
        </p:sp>
      </p:grpSp>
      <p:sp>
        <p:nvSpPr>
          <p:cNvPr id="41" name="Object21">
            <a:extLst>
              <a:ext uri="{FF2B5EF4-FFF2-40B4-BE49-F238E27FC236}">
                <a16:creationId xmlns:a16="http://schemas.microsoft.com/office/drawing/2014/main" id="{E9256C50-5F32-44E3-A5CA-B76258A30DD8}"/>
              </a:ext>
            </a:extLst>
          </p:cNvPr>
          <p:cNvSpPr/>
          <p:nvPr/>
        </p:nvSpPr>
        <p:spPr>
          <a:xfrm>
            <a:off x="6842741" y="3280586"/>
            <a:ext cx="2048849" cy="579661"/>
          </a:xfrm>
          <a:prstGeom prst="rect">
            <a:avLst/>
          </a:prstGeom>
          <a:noFill/>
          <a:ln/>
        </p:spPr>
        <p:txBody>
          <a:bodyPr wrap="square" lIns="0" tIns="0" rIns="0" bIns="0" rtlCol="0" anchor="t"/>
          <a:lstStyle/>
          <a:p>
            <a:pPr defTabSz="457189"/>
            <a:r>
              <a:rPr lang="en-US" sz="1000">
                <a:solidFill>
                  <a:prstClr val="white"/>
                </a:solidFill>
                <a:latin typeface="Verdana"/>
                <a:ea typeface="Georgia Bold Italic" pitchFamily="34" charset="-122"/>
                <a:cs typeface="Georgia Bold Italic" pitchFamily="34" charset="-120"/>
              </a:rPr>
              <a:t>Plus de 6 500 
</a:t>
            </a:r>
            <a:r>
              <a:rPr lang="en-US" sz="1000">
                <a:solidFill>
                  <a:prstClr val="white"/>
                </a:solidFill>
                <a:latin typeface="Verdana"/>
                <a:ea typeface="Verdana Regular" pitchFamily="34" charset="-122"/>
                <a:cs typeface="Verdana Regular" pitchFamily="34" charset="-120"/>
              </a:rPr>
              <a:t>fournisseurs ont travaillé</a:t>
            </a:r>
          </a:p>
          <a:p>
            <a:pPr defTabSz="457189"/>
            <a:r>
              <a:rPr lang="en-US" sz="1000">
                <a:solidFill>
                  <a:prstClr val="white"/>
                </a:solidFill>
                <a:latin typeface="Verdana"/>
                <a:ea typeface="Verdana Regular" pitchFamily="34" charset="-122"/>
                <a:cs typeface="Verdana Regular" pitchFamily="34" charset="-120"/>
              </a:rPr>
              <a:t>avec Sanofi en France en 2021</a:t>
            </a:r>
            <a:endParaRPr lang="en-US" sz="1000">
              <a:solidFill>
                <a:prstClr val="white"/>
              </a:solidFill>
              <a:latin typeface="Verdana"/>
            </a:endParaRPr>
          </a:p>
        </p:txBody>
      </p:sp>
      <p:sp>
        <p:nvSpPr>
          <p:cNvPr id="38" name="Titre 34">
            <a:extLst>
              <a:ext uri="{FF2B5EF4-FFF2-40B4-BE49-F238E27FC236}">
                <a16:creationId xmlns:a16="http://schemas.microsoft.com/office/drawing/2014/main" id="{88B9175C-50AF-49EE-B6D1-E97C0CEEFF55}"/>
              </a:ext>
            </a:extLst>
          </p:cNvPr>
          <p:cNvSpPr txBox="1">
            <a:spLocks/>
          </p:cNvSpPr>
          <p:nvPr/>
        </p:nvSpPr>
        <p:spPr>
          <a:xfrm>
            <a:off x="331192" y="578735"/>
            <a:ext cx="5674322" cy="843486"/>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lang="fr-FR" sz="22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685783"/>
            <a:r>
              <a:rPr lang="fr-FR" i="1">
                <a:solidFill>
                  <a:srgbClr val="F5F6FB"/>
                </a:solidFill>
                <a:latin typeface="Georgia" panose="02040502050405020303" pitchFamily="18" charset="0"/>
              </a:rPr>
              <a:t>Un acteur majeur de l’économie française</a:t>
            </a:r>
          </a:p>
          <a:p>
            <a:pPr defTabSz="685783"/>
            <a:endParaRPr lang="fr-FR" i="1">
              <a:solidFill>
                <a:srgbClr val="7A00E6"/>
              </a:solidFill>
              <a:latin typeface="Georgia" panose="02040502050405020303" pitchFamily="18" charset="0"/>
            </a:endParaRPr>
          </a:p>
        </p:txBody>
      </p:sp>
      <p:sp>
        <p:nvSpPr>
          <p:cNvPr id="39" name="Espace réservé du texte 5">
            <a:extLst>
              <a:ext uri="{FF2B5EF4-FFF2-40B4-BE49-F238E27FC236}">
                <a16:creationId xmlns:a16="http://schemas.microsoft.com/office/drawing/2014/main" id="{EC2D9B9D-AC19-4C7A-9629-740285669C99}"/>
              </a:ext>
            </a:extLst>
          </p:cNvPr>
          <p:cNvSpPr txBox="1">
            <a:spLocks/>
          </p:cNvSpPr>
          <p:nvPr/>
        </p:nvSpPr>
        <p:spPr>
          <a:xfrm>
            <a:off x="333730" y="318888"/>
            <a:ext cx="8478000" cy="123111"/>
          </a:xfrm>
          <a:prstGeom prst="rect">
            <a:avLst/>
          </a:prstGeom>
        </p:spPr>
        <p:txBody>
          <a:bodyPr vert="horz" wrap="square" lIns="0" tIns="0" rIns="0" bIns="0" rtlCol="0" anchor="t" anchorCtr="0">
            <a:sp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6800" indent="-226800" algn="l" defTabSz="685800" rtl="0" eaLnBrk="1" latinLnBrk="0" hangingPunct="1">
              <a:lnSpc>
                <a:spcPct val="100000"/>
              </a:lnSpc>
              <a:spcBef>
                <a:spcPts val="300"/>
              </a:spcBef>
              <a:spcAft>
                <a:spcPts val="0"/>
              </a:spcAft>
              <a:buClr>
                <a:schemeClr val="accent2"/>
              </a:buClr>
              <a:buFontTx/>
              <a:buBlip>
                <a:blip r:embed="rId7"/>
              </a:buBlip>
              <a:defRPr sz="400" b="0" i="0"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25000"/>
              </a:lnSpc>
              <a:spcBef>
                <a:spcPts val="300"/>
              </a:spcBef>
              <a:buFontTx/>
              <a:buBlip>
                <a:blip r:embed="rId7"/>
              </a:buBlip>
              <a:tabLst>
                <a:tab pos="627063" algn="l"/>
              </a:tabLst>
              <a:defRPr sz="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7"/>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783"/>
            <a:r>
              <a:rPr lang="en-US">
                <a:solidFill>
                  <a:prstClr val="white"/>
                </a:solidFill>
              </a:rPr>
              <a:t>Sanofi en France</a:t>
            </a:r>
          </a:p>
        </p:txBody>
      </p:sp>
      <p:pic>
        <p:nvPicPr>
          <p:cNvPr id="42" name="Image 41">
            <a:extLst>
              <a:ext uri="{FF2B5EF4-FFF2-40B4-BE49-F238E27FC236}">
                <a16:creationId xmlns:a16="http://schemas.microsoft.com/office/drawing/2014/main" id="{C4AEEDF7-A5F2-4D12-B760-5124DA0533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863" y="3271117"/>
            <a:ext cx="540000" cy="539102"/>
          </a:xfrm>
          <a:prstGeom prst="rect">
            <a:avLst/>
          </a:prstGeom>
        </p:spPr>
      </p:pic>
      <p:cxnSp>
        <p:nvCxnSpPr>
          <p:cNvPr id="44" name="Connecteur droit 43">
            <a:extLst>
              <a:ext uri="{FF2B5EF4-FFF2-40B4-BE49-F238E27FC236}">
                <a16:creationId xmlns:a16="http://schemas.microsoft.com/office/drawing/2014/main" id="{354E53AB-C8BF-4523-A214-24C104495FF5}"/>
              </a:ext>
            </a:extLst>
          </p:cNvPr>
          <p:cNvCxnSpPr/>
          <p:nvPr/>
        </p:nvCxnSpPr>
        <p:spPr>
          <a:xfrm>
            <a:off x="1506336" y="3657110"/>
            <a:ext cx="0" cy="18000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8" name="Image 47" descr="Une image contenant flèche&#10;&#10;Description générée automatiquement">
            <a:extLst>
              <a:ext uri="{FF2B5EF4-FFF2-40B4-BE49-F238E27FC236}">
                <a16:creationId xmlns:a16="http://schemas.microsoft.com/office/drawing/2014/main" id="{21447CFC-648F-4159-AE08-2AF174852C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413" y="1478950"/>
            <a:ext cx="540900" cy="540000"/>
          </a:xfrm>
          <a:prstGeom prst="rect">
            <a:avLst/>
          </a:prstGeom>
        </p:spPr>
      </p:pic>
      <p:pic>
        <p:nvPicPr>
          <p:cNvPr id="50" name="Image 49">
            <a:extLst>
              <a:ext uri="{FF2B5EF4-FFF2-40B4-BE49-F238E27FC236}">
                <a16:creationId xmlns:a16="http://schemas.microsoft.com/office/drawing/2014/main" id="{B0CC4A6D-7740-415D-9863-65CB444EE2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863" y="2449363"/>
            <a:ext cx="540000" cy="540000"/>
          </a:xfrm>
          <a:prstGeom prst="rect">
            <a:avLst/>
          </a:prstGeom>
        </p:spPr>
      </p:pic>
      <p:pic>
        <p:nvPicPr>
          <p:cNvPr id="52" name="Image 51">
            <a:extLst>
              <a:ext uri="{FF2B5EF4-FFF2-40B4-BE49-F238E27FC236}">
                <a16:creationId xmlns:a16="http://schemas.microsoft.com/office/drawing/2014/main" id="{BC6D449B-A508-4EC1-978A-99CD576612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7919" y="1241881"/>
            <a:ext cx="540000" cy="540000"/>
          </a:xfrm>
          <a:prstGeom prst="rect">
            <a:avLst/>
          </a:prstGeom>
        </p:spPr>
      </p:pic>
      <p:cxnSp>
        <p:nvCxnSpPr>
          <p:cNvPr id="56" name="Connecteur droit 55">
            <a:extLst>
              <a:ext uri="{FF2B5EF4-FFF2-40B4-BE49-F238E27FC236}">
                <a16:creationId xmlns:a16="http://schemas.microsoft.com/office/drawing/2014/main" id="{ADE60AF8-282D-4210-AC7D-9FD8BE86905D}"/>
              </a:ext>
            </a:extLst>
          </p:cNvPr>
          <p:cNvCxnSpPr/>
          <p:nvPr/>
        </p:nvCxnSpPr>
        <p:spPr>
          <a:xfrm>
            <a:off x="7042678" y="1791933"/>
            <a:ext cx="0" cy="18000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ED45307F-3C74-47FC-8B0E-69D91A3163EB}"/>
              </a:ext>
            </a:extLst>
          </p:cNvPr>
          <p:cNvCxnSpPr>
            <a:cxnSpLocks/>
          </p:cNvCxnSpPr>
          <p:nvPr/>
        </p:nvCxnSpPr>
        <p:spPr>
          <a:xfrm>
            <a:off x="6963654" y="1788703"/>
            <a:ext cx="191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AB6B465E-3880-4F09-9C1E-3D3605CADD2B}"/>
              </a:ext>
            </a:extLst>
          </p:cNvPr>
          <p:cNvCxnSpPr/>
          <p:nvPr/>
        </p:nvCxnSpPr>
        <p:spPr>
          <a:xfrm>
            <a:off x="7046737" y="3795330"/>
            <a:ext cx="0" cy="18000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BB72AC4-0462-49C3-8025-4D1BB5318C28}"/>
              </a:ext>
            </a:extLst>
          </p:cNvPr>
          <p:cNvCxnSpPr>
            <a:cxnSpLocks/>
          </p:cNvCxnSpPr>
          <p:nvPr/>
        </p:nvCxnSpPr>
        <p:spPr>
          <a:xfrm>
            <a:off x="6967714" y="3792100"/>
            <a:ext cx="1878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Image 62">
            <a:extLst>
              <a:ext uri="{FF2B5EF4-FFF2-40B4-BE49-F238E27FC236}">
                <a16:creationId xmlns:a16="http://schemas.microsoft.com/office/drawing/2014/main" id="{7B0C9259-DA22-43CD-9A10-FEC0C57706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07919" y="3248573"/>
            <a:ext cx="540900" cy="540000"/>
          </a:xfrm>
          <a:prstGeom prst="rect">
            <a:avLst/>
          </a:prstGeom>
        </p:spPr>
      </p:pic>
      <p:sp>
        <p:nvSpPr>
          <p:cNvPr id="64" name="Object24">
            <a:extLst>
              <a:ext uri="{FF2B5EF4-FFF2-40B4-BE49-F238E27FC236}">
                <a16:creationId xmlns:a16="http://schemas.microsoft.com/office/drawing/2014/main" id="{C1F67537-8F0F-4E7F-B12C-9DA174D1F230}"/>
              </a:ext>
            </a:extLst>
          </p:cNvPr>
          <p:cNvSpPr/>
          <p:nvPr/>
        </p:nvSpPr>
        <p:spPr>
          <a:xfrm>
            <a:off x="2501026" y="4887489"/>
            <a:ext cx="6484809" cy="205742"/>
          </a:xfrm>
          <a:prstGeom prst="rect">
            <a:avLst/>
          </a:prstGeom>
          <a:noFill/>
          <a:ln/>
        </p:spPr>
        <p:txBody>
          <a:bodyPr wrap="square" lIns="0" tIns="0" rIns="0" bIns="0" rtlCol="0" anchor="t"/>
          <a:lstStyle/>
          <a:p>
            <a:pPr defTabSz="457189">
              <a:lnSpc>
                <a:spcPts val="825"/>
              </a:lnSpc>
              <a:spcAft>
                <a:spcPts val="38"/>
              </a:spcAft>
            </a:pPr>
            <a:r>
              <a:rPr lang="en-US" sz="700">
                <a:solidFill>
                  <a:prstClr val="white"/>
                </a:solidFill>
                <a:latin typeface="Verdana Regular" pitchFamily="34" charset="0"/>
                <a:ea typeface="Verdana Regular" pitchFamily="34" charset="-122"/>
                <a:cs typeface="Verdana Regular" pitchFamily="34" charset="-120"/>
              </a:rPr>
              <a:t>Données Sanofi au 31 décembre 2021		 * Bilan économique / emploi du LEEM </a:t>
            </a:r>
            <a:r>
              <a:rPr lang="en-US" sz="700" err="1">
                <a:solidFill>
                  <a:prstClr val="white"/>
                </a:solidFill>
                <a:latin typeface="Verdana Regular" pitchFamily="34" charset="0"/>
                <a:ea typeface="Verdana Regular" pitchFamily="34" charset="-122"/>
                <a:cs typeface="Verdana Regular" pitchFamily="34" charset="-120"/>
              </a:rPr>
              <a:t>octobre</a:t>
            </a:r>
            <a:r>
              <a:rPr lang="en-US" sz="700">
                <a:solidFill>
                  <a:prstClr val="white"/>
                </a:solidFill>
                <a:latin typeface="Verdana Regular" pitchFamily="34" charset="0"/>
                <a:ea typeface="Verdana Regular" pitchFamily="34" charset="-122"/>
                <a:cs typeface="Verdana Regular" pitchFamily="34" charset="-120"/>
              </a:rPr>
              <a:t> 2021
</a:t>
            </a:r>
            <a:endParaRPr lang="en-US" sz="700">
              <a:solidFill>
                <a:prstClr val="white"/>
              </a:solidFill>
              <a:latin typeface="Verdana"/>
            </a:endParaRPr>
          </a:p>
        </p:txBody>
      </p:sp>
      <p:cxnSp>
        <p:nvCxnSpPr>
          <p:cNvPr id="71" name="Connecteur droit 70">
            <a:extLst>
              <a:ext uri="{FF2B5EF4-FFF2-40B4-BE49-F238E27FC236}">
                <a16:creationId xmlns:a16="http://schemas.microsoft.com/office/drawing/2014/main" id="{6A356FFF-BACA-45D1-BA79-19D375D915F2}"/>
              </a:ext>
            </a:extLst>
          </p:cNvPr>
          <p:cNvCxnSpPr>
            <a:cxnSpLocks/>
          </p:cNvCxnSpPr>
          <p:nvPr/>
        </p:nvCxnSpPr>
        <p:spPr>
          <a:xfrm>
            <a:off x="1412850" y="3657782"/>
            <a:ext cx="1878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F265AA2-8973-4499-9EE2-06B559FD6637}"/>
              </a:ext>
            </a:extLst>
          </p:cNvPr>
          <p:cNvGrpSpPr/>
          <p:nvPr/>
        </p:nvGrpSpPr>
        <p:grpSpPr>
          <a:xfrm>
            <a:off x="4353919" y="1391946"/>
            <a:ext cx="1356799" cy="1471110"/>
            <a:chOff x="4353918" y="1273819"/>
            <a:chExt cx="1356799" cy="1471110"/>
          </a:xfrm>
        </p:grpSpPr>
        <p:pic>
          <p:nvPicPr>
            <p:cNvPr id="39" name="Picture 38" descr="Archives file room">
              <a:extLst>
                <a:ext uri="{FF2B5EF4-FFF2-40B4-BE49-F238E27FC236}">
                  <a16:creationId xmlns:a16="http://schemas.microsoft.com/office/drawing/2014/main" id="{CF6552CB-0F40-4605-B498-325020F50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19" t="14771" r="44583" b="21041"/>
            <a:stretch>
              <a:fillRect/>
            </a:stretch>
          </p:blipFill>
          <p:spPr bwMode="auto">
            <a:xfrm>
              <a:off x="4397169" y="1273819"/>
              <a:ext cx="1270297" cy="1260000"/>
            </a:xfrm>
            <a:custGeom>
              <a:avLst/>
              <a:gdLst>
                <a:gd name="connsiteX0" fmla="*/ 3366565 w 6879057"/>
                <a:gd name="connsiteY0" fmla="*/ 0 h 6823295"/>
                <a:gd name="connsiteX1" fmla="*/ 6879057 w 6879057"/>
                <a:gd name="connsiteY1" fmla="*/ 3411983 h 6823295"/>
                <a:gd name="connsiteX2" fmla="*/ 3512921 w 6879057"/>
                <a:gd name="connsiteY2" fmla="*/ 6823295 h 6823295"/>
                <a:gd name="connsiteX3" fmla="*/ 1 w 6879057"/>
                <a:gd name="connsiteY3" fmla="*/ 3411741 h 6823295"/>
                <a:gd name="connsiteX4" fmla="*/ 3366565 w 6879057"/>
                <a:gd name="connsiteY4" fmla="*/ 0 h 682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9057" h="6823295">
                  <a:moveTo>
                    <a:pt x="3366565" y="0"/>
                  </a:moveTo>
                  <a:cubicBezTo>
                    <a:pt x="5512947" y="0"/>
                    <a:pt x="6879057" y="1267423"/>
                    <a:pt x="6879057" y="3411983"/>
                  </a:cubicBezTo>
                  <a:cubicBezTo>
                    <a:pt x="6879298" y="5507682"/>
                    <a:pt x="5512891" y="6823053"/>
                    <a:pt x="3512921" y="6823295"/>
                  </a:cubicBezTo>
                  <a:cubicBezTo>
                    <a:pt x="1317176" y="6823109"/>
                    <a:pt x="-183" y="5507440"/>
                    <a:pt x="1" y="3411741"/>
                  </a:cubicBezTo>
                  <a:cubicBezTo>
                    <a:pt x="-17" y="1267199"/>
                    <a:pt x="1317232" y="56"/>
                    <a:pt x="3366565" y="0"/>
                  </a:cubicBezTo>
                  <a:close/>
                </a:path>
              </a:pathLst>
            </a:custGeom>
            <a:noFill/>
            <a:extLst>
              <a:ext uri="{909E8E84-426E-40DD-AFC4-6F175D3DCCD1}">
                <a14:hiddenFill xmlns:a14="http://schemas.microsoft.com/office/drawing/2010/main">
                  <a:solidFill>
                    <a:srgbClr val="FFFFFF"/>
                  </a:solidFill>
                </a14:hiddenFill>
              </a:ext>
            </a:extLst>
          </p:spPr>
        </p:pic>
        <p:sp>
          <p:nvSpPr>
            <p:cNvPr id="42" name="ZoneTexte 34">
              <a:extLst>
                <a:ext uri="{FF2B5EF4-FFF2-40B4-BE49-F238E27FC236}">
                  <a16:creationId xmlns:a16="http://schemas.microsoft.com/office/drawing/2014/main" id="{A84B8FCF-D245-4AE4-A735-0C9BBCD847DC}"/>
                </a:ext>
              </a:extLst>
            </p:cNvPr>
            <p:cNvSpPr txBox="1"/>
            <p:nvPr/>
          </p:nvSpPr>
          <p:spPr>
            <a:xfrm>
              <a:off x="4353918" y="2529485"/>
              <a:ext cx="1356799" cy="215444"/>
            </a:xfrm>
            <a:prstGeom prst="rect">
              <a:avLst/>
            </a:prstGeom>
            <a:noFill/>
          </p:spPr>
          <p:txBody>
            <a:bodyPr wrap="square">
              <a:spAutoFit/>
            </a:bodyPr>
            <a:lstStyle/>
            <a:p>
              <a:pPr algn="ctr" defTabSz="685800"/>
              <a:r>
                <a:rPr lang="en-GB" sz="800" i="1">
                  <a:solidFill>
                    <a:srgbClr val="7A00E6"/>
                  </a:solidFill>
                  <a:latin typeface="Verdana"/>
                </a:rPr>
                <a:t>Paper</a:t>
              </a:r>
              <a:endParaRPr lang="fr-FR" sz="1200" i="1">
                <a:solidFill>
                  <a:srgbClr val="7A00E6"/>
                </a:solidFill>
                <a:latin typeface="Verdana"/>
              </a:endParaRPr>
            </a:p>
          </p:txBody>
        </p:sp>
      </p:grpSp>
      <p:grpSp>
        <p:nvGrpSpPr>
          <p:cNvPr id="16" name="Group 15">
            <a:extLst>
              <a:ext uri="{FF2B5EF4-FFF2-40B4-BE49-F238E27FC236}">
                <a16:creationId xmlns:a16="http://schemas.microsoft.com/office/drawing/2014/main" id="{7A663153-7774-4A5A-A386-7479F7491141}"/>
              </a:ext>
            </a:extLst>
          </p:cNvPr>
          <p:cNvGrpSpPr/>
          <p:nvPr/>
        </p:nvGrpSpPr>
        <p:grpSpPr>
          <a:xfrm>
            <a:off x="7537233" y="1391946"/>
            <a:ext cx="1415470" cy="1471110"/>
            <a:chOff x="5911860" y="1273819"/>
            <a:chExt cx="1415470" cy="1471110"/>
          </a:xfrm>
        </p:grpSpPr>
        <p:pic>
          <p:nvPicPr>
            <p:cNvPr id="36" name="Picture 35" descr="Resistance, Load bank for Data center - METAL DEPLOYE RESISTOR">
              <a:extLst>
                <a:ext uri="{FF2B5EF4-FFF2-40B4-BE49-F238E27FC236}">
                  <a16:creationId xmlns:a16="http://schemas.microsoft.com/office/drawing/2014/main" id="{AE405856-7147-4D23-A5EB-D2961E852D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248" t="6927" r="28039" b="9416"/>
            <a:stretch>
              <a:fillRect/>
            </a:stretch>
          </p:blipFill>
          <p:spPr bwMode="auto">
            <a:xfrm>
              <a:off x="5984446" y="1273819"/>
              <a:ext cx="1270298" cy="1260000"/>
            </a:xfrm>
            <a:custGeom>
              <a:avLst/>
              <a:gdLst>
                <a:gd name="connsiteX0" fmla="*/ 2414858 w 4934390"/>
                <a:gd name="connsiteY0" fmla="*/ 0 h 4894390"/>
                <a:gd name="connsiteX1" fmla="*/ 4934390 w 4934390"/>
                <a:gd name="connsiteY1" fmla="*/ 2447436 h 4894390"/>
                <a:gd name="connsiteX2" fmla="*/ 2519840 w 4934390"/>
                <a:gd name="connsiteY2" fmla="*/ 4894390 h 4894390"/>
                <a:gd name="connsiteX3" fmla="*/ 1 w 4934390"/>
                <a:gd name="connsiteY3" fmla="*/ 2447263 h 4894390"/>
                <a:gd name="connsiteX4" fmla="*/ 2414858 w 4934390"/>
                <a:gd name="connsiteY4" fmla="*/ 0 h 489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390" h="4894390">
                  <a:moveTo>
                    <a:pt x="2414858" y="0"/>
                  </a:moveTo>
                  <a:cubicBezTo>
                    <a:pt x="3954471" y="0"/>
                    <a:pt x="4934390" y="909130"/>
                    <a:pt x="4934390" y="2447436"/>
                  </a:cubicBezTo>
                  <a:cubicBezTo>
                    <a:pt x="4934563" y="3950693"/>
                    <a:pt x="3954431" y="4894217"/>
                    <a:pt x="2519840" y="4894390"/>
                  </a:cubicBezTo>
                  <a:cubicBezTo>
                    <a:pt x="944819" y="4894257"/>
                    <a:pt x="-130" y="3950520"/>
                    <a:pt x="1" y="2447263"/>
                  </a:cubicBezTo>
                  <a:cubicBezTo>
                    <a:pt x="-11" y="908970"/>
                    <a:pt x="944859" y="40"/>
                    <a:pt x="2414858" y="0"/>
                  </a:cubicBezTo>
                  <a:close/>
                </a:path>
              </a:pathLst>
            </a:custGeom>
            <a:noFill/>
            <a:extLst>
              <a:ext uri="{909E8E84-426E-40DD-AFC4-6F175D3DCCD1}">
                <a14:hiddenFill xmlns:a14="http://schemas.microsoft.com/office/drawing/2010/main">
                  <a:solidFill>
                    <a:srgbClr val="FFFFFF"/>
                  </a:solidFill>
                </a14:hiddenFill>
              </a:ext>
            </a:extLst>
          </p:spPr>
        </p:pic>
        <p:sp>
          <p:nvSpPr>
            <p:cNvPr id="47" name="ZoneTexte 35">
              <a:extLst>
                <a:ext uri="{FF2B5EF4-FFF2-40B4-BE49-F238E27FC236}">
                  <a16:creationId xmlns:a16="http://schemas.microsoft.com/office/drawing/2014/main" id="{2262CD11-AFA3-484F-BD03-0EB7BE88CC8D}"/>
                </a:ext>
              </a:extLst>
            </p:cNvPr>
            <p:cNvSpPr txBox="1"/>
            <p:nvPr/>
          </p:nvSpPr>
          <p:spPr>
            <a:xfrm>
              <a:off x="5911860" y="2529485"/>
              <a:ext cx="1415470" cy="215444"/>
            </a:xfrm>
            <a:prstGeom prst="rect">
              <a:avLst/>
            </a:prstGeom>
            <a:noFill/>
          </p:spPr>
          <p:txBody>
            <a:bodyPr wrap="square">
              <a:spAutoFit/>
            </a:bodyPr>
            <a:lstStyle/>
            <a:p>
              <a:pPr algn="ctr" defTabSz="685800"/>
              <a:r>
                <a:rPr lang="en-GB" sz="800" i="1">
                  <a:solidFill>
                    <a:srgbClr val="7A00E6"/>
                  </a:solidFill>
                  <a:latin typeface="Verdana"/>
                </a:rPr>
                <a:t>Digital</a:t>
              </a:r>
              <a:endParaRPr lang="fr-FR" sz="1200" i="1">
                <a:solidFill>
                  <a:srgbClr val="7A00E6"/>
                </a:solidFill>
                <a:latin typeface="Verdana"/>
              </a:endParaRPr>
            </a:p>
          </p:txBody>
        </p:sp>
      </p:grpSp>
      <p:graphicFrame>
        <p:nvGraphicFramePr>
          <p:cNvPr id="5" name="Object 4" hidden="1">
            <a:extLst>
              <a:ext uri="{FF2B5EF4-FFF2-40B4-BE49-F238E27FC236}">
                <a16:creationId xmlns:a16="http://schemas.microsoft.com/office/drawing/2014/main" id="{8C9E4A86-3821-489D-8F6A-1EC60CF50736}"/>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8C9E4A86-3821-489D-8F6A-1EC60CF50736}"/>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6B45513-4F01-4222-A11B-CBCEAB521008}"/>
              </a:ext>
            </a:extLst>
          </p:cNvPr>
          <p:cNvSpPr>
            <a:spLocks noGrp="1"/>
          </p:cNvSpPr>
          <p:nvPr>
            <p:ph type="sldNum" sz="quarter" idx="16"/>
          </p:nvPr>
        </p:nvSpPr>
        <p:spPr>
          <a:xfrm>
            <a:off x="8336226" y="4820495"/>
            <a:ext cx="476250" cy="205743"/>
          </a:xfrm>
        </p:spPr>
        <p:txBody>
          <a:bodyPr/>
          <a:lstStyle/>
          <a:p>
            <a:pPr defTabSz="685800"/>
            <a:fld id="{6B54B0F7-55DD-40D6-B7F4-70B586885C0B}" type="slidenum">
              <a:rPr lang="en-US">
                <a:solidFill>
                  <a:prstClr val="black"/>
                </a:solidFill>
              </a:rPr>
              <a:pPr defTabSz="685800"/>
              <a:t>22</a:t>
            </a:fld>
            <a:endParaRPr lang="en-US">
              <a:solidFill>
                <a:prstClr val="black"/>
              </a:solidFill>
            </a:endParaRPr>
          </a:p>
        </p:txBody>
      </p:sp>
      <p:sp>
        <p:nvSpPr>
          <p:cNvPr id="4" name="Rectangle 3">
            <a:extLst>
              <a:ext uri="{FF2B5EF4-FFF2-40B4-BE49-F238E27FC236}">
                <a16:creationId xmlns:a16="http://schemas.microsoft.com/office/drawing/2014/main" id="{2A033D18-1408-4FF7-B849-DB89F6F6843A}"/>
              </a:ext>
            </a:extLst>
          </p:cNvPr>
          <p:cNvSpPr/>
          <p:nvPr/>
        </p:nvSpPr>
        <p:spPr>
          <a:xfrm>
            <a:off x="0" y="0"/>
            <a:ext cx="40894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a:solidFill>
                <a:prstClr val="white"/>
              </a:solidFill>
              <a:latin typeface="Verdana"/>
            </a:endParaRPr>
          </a:p>
        </p:txBody>
      </p:sp>
      <p:sp>
        <p:nvSpPr>
          <p:cNvPr id="6" name="Title 5">
            <a:extLst>
              <a:ext uri="{FF2B5EF4-FFF2-40B4-BE49-F238E27FC236}">
                <a16:creationId xmlns:a16="http://schemas.microsoft.com/office/drawing/2014/main" id="{2E22CCD3-AE74-4C69-9CB6-146C8F53E2C8}"/>
              </a:ext>
            </a:extLst>
          </p:cNvPr>
          <p:cNvSpPr>
            <a:spLocks noGrp="1"/>
          </p:cNvSpPr>
          <p:nvPr>
            <p:ph type="title"/>
          </p:nvPr>
        </p:nvSpPr>
        <p:spPr>
          <a:xfrm>
            <a:off x="193391" y="631844"/>
            <a:ext cx="3702619" cy="360000"/>
          </a:xfrm>
        </p:spPr>
        <p:txBody>
          <a:bodyPr vert="horz" anchor="ctr">
            <a:normAutofit/>
          </a:bodyPr>
          <a:lstStyle/>
          <a:p>
            <a:r>
              <a:rPr lang="en-US" sz="1400" b="1">
                <a:solidFill>
                  <a:schemeClr val="bg1"/>
                </a:solidFill>
              </a:rPr>
              <a:t>Securing our auditable assets</a:t>
            </a:r>
            <a:endParaRPr lang="en-US" sz="1400">
              <a:solidFill>
                <a:schemeClr val="bg1"/>
              </a:solidFill>
            </a:endParaRPr>
          </a:p>
        </p:txBody>
      </p:sp>
      <p:sp>
        <p:nvSpPr>
          <p:cNvPr id="33" name="TextBox 32">
            <a:extLst>
              <a:ext uri="{FF2B5EF4-FFF2-40B4-BE49-F238E27FC236}">
                <a16:creationId xmlns:a16="http://schemas.microsoft.com/office/drawing/2014/main" id="{E0A424D6-20CD-4B81-B41F-89B89239F137}"/>
              </a:ext>
            </a:extLst>
          </p:cNvPr>
          <p:cNvSpPr txBox="1"/>
          <p:nvPr/>
        </p:nvSpPr>
        <p:spPr>
          <a:xfrm>
            <a:off x="270333" y="1136646"/>
            <a:ext cx="3132000" cy="313932"/>
          </a:xfrm>
          <a:prstGeom prst="rect">
            <a:avLst/>
          </a:prstGeom>
        </p:spPr>
        <p:txBody>
          <a:bodyPr vert="horz" lIns="0" tIns="0" rIns="0" bIns="0" rtlCol="0" anchor="ctr">
            <a:normAutofit/>
          </a:bodyPr>
          <a:lstStyle>
            <a:lvl1pPr defTabSz="685800">
              <a:lnSpc>
                <a:spcPct val="90000"/>
              </a:lnSpc>
              <a:spcBef>
                <a:spcPct val="0"/>
              </a:spcBef>
              <a:buNone/>
              <a:defRPr lang="fr-FR" sz="1600" b="1" i="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514350"/>
            <a:r>
              <a:rPr lang="de-DE" sz="1200" b="0" i="1">
                <a:solidFill>
                  <a:prstClr val="white"/>
                </a:solidFill>
              </a:rPr>
              <a:t>Facts &amp; </a:t>
            </a:r>
            <a:r>
              <a:rPr lang="en-GB" sz="1200" b="0" i="1">
                <a:solidFill>
                  <a:prstClr val="white"/>
                </a:solidFill>
              </a:rPr>
              <a:t>Figures - 2022</a:t>
            </a:r>
          </a:p>
        </p:txBody>
      </p:sp>
      <p:sp>
        <p:nvSpPr>
          <p:cNvPr id="58" name="Title 5">
            <a:extLst>
              <a:ext uri="{FF2B5EF4-FFF2-40B4-BE49-F238E27FC236}">
                <a16:creationId xmlns:a16="http://schemas.microsoft.com/office/drawing/2014/main" id="{9EE1371F-DC91-4C5E-BB12-CC1739325F67}"/>
              </a:ext>
            </a:extLst>
          </p:cNvPr>
          <p:cNvSpPr txBox="1">
            <a:spLocks/>
          </p:cNvSpPr>
          <p:nvPr/>
        </p:nvSpPr>
        <p:spPr>
          <a:xfrm>
            <a:off x="193391" y="226569"/>
            <a:ext cx="3702619" cy="436248"/>
          </a:xfrm>
          <a:prstGeom prst="rect">
            <a:avLst/>
          </a:prstGeom>
        </p:spPr>
        <p:txBody>
          <a:bodyPr vert="horz" lIns="0" tIns="0" rIns="0" bIns="0" rtlCol="0" anchor="ctr">
            <a:normAutofit lnSpcReduction="10000"/>
          </a:bodyPr>
          <a:lstStyle>
            <a:lvl1pPr algn="l" defTabSz="685800" rtl="0" eaLnBrk="1" latinLnBrk="0" hangingPunct="1">
              <a:lnSpc>
                <a:spcPct val="90000"/>
              </a:lnSpc>
              <a:spcBef>
                <a:spcPct val="0"/>
              </a:spcBef>
              <a:buNone/>
              <a:defRPr lang="fr-FR" sz="22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defTabSz="514350"/>
            <a:r>
              <a:rPr lang="en-US" sz="1600" b="1" dirty="0">
                <a:solidFill>
                  <a:prstClr val="white"/>
                </a:solidFill>
              </a:rPr>
              <a:t>Records &amp; Information Management</a:t>
            </a:r>
            <a:endParaRPr lang="en-US" sz="1600" dirty="0">
              <a:solidFill>
                <a:prstClr val="white"/>
              </a:solidFill>
            </a:endParaRPr>
          </a:p>
        </p:txBody>
      </p:sp>
      <p:sp>
        <p:nvSpPr>
          <p:cNvPr id="60" name="TextBox 59">
            <a:extLst>
              <a:ext uri="{FF2B5EF4-FFF2-40B4-BE49-F238E27FC236}">
                <a16:creationId xmlns:a16="http://schemas.microsoft.com/office/drawing/2014/main" id="{AC9C01A5-1450-4327-ADE8-19BC96792F32}"/>
              </a:ext>
            </a:extLst>
          </p:cNvPr>
          <p:cNvSpPr txBox="1"/>
          <p:nvPr/>
        </p:nvSpPr>
        <p:spPr>
          <a:xfrm>
            <a:off x="3974830" y="358523"/>
            <a:ext cx="5169171" cy="1041311"/>
          </a:xfrm>
          <a:prstGeom prst="rect">
            <a:avLst/>
          </a:prstGeom>
          <a:noFill/>
        </p:spPr>
        <p:txBody>
          <a:bodyPr wrap="square">
            <a:spAutoFit/>
          </a:bodyPr>
          <a:lstStyle/>
          <a:p>
            <a:pPr marL="179384" defTabSz="692616">
              <a:spcAft>
                <a:spcPts val="200"/>
              </a:spcAft>
              <a:tabLst>
                <a:tab pos="243405" algn="l"/>
              </a:tabLst>
              <a:defRPr/>
            </a:pPr>
            <a:r>
              <a:rPr lang="en-GB" sz="1200" b="1">
                <a:solidFill>
                  <a:srgbClr val="7A00E6">
                    <a:lumMod val="50000"/>
                  </a:srgbClr>
                </a:solidFill>
                <a:latin typeface="Verdana"/>
              </a:rPr>
              <a:t>- Mission -</a:t>
            </a:r>
          </a:p>
          <a:p>
            <a:pPr marL="179384" defTabSz="692616">
              <a:tabLst>
                <a:tab pos="243405" algn="l"/>
              </a:tabLst>
              <a:defRPr/>
            </a:pPr>
            <a:r>
              <a:rPr lang="en-US" sz="1200">
                <a:solidFill>
                  <a:srgbClr val="7A00E6">
                    <a:lumMod val="50000"/>
                  </a:srgbClr>
                </a:solidFill>
                <a:latin typeface="Verdana"/>
              </a:rPr>
              <a:t>Ensure that auditable records (documents, data, biological samples) are securely stored, readily retrievable and considered as genuine, in compliance with worldwide pharma regulations</a:t>
            </a:r>
          </a:p>
        </p:txBody>
      </p:sp>
      <p:sp>
        <p:nvSpPr>
          <p:cNvPr id="62" name="TextBox 61">
            <a:extLst>
              <a:ext uri="{FF2B5EF4-FFF2-40B4-BE49-F238E27FC236}">
                <a16:creationId xmlns:a16="http://schemas.microsoft.com/office/drawing/2014/main" id="{18BA740E-6DD5-4621-A1AE-2B1586F54E0A}"/>
              </a:ext>
            </a:extLst>
          </p:cNvPr>
          <p:cNvSpPr txBox="1"/>
          <p:nvPr/>
        </p:nvSpPr>
        <p:spPr>
          <a:xfrm>
            <a:off x="3974830" y="2821288"/>
            <a:ext cx="5169170" cy="856645"/>
          </a:xfrm>
          <a:prstGeom prst="rect">
            <a:avLst/>
          </a:prstGeom>
          <a:noFill/>
        </p:spPr>
        <p:txBody>
          <a:bodyPr wrap="square">
            <a:spAutoFit/>
          </a:bodyPr>
          <a:lstStyle/>
          <a:p>
            <a:pPr marL="179384" defTabSz="692616">
              <a:spcAft>
                <a:spcPts val="200"/>
              </a:spcAft>
              <a:tabLst>
                <a:tab pos="243405" algn="l"/>
              </a:tabLst>
              <a:defRPr/>
            </a:pPr>
            <a:r>
              <a:rPr lang="en-GB" sz="1200" b="1" dirty="0">
                <a:solidFill>
                  <a:srgbClr val="7A00E6">
                    <a:lumMod val="50000"/>
                  </a:srgbClr>
                </a:solidFill>
                <a:latin typeface="Verdana"/>
              </a:rPr>
              <a:t>- Ambition -</a:t>
            </a:r>
          </a:p>
          <a:p>
            <a:pPr marL="179384" defTabSz="243405">
              <a:defRPr/>
            </a:pPr>
            <a:r>
              <a:rPr lang="en-US" sz="1200" dirty="0">
                <a:solidFill>
                  <a:srgbClr val="7A00E6">
                    <a:lumMod val="50000"/>
                  </a:srgbClr>
                </a:solidFill>
                <a:latin typeface="Verdana"/>
              </a:rPr>
              <a:t>Develop Records &amp; Information Management quality management system to support end-to-end services compliant with regulations</a:t>
            </a:r>
          </a:p>
        </p:txBody>
      </p:sp>
      <p:sp>
        <p:nvSpPr>
          <p:cNvPr id="64" name="TextBox 63">
            <a:extLst>
              <a:ext uri="{FF2B5EF4-FFF2-40B4-BE49-F238E27FC236}">
                <a16:creationId xmlns:a16="http://schemas.microsoft.com/office/drawing/2014/main" id="{3F448E0E-FE72-4957-9F85-2BFDEFB8D3A7}"/>
              </a:ext>
            </a:extLst>
          </p:cNvPr>
          <p:cNvSpPr txBox="1"/>
          <p:nvPr/>
        </p:nvSpPr>
        <p:spPr>
          <a:xfrm>
            <a:off x="3974828" y="3677236"/>
            <a:ext cx="5169171" cy="1461939"/>
          </a:xfrm>
          <a:prstGeom prst="rect">
            <a:avLst/>
          </a:prstGeom>
          <a:noFill/>
        </p:spPr>
        <p:txBody>
          <a:bodyPr wrap="square">
            <a:spAutoFit/>
          </a:bodyPr>
          <a:lstStyle/>
          <a:p>
            <a:pPr marL="179384" defTabSz="692616">
              <a:spcAft>
                <a:spcPts val="200"/>
              </a:spcAft>
              <a:tabLst>
                <a:tab pos="243405" algn="l"/>
              </a:tabLst>
              <a:defRPr/>
            </a:pPr>
            <a:r>
              <a:rPr lang="en-US" sz="1200" b="1">
                <a:solidFill>
                  <a:srgbClr val="7A00E6">
                    <a:lumMod val="50000"/>
                  </a:srgbClr>
                </a:solidFill>
                <a:latin typeface="Verdana"/>
              </a:rPr>
              <a:t>- Operating model -</a:t>
            </a:r>
          </a:p>
          <a:p>
            <a:pPr marL="179384" defTabSz="692616">
              <a:spcAft>
                <a:spcPts val="200"/>
              </a:spcAft>
              <a:tabLst>
                <a:tab pos="243405" algn="l"/>
              </a:tabLst>
              <a:defRPr/>
            </a:pPr>
            <a:r>
              <a:rPr lang="en-US" sz="1200">
                <a:solidFill>
                  <a:srgbClr val="7A00E6">
                    <a:lumMod val="50000"/>
                  </a:srgbClr>
                </a:solidFill>
                <a:latin typeface="Verdana"/>
              </a:rPr>
              <a:t>One global contract with global provider covering 80% of paper archives</a:t>
            </a:r>
          </a:p>
          <a:p>
            <a:pPr marL="179384" defTabSz="692616">
              <a:spcAft>
                <a:spcPts val="200"/>
              </a:spcAft>
              <a:tabLst>
                <a:tab pos="243405" algn="l"/>
              </a:tabLst>
              <a:defRPr/>
            </a:pPr>
            <a:r>
              <a:rPr lang="en-US" sz="1200">
                <a:solidFill>
                  <a:srgbClr val="7A00E6">
                    <a:lumMod val="50000"/>
                  </a:srgbClr>
                </a:solidFill>
                <a:latin typeface="Verdana"/>
              </a:rPr>
              <a:t>One GxP qualified Information System for physical and biological archives management</a:t>
            </a:r>
          </a:p>
          <a:p>
            <a:pPr marL="179384" defTabSz="692616">
              <a:spcAft>
                <a:spcPts val="200"/>
              </a:spcAft>
              <a:tabLst>
                <a:tab pos="243405" algn="l"/>
              </a:tabLst>
              <a:defRPr/>
            </a:pPr>
            <a:r>
              <a:rPr lang="en-US" sz="1200">
                <a:solidFill>
                  <a:srgbClr val="7A00E6">
                    <a:lumMod val="50000"/>
                  </a:srgbClr>
                </a:solidFill>
                <a:latin typeface="Verdana"/>
              </a:rPr>
              <a:t>One GxP qualified Information System for digital archiving and applications retirements</a:t>
            </a:r>
          </a:p>
        </p:txBody>
      </p:sp>
      <p:sp>
        <p:nvSpPr>
          <p:cNvPr id="46" name="TextBox 45">
            <a:extLst>
              <a:ext uri="{FF2B5EF4-FFF2-40B4-BE49-F238E27FC236}">
                <a16:creationId xmlns:a16="http://schemas.microsoft.com/office/drawing/2014/main" id="{FCF7E596-58CE-4105-810B-7AA02066A999}"/>
              </a:ext>
            </a:extLst>
          </p:cNvPr>
          <p:cNvSpPr txBox="1"/>
          <p:nvPr/>
        </p:nvSpPr>
        <p:spPr>
          <a:xfrm>
            <a:off x="604494" y="2093503"/>
            <a:ext cx="1430687" cy="425758"/>
          </a:xfrm>
          <a:prstGeom prst="rect">
            <a:avLst/>
          </a:prstGeom>
          <a:noFill/>
        </p:spPr>
        <p:txBody>
          <a:bodyPr wrap="square" anchor="ctr">
            <a:spAutoFit/>
          </a:bodyPr>
          <a:lstStyle/>
          <a:p>
            <a:pPr defTabSz="914378">
              <a:spcBef>
                <a:spcPts val="50"/>
              </a:spcBef>
              <a:spcAft>
                <a:spcPts val="50"/>
              </a:spcAft>
              <a:defRPr/>
            </a:pPr>
            <a:r>
              <a:rPr lang="de-DE" sz="1000" b="1" dirty="0">
                <a:solidFill>
                  <a:prstClr val="white"/>
                </a:solidFill>
                <a:latin typeface="Verdana"/>
              </a:rPr>
              <a:t>Paper Archives</a:t>
            </a:r>
          </a:p>
          <a:p>
            <a:pPr defTabSz="914378">
              <a:spcBef>
                <a:spcPts val="50"/>
              </a:spcBef>
              <a:spcAft>
                <a:spcPts val="50"/>
              </a:spcAft>
              <a:defRPr/>
            </a:pPr>
            <a:r>
              <a:rPr lang="de-DE" sz="1000" dirty="0">
                <a:solidFill>
                  <a:prstClr val="white"/>
                </a:solidFill>
                <a:latin typeface="Verdana"/>
              </a:rPr>
              <a:t>~ </a:t>
            </a:r>
            <a:r>
              <a:rPr lang="en-US" sz="1000" dirty="0">
                <a:solidFill>
                  <a:prstClr val="white"/>
                </a:solidFill>
                <a:latin typeface="Verdana"/>
              </a:rPr>
              <a:t>420 km linear</a:t>
            </a:r>
            <a:endParaRPr lang="de-DE" sz="1000" dirty="0">
              <a:solidFill>
                <a:prstClr val="white"/>
              </a:solidFill>
              <a:latin typeface="Verdana"/>
            </a:endParaRPr>
          </a:p>
        </p:txBody>
      </p:sp>
      <p:sp>
        <p:nvSpPr>
          <p:cNvPr id="45" name="TextBox 44">
            <a:extLst>
              <a:ext uri="{FF2B5EF4-FFF2-40B4-BE49-F238E27FC236}">
                <a16:creationId xmlns:a16="http://schemas.microsoft.com/office/drawing/2014/main" id="{3FA97EBB-599C-4E86-AD3E-25D5573A87CC}"/>
              </a:ext>
            </a:extLst>
          </p:cNvPr>
          <p:cNvSpPr txBox="1"/>
          <p:nvPr/>
        </p:nvSpPr>
        <p:spPr>
          <a:xfrm>
            <a:off x="2753141" y="2047649"/>
            <a:ext cx="1320621" cy="425758"/>
          </a:xfrm>
          <a:prstGeom prst="rect">
            <a:avLst/>
          </a:prstGeom>
          <a:noFill/>
        </p:spPr>
        <p:txBody>
          <a:bodyPr wrap="square" anchor="ctr">
            <a:spAutoFit/>
          </a:bodyPr>
          <a:lstStyle/>
          <a:p>
            <a:pPr defTabSz="914378">
              <a:spcBef>
                <a:spcPts val="50"/>
              </a:spcBef>
              <a:spcAft>
                <a:spcPts val="50"/>
              </a:spcAft>
              <a:defRPr/>
            </a:pPr>
            <a:r>
              <a:rPr lang="en-US" sz="1000" b="1" dirty="0">
                <a:solidFill>
                  <a:prstClr val="white"/>
                </a:solidFill>
                <a:latin typeface="Verdana"/>
              </a:rPr>
              <a:t>Digital Archives</a:t>
            </a:r>
          </a:p>
          <a:p>
            <a:pPr defTabSz="914378">
              <a:spcBef>
                <a:spcPts val="50"/>
              </a:spcBef>
              <a:spcAft>
                <a:spcPts val="50"/>
              </a:spcAft>
              <a:defRPr/>
            </a:pPr>
            <a:r>
              <a:rPr lang="de-DE" sz="1000" dirty="0">
                <a:solidFill>
                  <a:prstClr val="white"/>
                </a:solidFill>
                <a:latin typeface="Verdana"/>
              </a:rPr>
              <a:t>~ 35 TB </a:t>
            </a:r>
            <a:r>
              <a:rPr lang="de-DE" sz="1000" dirty="0" err="1">
                <a:solidFill>
                  <a:prstClr val="white"/>
                </a:solidFill>
                <a:latin typeface="Verdana"/>
              </a:rPr>
              <a:t>of</a:t>
            </a:r>
            <a:r>
              <a:rPr lang="de-DE" sz="1000" dirty="0">
                <a:solidFill>
                  <a:prstClr val="white"/>
                </a:solidFill>
                <a:latin typeface="Verdana"/>
              </a:rPr>
              <a:t> </a:t>
            </a:r>
            <a:r>
              <a:rPr lang="de-DE" sz="1000" dirty="0" err="1">
                <a:solidFill>
                  <a:prstClr val="white"/>
                </a:solidFill>
                <a:latin typeface="Verdana"/>
              </a:rPr>
              <a:t>data</a:t>
            </a:r>
            <a:endParaRPr lang="de-DE" sz="1000" dirty="0">
              <a:solidFill>
                <a:prstClr val="white"/>
              </a:solidFill>
              <a:latin typeface="Verdana"/>
            </a:endParaRPr>
          </a:p>
        </p:txBody>
      </p:sp>
      <p:pic>
        <p:nvPicPr>
          <p:cNvPr id="15" name="Picture 14" descr="Icon&#10;&#10;Description automatically generated">
            <a:extLst>
              <a:ext uri="{FF2B5EF4-FFF2-40B4-BE49-F238E27FC236}">
                <a16:creationId xmlns:a16="http://schemas.microsoft.com/office/drawing/2014/main" id="{A6E8ACB7-0530-43E8-8AE4-F2F35E6B13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994" y="2112093"/>
            <a:ext cx="360000" cy="360000"/>
          </a:xfrm>
          <a:prstGeom prst="rect">
            <a:avLst/>
          </a:prstGeom>
        </p:spPr>
      </p:pic>
      <p:sp>
        <p:nvSpPr>
          <p:cNvPr id="50" name="TextBox 49">
            <a:extLst>
              <a:ext uri="{FF2B5EF4-FFF2-40B4-BE49-F238E27FC236}">
                <a16:creationId xmlns:a16="http://schemas.microsoft.com/office/drawing/2014/main" id="{6357C2B8-8E9E-4BC7-A11B-4E8BE2F2470B}"/>
              </a:ext>
            </a:extLst>
          </p:cNvPr>
          <p:cNvSpPr txBox="1"/>
          <p:nvPr/>
        </p:nvSpPr>
        <p:spPr>
          <a:xfrm>
            <a:off x="1516738" y="2917442"/>
            <a:ext cx="1741688" cy="425758"/>
          </a:xfrm>
          <a:prstGeom prst="rect">
            <a:avLst/>
          </a:prstGeom>
          <a:noFill/>
        </p:spPr>
        <p:txBody>
          <a:bodyPr wrap="square" anchor="ctr">
            <a:spAutoFit/>
          </a:bodyPr>
          <a:lstStyle/>
          <a:p>
            <a:pPr defTabSz="914378">
              <a:spcBef>
                <a:spcPts val="50"/>
              </a:spcBef>
              <a:spcAft>
                <a:spcPts val="50"/>
              </a:spcAft>
              <a:defRPr/>
            </a:pPr>
            <a:r>
              <a:rPr lang="en-US" sz="1000" b="1" dirty="0">
                <a:solidFill>
                  <a:prstClr val="white"/>
                </a:solidFill>
                <a:latin typeface="Verdana"/>
              </a:rPr>
              <a:t>Biological Archives</a:t>
            </a:r>
          </a:p>
          <a:p>
            <a:pPr defTabSz="914378">
              <a:spcBef>
                <a:spcPts val="50"/>
              </a:spcBef>
              <a:spcAft>
                <a:spcPts val="50"/>
              </a:spcAft>
              <a:defRPr/>
            </a:pPr>
            <a:r>
              <a:rPr lang="de-DE" sz="1000" dirty="0">
                <a:solidFill>
                  <a:prstClr val="white"/>
                </a:solidFill>
                <a:latin typeface="Verdana"/>
              </a:rPr>
              <a:t>~ 400m3</a:t>
            </a:r>
          </a:p>
        </p:txBody>
      </p:sp>
      <p:pic>
        <p:nvPicPr>
          <p:cNvPr id="23" name="Picture 22" descr="Icon&#10;&#10;Description automatically generated">
            <a:extLst>
              <a:ext uri="{FF2B5EF4-FFF2-40B4-BE49-F238E27FC236}">
                <a16:creationId xmlns:a16="http://schemas.microsoft.com/office/drawing/2014/main" id="{A3968C11-5747-43EF-AF17-B667679641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31930" y="2080529"/>
            <a:ext cx="360000" cy="360000"/>
          </a:xfrm>
          <a:prstGeom prst="rect">
            <a:avLst/>
          </a:prstGeom>
        </p:spPr>
      </p:pic>
      <p:pic>
        <p:nvPicPr>
          <p:cNvPr id="25" name="Picture 24" descr="Icon&#10;&#10;Description automatically generated">
            <a:extLst>
              <a:ext uri="{FF2B5EF4-FFF2-40B4-BE49-F238E27FC236}">
                <a16:creationId xmlns:a16="http://schemas.microsoft.com/office/drawing/2014/main" id="{DF018F85-CFAC-40BC-939C-898A79BBA3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726" y="2950320"/>
            <a:ext cx="360000" cy="360000"/>
          </a:xfrm>
          <a:prstGeom prst="rect">
            <a:avLst/>
          </a:prstGeom>
        </p:spPr>
      </p:pic>
      <p:sp>
        <p:nvSpPr>
          <p:cNvPr id="32" name="TextBox 49">
            <a:extLst>
              <a:ext uri="{FF2B5EF4-FFF2-40B4-BE49-F238E27FC236}">
                <a16:creationId xmlns:a16="http://schemas.microsoft.com/office/drawing/2014/main" id="{D8E152CC-73E3-4EE3-A018-D1117960703C}"/>
              </a:ext>
            </a:extLst>
          </p:cNvPr>
          <p:cNvSpPr txBox="1"/>
          <p:nvPr/>
        </p:nvSpPr>
        <p:spPr>
          <a:xfrm>
            <a:off x="882036" y="3345484"/>
            <a:ext cx="2594029" cy="215444"/>
          </a:xfrm>
          <a:prstGeom prst="rect">
            <a:avLst/>
          </a:prstGeom>
          <a:noFill/>
        </p:spPr>
        <p:txBody>
          <a:bodyPr wrap="square" lIns="91440" tIns="45720" rIns="91440" bIns="45720" anchor="ctr">
            <a:spAutoFit/>
          </a:bodyPr>
          <a:lstStyle/>
          <a:p>
            <a:pPr defTabSz="914378">
              <a:spcBef>
                <a:spcPts val="50"/>
              </a:spcBef>
              <a:spcAft>
                <a:spcPts val="50"/>
              </a:spcAft>
              <a:defRPr/>
            </a:pPr>
            <a:r>
              <a:rPr lang="en-GB" sz="800" i="1" dirty="0">
                <a:solidFill>
                  <a:prstClr val="white"/>
                </a:solidFill>
                <a:latin typeface="Verdana"/>
                <a:sym typeface="Wingdings" panose="05000000000000000000" pitchFamily="2" charset="2"/>
              </a:rPr>
              <a:t>E</a:t>
            </a:r>
            <a:r>
              <a:rPr lang="en-GB" sz="800" i="1" dirty="0" err="1">
                <a:solidFill>
                  <a:prstClr val="white"/>
                </a:solidFill>
                <a:latin typeface="Verdana"/>
                <a:sym typeface="Wingdings" panose="05000000000000000000" pitchFamily="2" charset="2"/>
              </a:rPr>
              <a:t>quivalent</a:t>
            </a:r>
            <a:r>
              <a:rPr lang="en-GB" sz="800" i="1" dirty="0">
                <a:solidFill>
                  <a:prstClr val="white"/>
                </a:solidFill>
                <a:latin typeface="Verdana"/>
                <a:sym typeface="Wingdings" panose="05000000000000000000" pitchFamily="2" charset="2"/>
              </a:rPr>
              <a:t> to 210kms of microscope slides</a:t>
            </a:r>
            <a:endParaRPr lang="en-GB" sz="800" i="1" dirty="0">
              <a:solidFill>
                <a:prstClr val="white"/>
              </a:solidFill>
              <a:latin typeface="Verdana"/>
              <a:ea typeface="Verdana"/>
            </a:endParaRPr>
          </a:p>
        </p:txBody>
      </p:sp>
      <p:sp>
        <p:nvSpPr>
          <p:cNvPr id="31" name="TextBox 49">
            <a:extLst>
              <a:ext uri="{FF2B5EF4-FFF2-40B4-BE49-F238E27FC236}">
                <a16:creationId xmlns:a16="http://schemas.microsoft.com/office/drawing/2014/main" id="{67D30977-F636-4F01-A310-1B3E4BD70B0A}"/>
              </a:ext>
            </a:extLst>
          </p:cNvPr>
          <p:cNvSpPr txBox="1"/>
          <p:nvPr/>
        </p:nvSpPr>
        <p:spPr>
          <a:xfrm>
            <a:off x="2318088" y="2440528"/>
            <a:ext cx="1741688" cy="215444"/>
          </a:xfrm>
          <a:prstGeom prst="rect">
            <a:avLst/>
          </a:prstGeom>
          <a:noFill/>
        </p:spPr>
        <p:txBody>
          <a:bodyPr wrap="square" lIns="91440" tIns="45720" rIns="91440" bIns="45720" anchor="ctr">
            <a:spAutoFit/>
          </a:bodyPr>
          <a:lstStyle/>
          <a:p>
            <a:pPr defTabSz="914378">
              <a:spcBef>
                <a:spcPts val="50"/>
              </a:spcBef>
              <a:spcAft>
                <a:spcPts val="50"/>
              </a:spcAft>
              <a:defRPr/>
            </a:pPr>
            <a:r>
              <a:rPr lang="en-GB" sz="800" i="1" dirty="0">
                <a:solidFill>
                  <a:prstClr val="white"/>
                </a:solidFill>
                <a:latin typeface="Verdana"/>
                <a:ea typeface="Verdana"/>
              </a:rPr>
              <a:t>Coming from 260 retired apps</a:t>
            </a:r>
          </a:p>
        </p:txBody>
      </p:sp>
      <p:grpSp>
        <p:nvGrpSpPr>
          <p:cNvPr id="2" name="Groupe 1">
            <a:extLst>
              <a:ext uri="{FF2B5EF4-FFF2-40B4-BE49-F238E27FC236}">
                <a16:creationId xmlns:a16="http://schemas.microsoft.com/office/drawing/2014/main" id="{74354D10-BCB1-4FAF-B09A-F0CB9F47C67B}"/>
              </a:ext>
            </a:extLst>
          </p:cNvPr>
          <p:cNvGrpSpPr/>
          <p:nvPr/>
        </p:nvGrpSpPr>
        <p:grpSpPr>
          <a:xfrm>
            <a:off x="5856941" y="1397104"/>
            <a:ext cx="1532463" cy="1465951"/>
            <a:chOff x="7399916" y="1397104"/>
            <a:chExt cx="1532463" cy="1465951"/>
          </a:xfrm>
        </p:grpSpPr>
        <p:sp>
          <p:nvSpPr>
            <p:cNvPr id="48" name="ZoneTexte 36">
              <a:extLst>
                <a:ext uri="{FF2B5EF4-FFF2-40B4-BE49-F238E27FC236}">
                  <a16:creationId xmlns:a16="http://schemas.microsoft.com/office/drawing/2014/main" id="{B7B5B122-7649-4C3C-A852-EDB5FEBDA123}"/>
                </a:ext>
              </a:extLst>
            </p:cNvPr>
            <p:cNvSpPr txBox="1"/>
            <p:nvPr/>
          </p:nvSpPr>
          <p:spPr>
            <a:xfrm>
              <a:off x="7399916" y="2647611"/>
              <a:ext cx="1532463" cy="215444"/>
            </a:xfrm>
            <a:prstGeom prst="rect">
              <a:avLst/>
            </a:prstGeom>
            <a:noFill/>
          </p:spPr>
          <p:txBody>
            <a:bodyPr wrap="square">
              <a:spAutoFit/>
            </a:bodyPr>
            <a:lstStyle/>
            <a:p>
              <a:pPr algn="ctr" defTabSz="685800"/>
              <a:r>
                <a:rPr lang="en-GB" sz="800" i="1" dirty="0">
                  <a:solidFill>
                    <a:srgbClr val="7A00E6"/>
                  </a:solidFill>
                  <a:latin typeface="Verdana"/>
                </a:rPr>
                <a:t>Biological</a:t>
              </a:r>
              <a:endParaRPr lang="fr-FR" sz="1200" i="1" dirty="0">
                <a:solidFill>
                  <a:srgbClr val="7A00E6"/>
                </a:solidFill>
                <a:latin typeface="Verdana"/>
              </a:endParaRPr>
            </a:p>
          </p:txBody>
        </p:sp>
        <p:pic>
          <p:nvPicPr>
            <p:cNvPr id="1026" name="Image 9">
              <a:extLst>
                <a:ext uri="{FF2B5EF4-FFF2-40B4-BE49-F238E27FC236}">
                  <a16:creationId xmlns:a16="http://schemas.microsoft.com/office/drawing/2014/main" id="{6086BED9-F511-484D-89DC-64BB0EA493D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52" t="4925" r="17100" b="4798"/>
            <a:stretch/>
          </p:blipFill>
          <p:spPr bwMode="auto">
            <a:xfrm>
              <a:off x="7530998" y="1397104"/>
              <a:ext cx="1270298" cy="1254841"/>
            </a:xfrm>
            <a:custGeom>
              <a:avLst/>
              <a:gdLst>
                <a:gd name="connsiteX0" fmla="*/ 1385523 w 2831102"/>
                <a:gd name="connsiteY0" fmla="*/ 0 h 2808152"/>
                <a:gd name="connsiteX1" fmla="*/ 2831102 w 2831102"/>
                <a:gd name="connsiteY1" fmla="*/ 1404214 h 2808152"/>
                <a:gd name="connsiteX2" fmla="*/ 1445756 w 2831102"/>
                <a:gd name="connsiteY2" fmla="*/ 2808152 h 2808152"/>
                <a:gd name="connsiteX3" fmla="*/ 1 w 2831102"/>
                <a:gd name="connsiteY3" fmla="*/ 1404114 h 2808152"/>
                <a:gd name="connsiteX4" fmla="*/ 1385523 w 2831102"/>
                <a:gd name="connsiteY4" fmla="*/ 0 h 2808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102" h="2808152">
                  <a:moveTo>
                    <a:pt x="1385523" y="0"/>
                  </a:moveTo>
                  <a:cubicBezTo>
                    <a:pt x="2268874" y="0"/>
                    <a:pt x="2831102" y="521612"/>
                    <a:pt x="2831102" y="1404214"/>
                  </a:cubicBezTo>
                  <a:cubicBezTo>
                    <a:pt x="2831201" y="2266706"/>
                    <a:pt x="2268851" y="2808052"/>
                    <a:pt x="1445756" y="2808152"/>
                  </a:cubicBezTo>
                  <a:cubicBezTo>
                    <a:pt x="542089" y="2808075"/>
                    <a:pt x="-74" y="2266607"/>
                    <a:pt x="1" y="1404114"/>
                  </a:cubicBezTo>
                  <a:cubicBezTo>
                    <a:pt x="-6" y="521520"/>
                    <a:pt x="542112" y="23"/>
                    <a:pt x="138552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70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319C6-C88D-795C-1AAF-96D3170214E6}"/>
              </a:ext>
            </a:extLst>
          </p:cNvPr>
          <p:cNvSpPr>
            <a:spLocks noGrp="1"/>
          </p:cNvSpPr>
          <p:nvPr>
            <p:ph type="ctrTitle"/>
          </p:nvPr>
        </p:nvSpPr>
        <p:spPr>
          <a:xfrm>
            <a:off x="986119" y="551329"/>
            <a:ext cx="7540322" cy="2196353"/>
          </a:xfrm>
        </p:spPr>
        <p:txBody>
          <a:bodyPr anchor="b">
            <a:normAutofit/>
          </a:bodyPr>
          <a:lstStyle/>
          <a:p>
            <a:pPr algn="l"/>
            <a:r>
              <a:rPr lang="fr-FR" sz="3600">
                <a:solidFill>
                  <a:srgbClr val="FFFFFF"/>
                </a:solidFill>
              </a:rPr>
              <a:t>Programme </a:t>
            </a:r>
            <a:br>
              <a:rPr lang="fr-FR" sz="3600">
                <a:solidFill>
                  <a:srgbClr val="FFFFFF"/>
                </a:solidFill>
              </a:rPr>
            </a:br>
            <a:r>
              <a:rPr lang="fr-FR" sz="3600">
                <a:solidFill>
                  <a:srgbClr val="FFFFFF"/>
                </a:solidFill>
              </a:rPr>
              <a:t>« Deliver paper digitally »</a:t>
            </a:r>
          </a:p>
        </p:txBody>
      </p:sp>
      <p:sp>
        <p:nvSpPr>
          <p:cNvPr id="3" name="Sous-titre 2">
            <a:extLst>
              <a:ext uri="{FF2B5EF4-FFF2-40B4-BE49-F238E27FC236}">
                <a16:creationId xmlns:a16="http://schemas.microsoft.com/office/drawing/2014/main" id="{E65C4A9D-0D1F-33B2-C0DD-68AD9E656834}"/>
              </a:ext>
            </a:extLst>
          </p:cNvPr>
          <p:cNvSpPr>
            <a:spLocks noGrp="1"/>
          </p:cNvSpPr>
          <p:nvPr>
            <p:ph type="subTitle" idx="1"/>
          </p:nvPr>
        </p:nvSpPr>
        <p:spPr>
          <a:xfrm>
            <a:off x="1013012" y="3653118"/>
            <a:ext cx="7504463" cy="1093694"/>
          </a:xfrm>
        </p:spPr>
        <p:txBody>
          <a:bodyPr anchor="ctr">
            <a:normAutofit/>
          </a:bodyPr>
          <a:lstStyle/>
          <a:p>
            <a:pPr algn="l"/>
            <a:r>
              <a:rPr lang="fr-FR"/>
              <a:t>Records &amp; Information Management</a:t>
            </a:r>
          </a:p>
          <a:p>
            <a:pPr algn="l"/>
            <a:endParaRPr lang="fr-FR"/>
          </a:p>
          <a:p>
            <a:pPr algn="l"/>
            <a:r>
              <a:rPr lang="fr-FR"/>
              <a:t>SANOFI</a:t>
            </a:r>
          </a:p>
        </p:txBody>
      </p:sp>
    </p:spTree>
    <p:extLst>
      <p:ext uri="{BB962C8B-B14F-4D97-AF65-F5344CB8AC3E}">
        <p14:creationId xmlns:p14="http://schemas.microsoft.com/office/powerpoint/2010/main" val="22996227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A6E6B-86E2-2874-D647-F5A87D83F83C}"/>
              </a:ext>
            </a:extLst>
          </p:cNvPr>
          <p:cNvSpPr>
            <a:spLocks noGrp="1"/>
          </p:cNvSpPr>
          <p:nvPr>
            <p:ph type="title"/>
          </p:nvPr>
        </p:nvSpPr>
        <p:spPr>
          <a:xfrm>
            <a:off x="1028698" y="261649"/>
            <a:ext cx="7533017" cy="658297"/>
          </a:xfrm>
        </p:spPr>
        <p:txBody>
          <a:bodyPr anchor="ctr">
            <a:normAutofit/>
          </a:bodyPr>
          <a:lstStyle/>
          <a:p>
            <a:r>
              <a:rPr lang="fr-FR" sz="3000">
                <a:solidFill>
                  <a:srgbClr val="FFFFFF"/>
                </a:solidFill>
              </a:rPr>
              <a:t>Deliver Paper Digitally</a:t>
            </a:r>
          </a:p>
        </p:txBody>
      </p:sp>
      <p:graphicFrame>
        <p:nvGraphicFramePr>
          <p:cNvPr id="5" name="Espace réservé du contenu 2">
            <a:extLst>
              <a:ext uri="{FF2B5EF4-FFF2-40B4-BE49-F238E27FC236}">
                <a16:creationId xmlns:a16="http://schemas.microsoft.com/office/drawing/2014/main" id="{E875128B-EFE1-FA69-D8EB-DE4A4CAF5FDE}"/>
              </a:ext>
            </a:extLst>
          </p:cNvPr>
          <p:cNvGraphicFramePr>
            <a:graphicFrameLocks noGrp="1"/>
          </p:cNvGraphicFramePr>
          <p:nvPr>
            <p:ph idx="1"/>
          </p:nvPr>
        </p:nvGraphicFramePr>
        <p:xfrm>
          <a:off x="483042" y="1584435"/>
          <a:ext cx="8195872" cy="3144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309416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3171C-A735-4D63-884C-7F831E32C164}"/>
              </a:ext>
            </a:extLst>
          </p:cNvPr>
          <p:cNvSpPr txBox="1">
            <a:spLocks noGrp="1"/>
          </p:cNvSpPr>
          <p:nvPr>
            <p:ph type="title"/>
          </p:nvPr>
        </p:nvSpPr>
        <p:spPr/>
        <p:txBody>
          <a:bodyPr>
            <a:normAutofit fontScale="90000"/>
          </a:bodyPr>
          <a:lstStyle/>
          <a:p>
            <a:pPr lvl="0"/>
            <a:r>
              <a:rPr lang="fr-FR" sz="2900" dirty="0"/>
              <a:t>Organisation de l’atelier</a:t>
            </a:r>
          </a:p>
        </p:txBody>
      </p:sp>
      <p:sp>
        <p:nvSpPr>
          <p:cNvPr id="3" name="Espace réservé du texte 2">
            <a:extLst>
              <a:ext uri="{FF2B5EF4-FFF2-40B4-BE49-F238E27FC236}">
                <a16:creationId xmlns:a16="http://schemas.microsoft.com/office/drawing/2014/main" id="{A9263B57-E633-4D18-AA35-DC4A86EB4D18}"/>
              </a:ext>
            </a:extLst>
          </p:cNvPr>
          <p:cNvSpPr txBox="1">
            <a:spLocks noGrp="1"/>
          </p:cNvSpPr>
          <p:nvPr>
            <p:ph type="body" idx="4294967295"/>
          </p:nvPr>
        </p:nvSpPr>
        <p:spPr>
          <a:xfrm>
            <a:off x="899998" y="1203478"/>
            <a:ext cx="7920002" cy="3431709"/>
          </a:xfrm>
        </p:spPr>
        <p:txBody>
          <a:bodyPr/>
          <a:lstStyle/>
          <a:p>
            <a:pPr lvl="0">
              <a:buNone/>
            </a:pPr>
            <a:r>
              <a:rPr lang="fr-FR" dirty="0"/>
              <a:t>Durée : 40 mn</a:t>
            </a:r>
          </a:p>
          <a:p>
            <a:pPr lvl="0">
              <a:buNone/>
            </a:pPr>
            <a:r>
              <a:rPr lang="fr-FR" dirty="0"/>
              <a:t>Utilisation de la fonction </a:t>
            </a:r>
            <a:r>
              <a:rPr lang="fr-FR" dirty="0" err="1"/>
              <a:t>Whiteboard</a:t>
            </a:r>
            <a:r>
              <a:rPr lang="fr-FR" dirty="0"/>
              <a:t> de Teams</a:t>
            </a:r>
          </a:p>
          <a:p>
            <a:pPr lvl="0">
              <a:buNone/>
            </a:pPr>
            <a:r>
              <a:rPr lang="fr-FR" dirty="0"/>
              <a:t>Partage sur 4 questions :</a:t>
            </a:r>
          </a:p>
          <a:p>
            <a:pPr lvl="0">
              <a:buNone/>
            </a:pPr>
            <a:r>
              <a:rPr lang="fr-FR" dirty="0"/>
              <a:t>	- qu’est-ce qui est en place au sein de votre société / service ?</a:t>
            </a:r>
          </a:p>
          <a:p>
            <a:pPr lvl="0">
              <a:buNone/>
            </a:pPr>
            <a:r>
              <a:rPr lang="fr-FR" dirty="0"/>
              <a:t>	- qu’est-ce qui ne fonctionne pas (les échecs, les freins) ?</a:t>
            </a:r>
          </a:p>
          <a:p>
            <a:pPr lvl="0">
              <a:buNone/>
            </a:pPr>
            <a:r>
              <a:rPr lang="fr-FR" dirty="0"/>
              <a:t>	- comment mesurez-vous l’impact carbone de vos activités ?</a:t>
            </a:r>
          </a:p>
          <a:p>
            <a:pPr lvl="0">
              <a:buNone/>
            </a:pPr>
            <a:r>
              <a:rPr lang="fr-FR" dirty="0"/>
              <a:t>	- qu’est-ce que vous envisagez de mettre en place ?</a:t>
            </a:r>
          </a:p>
          <a:p>
            <a:pPr lvl="1">
              <a:buNone/>
            </a:pPr>
            <a:endParaRPr lang="fr-FR" dirty="0"/>
          </a:p>
        </p:txBody>
      </p:sp>
      <p:sp>
        <p:nvSpPr>
          <p:cNvPr id="5" name="Espace réservé de la date 2">
            <a:extLst>
              <a:ext uri="{FF2B5EF4-FFF2-40B4-BE49-F238E27FC236}">
                <a16:creationId xmlns:a16="http://schemas.microsoft.com/office/drawing/2014/main" id="{585325F1-935B-FBA8-7B97-CA40F88D508D}"/>
              </a:ext>
            </a:extLst>
          </p:cNvPr>
          <p:cNvSpPr>
            <a:spLocks noGrp="1"/>
          </p:cNvSpPr>
          <p:nvPr>
            <p:ph type="dt" sz="half" idx="2"/>
          </p:nvPr>
        </p:nvSpPr>
        <p:spPr bwMode="auto">
          <a:xfrm>
            <a:off x="6577196" y="4947836"/>
            <a:ext cx="2133715" cy="123123"/>
          </a:xfrm>
        </p:spPr>
        <p:txBody>
          <a:bodyPr/>
          <a:lstStyle/>
          <a:p>
            <a:r>
              <a:rPr lang="fr-FR" dirty="0"/>
              <a:t>20 juin 2023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155C818-1A04-4F90-85F1-73D5A6A5FD52}"/>
              </a:ext>
            </a:extLst>
          </p:cNvPr>
          <p:cNvSpPr txBox="1">
            <a:spLocks noGrp="1"/>
          </p:cNvSpPr>
          <p:nvPr>
            <p:ph type="body" idx="4294967295"/>
          </p:nvPr>
        </p:nvSpPr>
        <p:spPr>
          <a:xfrm>
            <a:off x="2740086" y="2298500"/>
            <a:ext cx="2949514" cy="1138773"/>
          </a:xfrm>
        </p:spPr>
        <p:txBody>
          <a:bodyPr/>
          <a:lstStyle/>
          <a:p>
            <a:pPr lvl="1">
              <a:buNone/>
            </a:pPr>
            <a:r>
              <a:rPr lang="fr-FR" dirty="0"/>
              <a:t>3 min pour faire des post-it</a:t>
            </a:r>
          </a:p>
          <a:p>
            <a:pPr lvl="1">
              <a:buNone/>
            </a:pPr>
            <a:r>
              <a:rPr lang="fr-FR" dirty="0"/>
              <a:t>35 min de partage</a:t>
            </a:r>
          </a:p>
          <a:p>
            <a:pPr lvl="1">
              <a:buNone/>
            </a:pPr>
            <a:endParaRPr lang="fr-FR" dirty="0">
              <a:solidFill>
                <a:srgbClr val="00B0F0"/>
              </a:solidFill>
            </a:endParaRPr>
          </a:p>
          <a:p>
            <a:pPr lvl="0">
              <a:buNone/>
            </a:pPr>
            <a:r>
              <a:rPr lang="fr-FR" dirty="0">
                <a:solidFill>
                  <a:srgbClr val="ED7D31"/>
                </a:solidFill>
              </a:rPr>
              <a:t>Une idée = un post-it !</a:t>
            </a:r>
          </a:p>
        </p:txBody>
      </p:sp>
      <p:sp>
        <p:nvSpPr>
          <p:cNvPr id="3" name="Titre 2">
            <a:extLst>
              <a:ext uri="{FF2B5EF4-FFF2-40B4-BE49-F238E27FC236}">
                <a16:creationId xmlns:a16="http://schemas.microsoft.com/office/drawing/2014/main" id="{8CC3201D-2835-472A-937F-1FA5181BB229}"/>
              </a:ext>
            </a:extLst>
          </p:cNvPr>
          <p:cNvSpPr txBox="1">
            <a:spLocks noGrp="1"/>
          </p:cNvSpPr>
          <p:nvPr>
            <p:ph type="title"/>
          </p:nvPr>
        </p:nvSpPr>
        <p:spPr>
          <a:xfrm>
            <a:off x="179643" y="231480"/>
            <a:ext cx="6853400" cy="1394120"/>
          </a:xfrm>
        </p:spPr>
        <p:txBody>
          <a:bodyPr>
            <a:normAutofit fontScale="90000"/>
          </a:bodyPr>
          <a:lstStyle/>
          <a:p>
            <a:pPr lvl="0"/>
            <a:r>
              <a:rPr lang="fr-FR" sz="2900" dirty="0"/>
              <a:t>Qu’est-ce qui est en place ?</a:t>
            </a:r>
            <a:br>
              <a:rPr lang="fr-FR" sz="2900" dirty="0"/>
            </a:br>
            <a:r>
              <a:rPr lang="fr-FR" sz="2900" dirty="0"/>
              <a:t>Qu’est-ce qui ne fonctionne pas ?</a:t>
            </a:r>
            <a:br>
              <a:rPr lang="fr-FR" sz="2900" dirty="0"/>
            </a:br>
            <a:r>
              <a:rPr lang="fr-FR" sz="2900" dirty="0"/>
              <a:t>Quels moyens de mesure ?</a:t>
            </a:r>
            <a:br>
              <a:rPr lang="fr-FR" sz="2900" dirty="0"/>
            </a:br>
            <a:r>
              <a:rPr lang="fr-FR" sz="2900" dirty="0"/>
              <a:t>Qu’est-ce que vous envisagez ?</a:t>
            </a:r>
          </a:p>
        </p:txBody>
      </p:sp>
      <p:sp>
        <p:nvSpPr>
          <p:cNvPr id="4" name="Espace réservé de la date 2">
            <a:extLst>
              <a:ext uri="{FF2B5EF4-FFF2-40B4-BE49-F238E27FC236}">
                <a16:creationId xmlns:a16="http://schemas.microsoft.com/office/drawing/2014/main" id="{7B72263B-5FBF-3986-C8E5-E3E7B90CAB7A}"/>
              </a:ext>
            </a:extLst>
          </p:cNvPr>
          <p:cNvSpPr>
            <a:spLocks noGrp="1"/>
          </p:cNvSpPr>
          <p:nvPr>
            <p:ph type="dt" sz="half" idx="2"/>
          </p:nvPr>
        </p:nvSpPr>
        <p:spPr bwMode="auto">
          <a:xfrm>
            <a:off x="6577196" y="4947836"/>
            <a:ext cx="2133715" cy="123123"/>
          </a:xfrm>
        </p:spPr>
        <p:txBody>
          <a:bodyPr/>
          <a:lstStyle/>
          <a:p>
            <a:r>
              <a:rPr lang="fr-FR" dirty="0"/>
              <a:t>20 juin 2023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1EF4E58-F424-4E68-7298-361FE8C156F2}"/>
              </a:ext>
            </a:extLst>
          </p:cNvPr>
          <p:cNvSpPr>
            <a:spLocks noGrp="1"/>
          </p:cNvSpPr>
          <p:nvPr>
            <p:ph type="title"/>
          </p:nvPr>
        </p:nvSpPr>
        <p:spPr/>
        <p:txBody>
          <a:bodyPr>
            <a:normAutofit fontScale="90000"/>
          </a:bodyPr>
          <a:lstStyle/>
          <a:p>
            <a:endParaRPr lang="fr-FR"/>
          </a:p>
        </p:txBody>
      </p:sp>
      <p:sp>
        <p:nvSpPr>
          <p:cNvPr id="4" name="Espace réservé de la date 3">
            <a:extLst>
              <a:ext uri="{FF2B5EF4-FFF2-40B4-BE49-F238E27FC236}">
                <a16:creationId xmlns:a16="http://schemas.microsoft.com/office/drawing/2014/main" id="{26002180-162C-1C20-E7D3-FB80D6A788AC}"/>
              </a:ext>
            </a:extLst>
          </p:cNvPr>
          <p:cNvSpPr>
            <a:spLocks noGrp="1"/>
          </p:cNvSpPr>
          <p:nvPr>
            <p:ph type="dt" sz="half" idx="2"/>
          </p:nvPr>
        </p:nvSpPr>
        <p:spPr/>
        <p:txBody>
          <a:bodyPr/>
          <a:lstStyle/>
          <a:p>
            <a:r>
              <a:rPr lang="fr-FR"/>
              <a:t>20 juin 2023</a:t>
            </a:r>
            <a:endParaRPr lang="fr-FR" dirty="0"/>
          </a:p>
        </p:txBody>
      </p:sp>
      <p:pic>
        <p:nvPicPr>
          <p:cNvPr id="5" name="Image 4">
            <a:extLst>
              <a:ext uri="{FF2B5EF4-FFF2-40B4-BE49-F238E27FC236}">
                <a16:creationId xmlns:a16="http://schemas.microsoft.com/office/drawing/2014/main" id="{916326E0-E984-2B1D-D7AB-A8B70F2A07C9}"/>
              </a:ext>
            </a:extLst>
          </p:cNvPr>
          <p:cNvPicPr>
            <a:picLocks noChangeAspect="1"/>
          </p:cNvPicPr>
          <p:nvPr/>
        </p:nvPicPr>
        <p:blipFill>
          <a:blip r:embed="rId2"/>
          <a:stretch>
            <a:fillRect/>
          </a:stretch>
        </p:blipFill>
        <p:spPr>
          <a:xfrm>
            <a:off x="389168" y="0"/>
            <a:ext cx="8365664" cy="5143500"/>
          </a:xfrm>
          <a:prstGeom prst="rect">
            <a:avLst/>
          </a:prstGeom>
        </p:spPr>
      </p:pic>
    </p:spTree>
    <p:extLst>
      <p:ext uri="{BB962C8B-B14F-4D97-AF65-F5344CB8AC3E}">
        <p14:creationId xmlns:p14="http://schemas.microsoft.com/office/powerpoint/2010/main" val="362170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6909A36-C47E-A219-C764-0F3EC9871B0B}"/>
              </a:ext>
            </a:extLst>
          </p:cNvPr>
          <p:cNvSpPr>
            <a:spLocks noGrp="1"/>
          </p:cNvSpPr>
          <p:nvPr>
            <p:ph type="title"/>
          </p:nvPr>
        </p:nvSpPr>
        <p:spPr/>
        <p:txBody>
          <a:bodyPr>
            <a:normAutofit fontScale="90000"/>
          </a:bodyPr>
          <a:lstStyle/>
          <a:p>
            <a:endParaRPr lang="fr-FR"/>
          </a:p>
        </p:txBody>
      </p:sp>
      <p:sp>
        <p:nvSpPr>
          <p:cNvPr id="4" name="Espace réservé de la date 3">
            <a:extLst>
              <a:ext uri="{FF2B5EF4-FFF2-40B4-BE49-F238E27FC236}">
                <a16:creationId xmlns:a16="http://schemas.microsoft.com/office/drawing/2014/main" id="{B8E6D112-B5C0-263F-973C-C415FC81DE5D}"/>
              </a:ext>
            </a:extLst>
          </p:cNvPr>
          <p:cNvSpPr>
            <a:spLocks noGrp="1"/>
          </p:cNvSpPr>
          <p:nvPr>
            <p:ph type="dt" sz="half" idx="2"/>
          </p:nvPr>
        </p:nvSpPr>
        <p:spPr/>
        <p:txBody>
          <a:bodyPr/>
          <a:lstStyle/>
          <a:p>
            <a:r>
              <a:rPr lang="fr-FR"/>
              <a:t>20 juin 2023</a:t>
            </a:r>
            <a:endParaRPr lang="fr-FR" dirty="0"/>
          </a:p>
        </p:txBody>
      </p:sp>
      <p:pic>
        <p:nvPicPr>
          <p:cNvPr id="5" name="Image 4">
            <a:extLst>
              <a:ext uri="{FF2B5EF4-FFF2-40B4-BE49-F238E27FC236}">
                <a16:creationId xmlns:a16="http://schemas.microsoft.com/office/drawing/2014/main" id="{5FB5F620-635C-85A3-2D36-35FE6E945D51}"/>
              </a:ext>
            </a:extLst>
          </p:cNvPr>
          <p:cNvPicPr>
            <a:picLocks noChangeAspect="1"/>
          </p:cNvPicPr>
          <p:nvPr/>
        </p:nvPicPr>
        <p:blipFill>
          <a:blip r:embed="rId2"/>
          <a:stretch>
            <a:fillRect/>
          </a:stretch>
        </p:blipFill>
        <p:spPr>
          <a:xfrm>
            <a:off x="0" y="190742"/>
            <a:ext cx="9144000" cy="4762015"/>
          </a:xfrm>
          <a:prstGeom prst="rect">
            <a:avLst/>
          </a:prstGeom>
        </p:spPr>
      </p:pic>
    </p:spTree>
    <p:extLst>
      <p:ext uri="{BB962C8B-B14F-4D97-AF65-F5344CB8AC3E}">
        <p14:creationId xmlns:p14="http://schemas.microsoft.com/office/powerpoint/2010/main" val="215219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2AD2715-96B8-A78F-C37C-ED04CCB572D8}"/>
              </a:ext>
            </a:extLst>
          </p:cNvPr>
          <p:cNvSpPr>
            <a:spLocks noGrp="1"/>
          </p:cNvSpPr>
          <p:nvPr>
            <p:ph type="title"/>
          </p:nvPr>
        </p:nvSpPr>
        <p:spPr/>
        <p:txBody>
          <a:bodyPr>
            <a:normAutofit fontScale="90000"/>
          </a:bodyPr>
          <a:lstStyle/>
          <a:p>
            <a:endParaRPr lang="fr-FR"/>
          </a:p>
        </p:txBody>
      </p:sp>
      <p:sp>
        <p:nvSpPr>
          <p:cNvPr id="4" name="Espace réservé de la date 3">
            <a:extLst>
              <a:ext uri="{FF2B5EF4-FFF2-40B4-BE49-F238E27FC236}">
                <a16:creationId xmlns:a16="http://schemas.microsoft.com/office/drawing/2014/main" id="{685ADF25-FAFD-2F0C-EF45-D1945CCA1DF5}"/>
              </a:ext>
            </a:extLst>
          </p:cNvPr>
          <p:cNvSpPr>
            <a:spLocks noGrp="1"/>
          </p:cNvSpPr>
          <p:nvPr>
            <p:ph type="dt" sz="half" idx="2"/>
          </p:nvPr>
        </p:nvSpPr>
        <p:spPr/>
        <p:txBody>
          <a:bodyPr/>
          <a:lstStyle/>
          <a:p>
            <a:r>
              <a:rPr lang="fr-FR"/>
              <a:t>20 juin 2023</a:t>
            </a:r>
            <a:endParaRPr lang="fr-FR" dirty="0"/>
          </a:p>
        </p:txBody>
      </p:sp>
      <p:pic>
        <p:nvPicPr>
          <p:cNvPr id="5" name="Image 4">
            <a:extLst>
              <a:ext uri="{FF2B5EF4-FFF2-40B4-BE49-F238E27FC236}">
                <a16:creationId xmlns:a16="http://schemas.microsoft.com/office/drawing/2014/main" id="{740CDECA-D820-A46B-B193-2869003EC6F0}"/>
              </a:ext>
            </a:extLst>
          </p:cNvPr>
          <p:cNvPicPr>
            <a:picLocks noChangeAspect="1"/>
          </p:cNvPicPr>
          <p:nvPr/>
        </p:nvPicPr>
        <p:blipFill>
          <a:blip r:embed="rId2"/>
          <a:stretch>
            <a:fillRect/>
          </a:stretch>
        </p:blipFill>
        <p:spPr>
          <a:xfrm>
            <a:off x="0" y="138942"/>
            <a:ext cx="9144000" cy="4865615"/>
          </a:xfrm>
          <a:prstGeom prst="rect">
            <a:avLst/>
          </a:prstGeom>
        </p:spPr>
      </p:pic>
    </p:spTree>
    <p:extLst>
      <p:ext uri="{BB962C8B-B14F-4D97-AF65-F5344CB8AC3E}">
        <p14:creationId xmlns:p14="http://schemas.microsoft.com/office/powerpoint/2010/main" val="93982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contenu 2"/>
          <p:cNvSpPr>
            <a:spLocks noGrp="1"/>
          </p:cNvSpPr>
          <p:nvPr>
            <p:ph type="body" idx="4294967295"/>
          </p:nvPr>
        </p:nvSpPr>
        <p:spPr bwMode="auto">
          <a:xfrm>
            <a:off x="899998" y="1203478"/>
            <a:ext cx="7920002" cy="1123559"/>
          </a:xfrm>
        </p:spPr>
        <p:txBody>
          <a:bodyPr>
            <a:normAutofit fontScale="25000" lnSpcReduction="20000"/>
          </a:bodyPr>
          <a:lstStyle/>
          <a:p>
            <a:pPr lvl="0">
              <a:buNone/>
              <a:defRPr/>
            </a:pPr>
            <a:r>
              <a:rPr lang="fr-FR" sz="4400" b="1" dirty="0"/>
              <a:t>Rappel des objectifs</a:t>
            </a:r>
            <a:endParaRPr sz="2400" dirty="0"/>
          </a:p>
          <a:p>
            <a:pPr marL="2065338" indent="-457200">
              <a:spcBef>
                <a:spcPts val="600"/>
              </a:spcBef>
              <a:buFont typeface="Arial"/>
              <a:buChar char="•"/>
              <a:defRPr/>
            </a:pPr>
            <a:r>
              <a:rPr lang="fr-FR" sz="4000" dirty="0"/>
              <a:t>Mettre en place un lieu de rencontre pour entretenir une dynamique au sein du CR2PA</a:t>
            </a:r>
            <a:endParaRPr sz="2400" dirty="0"/>
          </a:p>
          <a:p>
            <a:pPr marL="2065338" indent="-457200">
              <a:spcBef>
                <a:spcPts val="600"/>
              </a:spcBef>
              <a:buFont typeface="Arial"/>
              <a:buChar char="•"/>
              <a:defRPr/>
            </a:pPr>
            <a:r>
              <a:rPr lang="fr-FR" sz="4000" dirty="0"/>
              <a:t>Disposer d’un lieu de partage, de mise en commun, de recherche et de transmission de savoir</a:t>
            </a:r>
            <a:endParaRPr sz="2400" dirty="0"/>
          </a:p>
          <a:p>
            <a:pPr marL="2065338" indent="-457200">
              <a:spcBef>
                <a:spcPts val="600"/>
              </a:spcBef>
              <a:buFont typeface="Arial"/>
              <a:buChar char="•"/>
              <a:defRPr/>
            </a:pPr>
            <a:r>
              <a:rPr lang="fr-FR" sz="4000" dirty="0"/>
              <a:t>Réaliser le lien entre le référentiel existant ou en devenir du CR2PA et les attentes des membres</a:t>
            </a:r>
            <a:endParaRPr sz="2400" dirty="0"/>
          </a:p>
          <a:p>
            <a:pPr lvl="0">
              <a:buNone/>
              <a:defRPr/>
            </a:pPr>
            <a:r>
              <a:rPr lang="fr-FR" sz="4400" b="1" dirty="0"/>
              <a:t>Organisation des ateliers</a:t>
            </a:r>
            <a:endParaRPr sz="2400" dirty="0"/>
          </a:p>
          <a:p>
            <a:pPr marL="2065338" indent="-457200">
              <a:spcBef>
                <a:spcPts val="600"/>
              </a:spcBef>
              <a:buFont typeface="Arial"/>
              <a:buChar char="•"/>
              <a:defRPr/>
            </a:pPr>
            <a:r>
              <a:rPr lang="fr-FR" sz="4000" dirty="0"/>
              <a:t>Rencontres régulières tous Les deux mois</a:t>
            </a:r>
            <a:endParaRPr sz="2400" dirty="0"/>
          </a:p>
          <a:p>
            <a:pPr marL="2065338" indent="-457200">
              <a:spcBef>
                <a:spcPts val="600"/>
              </a:spcBef>
              <a:buFont typeface="Arial"/>
              <a:buChar char="•"/>
              <a:defRPr/>
            </a:pPr>
            <a:r>
              <a:rPr lang="fr-FR" sz="4000" dirty="0"/>
              <a:t>Ateliers ouverts à tous les adhérents</a:t>
            </a:r>
            <a:endParaRPr sz="2400" dirty="0"/>
          </a:p>
          <a:p>
            <a:pPr marL="2065338" indent="-457200">
              <a:spcBef>
                <a:spcPts val="600"/>
              </a:spcBef>
              <a:buFont typeface="Arial"/>
              <a:buChar char="•"/>
              <a:defRPr/>
            </a:pPr>
            <a:r>
              <a:rPr lang="fr-FR" sz="4000" dirty="0"/>
              <a:t>Participants pouvant être différents d’un atelier à l’autre </a:t>
            </a:r>
            <a:endParaRPr sz="2400" dirty="0"/>
          </a:p>
          <a:p>
            <a:pPr marL="2065338" indent="-457200">
              <a:spcBef>
                <a:spcPts val="600"/>
              </a:spcBef>
              <a:buFont typeface="Arial"/>
              <a:buChar char="•"/>
              <a:defRPr/>
            </a:pPr>
            <a:r>
              <a:rPr lang="fr-FR" sz="4000" dirty="0"/>
              <a:t>Groupe de 12 à 15 personnes plus adapté afin de permettre des échanges de fond</a:t>
            </a:r>
            <a:endParaRPr sz="2400" dirty="0"/>
          </a:p>
          <a:p>
            <a:pPr marL="2065338" indent="-457200">
              <a:spcBef>
                <a:spcPts val="600"/>
              </a:spcBef>
              <a:buFont typeface="Arial"/>
              <a:buChar char="•"/>
              <a:defRPr/>
            </a:pPr>
            <a:r>
              <a:rPr lang="fr-FR" sz="4000" dirty="0"/>
              <a:t>Une démarche de confidentialité :</a:t>
            </a:r>
            <a:endParaRPr sz="2400" dirty="0"/>
          </a:p>
          <a:p>
            <a:pPr marL="2065338" indent="-457200">
              <a:spcBef>
                <a:spcPts val="600"/>
              </a:spcBef>
              <a:buFont typeface="Arial"/>
              <a:buChar char="•"/>
              <a:defRPr/>
            </a:pPr>
            <a:r>
              <a:rPr lang="fr-FR" sz="4000" dirty="0"/>
              <a:t>Participants libres d'utiliser les informations collectées à cette occasion, mais ils ne doivent révéler ni l'identité, ni l'affiliation des personnes à l'origine de ces informations</a:t>
            </a:r>
            <a:endParaRPr sz="2400" dirty="0"/>
          </a:p>
          <a:p>
            <a:pPr marL="2065338" indent="-457200">
              <a:spcBef>
                <a:spcPts val="600"/>
              </a:spcBef>
              <a:buFont typeface="Arial"/>
              <a:buChar char="•"/>
              <a:defRPr/>
            </a:pPr>
            <a:r>
              <a:rPr lang="fr-FR" sz="4000" dirty="0"/>
              <a:t>de même qu'ils ne doivent pas révéler l'identité des autres participants</a:t>
            </a:r>
            <a:endParaRPr sz="2400" dirty="0"/>
          </a:p>
          <a:p>
            <a:pPr marL="2065338" indent="-457200">
              <a:spcBef>
                <a:spcPts val="600"/>
              </a:spcBef>
              <a:buFont typeface="Arial"/>
              <a:buChar char="•"/>
              <a:defRPr/>
            </a:pPr>
            <a:r>
              <a:rPr lang="fr-FR" sz="4000" dirty="0"/>
              <a:t>Des ordres du jour organisés par thème</a:t>
            </a:r>
            <a:endParaRPr sz="2400" dirty="0"/>
          </a:p>
          <a:p>
            <a:pPr marL="2065338" indent="-457200">
              <a:spcBef>
                <a:spcPts val="600"/>
              </a:spcBef>
              <a:buFont typeface="Arial"/>
              <a:buChar char="•"/>
              <a:defRPr/>
            </a:pPr>
            <a:r>
              <a:rPr lang="fr-FR" sz="4000" dirty="0"/>
              <a:t>Lors de chaque atelier travail par groupe de trois personnes pendant 30 mn suivi d’une restitution</a:t>
            </a:r>
            <a:endParaRPr sz="2400" dirty="0"/>
          </a:p>
          <a:p>
            <a:pPr marL="2065338" indent="-457200">
              <a:defRPr/>
            </a:pPr>
            <a:endParaRPr lang="fr-FR" sz="2000" dirty="0"/>
          </a:p>
          <a:p>
            <a:pPr>
              <a:defRPr/>
            </a:pPr>
            <a:endParaRPr lang="fr-FR" dirty="0"/>
          </a:p>
        </p:txBody>
      </p:sp>
      <p:sp>
        <p:nvSpPr>
          <p:cNvPr id="4" name="Titre 2"/>
          <p:cNvSpPr>
            <a:spLocks noGrp="1"/>
          </p:cNvSpPr>
          <p:nvPr>
            <p:ph type="title"/>
          </p:nvPr>
        </p:nvSpPr>
        <p:spPr bwMode="auto"/>
        <p:txBody>
          <a:bodyPr>
            <a:normAutofit fontScale="90000"/>
          </a:bodyPr>
          <a:lstStyle/>
          <a:p>
            <a:pPr>
              <a:defRPr/>
            </a:pPr>
            <a:r>
              <a:rPr lang="fr-FR"/>
              <a:t>Ateliers</a:t>
            </a:r>
            <a:endParaRPr/>
          </a:p>
        </p:txBody>
      </p:sp>
      <p:sp>
        <p:nvSpPr>
          <p:cNvPr id="3" name="Espace réservé de la date 2">
            <a:extLst>
              <a:ext uri="{FF2B5EF4-FFF2-40B4-BE49-F238E27FC236}">
                <a16:creationId xmlns:a16="http://schemas.microsoft.com/office/drawing/2014/main" id="{C6FE4DD6-EFA7-33CC-5130-93EBBC74F9C6}"/>
              </a:ext>
            </a:extLst>
          </p:cNvPr>
          <p:cNvSpPr>
            <a:spLocks noGrp="1"/>
          </p:cNvSpPr>
          <p:nvPr>
            <p:ph type="dt" sz="half" idx="2"/>
          </p:nvPr>
        </p:nvSpPr>
        <p:spPr bwMode="auto">
          <a:xfrm>
            <a:off x="6577196" y="4947836"/>
            <a:ext cx="2133715" cy="123123"/>
          </a:xfrm>
        </p:spPr>
        <p:txBody>
          <a:bodyPr/>
          <a:lstStyle/>
          <a:p>
            <a:r>
              <a:rPr lang="fr-FR" dirty="0"/>
              <a:t>20 juin 2023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8C38521-8EEA-DD6F-1242-A42F01AEDB4F}"/>
              </a:ext>
            </a:extLst>
          </p:cNvPr>
          <p:cNvSpPr>
            <a:spLocks noGrp="1"/>
          </p:cNvSpPr>
          <p:nvPr>
            <p:ph type="title"/>
          </p:nvPr>
        </p:nvSpPr>
        <p:spPr/>
        <p:txBody>
          <a:bodyPr>
            <a:normAutofit fontScale="90000"/>
          </a:bodyPr>
          <a:lstStyle/>
          <a:p>
            <a:endParaRPr lang="fr-FR"/>
          </a:p>
        </p:txBody>
      </p:sp>
      <p:sp>
        <p:nvSpPr>
          <p:cNvPr id="4" name="Espace réservé de la date 3">
            <a:extLst>
              <a:ext uri="{FF2B5EF4-FFF2-40B4-BE49-F238E27FC236}">
                <a16:creationId xmlns:a16="http://schemas.microsoft.com/office/drawing/2014/main" id="{36B27CC0-B704-60B6-A739-957A4ECD5C24}"/>
              </a:ext>
            </a:extLst>
          </p:cNvPr>
          <p:cNvSpPr>
            <a:spLocks noGrp="1"/>
          </p:cNvSpPr>
          <p:nvPr>
            <p:ph type="dt" sz="half" idx="2"/>
          </p:nvPr>
        </p:nvSpPr>
        <p:spPr/>
        <p:txBody>
          <a:bodyPr/>
          <a:lstStyle/>
          <a:p>
            <a:r>
              <a:rPr lang="fr-FR"/>
              <a:t>20 juin 2023</a:t>
            </a:r>
            <a:endParaRPr lang="fr-FR" dirty="0"/>
          </a:p>
        </p:txBody>
      </p:sp>
      <p:pic>
        <p:nvPicPr>
          <p:cNvPr id="5" name="Image 4">
            <a:extLst>
              <a:ext uri="{FF2B5EF4-FFF2-40B4-BE49-F238E27FC236}">
                <a16:creationId xmlns:a16="http://schemas.microsoft.com/office/drawing/2014/main" id="{3B0490AD-D846-8823-6C6A-2649B8675966}"/>
              </a:ext>
            </a:extLst>
          </p:cNvPr>
          <p:cNvPicPr>
            <a:picLocks noChangeAspect="1"/>
          </p:cNvPicPr>
          <p:nvPr/>
        </p:nvPicPr>
        <p:blipFill>
          <a:blip r:embed="rId2"/>
          <a:stretch>
            <a:fillRect/>
          </a:stretch>
        </p:blipFill>
        <p:spPr>
          <a:xfrm>
            <a:off x="0" y="156575"/>
            <a:ext cx="9144000" cy="4830349"/>
          </a:xfrm>
          <a:prstGeom prst="rect">
            <a:avLst/>
          </a:prstGeom>
        </p:spPr>
      </p:pic>
    </p:spTree>
    <p:extLst>
      <p:ext uri="{BB962C8B-B14F-4D97-AF65-F5344CB8AC3E}">
        <p14:creationId xmlns:p14="http://schemas.microsoft.com/office/powerpoint/2010/main" val="4278871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3171C-A735-4D63-884C-7F831E32C164}"/>
              </a:ext>
            </a:extLst>
          </p:cNvPr>
          <p:cNvSpPr txBox="1">
            <a:spLocks noGrp="1"/>
          </p:cNvSpPr>
          <p:nvPr>
            <p:ph type="title"/>
          </p:nvPr>
        </p:nvSpPr>
        <p:spPr/>
        <p:txBody>
          <a:bodyPr>
            <a:normAutofit fontScale="90000"/>
          </a:bodyPr>
          <a:lstStyle/>
          <a:p>
            <a:pPr lvl="0"/>
            <a:r>
              <a:rPr lang="fr-FR" sz="2900" dirty="0"/>
              <a:t>Mots-clés relevés dans la réunion</a:t>
            </a:r>
          </a:p>
        </p:txBody>
      </p:sp>
      <p:sp>
        <p:nvSpPr>
          <p:cNvPr id="5" name="Espace réservé de la date 2">
            <a:extLst>
              <a:ext uri="{FF2B5EF4-FFF2-40B4-BE49-F238E27FC236}">
                <a16:creationId xmlns:a16="http://schemas.microsoft.com/office/drawing/2014/main" id="{585325F1-935B-FBA8-7B97-CA40F88D508D}"/>
              </a:ext>
            </a:extLst>
          </p:cNvPr>
          <p:cNvSpPr>
            <a:spLocks noGrp="1"/>
          </p:cNvSpPr>
          <p:nvPr>
            <p:ph type="dt" sz="half" idx="2"/>
          </p:nvPr>
        </p:nvSpPr>
        <p:spPr bwMode="auto">
          <a:xfrm>
            <a:off x="6577196" y="4947836"/>
            <a:ext cx="2133715" cy="123123"/>
          </a:xfrm>
        </p:spPr>
        <p:txBody>
          <a:bodyPr/>
          <a:lstStyle/>
          <a:p>
            <a:r>
              <a:rPr lang="fr-FR" dirty="0"/>
              <a:t>20 juin 2023</a:t>
            </a:r>
          </a:p>
        </p:txBody>
      </p:sp>
      <p:graphicFrame>
        <p:nvGraphicFramePr>
          <p:cNvPr id="4" name="Tableau 5">
            <a:extLst>
              <a:ext uri="{FF2B5EF4-FFF2-40B4-BE49-F238E27FC236}">
                <a16:creationId xmlns:a16="http://schemas.microsoft.com/office/drawing/2014/main" id="{22158D76-25C8-B2CF-132B-3495A2E272A4}"/>
              </a:ext>
            </a:extLst>
          </p:cNvPr>
          <p:cNvGraphicFramePr>
            <a:graphicFrameLocks noGrp="1"/>
          </p:cNvGraphicFramePr>
          <p:nvPr>
            <p:extLst>
              <p:ext uri="{D42A27DB-BD31-4B8C-83A1-F6EECF244321}">
                <p14:modId xmlns:p14="http://schemas.microsoft.com/office/powerpoint/2010/main" val="1926701283"/>
              </p:ext>
            </p:extLst>
          </p:nvPr>
        </p:nvGraphicFramePr>
        <p:xfrm>
          <a:off x="914399" y="709083"/>
          <a:ext cx="7484534" cy="3556000"/>
        </p:xfrm>
        <a:graphic>
          <a:graphicData uri="http://schemas.openxmlformats.org/drawingml/2006/table">
            <a:tbl>
              <a:tblPr firstRow="1" bandRow="1">
                <a:tableStyleId>{2D5ABB26-0587-4C30-8999-92F81FD0307C}</a:tableStyleId>
              </a:tblPr>
              <a:tblGrid>
                <a:gridCol w="7484534">
                  <a:extLst>
                    <a:ext uri="{9D8B030D-6E8A-4147-A177-3AD203B41FA5}">
                      <a16:colId xmlns:a16="http://schemas.microsoft.com/office/drawing/2014/main" val="2307478961"/>
                    </a:ext>
                  </a:extLst>
                </a:gridCol>
              </a:tblGrid>
              <a:tr h="370840">
                <a:tc>
                  <a:txBody>
                    <a:bodyPr/>
                    <a:lstStyle/>
                    <a:p>
                      <a:r>
                        <a:rPr lang="fr-FR" sz="1400" dirty="0"/>
                        <a:t>Repositionnement sur l’activité numérique et vers la gestion de l’information</a:t>
                      </a:r>
                    </a:p>
                  </a:txBody>
                  <a:tcPr/>
                </a:tc>
                <a:extLst>
                  <a:ext uri="{0D108BD9-81ED-4DB2-BD59-A6C34878D82A}">
                    <a16:rowId xmlns:a16="http://schemas.microsoft.com/office/drawing/2014/main" val="2040206336"/>
                  </a:ext>
                </a:extLst>
              </a:tr>
              <a:tr h="370840">
                <a:tc>
                  <a:txBody>
                    <a:bodyPr/>
                    <a:lstStyle/>
                    <a:p>
                      <a:r>
                        <a:rPr lang="fr-FR" sz="1400" dirty="0"/>
                        <a:t>Changement de paradigme : nous sommes les experts et portons la décision de destruction – si le métier veut garder il doit présenter un argumentaire</a:t>
                      </a:r>
                    </a:p>
                  </a:txBody>
                  <a:tcPr/>
                </a:tc>
                <a:extLst>
                  <a:ext uri="{0D108BD9-81ED-4DB2-BD59-A6C34878D82A}">
                    <a16:rowId xmlns:a16="http://schemas.microsoft.com/office/drawing/2014/main" val="2001058656"/>
                  </a:ext>
                </a:extLst>
              </a:tr>
              <a:tr h="370840">
                <a:tc>
                  <a:txBody>
                    <a:bodyPr/>
                    <a:lstStyle/>
                    <a:p>
                      <a:r>
                        <a:rPr lang="fr-FR" sz="1400" dirty="0"/>
                        <a:t>Même si la réduction de l’empreinte carbone ne nous est pas donnée comme un objectif à décliner, c’est un bon vecteur pour développer l’innovation</a:t>
                      </a:r>
                    </a:p>
                  </a:txBody>
                  <a:tcPr/>
                </a:tc>
                <a:extLst>
                  <a:ext uri="{0D108BD9-81ED-4DB2-BD59-A6C34878D82A}">
                    <a16:rowId xmlns:a16="http://schemas.microsoft.com/office/drawing/2014/main" val="2950929017"/>
                  </a:ext>
                </a:extLst>
              </a:tr>
              <a:tr h="370840">
                <a:tc>
                  <a:txBody>
                    <a:bodyPr/>
                    <a:lstStyle/>
                    <a:p>
                      <a:r>
                        <a:rPr lang="fr-FR" sz="1400" dirty="0"/>
                        <a:t>En accompagnement de la démarche « </a:t>
                      </a:r>
                      <a:r>
                        <a:rPr lang="fr-FR" sz="1400" dirty="0" err="1"/>
                        <a:t>paperless</a:t>
                      </a:r>
                      <a:r>
                        <a:rPr lang="fr-FR" sz="1400" dirty="0"/>
                        <a:t> » des sites</a:t>
                      </a:r>
                    </a:p>
                  </a:txBody>
                  <a:tcPr/>
                </a:tc>
                <a:extLst>
                  <a:ext uri="{0D108BD9-81ED-4DB2-BD59-A6C34878D82A}">
                    <a16:rowId xmlns:a16="http://schemas.microsoft.com/office/drawing/2014/main" val="1293533792"/>
                  </a:ext>
                </a:extLst>
              </a:tr>
              <a:tr h="370840">
                <a:tc>
                  <a:txBody>
                    <a:bodyPr/>
                    <a:lstStyle/>
                    <a:p>
                      <a:r>
                        <a:rPr lang="fr-FR" sz="1400" dirty="0"/>
                        <a:t>La calculette pour calculer les coûts des différentes solutions</a:t>
                      </a:r>
                    </a:p>
                  </a:txBody>
                  <a:tcPr/>
                </a:tc>
                <a:extLst>
                  <a:ext uri="{0D108BD9-81ED-4DB2-BD59-A6C34878D82A}">
                    <a16:rowId xmlns:a16="http://schemas.microsoft.com/office/drawing/2014/main" val="603952970"/>
                  </a:ext>
                </a:extLst>
              </a:tr>
              <a:tr h="370840">
                <a:tc>
                  <a:txBody>
                    <a:bodyPr/>
                    <a:lstStyle/>
                    <a:p>
                      <a:r>
                        <a:rPr lang="fr-FR" sz="1400" dirty="0"/>
                        <a:t>Papier : réduire le stockage, mais aussi (surtout ?) réduire le transport</a:t>
                      </a:r>
                    </a:p>
                  </a:txBody>
                  <a:tcPr/>
                </a:tc>
                <a:extLst>
                  <a:ext uri="{0D108BD9-81ED-4DB2-BD59-A6C34878D82A}">
                    <a16:rowId xmlns:a16="http://schemas.microsoft.com/office/drawing/2014/main" val="1735902543"/>
                  </a:ext>
                </a:extLst>
              </a:tr>
              <a:tr h="370840">
                <a:tc>
                  <a:txBody>
                    <a:bodyPr/>
                    <a:lstStyle/>
                    <a:p>
                      <a:r>
                        <a:rPr lang="fr-FR" sz="1400" dirty="0"/>
                        <a:t>Numérique : le souci de l’empreinte carbone crée une opportunité en poussant à réduire les volumes stockés (espaces partagés, messageries, etc…)</a:t>
                      </a:r>
                    </a:p>
                  </a:txBody>
                  <a:tcPr/>
                </a:tc>
                <a:extLst>
                  <a:ext uri="{0D108BD9-81ED-4DB2-BD59-A6C34878D82A}">
                    <a16:rowId xmlns:a16="http://schemas.microsoft.com/office/drawing/2014/main" val="601106170"/>
                  </a:ext>
                </a:extLst>
              </a:tr>
              <a:tr h="370840">
                <a:tc>
                  <a:txBody>
                    <a:bodyPr/>
                    <a:lstStyle/>
                    <a:p>
                      <a:r>
                        <a:rPr lang="fr-FR" sz="1400" dirty="0"/>
                        <a:t>Les démarches qui ne génèrent pas de gain personnel ne prennent pas (ex: </a:t>
                      </a:r>
                      <a:r>
                        <a:rPr lang="fr-FR" sz="1400" dirty="0" err="1"/>
                        <a:t>cleaning</a:t>
                      </a:r>
                      <a:r>
                        <a:rPr lang="fr-FR" sz="1400" dirty="0"/>
                        <a:t> </a:t>
                      </a:r>
                      <a:r>
                        <a:rPr lang="fr-FR" sz="1400" dirty="0" err="1"/>
                        <a:t>day</a:t>
                      </a:r>
                      <a:r>
                        <a:rPr lang="fr-FR" sz="1400" dirty="0"/>
                        <a:t>, sauf lié à un déménagement)</a:t>
                      </a:r>
                    </a:p>
                  </a:txBody>
                  <a:tcPr/>
                </a:tc>
                <a:extLst>
                  <a:ext uri="{0D108BD9-81ED-4DB2-BD59-A6C34878D82A}">
                    <a16:rowId xmlns:a16="http://schemas.microsoft.com/office/drawing/2014/main" val="1543487159"/>
                  </a:ext>
                </a:extLst>
              </a:tr>
            </a:tbl>
          </a:graphicData>
        </a:graphic>
      </p:graphicFrame>
    </p:spTree>
    <p:extLst>
      <p:ext uri="{BB962C8B-B14F-4D97-AF65-F5344CB8AC3E}">
        <p14:creationId xmlns:p14="http://schemas.microsoft.com/office/powerpoint/2010/main" val="132386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a:extLst>
              <a:ext uri="{FF2B5EF4-FFF2-40B4-BE49-F238E27FC236}">
                <a16:creationId xmlns:a16="http://schemas.microsoft.com/office/drawing/2014/main" id="{1B0BCDFB-070D-4A2B-9F77-18CEA9F27977}"/>
              </a:ext>
            </a:extLst>
          </p:cNvPr>
          <p:cNvSpPr>
            <a:spLocks noGrp="1"/>
          </p:cNvSpPr>
          <p:nvPr>
            <p:ph type="title"/>
          </p:nvPr>
        </p:nvSpPr>
        <p:spPr/>
        <p:txBody>
          <a:bodyPr>
            <a:normAutofit fontScale="90000"/>
          </a:bodyPr>
          <a:lstStyle/>
          <a:p>
            <a:r>
              <a:rPr lang="fr-FR" sz="3200" dirty="0"/>
              <a:t>Synthèse &amp; Conclusion </a:t>
            </a:r>
            <a:endParaRPr lang="fr-FR" dirty="0"/>
          </a:p>
        </p:txBody>
      </p:sp>
      <p:pic>
        <p:nvPicPr>
          <p:cNvPr id="5" name="Google Shape;828;p67"/>
          <p:cNvPicPr/>
          <p:nvPr/>
        </p:nvPicPr>
        <p:blipFill>
          <a:blip r:embed="rId2">
            <a:alphaModFix/>
          </a:blip>
          <a:srcRect r="50719" b="11409"/>
          <a:stretch/>
        </p:blipFill>
        <p:spPr bwMode="auto">
          <a:xfrm>
            <a:off x="67733" y="3823252"/>
            <a:ext cx="891823" cy="914401"/>
          </a:xfrm>
          <a:prstGeom prst="rect">
            <a:avLst/>
          </a:prstGeom>
          <a:noFill/>
          <a:ln>
            <a:noFill/>
          </a:ln>
        </p:spPr>
      </p:pic>
      <p:sp>
        <p:nvSpPr>
          <p:cNvPr id="3" name="ZoneTexte 2">
            <a:extLst>
              <a:ext uri="{FF2B5EF4-FFF2-40B4-BE49-F238E27FC236}">
                <a16:creationId xmlns:a16="http://schemas.microsoft.com/office/drawing/2014/main" id="{931AF192-6782-F433-089C-1077BF11AF5E}"/>
              </a:ext>
            </a:extLst>
          </p:cNvPr>
          <p:cNvSpPr txBox="1"/>
          <p:nvPr/>
        </p:nvSpPr>
        <p:spPr>
          <a:xfrm>
            <a:off x="1128889" y="925688"/>
            <a:ext cx="7337777" cy="3354765"/>
          </a:xfrm>
          <a:prstGeom prst="rect">
            <a:avLst/>
          </a:prstGeom>
          <a:noFill/>
        </p:spPr>
        <p:txBody>
          <a:bodyPr wrap="square" rtlCol="0">
            <a:spAutoFit/>
          </a:bodyPr>
          <a:lstStyle/>
          <a:p>
            <a:pPr marL="0" lvl="1">
              <a:buSzPct val="75000"/>
            </a:pPr>
            <a:r>
              <a:rPr lang="fr-FR" b="1" dirty="0">
                <a:solidFill>
                  <a:srgbClr val="00A3BC"/>
                </a:solidFill>
                <a:highlight>
                  <a:scrgbClr r="0" g="0" b="0">
                    <a:alpha val="0"/>
                  </a:scrgbClr>
                </a:highlight>
                <a:latin typeface="Arial" pitchFamily="18"/>
              </a:rPr>
              <a:t>Ce sujet est très lié à celui de la gestion des coûts</a:t>
            </a:r>
          </a:p>
          <a:p>
            <a:pPr marL="0" lvl="1">
              <a:buSzPct val="75000"/>
            </a:pPr>
            <a:endParaRPr lang="fr-FR" b="1" dirty="0">
              <a:solidFill>
                <a:srgbClr val="00A3BC"/>
              </a:solidFill>
              <a:highlight>
                <a:scrgbClr r="0" g="0" b="0">
                  <a:alpha val="0"/>
                </a:scrgbClr>
              </a:highlight>
              <a:latin typeface="Arial" pitchFamily="18"/>
            </a:endParaRPr>
          </a:p>
          <a:p>
            <a:pPr marL="0" lvl="1">
              <a:buSzPct val="75000"/>
            </a:pPr>
            <a:r>
              <a:rPr lang="fr-FR" b="1" dirty="0">
                <a:solidFill>
                  <a:srgbClr val="00A3BC"/>
                </a:solidFill>
                <a:highlight>
                  <a:scrgbClr r="0" g="0" b="0">
                    <a:alpha val="0"/>
                  </a:scrgbClr>
                </a:highlight>
                <a:latin typeface="Arial" pitchFamily="18"/>
              </a:rPr>
              <a:t>Grand intérêt pour la calculette : refaire un atelier de travail pour la perfectionner ?</a:t>
            </a:r>
          </a:p>
          <a:p>
            <a:pPr marL="0" lvl="1">
              <a:buSzPct val="75000"/>
            </a:pPr>
            <a:endParaRPr lang="fr-FR" b="1" dirty="0">
              <a:solidFill>
                <a:srgbClr val="00A3BC"/>
              </a:solidFill>
              <a:highlight>
                <a:scrgbClr r="0" g="0" b="0">
                  <a:alpha val="0"/>
                </a:scrgbClr>
              </a:highlight>
              <a:latin typeface="Arial" pitchFamily="18"/>
            </a:endParaRPr>
          </a:p>
          <a:p>
            <a:pPr marL="0" lvl="1">
              <a:buSzPct val="75000"/>
            </a:pPr>
            <a:r>
              <a:rPr lang="fr-FR" b="1" dirty="0">
                <a:solidFill>
                  <a:srgbClr val="00A3BC"/>
                </a:solidFill>
                <a:highlight>
                  <a:scrgbClr r="0" g="0" b="0">
                    <a:alpha val="0"/>
                  </a:scrgbClr>
                </a:highlight>
                <a:latin typeface="Arial" pitchFamily="18"/>
              </a:rPr>
              <a:t>La priorité carbone amène à mettre le projecteur sur la destruction / suppression du stockage inutile</a:t>
            </a:r>
          </a:p>
          <a:p>
            <a:pPr marL="0" lvl="1">
              <a:buSzPct val="75000"/>
            </a:pPr>
            <a:endParaRPr lang="fr-FR" b="1" dirty="0">
              <a:solidFill>
                <a:srgbClr val="00A3BC"/>
              </a:solidFill>
              <a:highlight>
                <a:scrgbClr r="0" g="0" b="0">
                  <a:alpha val="0"/>
                </a:scrgbClr>
              </a:highlight>
              <a:latin typeface="Arial" pitchFamily="18"/>
            </a:endParaRPr>
          </a:p>
          <a:p>
            <a:pPr marL="0" lvl="1">
              <a:buSzPct val="75000"/>
            </a:pPr>
            <a:r>
              <a:rPr lang="fr-FR" b="1" dirty="0">
                <a:solidFill>
                  <a:srgbClr val="00A3BC"/>
                </a:solidFill>
                <a:highlight>
                  <a:scrgbClr r="0" g="0" b="0">
                    <a:alpha val="0"/>
                  </a:scrgbClr>
                </a:highlight>
                <a:latin typeface="Arial" pitchFamily="18"/>
              </a:rPr>
              <a:t>Dans le traitement du papier, les actions portent beaucoup sur la réduction du transport (mutualisation, consultation à distance)</a:t>
            </a:r>
          </a:p>
          <a:p>
            <a:pPr marL="285750" indent="-285750">
              <a:buFontTx/>
              <a:buChar char="-"/>
            </a:pPr>
            <a:endParaRPr lang="fr-FR" sz="1600" dirty="0"/>
          </a:p>
          <a:p>
            <a:pPr marL="285750" indent="-285750">
              <a:buFontTx/>
              <a:buChar char="-"/>
            </a:pPr>
            <a:endParaRPr lang="fr-F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2"/>
          <p:cNvSpPr>
            <a:spLocks noGrp="1"/>
          </p:cNvSpPr>
          <p:nvPr>
            <p:ph type="title"/>
          </p:nvPr>
        </p:nvSpPr>
        <p:spPr bwMode="auto"/>
        <p:txBody>
          <a:bodyPr>
            <a:normAutofit fontScale="90000"/>
          </a:bodyPr>
          <a:lstStyle/>
          <a:p>
            <a:pPr>
              <a:defRPr/>
            </a:pPr>
            <a:r>
              <a:rPr lang="fr-FR"/>
              <a:t>Participants</a:t>
            </a:r>
            <a:endParaRPr/>
          </a:p>
        </p:txBody>
      </p:sp>
      <p:graphicFrame>
        <p:nvGraphicFramePr>
          <p:cNvPr id="6" name="Tableau 5"/>
          <p:cNvGraphicFramePr>
            <a:graphicFrameLocks noGrp="1"/>
          </p:cNvGraphicFramePr>
          <p:nvPr>
            <p:extLst>
              <p:ext uri="{D42A27DB-BD31-4B8C-83A1-F6EECF244321}">
                <p14:modId xmlns:p14="http://schemas.microsoft.com/office/powerpoint/2010/main" val="452547571"/>
              </p:ext>
            </p:extLst>
          </p:nvPr>
        </p:nvGraphicFramePr>
        <p:xfrm>
          <a:off x="7294309" y="4273911"/>
          <a:ext cx="2006600" cy="552450"/>
        </p:xfrm>
        <a:graphic>
          <a:graphicData uri="http://schemas.openxmlformats.org/drawingml/2006/table">
            <a:tbl>
              <a:tblPr/>
              <a:tblGrid>
                <a:gridCol w="760796">
                  <a:extLst>
                    <a:ext uri="{9D8B030D-6E8A-4147-A177-3AD203B41FA5}">
                      <a16:colId xmlns:a16="http://schemas.microsoft.com/office/drawing/2014/main" val="20000"/>
                    </a:ext>
                  </a:extLst>
                </a:gridCol>
                <a:gridCol w="1245804">
                  <a:extLst>
                    <a:ext uri="{9D8B030D-6E8A-4147-A177-3AD203B41FA5}">
                      <a16:colId xmlns:a16="http://schemas.microsoft.com/office/drawing/2014/main" val="20001"/>
                    </a:ext>
                  </a:extLst>
                </a:gridCol>
              </a:tblGrid>
              <a:tr h="276225">
                <a:tc>
                  <a:txBody>
                    <a:bodyPr/>
                    <a:lstStyle/>
                    <a:p>
                      <a:pPr algn="l">
                        <a:defRPr/>
                      </a:pPr>
                      <a:r>
                        <a:rPr lang="fr-FR" sz="1600" b="0" i="0" u="none" strike="noStrike" dirty="0">
                          <a:solidFill>
                            <a:srgbClr val="000000"/>
                          </a:solidFill>
                          <a:latin typeface="Calibri"/>
                        </a:rPr>
                        <a:t> </a:t>
                      </a:r>
                      <a:endParaRPr dirty="0"/>
                    </a:p>
                  </a:txBody>
                  <a:tcPr marL="9525" marR="9525" marT="9525" marB="0" anchor="b">
                    <a:lnL w="12700" algn="ctr">
                      <a:solidFill>
                        <a:srgbClr val="FFFFFF"/>
                      </a:solidFill>
                    </a:lnL>
                    <a:lnR w="12700" algn="ctr">
                      <a:solidFill>
                        <a:srgbClr val="FFFFFF"/>
                      </a:solidFill>
                    </a:lnR>
                    <a:lnT w="12700" algn="ctr">
                      <a:solidFill>
                        <a:srgbClr val="FFFFFF"/>
                      </a:solidFill>
                    </a:lnT>
                    <a:lnB w="12700" algn="ctr">
                      <a:solidFill>
                        <a:srgbClr val="FFFFFF"/>
                      </a:solidFill>
                    </a:lnB>
                    <a:solidFill>
                      <a:srgbClr val="E9EDF4"/>
                    </a:solidFill>
                  </a:tcPr>
                </a:tc>
                <a:tc>
                  <a:txBody>
                    <a:bodyPr/>
                    <a:lstStyle/>
                    <a:p>
                      <a:pPr algn="l">
                        <a:defRPr/>
                      </a:pPr>
                      <a:r>
                        <a:rPr lang="fr-FR" sz="1100" b="0" i="0" u="none" strike="noStrike" dirty="0">
                          <a:solidFill>
                            <a:srgbClr val="000000"/>
                          </a:solidFill>
                          <a:latin typeface="Calibri"/>
                        </a:rPr>
                        <a:t>Présents</a:t>
                      </a:r>
                      <a:endParaRPr dirty="0"/>
                    </a:p>
                  </a:txBody>
                  <a:tcPr marL="9525" marR="9525" marT="9525" marB="0" anchor="b">
                    <a:lnL w="12700" algn="ctr">
                      <a:solidFill>
                        <a:srgbClr val="FFFFFF"/>
                      </a:solidFill>
                    </a:lnL>
                    <a:lnR w="12700" algn="ctr">
                      <a:noFill/>
                    </a:lnR>
                    <a:lnT w="12700" algn="ctr">
                      <a:noFill/>
                    </a:lnT>
                    <a:lnB w="12700" algn="ctr">
                      <a:noFill/>
                    </a:lnB>
                  </a:tcPr>
                </a:tc>
                <a:extLst>
                  <a:ext uri="{0D108BD9-81ED-4DB2-BD59-A6C34878D82A}">
                    <a16:rowId xmlns:a16="http://schemas.microsoft.com/office/drawing/2014/main" val="10000"/>
                  </a:ext>
                </a:extLst>
              </a:tr>
              <a:tr h="276225">
                <a:tc>
                  <a:txBody>
                    <a:bodyPr/>
                    <a:lstStyle/>
                    <a:p>
                      <a:pPr algn="l">
                        <a:defRPr/>
                      </a:pPr>
                      <a:r>
                        <a:rPr lang="fr-FR" sz="1600" b="0" i="0" u="none" strike="noStrike">
                          <a:solidFill>
                            <a:srgbClr val="000000"/>
                          </a:solidFill>
                          <a:latin typeface="Calibri"/>
                        </a:rPr>
                        <a:t> </a:t>
                      </a:r>
                      <a:endParaRPr/>
                    </a:p>
                  </a:txBody>
                  <a:tcPr marL="9525" marR="9525" marT="9525" marB="0" anchor="b">
                    <a:lnL w="12700" algn="ctr">
                      <a:solidFill>
                        <a:srgbClr val="FFFFFF"/>
                      </a:solidFill>
                    </a:lnL>
                    <a:lnR w="12700" algn="ctr">
                      <a:solidFill>
                        <a:srgbClr val="FFFFFF"/>
                      </a:solidFill>
                    </a:lnR>
                    <a:lnT w="12700" algn="ctr">
                      <a:solidFill>
                        <a:srgbClr val="FFFFFF"/>
                      </a:solidFill>
                    </a:lnT>
                    <a:lnB w="12700" algn="ctr">
                      <a:solidFill>
                        <a:srgbClr val="FFFFFF"/>
                      </a:solidFill>
                    </a:lnB>
                    <a:solidFill>
                      <a:srgbClr val="FFFF00"/>
                    </a:solidFill>
                  </a:tcPr>
                </a:tc>
                <a:tc>
                  <a:txBody>
                    <a:bodyPr/>
                    <a:lstStyle/>
                    <a:p>
                      <a:pPr algn="l">
                        <a:defRPr/>
                      </a:pPr>
                      <a:r>
                        <a:rPr lang="fr-FR" sz="1100" b="0" i="0" u="none" strike="noStrike" dirty="0">
                          <a:solidFill>
                            <a:srgbClr val="000000"/>
                          </a:solidFill>
                          <a:latin typeface="Calibri"/>
                        </a:rPr>
                        <a:t>Absents excusés</a:t>
                      </a:r>
                      <a:endParaRPr dirty="0"/>
                    </a:p>
                  </a:txBody>
                  <a:tcPr marL="9525" marR="9525" marT="9525" marB="0" anchor="b">
                    <a:lnL w="12700" algn="ctr">
                      <a:solidFill>
                        <a:srgbClr val="FFFFFF"/>
                      </a:solidFill>
                    </a:lnL>
                    <a:lnR w="12700" algn="ctr">
                      <a:noFill/>
                    </a:lnR>
                    <a:lnT w="12700" algn="ctr">
                      <a:noFill/>
                    </a:lnT>
                    <a:lnB w="12700" algn="ctr">
                      <a:noFill/>
                    </a:lnB>
                  </a:tcPr>
                </a:tc>
                <a:extLst>
                  <a:ext uri="{0D108BD9-81ED-4DB2-BD59-A6C34878D82A}">
                    <a16:rowId xmlns:a16="http://schemas.microsoft.com/office/drawing/2014/main" val="10001"/>
                  </a:ext>
                </a:extLst>
              </a:tr>
            </a:tbl>
          </a:graphicData>
        </a:graphic>
      </p:graphicFrame>
      <p:sp>
        <p:nvSpPr>
          <p:cNvPr id="3" name="Espace réservé de la date 2">
            <a:extLst>
              <a:ext uri="{FF2B5EF4-FFF2-40B4-BE49-F238E27FC236}">
                <a16:creationId xmlns:a16="http://schemas.microsoft.com/office/drawing/2014/main" id="{FDB92E8B-5F9D-449C-94E7-8BB903EF45A0}"/>
              </a:ext>
            </a:extLst>
          </p:cNvPr>
          <p:cNvSpPr>
            <a:spLocks noGrp="1"/>
          </p:cNvSpPr>
          <p:nvPr>
            <p:ph type="dt" sz="half" idx="2"/>
          </p:nvPr>
        </p:nvSpPr>
        <p:spPr>
          <a:xfrm>
            <a:off x="6577196" y="4947836"/>
            <a:ext cx="2133715" cy="123123"/>
          </a:xfrm>
        </p:spPr>
        <p:txBody>
          <a:bodyPr/>
          <a:lstStyle/>
          <a:p>
            <a:r>
              <a:rPr lang="fr-FR" dirty="0"/>
              <a:t>20 juin 2023</a:t>
            </a:r>
          </a:p>
        </p:txBody>
      </p:sp>
      <p:graphicFrame>
        <p:nvGraphicFramePr>
          <p:cNvPr id="2" name="Tableau 1">
            <a:extLst>
              <a:ext uri="{FF2B5EF4-FFF2-40B4-BE49-F238E27FC236}">
                <a16:creationId xmlns:a16="http://schemas.microsoft.com/office/drawing/2014/main" id="{FA0A7195-B5C4-1C11-1986-C5CEA142EEDE}"/>
              </a:ext>
            </a:extLst>
          </p:cNvPr>
          <p:cNvGraphicFramePr>
            <a:graphicFrameLocks noGrp="1"/>
          </p:cNvGraphicFramePr>
          <p:nvPr>
            <p:extLst>
              <p:ext uri="{D42A27DB-BD31-4B8C-83A1-F6EECF244321}">
                <p14:modId xmlns:p14="http://schemas.microsoft.com/office/powerpoint/2010/main" val="3384991887"/>
              </p:ext>
            </p:extLst>
          </p:nvPr>
        </p:nvGraphicFramePr>
        <p:xfrm>
          <a:off x="1207909" y="746796"/>
          <a:ext cx="5870223" cy="3326150"/>
        </p:xfrm>
        <a:graphic>
          <a:graphicData uri="http://schemas.openxmlformats.org/drawingml/2006/table">
            <a:tbl>
              <a:tblPr>
                <a:tableStyleId>{5C22544A-7EE6-4342-B048-85BDC9FD1C3A}</a:tableStyleId>
              </a:tblPr>
              <a:tblGrid>
                <a:gridCol w="1545366">
                  <a:extLst>
                    <a:ext uri="{9D8B030D-6E8A-4147-A177-3AD203B41FA5}">
                      <a16:colId xmlns:a16="http://schemas.microsoft.com/office/drawing/2014/main" val="2154069966"/>
                    </a:ext>
                  </a:extLst>
                </a:gridCol>
                <a:gridCol w="1806900">
                  <a:extLst>
                    <a:ext uri="{9D8B030D-6E8A-4147-A177-3AD203B41FA5}">
                      <a16:colId xmlns:a16="http://schemas.microsoft.com/office/drawing/2014/main" val="3541830404"/>
                    </a:ext>
                  </a:extLst>
                </a:gridCol>
                <a:gridCol w="2517957">
                  <a:extLst>
                    <a:ext uri="{9D8B030D-6E8A-4147-A177-3AD203B41FA5}">
                      <a16:colId xmlns:a16="http://schemas.microsoft.com/office/drawing/2014/main" val="4270705464"/>
                    </a:ext>
                  </a:extLst>
                </a:gridCol>
              </a:tblGrid>
              <a:tr h="217807">
                <a:tc>
                  <a:txBody>
                    <a:bodyPr/>
                    <a:lstStyle/>
                    <a:p>
                      <a:pPr algn="l" fontAlgn="b"/>
                      <a:r>
                        <a:rPr lang="fr-FR" sz="1400" u="none" strike="noStrike">
                          <a:effectLst/>
                        </a:rPr>
                        <a:t>Gabriela</a:t>
                      </a:r>
                      <a:endParaRPr lang="fr-FR" sz="1400" b="0" i="0" u="none" strike="noStrike">
                        <a:solidFill>
                          <a:srgbClr val="000000"/>
                        </a:solidFill>
                        <a:effectLst/>
                        <a:latin typeface="Calibri" panose="020F0502020204030204" pitchFamily="34" charset="0"/>
                      </a:endParaRPr>
                    </a:p>
                  </a:txBody>
                  <a:tcPr marL="6401" marR="6401" marT="6401" marB="0" anchor="b">
                    <a:solidFill>
                      <a:srgbClr val="FFFF00"/>
                    </a:solidFill>
                  </a:tcPr>
                </a:tc>
                <a:tc>
                  <a:txBody>
                    <a:bodyPr/>
                    <a:lstStyle/>
                    <a:p>
                      <a:pPr algn="l" fontAlgn="b"/>
                      <a:r>
                        <a:rPr lang="fr-FR" sz="1400" u="none" strike="noStrike" dirty="0">
                          <a:effectLst/>
                        </a:rPr>
                        <a:t>SIMION</a:t>
                      </a:r>
                      <a:endParaRPr lang="fr-FR" sz="1400" b="0" i="0" u="none" strike="noStrike" dirty="0">
                        <a:solidFill>
                          <a:srgbClr val="000000"/>
                        </a:solidFill>
                        <a:effectLst/>
                        <a:latin typeface="Calibri" panose="020F0502020204030204" pitchFamily="34" charset="0"/>
                      </a:endParaRPr>
                    </a:p>
                  </a:txBody>
                  <a:tcPr marL="6401" marR="6401" marT="6401" marB="0" anchor="b">
                    <a:solidFill>
                      <a:srgbClr val="FFFF00"/>
                    </a:solidFill>
                  </a:tcPr>
                </a:tc>
                <a:tc>
                  <a:txBody>
                    <a:bodyPr/>
                    <a:lstStyle/>
                    <a:p>
                      <a:pPr algn="l" fontAlgn="b"/>
                      <a:r>
                        <a:rPr lang="fr-FR" sz="1400" u="none" strike="noStrike" dirty="0">
                          <a:effectLst/>
                        </a:rPr>
                        <a:t>Renault</a:t>
                      </a:r>
                      <a:endParaRPr lang="fr-FR" sz="1400" b="0" i="0" u="none" strike="noStrike" dirty="0">
                        <a:solidFill>
                          <a:srgbClr val="000000"/>
                        </a:solidFill>
                        <a:effectLst/>
                        <a:latin typeface="Calibri" panose="020F0502020204030204" pitchFamily="34" charset="0"/>
                      </a:endParaRPr>
                    </a:p>
                  </a:txBody>
                  <a:tcPr marL="6401" marR="6401" marT="6401" marB="0" anchor="b">
                    <a:solidFill>
                      <a:srgbClr val="FFFF00"/>
                    </a:solidFill>
                  </a:tcPr>
                </a:tc>
                <a:extLst>
                  <a:ext uri="{0D108BD9-81ED-4DB2-BD59-A6C34878D82A}">
                    <a16:rowId xmlns:a16="http://schemas.microsoft.com/office/drawing/2014/main" val="280126292"/>
                  </a:ext>
                </a:extLst>
              </a:tr>
              <a:tr h="217807">
                <a:tc>
                  <a:txBody>
                    <a:bodyPr/>
                    <a:lstStyle/>
                    <a:p>
                      <a:pPr algn="l" fontAlgn="b"/>
                      <a:r>
                        <a:rPr lang="fr-FR" sz="1400" u="none" strike="noStrike" dirty="0">
                          <a:effectLst/>
                        </a:rPr>
                        <a:t>Chantal</a:t>
                      </a:r>
                      <a:endParaRPr lang="fr-FR" sz="1400" b="0" i="0" u="none" strike="noStrike" dirty="0">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dirty="0">
                          <a:effectLst/>
                        </a:rPr>
                        <a:t>PASQUIER</a:t>
                      </a:r>
                      <a:endParaRPr lang="fr-FR" sz="1400" b="0" i="0" u="none" strike="noStrike" dirty="0">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EGIS</a:t>
                      </a:r>
                      <a:endParaRPr lang="fr-FR" sz="1400" b="0" i="0" u="none" strike="noStrike">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3182033236"/>
                  </a:ext>
                </a:extLst>
              </a:tr>
              <a:tr h="217807">
                <a:tc>
                  <a:txBody>
                    <a:bodyPr/>
                    <a:lstStyle/>
                    <a:p>
                      <a:pPr algn="l" fontAlgn="b"/>
                      <a:r>
                        <a:rPr lang="fr-FR" sz="1400" u="none" strike="noStrike">
                          <a:effectLst/>
                        </a:rPr>
                        <a:t>Anne</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PLACARD</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Clésence</a:t>
                      </a:r>
                      <a:endParaRPr lang="fr-FR" sz="1400" b="0" i="0" u="none" strike="noStrike">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2650120052"/>
                  </a:ext>
                </a:extLst>
              </a:tr>
              <a:tr h="248007">
                <a:tc>
                  <a:txBody>
                    <a:bodyPr/>
                    <a:lstStyle/>
                    <a:p>
                      <a:pPr algn="l" fontAlgn="b"/>
                      <a:r>
                        <a:rPr lang="fr-FR" sz="1400" u="none" strike="noStrike" dirty="0">
                          <a:effectLst/>
                        </a:rPr>
                        <a:t>Emmanuel</a:t>
                      </a:r>
                      <a:endParaRPr lang="fr-FR" sz="1400" b="0" i="0" u="none" strike="noStrike" dirty="0">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dirty="0">
                          <a:effectLst/>
                        </a:rPr>
                        <a:t>DESCHAMPS</a:t>
                      </a:r>
                      <a:endParaRPr lang="fr-FR" sz="1400" b="0" i="0" u="none" strike="noStrike" dirty="0">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dirty="0">
                          <a:effectLst/>
                        </a:rPr>
                        <a:t>La Banque Postale</a:t>
                      </a:r>
                      <a:endParaRPr lang="fr-FR" sz="1400" b="0" i="0" u="none" strike="noStrike" dirty="0">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3979124863"/>
                  </a:ext>
                </a:extLst>
              </a:tr>
              <a:tr h="217807">
                <a:tc>
                  <a:txBody>
                    <a:bodyPr/>
                    <a:lstStyle/>
                    <a:p>
                      <a:pPr algn="l" fontAlgn="b"/>
                      <a:r>
                        <a:rPr lang="fr-FR" sz="1400" u="none" strike="noStrike">
                          <a:effectLst/>
                        </a:rPr>
                        <a:t>Carole</a:t>
                      </a:r>
                      <a:endParaRPr lang="fr-FR" sz="1400" b="0" i="0" u="none" strike="noStrike">
                        <a:solidFill>
                          <a:srgbClr val="000000"/>
                        </a:solidFill>
                        <a:effectLst/>
                        <a:latin typeface="Calibri" panose="020F0502020204030204" pitchFamily="34" charset="0"/>
                      </a:endParaRPr>
                    </a:p>
                  </a:txBody>
                  <a:tcPr marL="6401" marR="6401" marT="6401" marB="0" anchor="b">
                    <a:solidFill>
                      <a:srgbClr val="FFFF00"/>
                    </a:solidFill>
                  </a:tcPr>
                </a:tc>
                <a:tc>
                  <a:txBody>
                    <a:bodyPr/>
                    <a:lstStyle/>
                    <a:p>
                      <a:pPr algn="l" fontAlgn="b"/>
                      <a:r>
                        <a:rPr lang="fr-FR" sz="1400" u="none" strike="noStrike">
                          <a:effectLst/>
                        </a:rPr>
                        <a:t>ZABATTA</a:t>
                      </a:r>
                      <a:endParaRPr lang="fr-FR" sz="1400" b="0" i="0" u="none" strike="noStrike">
                        <a:solidFill>
                          <a:srgbClr val="000000"/>
                        </a:solidFill>
                        <a:effectLst/>
                        <a:latin typeface="Calibri" panose="020F0502020204030204" pitchFamily="34" charset="0"/>
                      </a:endParaRPr>
                    </a:p>
                  </a:txBody>
                  <a:tcPr marL="6401" marR="6401" marT="6401" marB="0" anchor="b">
                    <a:solidFill>
                      <a:srgbClr val="FFFF00"/>
                    </a:solidFill>
                  </a:tcPr>
                </a:tc>
                <a:tc>
                  <a:txBody>
                    <a:bodyPr/>
                    <a:lstStyle/>
                    <a:p>
                      <a:pPr algn="l" fontAlgn="b"/>
                      <a:r>
                        <a:rPr lang="fr-FR" sz="1400" u="none" strike="noStrike" dirty="0">
                          <a:effectLst/>
                        </a:rPr>
                        <a:t>ARTELIA</a:t>
                      </a:r>
                      <a:endParaRPr lang="fr-FR" sz="1400" b="0" i="0" u="none" strike="noStrike" dirty="0">
                        <a:solidFill>
                          <a:srgbClr val="000000"/>
                        </a:solidFill>
                        <a:effectLst/>
                        <a:latin typeface="Calibri" panose="020F0502020204030204" pitchFamily="34" charset="0"/>
                      </a:endParaRPr>
                    </a:p>
                  </a:txBody>
                  <a:tcPr marL="6401" marR="6401" marT="6401" marB="0" anchor="b">
                    <a:solidFill>
                      <a:srgbClr val="FFFF00"/>
                    </a:solidFill>
                  </a:tcPr>
                </a:tc>
                <a:extLst>
                  <a:ext uri="{0D108BD9-81ED-4DB2-BD59-A6C34878D82A}">
                    <a16:rowId xmlns:a16="http://schemas.microsoft.com/office/drawing/2014/main" val="260959837"/>
                  </a:ext>
                </a:extLst>
              </a:tr>
              <a:tr h="217807">
                <a:tc>
                  <a:txBody>
                    <a:bodyPr/>
                    <a:lstStyle/>
                    <a:p>
                      <a:pPr algn="l" fontAlgn="b"/>
                      <a:r>
                        <a:rPr lang="fr-FR" sz="1400" u="none" strike="noStrike">
                          <a:effectLst/>
                        </a:rPr>
                        <a:t>Stéphanie</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DELEU</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RENAULT SAS</a:t>
                      </a:r>
                      <a:endParaRPr lang="fr-FR" sz="1400" b="0" i="0" u="none" strike="noStrike">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3766124962"/>
                  </a:ext>
                </a:extLst>
              </a:tr>
              <a:tr h="217807">
                <a:tc>
                  <a:txBody>
                    <a:bodyPr/>
                    <a:lstStyle/>
                    <a:p>
                      <a:pPr algn="l" fontAlgn="b"/>
                      <a:r>
                        <a:rPr lang="fr-FR" sz="1400" u="none" strike="noStrike" dirty="0">
                          <a:effectLst/>
                        </a:rPr>
                        <a:t>François</a:t>
                      </a:r>
                      <a:endParaRPr lang="fr-FR" sz="1400" b="0" i="0" u="none" strike="noStrike" dirty="0">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DELION</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BOUYGUES TELECOM</a:t>
                      </a:r>
                      <a:endParaRPr lang="fr-FR" sz="1400" b="0" i="0" u="none" strike="noStrike">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2366330342"/>
                  </a:ext>
                </a:extLst>
              </a:tr>
              <a:tr h="221250">
                <a:tc>
                  <a:txBody>
                    <a:bodyPr/>
                    <a:lstStyle/>
                    <a:p>
                      <a:pPr algn="l" fontAlgn="b"/>
                      <a:r>
                        <a:rPr lang="fr-FR" sz="1400" u="none" strike="noStrike">
                          <a:effectLst/>
                        </a:rPr>
                        <a:t>Clotilde</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CUCCHI-VIGNIER</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Totalenergies</a:t>
                      </a:r>
                      <a:endParaRPr lang="fr-FR" sz="1400" b="0" i="0" u="none" strike="noStrike">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195272989"/>
                  </a:ext>
                </a:extLst>
              </a:tr>
              <a:tr h="217807">
                <a:tc>
                  <a:txBody>
                    <a:bodyPr/>
                    <a:lstStyle/>
                    <a:p>
                      <a:pPr algn="l" fontAlgn="b"/>
                      <a:r>
                        <a:rPr lang="fr-FR" sz="1400" u="none" strike="noStrike">
                          <a:effectLst/>
                        </a:rPr>
                        <a:t>Chloé</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DUSIGNE</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keolis lyon</a:t>
                      </a:r>
                      <a:endParaRPr lang="fr-FR" sz="1400" b="0" i="0" u="none" strike="noStrike">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3216243087"/>
                  </a:ext>
                </a:extLst>
              </a:tr>
              <a:tr h="217807">
                <a:tc>
                  <a:txBody>
                    <a:bodyPr/>
                    <a:lstStyle/>
                    <a:p>
                      <a:pPr algn="l" fontAlgn="b"/>
                      <a:r>
                        <a:rPr lang="fr-FR" sz="1400" u="none" strike="noStrike">
                          <a:effectLst/>
                        </a:rPr>
                        <a:t>Florentin</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DEZ</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BYCN</a:t>
                      </a:r>
                      <a:endParaRPr lang="fr-FR" sz="1400" b="0" i="0" u="none" strike="noStrike">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771682212"/>
                  </a:ext>
                </a:extLst>
              </a:tr>
              <a:tr h="217807">
                <a:tc>
                  <a:txBody>
                    <a:bodyPr/>
                    <a:lstStyle/>
                    <a:p>
                      <a:pPr algn="l" fontAlgn="b"/>
                      <a:r>
                        <a:rPr lang="fr-FR" sz="1400" u="none" strike="noStrike" dirty="0">
                          <a:effectLst/>
                        </a:rPr>
                        <a:t>Cristelle</a:t>
                      </a:r>
                      <a:endParaRPr lang="fr-FR" sz="1400" b="0" i="0" u="none" strike="noStrike" dirty="0">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a:effectLst/>
                        </a:rPr>
                        <a:t>SAMBA</a:t>
                      </a:r>
                      <a:endParaRPr lang="fr-FR" sz="1400" b="0" i="0" u="none" strike="noStrike">
                        <a:solidFill>
                          <a:srgbClr val="000000"/>
                        </a:solidFill>
                        <a:effectLst/>
                        <a:latin typeface="Calibri" panose="020F0502020204030204" pitchFamily="34" charset="0"/>
                      </a:endParaRPr>
                    </a:p>
                  </a:txBody>
                  <a:tcPr marL="6401" marR="6401" marT="6401" marB="0" anchor="b"/>
                </a:tc>
                <a:tc>
                  <a:txBody>
                    <a:bodyPr/>
                    <a:lstStyle/>
                    <a:p>
                      <a:pPr algn="l" fontAlgn="b"/>
                      <a:r>
                        <a:rPr lang="fr-FR" sz="1400" u="none" strike="noStrike" dirty="0">
                          <a:effectLst/>
                        </a:rPr>
                        <a:t>TOTALENERGIES</a:t>
                      </a:r>
                      <a:endParaRPr lang="fr-FR" sz="1400" b="0" i="0" u="none" strike="noStrike" dirty="0">
                        <a:solidFill>
                          <a:srgbClr val="000000"/>
                        </a:solidFill>
                        <a:effectLst/>
                        <a:latin typeface="Calibri" panose="020F0502020204030204" pitchFamily="34" charset="0"/>
                      </a:endParaRPr>
                    </a:p>
                  </a:txBody>
                  <a:tcPr marL="6401" marR="6401" marT="6401" marB="0" anchor="b"/>
                </a:tc>
                <a:extLst>
                  <a:ext uri="{0D108BD9-81ED-4DB2-BD59-A6C34878D82A}">
                    <a16:rowId xmlns:a16="http://schemas.microsoft.com/office/drawing/2014/main" val="4132970691"/>
                  </a:ext>
                </a:extLst>
              </a:tr>
              <a:tr h="217807">
                <a:tc>
                  <a:txBody>
                    <a:bodyPr/>
                    <a:lstStyle/>
                    <a:p>
                      <a:pPr algn="l" fontAlgn="b"/>
                      <a:r>
                        <a:rPr lang="fr-FR" sz="1400" b="0" i="0" u="none" strike="noStrike" dirty="0">
                          <a:solidFill>
                            <a:srgbClr val="000000"/>
                          </a:solidFill>
                          <a:effectLst/>
                          <a:latin typeface="Calibri" panose="020F0502020204030204" pitchFamily="34" charset="0"/>
                        </a:rPr>
                        <a:t>Anne</a:t>
                      </a:r>
                    </a:p>
                  </a:txBody>
                  <a:tcPr marL="6401" marR="6401" marT="6401" marB="0" anchor="b"/>
                </a:tc>
                <a:tc>
                  <a:txBody>
                    <a:bodyPr/>
                    <a:lstStyle/>
                    <a:p>
                      <a:pPr algn="l" fontAlgn="b"/>
                      <a:r>
                        <a:rPr lang="fr-FR" sz="1400" b="0" i="0" u="none" strike="noStrike" dirty="0">
                          <a:solidFill>
                            <a:srgbClr val="000000"/>
                          </a:solidFill>
                          <a:effectLst/>
                          <a:latin typeface="Calibri" panose="020F0502020204030204" pitchFamily="34" charset="0"/>
                        </a:rPr>
                        <a:t>REDON</a:t>
                      </a:r>
                    </a:p>
                  </a:txBody>
                  <a:tcPr marL="6401" marR="6401" marT="6401" marB="0" anchor="b"/>
                </a:tc>
                <a:tc>
                  <a:txBody>
                    <a:bodyPr/>
                    <a:lstStyle/>
                    <a:p>
                      <a:pPr algn="l" fontAlgn="b"/>
                      <a:r>
                        <a:rPr lang="fr-FR" sz="1400" b="0" i="0" u="none" strike="noStrike" dirty="0">
                          <a:solidFill>
                            <a:srgbClr val="000000"/>
                          </a:solidFill>
                          <a:effectLst/>
                          <a:latin typeface="Calibri" panose="020F0502020204030204" pitchFamily="34" charset="0"/>
                        </a:rPr>
                        <a:t>SNCF Réseau</a:t>
                      </a:r>
                    </a:p>
                  </a:txBody>
                  <a:tcPr marL="6401" marR="6401" marT="6401" marB="0" anchor="b"/>
                </a:tc>
                <a:extLst>
                  <a:ext uri="{0D108BD9-81ED-4DB2-BD59-A6C34878D82A}">
                    <a16:rowId xmlns:a16="http://schemas.microsoft.com/office/drawing/2014/main" val="1745539783"/>
                  </a:ext>
                </a:extLst>
              </a:tr>
              <a:tr h="217807">
                <a:tc>
                  <a:txBody>
                    <a:bodyPr/>
                    <a:lstStyle/>
                    <a:p>
                      <a:pPr algn="l" fontAlgn="b"/>
                      <a:r>
                        <a:rPr lang="fr-FR" sz="1400" b="0" i="0" u="none" strike="noStrike" dirty="0">
                          <a:solidFill>
                            <a:srgbClr val="000000"/>
                          </a:solidFill>
                          <a:effectLst/>
                          <a:latin typeface="Calibri" panose="020F0502020204030204" pitchFamily="34" charset="0"/>
                        </a:rPr>
                        <a:t>Gaëtan</a:t>
                      </a:r>
                    </a:p>
                  </a:txBody>
                  <a:tcPr marL="6401" marR="6401" marT="6401" marB="0" anchor="b"/>
                </a:tc>
                <a:tc>
                  <a:txBody>
                    <a:bodyPr/>
                    <a:lstStyle/>
                    <a:p>
                      <a:pPr algn="l" fontAlgn="b"/>
                      <a:r>
                        <a:rPr lang="fr-FR" sz="1400" b="0" i="0" u="none" strike="noStrike" dirty="0">
                          <a:solidFill>
                            <a:srgbClr val="000000"/>
                          </a:solidFill>
                          <a:effectLst/>
                          <a:latin typeface="Calibri" panose="020F0502020204030204" pitchFamily="34" charset="0"/>
                        </a:rPr>
                        <a:t>MARCHANDISE</a:t>
                      </a:r>
                    </a:p>
                  </a:txBody>
                  <a:tcPr marL="6401" marR="6401" marT="6401" marB="0" anchor="b"/>
                </a:tc>
                <a:tc>
                  <a:txBody>
                    <a:bodyPr/>
                    <a:lstStyle/>
                    <a:p>
                      <a:pPr algn="l" fontAlgn="b"/>
                      <a:r>
                        <a:rPr lang="fr-FR" sz="1400" b="0" i="0" u="none" strike="noStrike" dirty="0">
                          <a:solidFill>
                            <a:srgbClr val="000000"/>
                          </a:solidFill>
                          <a:effectLst/>
                          <a:latin typeface="Calibri" panose="020F0502020204030204" pitchFamily="34" charset="0"/>
                        </a:rPr>
                        <a:t>EDF</a:t>
                      </a:r>
                    </a:p>
                  </a:txBody>
                  <a:tcPr marL="6401" marR="6401" marT="6401" marB="0" anchor="b"/>
                </a:tc>
                <a:extLst>
                  <a:ext uri="{0D108BD9-81ED-4DB2-BD59-A6C34878D82A}">
                    <a16:rowId xmlns:a16="http://schemas.microsoft.com/office/drawing/2014/main" val="2644558030"/>
                  </a:ext>
                </a:extLst>
              </a:tr>
              <a:tr h="217807">
                <a:tc>
                  <a:txBody>
                    <a:bodyPr/>
                    <a:lstStyle/>
                    <a:p>
                      <a:pPr algn="l" fontAlgn="b"/>
                      <a:r>
                        <a:rPr lang="fr-FR" sz="1400" b="0" i="0" u="none" strike="noStrike" dirty="0">
                          <a:solidFill>
                            <a:srgbClr val="000000"/>
                          </a:solidFill>
                          <a:effectLst/>
                          <a:latin typeface="Calibri" panose="020F0502020204030204" pitchFamily="34" charset="0"/>
                        </a:rPr>
                        <a:t>Stéphane</a:t>
                      </a:r>
                    </a:p>
                  </a:txBody>
                  <a:tcPr marL="6401" marR="6401" marT="6401" marB="0" anchor="b"/>
                </a:tc>
                <a:tc>
                  <a:txBody>
                    <a:bodyPr/>
                    <a:lstStyle/>
                    <a:p>
                      <a:pPr algn="l" fontAlgn="b"/>
                      <a:r>
                        <a:rPr lang="fr-FR" sz="1400" b="0" i="0" u="none" strike="noStrike" dirty="0">
                          <a:solidFill>
                            <a:srgbClr val="000000"/>
                          </a:solidFill>
                          <a:effectLst/>
                          <a:latin typeface="Calibri" panose="020F0502020204030204" pitchFamily="34" charset="0"/>
                        </a:rPr>
                        <a:t>WULC</a:t>
                      </a:r>
                    </a:p>
                  </a:txBody>
                  <a:tcPr marL="6401" marR="6401" marT="6401" marB="0" anchor="b"/>
                </a:tc>
                <a:tc>
                  <a:txBody>
                    <a:bodyPr/>
                    <a:lstStyle/>
                    <a:p>
                      <a:pPr algn="l" fontAlgn="b"/>
                      <a:r>
                        <a:rPr lang="fr-FR" sz="1400" b="0" i="0" u="none" strike="noStrike" dirty="0">
                          <a:solidFill>
                            <a:srgbClr val="000000"/>
                          </a:solidFill>
                          <a:effectLst/>
                          <a:latin typeface="Calibri" panose="020F0502020204030204" pitchFamily="34" charset="0"/>
                        </a:rPr>
                        <a:t>Sanofi</a:t>
                      </a:r>
                    </a:p>
                  </a:txBody>
                  <a:tcPr marL="6401" marR="6401" marT="6401" marB="0" anchor="b"/>
                </a:tc>
                <a:extLst>
                  <a:ext uri="{0D108BD9-81ED-4DB2-BD59-A6C34878D82A}">
                    <a16:rowId xmlns:a16="http://schemas.microsoft.com/office/drawing/2014/main" val="3814458721"/>
                  </a:ext>
                </a:extLst>
              </a:tr>
              <a:tr h="217807">
                <a:tc>
                  <a:txBody>
                    <a:bodyPr/>
                    <a:lstStyle/>
                    <a:p>
                      <a:pPr algn="l" fontAlgn="b"/>
                      <a:r>
                        <a:rPr lang="fr-FR" sz="1400" b="0" i="0" u="none" strike="noStrike" dirty="0">
                          <a:solidFill>
                            <a:srgbClr val="000000"/>
                          </a:solidFill>
                          <a:effectLst/>
                          <a:latin typeface="Calibri" panose="020F0502020204030204" pitchFamily="34" charset="0"/>
                        </a:rPr>
                        <a:t>Bruno</a:t>
                      </a:r>
                    </a:p>
                  </a:txBody>
                  <a:tcPr marL="6401" marR="6401" marT="6401" marB="0" anchor="b"/>
                </a:tc>
                <a:tc>
                  <a:txBody>
                    <a:bodyPr/>
                    <a:lstStyle/>
                    <a:p>
                      <a:pPr algn="l" fontAlgn="b"/>
                      <a:r>
                        <a:rPr lang="fr-FR" sz="1400" b="0" i="0" u="none" strike="noStrike" dirty="0">
                          <a:solidFill>
                            <a:srgbClr val="000000"/>
                          </a:solidFill>
                          <a:effectLst/>
                          <a:latin typeface="Calibri" panose="020F0502020204030204" pitchFamily="34" charset="0"/>
                        </a:rPr>
                        <a:t>LALANDE</a:t>
                      </a:r>
                    </a:p>
                  </a:txBody>
                  <a:tcPr marL="6401" marR="6401" marT="6401" marB="0" anchor="b"/>
                </a:tc>
                <a:tc>
                  <a:txBody>
                    <a:bodyPr/>
                    <a:lstStyle/>
                    <a:p>
                      <a:pPr algn="l" fontAlgn="b"/>
                      <a:r>
                        <a:rPr lang="fr-FR" sz="1400" b="0" i="0" u="none" strike="noStrike" dirty="0">
                          <a:solidFill>
                            <a:srgbClr val="000000"/>
                          </a:solidFill>
                          <a:effectLst/>
                          <a:latin typeface="Calibri" panose="020F0502020204030204" pitchFamily="34" charset="0"/>
                        </a:rPr>
                        <a:t>CR2PA</a:t>
                      </a:r>
                    </a:p>
                  </a:txBody>
                  <a:tcPr marL="6401" marR="6401" marT="6401" marB="0" anchor="b"/>
                </a:tc>
                <a:extLst>
                  <a:ext uri="{0D108BD9-81ED-4DB2-BD59-A6C34878D82A}">
                    <a16:rowId xmlns:a16="http://schemas.microsoft.com/office/drawing/2014/main" val="346920911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idx="4294967295"/>
          </p:nvPr>
        </p:nvSpPr>
        <p:spPr bwMode="auto">
          <a:xfrm>
            <a:off x="907425" y="834771"/>
            <a:ext cx="7920002" cy="3473958"/>
          </a:xfrm>
        </p:spPr>
        <p:txBody>
          <a:bodyPr/>
          <a:lstStyle/>
          <a:p>
            <a:pPr marL="285750" indent="-285750">
              <a:spcBef>
                <a:spcPts val="600"/>
              </a:spcBef>
              <a:buFont typeface="Arial"/>
              <a:buChar char="•"/>
              <a:defRPr/>
            </a:pPr>
            <a:r>
              <a:rPr lang="fr-FR" b="0" dirty="0"/>
              <a:t>Les comptes-rendus de l’Assemblée Générale et de la Table Ronde du 13.4 « Modèles numériques, données et archivage » sont disponibles sur le site cr2pa.fr et l’espace adhérents</a:t>
            </a:r>
          </a:p>
          <a:p>
            <a:pPr marL="285750" indent="-285750">
              <a:spcBef>
                <a:spcPts val="600"/>
              </a:spcBef>
              <a:buFont typeface="Arial"/>
              <a:buChar char="•"/>
              <a:defRPr/>
            </a:pPr>
            <a:r>
              <a:rPr lang="fr-FR" b="0" dirty="0"/>
              <a:t>Atelier « </a:t>
            </a:r>
            <a:r>
              <a:rPr lang="fr-FR" b="0" dirty="0" err="1"/>
              <a:t>e-discovery</a:t>
            </a:r>
            <a:r>
              <a:rPr lang="fr-FR" b="0" dirty="0"/>
              <a:t> » en septembre (date à préciser)</a:t>
            </a:r>
          </a:p>
          <a:p>
            <a:pPr marL="285750" indent="-285750">
              <a:spcBef>
                <a:spcPts val="600"/>
              </a:spcBef>
              <a:buFont typeface="Arial"/>
              <a:buChar char="•"/>
              <a:defRPr/>
            </a:pPr>
            <a:r>
              <a:rPr lang="fr-FR" b="0" dirty="0"/>
              <a:t>Rencontre CR2PA-éditeurs le 26 septembre à Paris, avec </a:t>
            </a:r>
            <a:r>
              <a:rPr lang="fr-FR" b="0" dirty="0" err="1"/>
              <a:t>Everteam</a:t>
            </a:r>
            <a:r>
              <a:rPr lang="fr-FR" b="0" dirty="0"/>
              <a:t> et </a:t>
            </a:r>
            <a:r>
              <a:rPr lang="fr-FR" b="0" dirty="0" err="1"/>
              <a:t>Xelians</a:t>
            </a:r>
            <a:r>
              <a:rPr lang="fr-FR" b="0" dirty="0"/>
              <a:t> : le point de vue de l’éditeur et le retour d’expérience d’un client</a:t>
            </a:r>
          </a:p>
          <a:p>
            <a:pPr lvl="2">
              <a:defRPr/>
            </a:pPr>
            <a:endParaRPr lang="fr-FR" i="1" dirty="0"/>
          </a:p>
          <a:p>
            <a:pPr lvl="2">
              <a:defRPr/>
            </a:pPr>
            <a:endParaRPr lang="fr-FR" i="1" dirty="0"/>
          </a:p>
          <a:p>
            <a:pPr lvl="2">
              <a:defRPr/>
            </a:pPr>
            <a:endParaRPr lang="fr-FR" i="1" dirty="0"/>
          </a:p>
          <a:p>
            <a:pPr lvl="2">
              <a:defRPr/>
            </a:pPr>
            <a:endParaRPr lang="fr-FR" i="1" dirty="0"/>
          </a:p>
          <a:p>
            <a:pPr lvl="2">
              <a:defRPr/>
            </a:pPr>
            <a:endParaRPr lang="fr-FR" i="1" dirty="0"/>
          </a:p>
          <a:p>
            <a:pPr lvl="2">
              <a:defRPr/>
            </a:pPr>
            <a:endParaRPr lang="fr-FR" b="0" dirty="0"/>
          </a:p>
          <a:p>
            <a:pPr lvl="2">
              <a:buNone/>
              <a:defRPr/>
            </a:pPr>
            <a:r>
              <a:rPr lang="fr-FR" dirty="0">
                <a:solidFill>
                  <a:srgbClr val="666888"/>
                </a:solidFill>
                <a:latin typeface="Open Sans"/>
              </a:rPr>
              <a:t>		</a:t>
            </a:r>
          </a:p>
          <a:p>
            <a:pPr lvl="2" algn="ctr">
              <a:buNone/>
              <a:defRPr/>
            </a:pPr>
            <a:r>
              <a:rPr lang="fr-FR" b="1" dirty="0">
                <a:solidFill>
                  <a:schemeClr val="tx1"/>
                </a:solidFill>
                <a:latin typeface="Open Sans"/>
              </a:rPr>
              <a:t>Veille sur </a:t>
            </a:r>
            <a:r>
              <a:rPr lang="fr-FR" b="1" dirty="0" err="1">
                <a:solidFill>
                  <a:schemeClr val="tx1"/>
                </a:solidFill>
                <a:latin typeface="Open Sans"/>
              </a:rPr>
              <a:t>Linkedin</a:t>
            </a:r>
            <a:r>
              <a:rPr lang="fr-FR" b="1" dirty="0">
                <a:solidFill>
                  <a:schemeClr val="tx1"/>
                </a:solidFill>
                <a:latin typeface="Open Sans"/>
              </a:rPr>
              <a:t> / Twitter, lettres dans l’espace adhérents</a:t>
            </a:r>
            <a:endParaRPr lang="fr-FR" b="0" dirty="0"/>
          </a:p>
        </p:txBody>
      </p:sp>
      <p:sp>
        <p:nvSpPr>
          <p:cNvPr id="5" name="Titre 2"/>
          <p:cNvSpPr>
            <a:spLocks noGrp="1"/>
          </p:cNvSpPr>
          <p:nvPr>
            <p:ph type="title"/>
          </p:nvPr>
        </p:nvSpPr>
        <p:spPr bwMode="auto"/>
        <p:txBody>
          <a:bodyPr>
            <a:normAutofit fontScale="90000"/>
          </a:bodyPr>
          <a:lstStyle/>
          <a:p>
            <a:pPr>
              <a:defRPr/>
            </a:pPr>
            <a:r>
              <a:rPr lang="fr-FR"/>
              <a:t>Agenda et ressources</a:t>
            </a:r>
            <a:endParaRPr/>
          </a:p>
        </p:txBody>
      </p:sp>
      <p:sp>
        <p:nvSpPr>
          <p:cNvPr id="6" name=" 5"/>
          <p:cNvSpPr/>
          <p:nvPr/>
        </p:nvSpPr>
        <p:spPr bwMode="auto">
          <a:xfrm>
            <a:off x="5777161" y="-424182"/>
            <a:ext cx="81090" cy="8235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7" name="Image 6"/>
          <p:cNvPicPr>
            <a:picLocks noChangeAspect="1"/>
          </p:cNvPicPr>
          <p:nvPr/>
        </p:nvPicPr>
        <p:blipFill>
          <a:blip r:embed="rId2"/>
          <a:stretch/>
        </p:blipFill>
        <p:spPr bwMode="auto">
          <a:xfrm>
            <a:off x="5146945" y="2912475"/>
            <a:ext cx="1366630" cy="918980"/>
          </a:xfrm>
          <a:prstGeom prst="rect">
            <a:avLst/>
          </a:prstGeom>
        </p:spPr>
      </p:pic>
      <p:sp>
        <p:nvSpPr>
          <p:cNvPr id="8" name=" 7"/>
          <p:cNvSpPr/>
          <p:nvPr/>
        </p:nvSpPr>
        <p:spPr bwMode="auto">
          <a:xfrm>
            <a:off x="3459911" y="-289002"/>
            <a:ext cx="67433" cy="74844"/>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9" name="Image 8"/>
          <p:cNvPicPr>
            <a:picLocks noChangeAspect="1"/>
          </p:cNvPicPr>
          <p:nvPr/>
        </p:nvPicPr>
        <p:blipFill>
          <a:blip r:embed="rId3"/>
          <a:stretch/>
        </p:blipFill>
        <p:spPr bwMode="auto">
          <a:xfrm>
            <a:off x="3636299" y="2879205"/>
            <a:ext cx="1231127" cy="952250"/>
          </a:xfrm>
          <a:prstGeom prst="rect">
            <a:avLst/>
          </a:prstGeom>
        </p:spPr>
      </p:pic>
      <p:sp>
        <p:nvSpPr>
          <p:cNvPr id="10" name=" 9"/>
          <p:cNvSpPr/>
          <p:nvPr/>
        </p:nvSpPr>
        <p:spPr bwMode="auto">
          <a:xfrm>
            <a:off x="1331350" y="1201506"/>
            <a:ext cx="48723" cy="6991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11" name="Image 10"/>
          <p:cNvPicPr>
            <a:picLocks noChangeAspect="1"/>
          </p:cNvPicPr>
          <p:nvPr/>
        </p:nvPicPr>
        <p:blipFill>
          <a:blip r:embed="rId4"/>
          <a:stretch/>
        </p:blipFill>
        <p:spPr bwMode="auto">
          <a:xfrm>
            <a:off x="1389429" y="2808632"/>
            <a:ext cx="1922573" cy="1093396"/>
          </a:xfrm>
          <a:prstGeom prst="rect">
            <a:avLst/>
          </a:prstGeom>
        </p:spPr>
      </p:pic>
      <p:sp>
        <p:nvSpPr>
          <p:cNvPr id="3" name="Espace réservé de la date 2">
            <a:extLst>
              <a:ext uri="{FF2B5EF4-FFF2-40B4-BE49-F238E27FC236}">
                <a16:creationId xmlns:a16="http://schemas.microsoft.com/office/drawing/2014/main" id="{4855656B-A7B0-0AF8-4C5C-D2279AE450D9}"/>
              </a:ext>
            </a:extLst>
          </p:cNvPr>
          <p:cNvSpPr>
            <a:spLocks noGrp="1"/>
          </p:cNvSpPr>
          <p:nvPr>
            <p:ph type="dt" sz="half" idx="2"/>
          </p:nvPr>
        </p:nvSpPr>
        <p:spPr bwMode="auto">
          <a:xfrm>
            <a:off x="6577196" y="4947836"/>
            <a:ext cx="2133715" cy="123123"/>
          </a:xfrm>
        </p:spPr>
        <p:txBody>
          <a:bodyPr/>
          <a:lstStyle/>
          <a:p>
            <a:r>
              <a:rPr lang="fr-FR" dirty="0"/>
              <a:t>20 juin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idx="4294967295"/>
          </p:nvPr>
        </p:nvSpPr>
        <p:spPr bwMode="auto">
          <a:xfrm>
            <a:off x="1016037" y="685131"/>
            <a:ext cx="7920002" cy="3877985"/>
          </a:xfrm>
        </p:spPr>
        <p:txBody>
          <a:bodyPr/>
          <a:lstStyle/>
          <a:p>
            <a:pPr>
              <a:buNone/>
              <a:defRPr/>
            </a:pPr>
            <a:r>
              <a:rPr lang="fr-FR" sz="1200" dirty="0">
                <a:solidFill>
                  <a:srgbClr val="C00000"/>
                </a:solidFill>
              </a:rPr>
              <a:t> Sujets envisagés : Qu’en pensez-vous ?</a:t>
            </a:r>
          </a:p>
          <a:p>
            <a:pPr marL="285750" indent="-285750">
              <a:buFont typeface="Arial"/>
              <a:buChar char="•"/>
              <a:defRPr/>
            </a:pPr>
            <a:r>
              <a:rPr lang="fr-FR" sz="1200" dirty="0" err="1">
                <a:solidFill>
                  <a:schemeClr val="accent2"/>
                </a:solidFill>
              </a:rPr>
              <a:t>e-discovery</a:t>
            </a:r>
            <a:r>
              <a:rPr lang="fr-FR" sz="1200" dirty="0">
                <a:solidFill>
                  <a:schemeClr val="accent2"/>
                </a:solidFill>
              </a:rPr>
              <a:t>  (septembre, date à fixer)</a:t>
            </a:r>
          </a:p>
          <a:p>
            <a:pPr marL="285750" indent="-285750">
              <a:buFont typeface="Arial"/>
              <a:buChar char="•"/>
              <a:defRPr/>
            </a:pPr>
            <a:r>
              <a:rPr lang="fr-FR" sz="1200" dirty="0">
                <a:solidFill>
                  <a:schemeClr val="accent2"/>
                </a:solidFill>
              </a:rPr>
              <a:t>Changement de SAE (novembre, groupe de travail de préparation)</a:t>
            </a:r>
            <a:endParaRPr sz="1200" dirty="0"/>
          </a:p>
          <a:p>
            <a:pPr marL="285750" indent="-285750">
              <a:buFont typeface="Arial"/>
              <a:buChar char="•"/>
              <a:defRPr/>
            </a:pPr>
            <a:r>
              <a:rPr lang="fr-FR" sz="1200" dirty="0">
                <a:solidFill>
                  <a:schemeClr val="accent2"/>
                </a:solidFill>
              </a:rPr>
              <a:t>La gestion de l'archivage dans le collaboratif : démontrer l'intention des</a:t>
            </a:r>
            <a:br>
              <a:rPr lang="fr-FR" sz="1200" dirty="0">
                <a:solidFill>
                  <a:schemeClr val="accent2"/>
                </a:solidFill>
              </a:rPr>
            </a:br>
            <a:r>
              <a:rPr lang="fr-FR" sz="1200" dirty="0">
                <a:solidFill>
                  <a:schemeClr val="accent2"/>
                </a:solidFill>
              </a:rPr>
              <a:t>parties</a:t>
            </a:r>
          </a:p>
          <a:p>
            <a:pPr marL="285750" indent="-285750">
              <a:buFont typeface="Arial"/>
              <a:buChar char="•"/>
              <a:defRPr/>
            </a:pPr>
            <a:r>
              <a:rPr lang="fr-FR" sz="1200" dirty="0">
                <a:solidFill>
                  <a:schemeClr val="accent2"/>
                </a:solidFill>
              </a:rPr>
              <a:t>Rechercher efficacement dans les archives électroniques anciennes</a:t>
            </a:r>
          </a:p>
          <a:p>
            <a:pPr marL="285750" indent="-285750">
              <a:buFont typeface="Arial"/>
              <a:buChar char="•"/>
              <a:defRPr/>
            </a:pPr>
            <a:r>
              <a:rPr lang="fr-FR" sz="1200" dirty="0">
                <a:solidFill>
                  <a:schemeClr val="accent2"/>
                </a:solidFill>
              </a:rPr>
              <a:t>Coût du SI sur l'archivage électronique (niveau macro)</a:t>
            </a:r>
          </a:p>
          <a:p>
            <a:pPr marL="285750" indent="-285750">
              <a:buFont typeface="Arial"/>
              <a:buChar char="•"/>
              <a:defRPr/>
            </a:pPr>
            <a:r>
              <a:rPr lang="fr-FR" sz="1200" dirty="0">
                <a:solidFill>
                  <a:srgbClr val="FF0000"/>
                </a:solidFill>
              </a:rPr>
              <a:t>Proposition d’</a:t>
            </a:r>
            <a:r>
              <a:rPr lang="fr-FR" sz="1200" dirty="0" err="1">
                <a:solidFill>
                  <a:srgbClr val="FF0000"/>
                </a:solidFill>
              </a:rPr>
              <a:t>E.Deschamps</a:t>
            </a:r>
            <a:r>
              <a:rPr lang="fr-FR" sz="1200" dirty="0">
                <a:solidFill>
                  <a:srgbClr val="FF0000"/>
                </a:solidFill>
              </a:rPr>
              <a:t> : le RACI entre MOA, MOE, métiers et équipe d’archivage (avec éventuellement une synthèse du monde bancaire)</a:t>
            </a:r>
          </a:p>
          <a:p>
            <a:pPr>
              <a:buNone/>
              <a:defRPr/>
            </a:pPr>
            <a:r>
              <a:rPr lang="fr-FR" sz="1200" dirty="0">
                <a:solidFill>
                  <a:srgbClr val="C00000"/>
                </a:solidFill>
              </a:rPr>
              <a:t>Merci de proposer des thèmes / interventions </a:t>
            </a:r>
            <a:endParaRPr sz="1200" dirty="0"/>
          </a:p>
          <a:p>
            <a:pPr>
              <a:defRPr/>
            </a:pPr>
            <a:r>
              <a:rPr lang="fr-FR" sz="1200" dirty="0">
                <a:solidFill>
                  <a:schemeClr val="accent2"/>
                </a:solidFill>
                <a:highlight>
                  <a:srgbClr val="FFFF00"/>
                </a:highlight>
              </a:rPr>
              <a:t>Table ronde (décembre ?) sur le positionnement de l’archiviste tout au long du cycle de vie de l’information</a:t>
            </a:r>
            <a:endParaRPr sz="1200" dirty="0"/>
          </a:p>
        </p:txBody>
      </p:sp>
      <p:sp>
        <p:nvSpPr>
          <p:cNvPr id="5" name="Titre 2"/>
          <p:cNvSpPr>
            <a:spLocks noGrp="1"/>
          </p:cNvSpPr>
          <p:nvPr>
            <p:ph type="title"/>
          </p:nvPr>
        </p:nvSpPr>
        <p:spPr bwMode="auto"/>
        <p:txBody>
          <a:bodyPr>
            <a:normAutofit fontScale="90000"/>
          </a:bodyPr>
          <a:lstStyle/>
          <a:p>
            <a:pPr>
              <a:defRPr/>
            </a:pPr>
            <a:r>
              <a:rPr lang="fr-FR"/>
              <a:t>Programme des ateliers</a:t>
            </a:r>
            <a:endParaRPr/>
          </a:p>
        </p:txBody>
      </p:sp>
      <p:sp>
        <p:nvSpPr>
          <p:cNvPr id="6" name="Rectangle 2"/>
          <p:cNvSpPr/>
          <p:nvPr/>
        </p:nvSpPr>
        <p:spPr bwMode="auto">
          <a:xfrm rot="1652904">
            <a:off x="5757464" y="432220"/>
            <a:ext cx="3476847" cy="1415772"/>
          </a:xfrm>
          <a:prstGeom prst="rect">
            <a:avLst/>
          </a:prstGeom>
        </p:spPr>
        <p:txBody>
          <a:bodyPr wrap="square">
            <a:spAutoFit/>
          </a:bodyPr>
          <a:lstStyle/>
          <a:p>
            <a:pPr marL="400050" lvl="1" indent="0">
              <a:spcBef>
                <a:spcPts val="0"/>
              </a:spcBef>
              <a:buNone/>
              <a:defRPr/>
            </a:pPr>
            <a:endParaRPr lang="fr-FR" sz="1400" dirty="0"/>
          </a:p>
          <a:p>
            <a:pPr marL="400050" lvl="1" indent="0">
              <a:spcBef>
                <a:spcPts val="0"/>
              </a:spcBef>
              <a:buNone/>
              <a:defRPr/>
            </a:pPr>
            <a:r>
              <a:rPr lang="fr-FR" sz="1200" dirty="0"/>
              <a:t>N.B. : Mode opératoire précis à aborder par les nouveaux animateurs avec Estelle Pichat (Présentation PPT, réunion de cadrage en amont sur la conduite des ateliers et la préparation de la thématique, présence d’un référent Ateliers lors des ateliers).</a:t>
            </a:r>
            <a:endParaRPr lang="fr-FR" dirty="0"/>
          </a:p>
        </p:txBody>
      </p:sp>
      <p:sp>
        <p:nvSpPr>
          <p:cNvPr id="3" name="Espace réservé de la date 4">
            <a:extLst>
              <a:ext uri="{FF2B5EF4-FFF2-40B4-BE49-F238E27FC236}">
                <a16:creationId xmlns:a16="http://schemas.microsoft.com/office/drawing/2014/main" id="{37F258DE-2D2F-669A-AC89-55D01F1D1216}"/>
              </a:ext>
            </a:extLst>
          </p:cNvPr>
          <p:cNvSpPr>
            <a:spLocks noGrp="1"/>
          </p:cNvSpPr>
          <p:nvPr>
            <p:ph type="dt" sz="half" idx="2"/>
          </p:nvPr>
        </p:nvSpPr>
        <p:spPr>
          <a:xfrm>
            <a:off x="6444361" y="4955924"/>
            <a:ext cx="2133715" cy="123123"/>
          </a:xfrm>
        </p:spPr>
        <p:txBody>
          <a:bodyPr/>
          <a:lstStyle/>
          <a:p>
            <a:r>
              <a:rPr lang="fr-FR" dirty="0"/>
              <a:t>20 juin 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fontScale="90000"/>
          </a:bodyPr>
          <a:lstStyle/>
          <a:p>
            <a:pPr>
              <a:defRPr/>
            </a:pPr>
            <a:r>
              <a:rPr lang="fr-FR"/>
              <a:t>Collecte des attentes</a:t>
            </a:r>
            <a:endParaRPr/>
          </a:p>
        </p:txBody>
      </p:sp>
      <p:graphicFrame>
        <p:nvGraphicFramePr>
          <p:cNvPr id="5" name="Tableau 6"/>
          <p:cNvGraphicFramePr>
            <a:graphicFrameLocks noGrp="1"/>
          </p:cNvGraphicFramePr>
          <p:nvPr>
            <p:extLst>
              <p:ext uri="{D42A27DB-BD31-4B8C-83A1-F6EECF244321}">
                <p14:modId xmlns:p14="http://schemas.microsoft.com/office/powerpoint/2010/main" val="2426505623"/>
              </p:ext>
            </p:extLst>
          </p:nvPr>
        </p:nvGraphicFramePr>
        <p:xfrm>
          <a:off x="404036" y="774177"/>
          <a:ext cx="8389089" cy="3403457"/>
        </p:xfrm>
        <a:graphic>
          <a:graphicData uri="http://schemas.openxmlformats.org/drawingml/2006/table">
            <a:tbl>
              <a:tblPr firstRow="1" bandRow="1"/>
              <a:tblGrid>
                <a:gridCol w="1189136">
                  <a:extLst>
                    <a:ext uri="{9D8B030D-6E8A-4147-A177-3AD203B41FA5}">
                      <a16:colId xmlns:a16="http://schemas.microsoft.com/office/drawing/2014/main" val="20000"/>
                    </a:ext>
                  </a:extLst>
                </a:gridCol>
                <a:gridCol w="7199953">
                  <a:extLst>
                    <a:ext uri="{9D8B030D-6E8A-4147-A177-3AD203B41FA5}">
                      <a16:colId xmlns:a16="http://schemas.microsoft.com/office/drawing/2014/main" val="20001"/>
                    </a:ext>
                  </a:extLst>
                </a:gridCol>
              </a:tblGrid>
              <a:tr h="557912">
                <a:tc>
                  <a:txBody>
                    <a:bodyPr/>
                    <a:lstStyle/>
                    <a:p>
                      <a:pPr>
                        <a:defRPr/>
                      </a:pPr>
                      <a:r>
                        <a:rPr lang="fr-FR" sz="1400" dirty="0">
                          <a:solidFill>
                            <a:schemeClr val="tx1"/>
                          </a:solidFill>
                        </a:rPr>
                        <a:t>EGIS</a:t>
                      </a:r>
                      <a:endParaRPr sz="1400" dirty="0">
                        <a:solidFill>
                          <a:schemeClr val="tx1"/>
                        </a:solidFill>
                      </a:endParaRPr>
                    </a:p>
                  </a:txBody>
                  <a:tcPr marL="4885" marR="4885" marT="4885" marB="0" anchor="ctr"/>
                </a:tc>
                <a:tc>
                  <a:txBody>
                    <a:bodyPr/>
                    <a:lstStyle/>
                    <a:p>
                      <a:pPr>
                        <a:defRPr/>
                      </a:pPr>
                      <a:r>
                        <a:rPr lang="fr-FR" sz="1400" kern="1200" dirty="0">
                          <a:solidFill>
                            <a:schemeClr val="tx1"/>
                          </a:solidFill>
                          <a:latin typeface="+mn-lt"/>
                          <a:ea typeface="+mn-ea"/>
                          <a:cs typeface="+mn-cs"/>
                        </a:rPr>
                        <a:t>Quelle méthode employée et comment calculer l’impact ?</a:t>
                      </a:r>
                    </a:p>
                    <a:p>
                      <a:pPr>
                        <a:defRPr/>
                      </a:pPr>
                      <a:r>
                        <a:rPr lang="fr-FR" sz="1400" kern="1200" dirty="0">
                          <a:solidFill>
                            <a:schemeClr val="tx1"/>
                          </a:solidFill>
                          <a:latin typeface="+mn-lt"/>
                          <a:ea typeface="+mn-ea"/>
                          <a:cs typeface="+mn-cs"/>
                        </a:rPr>
                        <a:t>Est-ce un argument pour valoriser le travail des archivistes ?</a:t>
                      </a:r>
                    </a:p>
                  </a:txBody>
                  <a:tcPr marL="4885" marR="4885" marT="4885" marB="0" anchor="ctr"/>
                </a:tc>
                <a:extLst>
                  <a:ext uri="{0D108BD9-81ED-4DB2-BD59-A6C34878D82A}">
                    <a16:rowId xmlns:a16="http://schemas.microsoft.com/office/drawing/2014/main" val="10000"/>
                  </a:ext>
                </a:extLst>
              </a:tr>
              <a:tr h="478814">
                <a:tc>
                  <a:txBody>
                    <a:bodyPr/>
                    <a:lstStyle/>
                    <a:p>
                      <a:pPr>
                        <a:defRPr/>
                      </a:pPr>
                      <a:r>
                        <a:rPr lang="fr-FR" sz="1400" dirty="0">
                          <a:solidFill>
                            <a:schemeClr val="tx1"/>
                          </a:solidFill>
                        </a:rPr>
                        <a:t>Bouygues Télécom</a:t>
                      </a:r>
                      <a:endParaRPr sz="1400" dirty="0">
                        <a:solidFill>
                          <a:schemeClr val="tx1"/>
                        </a:solidFill>
                      </a:endParaRPr>
                    </a:p>
                  </a:txBody>
                  <a:tcPr marL="4885" marR="4885" marT="4885" marB="0" anchor="ctr"/>
                </a:tc>
                <a:tc>
                  <a:txBody>
                    <a:bodyPr/>
                    <a:lstStyle/>
                    <a:p>
                      <a:pPr>
                        <a:defRPr/>
                      </a:pPr>
                      <a:r>
                        <a:rPr lang="fr-FR" sz="1400" dirty="0">
                          <a:solidFill>
                            <a:schemeClr val="tx1"/>
                          </a:solidFill>
                        </a:rPr>
                        <a:t>Présent pour information, il n’y a pas de démarche sur son périmètre</a:t>
                      </a:r>
                      <a:endParaRPr sz="1400" dirty="0">
                        <a:solidFill>
                          <a:schemeClr val="tx1"/>
                        </a:solidFill>
                      </a:endParaRPr>
                    </a:p>
                  </a:txBody>
                  <a:tcPr marL="4885" marR="4885" marT="4885" marB="0" anchor="ctr"/>
                </a:tc>
                <a:extLst>
                  <a:ext uri="{0D108BD9-81ED-4DB2-BD59-A6C34878D82A}">
                    <a16:rowId xmlns:a16="http://schemas.microsoft.com/office/drawing/2014/main" val="10001"/>
                  </a:ext>
                </a:extLst>
              </a:tr>
              <a:tr h="541167">
                <a:tc>
                  <a:txBody>
                    <a:bodyPr/>
                    <a:lstStyle/>
                    <a:p>
                      <a:pPr>
                        <a:defRPr/>
                      </a:pPr>
                      <a:r>
                        <a:rPr lang="fr-FR" sz="1400" dirty="0">
                          <a:solidFill>
                            <a:schemeClr val="tx1"/>
                          </a:solidFill>
                        </a:rPr>
                        <a:t>Groupe Renault</a:t>
                      </a:r>
                      <a:endParaRPr sz="1400" dirty="0">
                        <a:solidFill>
                          <a:schemeClr val="tx1"/>
                        </a:solidFill>
                      </a:endParaRPr>
                    </a:p>
                  </a:txBody>
                  <a:tcPr marL="4885" marR="4885" marT="4885" marB="0" anchor="ctr"/>
                </a:tc>
                <a:tc>
                  <a:txBody>
                    <a:bodyPr/>
                    <a:lstStyle/>
                    <a:p>
                      <a:pPr>
                        <a:defRPr/>
                      </a:pPr>
                      <a:r>
                        <a:rPr lang="fr-FR" sz="1400" dirty="0">
                          <a:solidFill>
                            <a:schemeClr val="tx1"/>
                          </a:solidFill>
                        </a:rPr>
                        <a:t>Des arguments pour la conduite du changement pour le déploiement de la politique de RM et de </a:t>
                      </a:r>
                      <a:r>
                        <a:rPr lang="fr-FR" sz="1400" dirty="0" err="1">
                          <a:solidFill>
                            <a:schemeClr val="tx1"/>
                          </a:solidFill>
                        </a:rPr>
                        <a:t>digitalisationTotalEnergies</a:t>
                      </a:r>
                      <a:endParaRPr sz="1400" dirty="0">
                        <a:solidFill>
                          <a:schemeClr val="tx1"/>
                        </a:solidFill>
                      </a:endParaRPr>
                    </a:p>
                  </a:txBody>
                  <a:tcPr marL="4885" marR="4885" marT="4885" marB="0" anchor="ctr"/>
                </a:tc>
                <a:extLst>
                  <a:ext uri="{0D108BD9-81ED-4DB2-BD59-A6C34878D82A}">
                    <a16:rowId xmlns:a16="http://schemas.microsoft.com/office/drawing/2014/main" val="10002"/>
                  </a:ext>
                </a:extLst>
              </a:tr>
              <a:tr h="867936">
                <a:tc>
                  <a:txBody>
                    <a:bodyPr/>
                    <a:lstStyle/>
                    <a:p>
                      <a:pPr>
                        <a:defRPr/>
                      </a:pPr>
                      <a:r>
                        <a:rPr lang="fr-FR" sz="1400" dirty="0" err="1">
                          <a:solidFill>
                            <a:schemeClr val="tx1"/>
                          </a:solidFill>
                        </a:rPr>
                        <a:t>TotalEnergies</a:t>
                      </a:r>
                      <a:endParaRPr sz="1400" dirty="0">
                        <a:solidFill>
                          <a:schemeClr val="tx1"/>
                        </a:solidFill>
                      </a:endParaRPr>
                    </a:p>
                  </a:txBody>
                  <a:tcPr marL="4885" marR="4885" marT="4885" marB="0" anchor="ctr"/>
                </a:tc>
                <a:tc>
                  <a:txBody>
                    <a:bodyPr/>
                    <a:lstStyle/>
                    <a:p>
                      <a:pPr>
                        <a:defRPr/>
                      </a:pPr>
                      <a:r>
                        <a:rPr lang="fr-FR" sz="1400" dirty="0">
                          <a:solidFill>
                            <a:schemeClr val="tx1"/>
                          </a:solidFill>
                        </a:rPr>
                        <a:t>Après les phases de la mémoire et de la couverture des risques, l’empreinte carbone est devenue un des grands arguments de l’offre de service d’archivage. </a:t>
                      </a:r>
                    </a:p>
                    <a:p>
                      <a:pPr>
                        <a:defRPr/>
                      </a:pPr>
                      <a:r>
                        <a:rPr lang="fr-FR" sz="1400" dirty="0">
                          <a:solidFill>
                            <a:schemeClr val="tx1"/>
                          </a:solidFill>
                        </a:rPr>
                        <a:t>Comment on calcule l’impact, quels KPIs ? Comment cela peut-il servir aux métiers pour augmenter la réduction de leur empreinte carbone ?</a:t>
                      </a:r>
                      <a:endParaRPr sz="1400" dirty="0">
                        <a:solidFill>
                          <a:schemeClr val="tx1"/>
                        </a:solidFill>
                      </a:endParaRPr>
                    </a:p>
                  </a:txBody>
                  <a:tcPr marL="4885" marR="4885" marT="4885" marB="0" anchor="ctr"/>
                </a:tc>
                <a:extLst>
                  <a:ext uri="{0D108BD9-81ED-4DB2-BD59-A6C34878D82A}">
                    <a16:rowId xmlns:a16="http://schemas.microsoft.com/office/drawing/2014/main" val="10003"/>
                  </a:ext>
                </a:extLst>
              </a:tr>
              <a:tr h="478814">
                <a:tc>
                  <a:txBody>
                    <a:bodyPr/>
                    <a:lstStyle/>
                    <a:p>
                      <a:pPr>
                        <a:defRPr/>
                      </a:pPr>
                      <a:r>
                        <a:rPr lang="fr-FR" sz="1400" dirty="0">
                          <a:solidFill>
                            <a:schemeClr val="tx1"/>
                          </a:solidFill>
                        </a:rPr>
                        <a:t>La Banque Postale</a:t>
                      </a:r>
                      <a:endParaRPr sz="1400" dirty="0">
                        <a:solidFill>
                          <a:schemeClr val="tx1"/>
                        </a:solidFill>
                      </a:endParaRPr>
                    </a:p>
                  </a:txBody>
                  <a:tcPr marL="4885" marR="4885" marT="4885" marB="0" anchor="ctr"/>
                </a:tc>
                <a:tc>
                  <a:txBody>
                    <a:bodyPr/>
                    <a:lstStyle/>
                    <a:p>
                      <a:pPr>
                        <a:defRPr/>
                      </a:pPr>
                      <a:r>
                        <a:rPr lang="fr-FR" sz="1400" dirty="0">
                          <a:solidFill>
                            <a:schemeClr val="tx1"/>
                          </a:solidFill>
                        </a:rPr>
                        <a:t>Part de zéro, la Direction RSE a été créée récemment</a:t>
                      </a:r>
                      <a:endParaRPr sz="1400" dirty="0">
                        <a:solidFill>
                          <a:schemeClr val="tx1"/>
                        </a:solidFill>
                      </a:endParaRPr>
                    </a:p>
                  </a:txBody>
                  <a:tcPr marL="4885" marR="4885" marT="4885" marB="0" anchor="ctr"/>
                </a:tc>
                <a:extLst>
                  <a:ext uri="{0D108BD9-81ED-4DB2-BD59-A6C34878D82A}">
                    <a16:rowId xmlns:a16="http://schemas.microsoft.com/office/drawing/2014/main" val="10004"/>
                  </a:ext>
                </a:extLst>
              </a:tr>
              <a:tr h="478814">
                <a:tc>
                  <a:txBody>
                    <a:bodyPr/>
                    <a:lstStyle/>
                    <a:p>
                      <a:pPr>
                        <a:defRPr/>
                      </a:pPr>
                      <a:r>
                        <a:rPr lang="fr-FR" sz="1400" dirty="0">
                          <a:solidFill>
                            <a:schemeClr val="tx1"/>
                          </a:solidFill>
                        </a:rPr>
                        <a:t>Bouygues Construction</a:t>
                      </a:r>
                      <a:endParaRPr sz="1400" dirty="0">
                        <a:solidFill>
                          <a:schemeClr val="tx1"/>
                        </a:solidFill>
                      </a:endParaRPr>
                    </a:p>
                  </a:txBody>
                  <a:tcPr marL="4885" marR="4885" marT="4885" marB="0" anchor="ctr"/>
                </a:tc>
                <a:tc>
                  <a:txBody>
                    <a:bodyPr/>
                    <a:lstStyle/>
                    <a:p>
                      <a:pPr>
                        <a:defRPr/>
                      </a:pPr>
                      <a:r>
                        <a:rPr lang="fr-FR" sz="1400" dirty="0">
                          <a:solidFill>
                            <a:schemeClr val="tx1"/>
                          </a:solidFill>
                        </a:rPr>
                        <a:t>Recherche des informations</a:t>
                      </a:r>
                    </a:p>
                    <a:p>
                      <a:pPr>
                        <a:defRPr/>
                      </a:pPr>
                      <a:r>
                        <a:rPr lang="fr-FR" sz="1400" dirty="0">
                          <a:solidFill>
                            <a:schemeClr val="tx1"/>
                          </a:solidFill>
                        </a:rPr>
                        <a:t>C’est un argument pour vendre de l’archivage</a:t>
                      </a:r>
                      <a:endParaRPr sz="1400" dirty="0">
                        <a:solidFill>
                          <a:schemeClr val="tx1"/>
                        </a:solidFill>
                      </a:endParaRPr>
                    </a:p>
                  </a:txBody>
                  <a:tcPr marL="4885" marR="4885" marT="4885" marB="0" anchor="ctr"/>
                </a:tc>
                <a:extLst>
                  <a:ext uri="{0D108BD9-81ED-4DB2-BD59-A6C34878D82A}">
                    <a16:rowId xmlns:a16="http://schemas.microsoft.com/office/drawing/2014/main" val="2158615080"/>
                  </a:ext>
                </a:extLst>
              </a:tr>
            </a:tbl>
          </a:graphicData>
        </a:graphic>
      </p:graphicFrame>
      <p:sp>
        <p:nvSpPr>
          <p:cNvPr id="2" name="Espace réservé de la date 2">
            <a:extLst>
              <a:ext uri="{FF2B5EF4-FFF2-40B4-BE49-F238E27FC236}">
                <a16:creationId xmlns:a16="http://schemas.microsoft.com/office/drawing/2014/main" id="{A050EEF9-DED1-7F57-C4AC-EC789CE9FCAA}"/>
              </a:ext>
            </a:extLst>
          </p:cNvPr>
          <p:cNvSpPr>
            <a:spLocks noGrp="1"/>
          </p:cNvSpPr>
          <p:nvPr>
            <p:ph type="dt" sz="half" idx="2"/>
          </p:nvPr>
        </p:nvSpPr>
        <p:spPr bwMode="auto">
          <a:xfrm>
            <a:off x="6577196" y="4947836"/>
            <a:ext cx="2133715" cy="123123"/>
          </a:xfrm>
        </p:spPr>
        <p:txBody>
          <a:bodyPr/>
          <a:lstStyle/>
          <a:p>
            <a:r>
              <a:rPr lang="fr-FR" dirty="0"/>
              <a:t>20 juin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fontScale="90000"/>
          </a:bodyPr>
          <a:lstStyle/>
          <a:p>
            <a:pPr>
              <a:defRPr/>
            </a:pPr>
            <a:r>
              <a:rPr lang="fr-FR"/>
              <a:t>Collecte des attentes</a:t>
            </a:r>
            <a:endParaRPr/>
          </a:p>
        </p:txBody>
      </p:sp>
      <p:graphicFrame>
        <p:nvGraphicFramePr>
          <p:cNvPr id="5" name="Tableau 6"/>
          <p:cNvGraphicFramePr>
            <a:graphicFrameLocks noGrp="1"/>
          </p:cNvGraphicFramePr>
          <p:nvPr>
            <p:extLst>
              <p:ext uri="{D42A27DB-BD31-4B8C-83A1-F6EECF244321}">
                <p14:modId xmlns:p14="http://schemas.microsoft.com/office/powerpoint/2010/main" val="3283558487"/>
              </p:ext>
            </p:extLst>
          </p:nvPr>
        </p:nvGraphicFramePr>
        <p:xfrm>
          <a:off x="404036" y="774177"/>
          <a:ext cx="8389089" cy="2549437"/>
        </p:xfrm>
        <a:graphic>
          <a:graphicData uri="http://schemas.openxmlformats.org/drawingml/2006/table">
            <a:tbl>
              <a:tblPr firstRow="1" bandRow="1"/>
              <a:tblGrid>
                <a:gridCol w="1189136">
                  <a:extLst>
                    <a:ext uri="{9D8B030D-6E8A-4147-A177-3AD203B41FA5}">
                      <a16:colId xmlns:a16="http://schemas.microsoft.com/office/drawing/2014/main" val="20000"/>
                    </a:ext>
                  </a:extLst>
                </a:gridCol>
                <a:gridCol w="7199953">
                  <a:extLst>
                    <a:ext uri="{9D8B030D-6E8A-4147-A177-3AD203B41FA5}">
                      <a16:colId xmlns:a16="http://schemas.microsoft.com/office/drawing/2014/main" val="20001"/>
                    </a:ext>
                  </a:extLst>
                </a:gridCol>
              </a:tblGrid>
              <a:tr h="512756">
                <a:tc>
                  <a:txBody>
                    <a:bodyPr/>
                    <a:lstStyle/>
                    <a:p>
                      <a:pPr>
                        <a:defRPr/>
                      </a:pPr>
                      <a:r>
                        <a:rPr lang="fr-FR" sz="1400" dirty="0" err="1">
                          <a:solidFill>
                            <a:schemeClr val="tx1"/>
                          </a:solidFill>
                        </a:rPr>
                        <a:t>Clésence</a:t>
                      </a:r>
                      <a:endParaRPr sz="1400" dirty="0">
                        <a:solidFill>
                          <a:schemeClr val="tx1"/>
                        </a:solidFill>
                      </a:endParaRPr>
                    </a:p>
                  </a:txBody>
                  <a:tcPr marL="4885" marR="4885" marT="4885" marB="0" anchor="ctr"/>
                </a:tc>
                <a:tc>
                  <a:txBody>
                    <a:bodyPr/>
                    <a:lstStyle/>
                    <a:p>
                      <a:pPr>
                        <a:defRPr/>
                      </a:pPr>
                      <a:r>
                        <a:rPr lang="fr-FR" sz="1400" kern="1200" dirty="0">
                          <a:solidFill>
                            <a:schemeClr val="tx1"/>
                          </a:solidFill>
                          <a:latin typeface="+mn-lt"/>
                          <a:ea typeface="+mn-ea"/>
                          <a:cs typeface="+mn-cs"/>
                        </a:rPr>
                        <a:t>Réorganisation de la gestion documentaire suite à la fusion de 3 ESH.</a:t>
                      </a:r>
                    </a:p>
                    <a:p>
                      <a:pPr>
                        <a:defRPr/>
                      </a:pPr>
                      <a:r>
                        <a:rPr lang="fr-FR" sz="1400" kern="1200" dirty="0">
                          <a:solidFill>
                            <a:schemeClr val="tx1"/>
                          </a:solidFill>
                          <a:latin typeface="+mn-lt"/>
                          <a:ea typeface="+mn-ea"/>
                          <a:cs typeface="+mn-cs"/>
                        </a:rPr>
                        <a:t>L’impact carbone est un projet majeur.</a:t>
                      </a:r>
                    </a:p>
                  </a:txBody>
                  <a:tcPr marL="4885" marR="4885" marT="4885" marB="0" anchor="ctr"/>
                </a:tc>
                <a:extLst>
                  <a:ext uri="{0D108BD9-81ED-4DB2-BD59-A6C34878D82A}">
                    <a16:rowId xmlns:a16="http://schemas.microsoft.com/office/drawing/2014/main" val="10000"/>
                  </a:ext>
                </a:extLst>
              </a:tr>
              <a:tr h="553156">
                <a:tc>
                  <a:txBody>
                    <a:bodyPr/>
                    <a:lstStyle/>
                    <a:p>
                      <a:pPr>
                        <a:defRPr/>
                      </a:pPr>
                      <a:r>
                        <a:rPr lang="fr-FR" sz="1400" dirty="0">
                          <a:solidFill>
                            <a:schemeClr val="tx1"/>
                          </a:solidFill>
                        </a:rPr>
                        <a:t>SNCF Réseau</a:t>
                      </a:r>
                      <a:endParaRPr sz="1400" dirty="0">
                        <a:solidFill>
                          <a:schemeClr val="tx1"/>
                        </a:solidFill>
                      </a:endParaRPr>
                    </a:p>
                  </a:txBody>
                  <a:tcPr marL="4885" marR="4885" marT="4885" marB="0" anchor="ctr"/>
                </a:tc>
                <a:tc>
                  <a:txBody>
                    <a:bodyPr/>
                    <a:lstStyle/>
                    <a:p>
                      <a:pPr>
                        <a:defRPr/>
                      </a:pPr>
                      <a:r>
                        <a:rPr lang="fr-FR" sz="1400" dirty="0">
                          <a:solidFill>
                            <a:schemeClr val="tx1"/>
                          </a:solidFill>
                        </a:rPr>
                        <a:t>1</a:t>
                      </a:r>
                      <a:r>
                        <a:rPr lang="fr-FR" sz="1400" baseline="30000" dirty="0">
                          <a:solidFill>
                            <a:schemeClr val="tx1"/>
                          </a:solidFill>
                        </a:rPr>
                        <a:t>ère</a:t>
                      </a:r>
                      <a:r>
                        <a:rPr lang="fr-FR" sz="1400" dirty="0">
                          <a:solidFill>
                            <a:schemeClr val="tx1"/>
                          </a:solidFill>
                        </a:rPr>
                        <a:t> participation à un atelier CR2PA.</a:t>
                      </a:r>
                    </a:p>
                    <a:p>
                      <a:pPr>
                        <a:defRPr/>
                      </a:pPr>
                      <a:r>
                        <a:rPr lang="fr-FR" sz="1400" dirty="0">
                          <a:solidFill>
                            <a:schemeClr val="tx1"/>
                          </a:solidFill>
                        </a:rPr>
                        <a:t>L’impact carbone n’est pas encore traité.</a:t>
                      </a:r>
                      <a:endParaRPr sz="1400" dirty="0">
                        <a:solidFill>
                          <a:schemeClr val="tx1"/>
                        </a:solidFill>
                      </a:endParaRPr>
                    </a:p>
                  </a:txBody>
                  <a:tcPr marL="4885" marR="4885" marT="4885" marB="0" anchor="ctr"/>
                </a:tc>
                <a:extLst>
                  <a:ext uri="{0D108BD9-81ED-4DB2-BD59-A6C34878D82A}">
                    <a16:rowId xmlns:a16="http://schemas.microsoft.com/office/drawing/2014/main" val="10001"/>
                  </a:ext>
                </a:extLst>
              </a:tr>
              <a:tr h="564444">
                <a:tc>
                  <a:txBody>
                    <a:bodyPr/>
                    <a:lstStyle/>
                    <a:p>
                      <a:pPr>
                        <a:defRPr/>
                      </a:pPr>
                      <a:r>
                        <a:rPr lang="fr-FR" sz="1400" dirty="0">
                          <a:solidFill>
                            <a:schemeClr val="tx1"/>
                          </a:solidFill>
                        </a:rPr>
                        <a:t>Keolis Lyon</a:t>
                      </a:r>
                      <a:endParaRPr sz="1400" dirty="0">
                        <a:solidFill>
                          <a:schemeClr val="tx1"/>
                        </a:solidFill>
                      </a:endParaRPr>
                    </a:p>
                  </a:txBody>
                  <a:tcPr marL="4885" marR="4885" marT="4885" marB="0" anchor="ctr"/>
                </a:tc>
                <a:tc>
                  <a:txBody>
                    <a:bodyPr/>
                    <a:lstStyle/>
                    <a:p>
                      <a:pPr>
                        <a:defRPr/>
                      </a:pPr>
                      <a:r>
                        <a:rPr lang="fr-FR" sz="1400" dirty="0">
                          <a:solidFill>
                            <a:schemeClr val="tx1"/>
                          </a:solidFill>
                        </a:rPr>
                        <a:t>Valoriser la démarche de gestion des archives en la rattachant au projet d’entreprise de l’impact carbone.</a:t>
                      </a:r>
                      <a:endParaRPr sz="1400" dirty="0">
                        <a:solidFill>
                          <a:schemeClr val="tx1"/>
                        </a:solidFill>
                      </a:endParaRPr>
                    </a:p>
                  </a:txBody>
                  <a:tcPr marL="4885" marR="4885" marT="4885" marB="0" anchor="ctr"/>
                </a:tc>
                <a:extLst>
                  <a:ext uri="{0D108BD9-81ED-4DB2-BD59-A6C34878D82A}">
                    <a16:rowId xmlns:a16="http://schemas.microsoft.com/office/drawing/2014/main" val="10002"/>
                  </a:ext>
                </a:extLst>
              </a:tr>
              <a:tr h="440267">
                <a:tc>
                  <a:txBody>
                    <a:bodyPr/>
                    <a:lstStyle/>
                    <a:p>
                      <a:pPr>
                        <a:defRPr/>
                      </a:pPr>
                      <a:r>
                        <a:rPr lang="fr-FR" sz="1400" dirty="0">
                          <a:solidFill>
                            <a:schemeClr val="tx1"/>
                          </a:solidFill>
                        </a:rPr>
                        <a:t>EDF</a:t>
                      </a:r>
                      <a:endParaRPr sz="1400" dirty="0">
                        <a:solidFill>
                          <a:schemeClr val="tx1"/>
                        </a:solidFill>
                      </a:endParaRPr>
                    </a:p>
                  </a:txBody>
                  <a:tcPr marL="4885" marR="4885" marT="4885" marB="0" anchor="ctr"/>
                </a:tc>
                <a:tc>
                  <a:txBody>
                    <a:bodyPr/>
                    <a:lstStyle/>
                    <a:p>
                      <a:pPr>
                        <a:defRPr/>
                      </a:pPr>
                      <a:r>
                        <a:rPr lang="fr-FR" sz="1400" dirty="0">
                          <a:solidFill>
                            <a:schemeClr val="tx1"/>
                          </a:solidFill>
                        </a:rPr>
                        <a:t>Partager son expérience sur le déploiement de démarches sur l’empreinte carbone</a:t>
                      </a:r>
                      <a:endParaRPr sz="1400" dirty="0">
                        <a:solidFill>
                          <a:schemeClr val="tx1"/>
                        </a:solidFill>
                      </a:endParaRPr>
                    </a:p>
                  </a:txBody>
                  <a:tcPr marL="4885" marR="4885" marT="4885" marB="0" anchor="ctr"/>
                </a:tc>
                <a:extLst>
                  <a:ext uri="{0D108BD9-81ED-4DB2-BD59-A6C34878D82A}">
                    <a16:rowId xmlns:a16="http://schemas.microsoft.com/office/drawing/2014/main" val="10003"/>
                  </a:ext>
                </a:extLst>
              </a:tr>
              <a:tr h="478814">
                <a:tc>
                  <a:txBody>
                    <a:bodyPr/>
                    <a:lstStyle/>
                    <a:p>
                      <a:pPr>
                        <a:defRPr/>
                      </a:pPr>
                      <a:r>
                        <a:rPr lang="fr-FR" sz="1400" dirty="0">
                          <a:solidFill>
                            <a:schemeClr val="tx1"/>
                          </a:solidFill>
                        </a:rPr>
                        <a:t>Sanofi</a:t>
                      </a:r>
                      <a:endParaRPr sz="1400" dirty="0">
                        <a:solidFill>
                          <a:schemeClr val="tx1"/>
                        </a:solidFill>
                      </a:endParaRPr>
                    </a:p>
                  </a:txBody>
                  <a:tcPr marL="4885" marR="4885" marT="4885" marB="0" anchor="ctr"/>
                </a:tc>
                <a:tc>
                  <a:txBody>
                    <a:bodyPr/>
                    <a:lstStyle/>
                    <a:p>
                      <a:pPr>
                        <a:defRPr/>
                      </a:pPr>
                      <a:r>
                        <a:rPr lang="fr-FR" sz="1400" dirty="0">
                          <a:solidFill>
                            <a:schemeClr val="tx1"/>
                          </a:solidFill>
                        </a:rPr>
                        <a:t>Connaître ce qui a été fait ailleurs</a:t>
                      </a:r>
                      <a:endParaRPr sz="1400" dirty="0">
                        <a:solidFill>
                          <a:schemeClr val="tx1"/>
                        </a:solidFill>
                      </a:endParaRPr>
                    </a:p>
                  </a:txBody>
                  <a:tcPr marL="4885" marR="4885" marT="4885" marB="0" anchor="ctr"/>
                </a:tc>
                <a:extLst>
                  <a:ext uri="{0D108BD9-81ED-4DB2-BD59-A6C34878D82A}">
                    <a16:rowId xmlns:a16="http://schemas.microsoft.com/office/drawing/2014/main" val="10004"/>
                  </a:ext>
                </a:extLst>
              </a:tr>
            </a:tbl>
          </a:graphicData>
        </a:graphic>
      </p:graphicFrame>
      <p:sp>
        <p:nvSpPr>
          <p:cNvPr id="2" name="Espace réservé de la date 2">
            <a:extLst>
              <a:ext uri="{FF2B5EF4-FFF2-40B4-BE49-F238E27FC236}">
                <a16:creationId xmlns:a16="http://schemas.microsoft.com/office/drawing/2014/main" id="{A050EEF9-DED1-7F57-C4AC-EC789CE9FCAA}"/>
              </a:ext>
            </a:extLst>
          </p:cNvPr>
          <p:cNvSpPr>
            <a:spLocks noGrp="1"/>
          </p:cNvSpPr>
          <p:nvPr>
            <p:ph type="dt" sz="half" idx="2"/>
          </p:nvPr>
        </p:nvSpPr>
        <p:spPr bwMode="auto">
          <a:xfrm>
            <a:off x="6577196" y="4947836"/>
            <a:ext cx="2133715" cy="123123"/>
          </a:xfrm>
        </p:spPr>
        <p:txBody>
          <a:bodyPr/>
          <a:lstStyle/>
          <a:p>
            <a:r>
              <a:rPr lang="fr-FR" dirty="0"/>
              <a:t>20 juin 2023</a:t>
            </a:r>
          </a:p>
        </p:txBody>
      </p:sp>
    </p:spTree>
    <p:extLst>
      <p:ext uri="{BB962C8B-B14F-4D97-AF65-F5344CB8AC3E}">
        <p14:creationId xmlns:p14="http://schemas.microsoft.com/office/powerpoint/2010/main" val="239868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DC586-3D7F-4219-BB60-720EB2A20280}"/>
              </a:ext>
            </a:extLst>
          </p:cNvPr>
          <p:cNvSpPr>
            <a:spLocks noGrp="1"/>
          </p:cNvSpPr>
          <p:nvPr>
            <p:ph type="ctrTitle"/>
          </p:nvPr>
        </p:nvSpPr>
        <p:spPr>
          <a:xfrm>
            <a:off x="480686" y="2067694"/>
            <a:ext cx="3443242" cy="1062010"/>
          </a:xfrm>
        </p:spPr>
        <p:txBody>
          <a:bodyPr>
            <a:normAutofit fontScale="90000"/>
          </a:bodyPr>
          <a:lstStyle/>
          <a:p>
            <a:r>
              <a:rPr lang="fr-FR" dirty="0"/>
              <a:t>CR2PA - Atelier </a:t>
            </a:r>
            <a:br>
              <a:rPr lang="fr-FR" dirty="0"/>
            </a:br>
            <a:br>
              <a:rPr lang="fr-FR" sz="1800" dirty="0"/>
            </a:br>
            <a:r>
              <a:rPr lang="fr-FR" sz="1800" dirty="0">
                <a:solidFill>
                  <a:srgbClr val="FFFFFF"/>
                </a:solidFill>
              </a:rPr>
              <a:t>Archivage et réduction </a:t>
            </a:r>
            <a:br>
              <a:rPr lang="fr-FR" sz="1800" dirty="0">
                <a:solidFill>
                  <a:srgbClr val="FFFFFF"/>
                </a:solidFill>
              </a:rPr>
            </a:br>
            <a:r>
              <a:rPr lang="fr-FR" sz="1800" dirty="0">
                <a:solidFill>
                  <a:srgbClr val="FFFFFF"/>
                </a:solidFill>
              </a:rPr>
              <a:t>de l’impact carbone</a:t>
            </a:r>
            <a:br>
              <a:rPr lang="fr-FR" sz="1800" dirty="0"/>
            </a:br>
            <a:br>
              <a:rPr lang="fr-FR" dirty="0"/>
            </a:br>
            <a:r>
              <a:rPr lang="fr-FR" sz="1600" dirty="0"/>
              <a:t>DESS/ARDECO</a:t>
            </a:r>
            <a:endParaRPr lang="fr-FR" b="1" dirty="0"/>
          </a:p>
        </p:txBody>
      </p:sp>
      <p:sp>
        <p:nvSpPr>
          <p:cNvPr id="3" name="Espace réservé du pied de page 2">
            <a:extLst>
              <a:ext uri="{FF2B5EF4-FFF2-40B4-BE49-F238E27FC236}">
                <a16:creationId xmlns:a16="http://schemas.microsoft.com/office/drawing/2014/main" id="{E41CBDEC-ECA6-403F-B7C1-4B1420429AC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 b="0" i="0" u="none" strike="noStrike" kern="1200" cap="none" spc="0" normalizeH="0" baseline="0" noProof="0" dirty="0">
                <a:ln>
                  <a:noFill/>
                </a:ln>
                <a:solidFill>
                  <a:srgbClr val="E6E6E6"/>
                </a:solidFill>
                <a:effectLst/>
                <a:uLnTx/>
                <a:uFillTx/>
                <a:latin typeface="Arial Narrow" panose="020B0606020202030204" pitchFamily="34" charset="0"/>
                <a:ea typeface="+mn-ea"/>
                <a:cs typeface="+mn-cs"/>
              </a:rPr>
              <a:t>DESS-ARDECO / CR2PA - Archivage et Impact-Carbone</a:t>
            </a:r>
            <a:endParaRPr kumimoji="0" lang="fr-FR" sz="100" b="0" i="0" u="none" strike="noStrike" kern="1200" cap="none" spc="0" normalizeH="0" baseline="0" noProof="0" dirty="0">
              <a:ln>
                <a:noFill/>
              </a:ln>
              <a:solidFill>
                <a:srgbClr val="E6E6E6"/>
              </a:solidFill>
              <a:effectLst/>
              <a:uLnTx/>
              <a:uFillTx/>
              <a:latin typeface="Arial Narrow" panose="020B0606020202030204" pitchFamily="34" charset="0"/>
              <a:ea typeface="+mn-ea"/>
              <a:cs typeface="+mn-cs"/>
            </a:endParaRPr>
          </a:p>
        </p:txBody>
      </p:sp>
      <p:sp>
        <p:nvSpPr>
          <p:cNvPr id="4" name="Espace réservé du numéro de diapositive 3">
            <a:extLst>
              <a:ext uri="{FF2B5EF4-FFF2-40B4-BE49-F238E27FC236}">
                <a16:creationId xmlns:a16="http://schemas.microsoft.com/office/drawing/2014/main" id="{592B6B23-623A-492F-86E9-AD718F335F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A451-F0C9-4F9A-8747-83F0AC4BACC0}" type="slidenum">
              <a:rPr kumimoji="0" lang="fr-FR" sz="100" b="0" i="0" u="none" strike="noStrike" kern="1200" cap="none" spc="0" normalizeH="0" baseline="0" noProof="0" smtClean="0">
                <a:ln>
                  <a:noFill/>
                </a:ln>
                <a:solidFill>
                  <a:srgbClr val="E6E6E6"/>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00" b="0" i="0" u="none" strike="noStrike" kern="1200" cap="none" spc="0" normalizeH="0" baseline="0" noProof="0">
              <a:ln>
                <a:noFill/>
              </a:ln>
              <a:solidFill>
                <a:srgbClr val="E6E6E6"/>
              </a:solidFill>
              <a:effectLst/>
              <a:uLnTx/>
              <a:uFillTx/>
              <a:latin typeface="Arial Narrow" panose="020B0606020202030204" pitchFamily="34" charset="0"/>
              <a:ea typeface="+mn-ea"/>
              <a:cs typeface="+mn-cs"/>
            </a:endParaRPr>
          </a:p>
        </p:txBody>
      </p:sp>
      <p:sp>
        <p:nvSpPr>
          <p:cNvPr id="5" name="Espace réservé du texte 4">
            <a:extLst>
              <a:ext uri="{FF2B5EF4-FFF2-40B4-BE49-F238E27FC236}">
                <a16:creationId xmlns:a16="http://schemas.microsoft.com/office/drawing/2014/main" id="{6618B9F4-8C93-4E68-93C4-2066F5EE3362}"/>
              </a:ext>
            </a:extLst>
          </p:cNvPr>
          <p:cNvSpPr>
            <a:spLocks noGrp="1"/>
          </p:cNvSpPr>
          <p:nvPr>
            <p:ph type="body" sz="quarter" idx="13"/>
          </p:nvPr>
        </p:nvSpPr>
        <p:spPr/>
        <p:txBody>
          <a:bodyPr/>
          <a:lstStyle/>
          <a:p>
            <a:r>
              <a:rPr lang="fr-FR" dirty="0"/>
              <a:t>juin 2023</a:t>
            </a:r>
          </a:p>
        </p:txBody>
      </p:sp>
      <p:sp>
        <p:nvSpPr>
          <p:cNvPr id="6" name="Espace réservé du texte 4">
            <a:extLst>
              <a:ext uri="{FF2B5EF4-FFF2-40B4-BE49-F238E27FC236}">
                <a16:creationId xmlns:a16="http://schemas.microsoft.com/office/drawing/2014/main" id="{548B9DBF-62B0-48EA-B416-7DF034D9DF8F}"/>
              </a:ext>
            </a:extLst>
          </p:cNvPr>
          <p:cNvSpPr txBox="1">
            <a:spLocks/>
          </p:cNvSpPr>
          <p:nvPr/>
        </p:nvSpPr>
        <p:spPr>
          <a:xfrm>
            <a:off x="552694" y="3831910"/>
            <a:ext cx="3011194" cy="180000"/>
          </a:xfrm>
          <a:prstGeom prst="rect">
            <a:avLst/>
          </a:prstGeom>
        </p:spPr>
        <p:txBody>
          <a:bodyPr vert="horz" lIns="0" tIns="0" rIns="0" bIns="0" rtlCol="0" anchor="b" anchorCtr="0">
            <a:noAutofit/>
          </a:bodyPr>
          <a:lstStyle>
            <a:lvl1pPr marL="0" indent="0" algn="l" defTabSz="914400" rtl="0" eaLnBrk="1" latinLnBrk="0" hangingPunct="1">
              <a:spcBef>
                <a:spcPts val="0"/>
              </a:spcBef>
              <a:spcAft>
                <a:spcPts val="0"/>
              </a:spcAft>
              <a:buFontTx/>
              <a:buNone/>
              <a:defRPr sz="750" b="0" kern="1200" cap="all" spc="70" baseline="0">
                <a:solidFill>
                  <a:schemeClr val="bg1"/>
                </a:solidFill>
                <a:latin typeface="+mn-lt"/>
                <a:ea typeface="+mn-ea"/>
                <a:cs typeface="+mn-cs"/>
              </a:defRPr>
            </a:lvl1pPr>
            <a:lvl2pPr marL="0" indent="0" algn="l" defTabSz="914400" rtl="0" eaLnBrk="1" latinLnBrk="0" hangingPunct="1">
              <a:spcBef>
                <a:spcPts val="0"/>
              </a:spcBef>
              <a:spcAft>
                <a:spcPts val="0"/>
              </a:spcAft>
              <a:buFontTx/>
              <a:buNone/>
              <a:defRPr sz="800" b="0" kern="1200" cap="all" spc="70" baseline="0">
                <a:solidFill>
                  <a:schemeClr val="bg1"/>
                </a:solidFill>
                <a:latin typeface="+mn-lt"/>
                <a:ea typeface="+mn-ea"/>
                <a:cs typeface="+mn-cs"/>
              </a:defRPr>
            </a:lvl2pPr>
            <a:lvl3pPr marL="0" indent="0" algn="l" defTabSz="914400" rtl="0" eaLnBrk="1" latinLnBrk="0" hangingPunct="1">
              <a:spcBef>
                <a:spcPts val="0"/>
              </a:spcBef>
              <a:spcAft>
                <a:spcPts val="0"/>
              </a:spcAft>
              <a:buFontTx/>
              <a:buNone/>
              <a:defRPr sz="800" b="0" kern="1200" cap="all" spc="70" baseline="0">
                <a:solidFill>
                  <a:schemeClr val="bg1"/>
                </a:solidFill>
                <a:latin typeface="+mn-lt"/>
                <a:ea typeface="+mn-ea"/>
                <a:cs typeface="+mn-cs"/>
              </a:defRPr>
            </a:lvl3pPr>
            <a:lvl4pPr marL="0" indent="0" algn="l" defTabSz="914400" rtl="0" eaLnBrk="1" latinLnBrk="0" hangingPunct="1">
              <a:spcBef>
                <a:spcPts val="0"/>
              </a:spcBef>
              <a:spcAft>
                <a:spcPts val="0"/>
              </a:spcAft>
              <a:buSzPct val="90000"/>
              <a:buFontTx/>
              <a:buNone/>
              <a:defRPr sz="800" b="0" kern="1200" cap="all" spc="70" baseline="0">
                <a:solidFill>
                  <a:schemeClr val="bg1"/>
                </a:solidFill>
                <a:latin typeface="+mn-lt"/>
                <a:ea typeface="+mn-ea"/>
                <a:cs typeface="+mn-cs"/>
              </a:defRPr>
            </a:lvl4pPr>
            <a:lvl5pPr marL="0" indent="0" algn="l" defTabSz="914400" rtl="0" eaLnBrk="1" latinLnBrk="0" hangingPunct="1">
              <a:spcBef>
                <a:spcPts val="0"/>
              </a:spcBef>
              <a:spcAft>
                <a:spcPts val="0"/>
              </a:spcAft>
              <a:buClr>
                <a:schemeClr val="accent2"/>
              </a:buClr>
              <a:buFontTx/>
              <a:buNone/>
              <a:defRPr sz="800" b="0" kern="1200" cap="all" spc="7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all" spc="70" normalizeH="0" baseline="0" noProof="0" dirty="0">
                <a:ln>
                  <a:noFill/>
                </a:ln>
                <a:solidFill>
                  <a:prstClr val="white"/>
                </a:solidFill>
                <a:effectLst/>
                <a:uLnTx/>
                <a:uFillTx/>
                <a:latin typeface="Arial" panose="020B0604020202020204"/>
                <a:ea typeface="+mn-ea"/>
                <a:cs typeface="+mn-cs"/>
              </a:rPr>
              <a:t>Présentation  CODIR TRANSFO JUIN 2023</a:t>
            </a:r>
          </a:p>
        </p:txBody>
      </p:sp>
    </p:spTree>
    <p:extLst>
      <p:ext uri="{BB962C8B-B14F-4D97-AF65-F5344CB8AC3E}">
        <p14:creationId xmlns:p14="http://schemas.microsoft.com/office/powerpoint/2010/main" val="156418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1 Orano_masque PPT_V2b_sans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potx" id="{DA3229A9-5201-4FEB-B2E1-6FBA3AB9982F}" vid="{143EC4B9-E40E-4377-ACCB-500FE1C86C63}"/>
    </a:ext>
  </a:extLst>
</a:theme>
</file>

<file path=ppt/theme/theme3.xml><?xml version="1.0" encoding="utf-8"?>
<a:theme xmlns:a="http://schemas.openxmlformats.org/drawingml/2006/main" name="1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owerPoint Template - v1.3.potx" id="{4352F2BF-3048-4DE4-9704-8168842D78E0}" vid="{0D49CEEF-EE86-4EDB-B278-4D975FEF794F}"/>
    </a:ext>
  </a:extLst>
</a:theme>
</file>

<file path=ppt/theme/theme4.xml><?xml version="1.0" encoding="utf-8"?>
<a:theme xmlns:a="http://schemas.openxmlformats.org/drawingml/2006/main" name="EDF DST">
  <a:themeElements>
    <a:clrScheme name="EDF DST">
      <a:dk1>
        <a:srgbClr val="6D6F71"/>
      </a:dk1>
      <a:lt1>
        <a:sysClr val="window" lastClr="FFFFFF"/>
      </a:lt1>
      <a:dk2>
        <a:srgbClr val="000000"/>
      </a:dk2>
      <a:lt2>
        <a:srgbClr val="FFFFFF"/>
      </a:lt2>
      <a:accent1>
        <a:srgbClr val="005BBB"/>
      </a:accent1>
      <a:accent2>
        <a:srgbClr val="FFA02F"/>
      </a:accent2>
      <a:accent3>
        <a:srgbClr val="C4D600"/>
      </a:accent3>
      <a:accent4>
        <a:srgbClr val="6D6F71"/>
      </a:accent4>
      <a:accent5>
        <a:srgbClr val="A7A9AC"/>
      </a:accent5>
      <a:accent6>
        <a:srgbClr val="D1D3D4"/>
      </a:accent6>
      <a:hlink>
        <a:srgbClr val="005BBB"/>
      </a:hlink>
      <a:folHlink>
        <a:srgbClr val="005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F_DST.potx" id="{AFB698AD-36D7-4203-A64B-DE3F62C6694F}" vid="{3C162475-76A0-450C-9DB8-8E62E441A425}"/>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themeOverride>
</file>

<file path=ppt/theme/themeOverride2.xml><?xml version="1.0" encoding="utf-8"?>
<a:themeOverride xmlns:a="http://schemas.openxmlformats.org/drawingml/2006/main">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themeOverride>
</file>

<file path=docProps/app.xml><?xml version="1.0" encoding="utf-8"?>
<Properties xmlns="http://schemas.openxmlformats.org/officeDocument/2006/extended-properties" xmlns:vt="http://schemas.openxmlformats.org/officeDocument/2006/docPropsVTypes">
  <Template>../CR2PA-ressources-v1.odp/CR2PA%20-%20Modèle%20de%20présentation(3)</Template>
  <TotalTime>1064</TotalTime>
  <Words>2751</Words>
  <Application>Microsoft Office PowerPoint</Application>
  <PresentationFormat>Affichage à l'écran (16:9)</PresentationFormat>
  <Paragraphs>444</Paragraphs>
  <Slides>32</Slides>
  <Notes>16</Notes>
  <HiddenSlides>0</HiddenSlides>
  <MMClips>0</MMClips>
  <ScaleCrop>false</ScaleCrop>
  <HeadingPairs>
    <vt:vector size="8" baseType="variant">
      <vt:variant>
        <vt:lpstr>Polices utilisées</vt:lpstr>
      </vt:variant>
      <vt:variant>
        <vt:i4>16</vt:i4>
      </vt:variant>
      <vt:variant>
        <vt:lpstr>Thème</vt:lpstr>
      </vt:variant>
      <vt:variant>
        <vt:i4>4</vt:i4>
      </vt:variant>
      <vt:variant>
        <vt:lpstr>Serveurs OLE incorporés</vt:lpstr>
      </vt:variant>
      <vt:variant>
        <vt:i4>2</vt:i4>
      </vt:variant>
      <vt:variant>
        <vt:lpstr>Titres des diapositives</vt:lpstr>
      </vt:variant>
      <vt:variant>
        <vt:i4>32</vt:i4>
      </vt:variant>
    </vt:vector>
  </HeadingPairs>
  <TitlesOfParts>
    <vt:vector size="54" baseType="lpstr">
      <vt:lpstr>Arial</vt:lpstr>
      <vt:lpstr>Arial Black</vt:lpstr>
      <vt:lpstr>Arial Narrow</vt:lpstr>
      <vt:lpstr>Calibri</vt:lpstr>
      <vt:lpstr>Calibri Light</vt:lpstr>
      <vt:lpstr>Georgia</vt:lpstr>
      <vt:lpstr>Liberation Sans</vt:lpstr>
      <vt:lpstr>Liberation Serif</vt:lpstr>
      <vt:lpstr>Open Sans</vt:lpstr>
      <vt:lpstr>Sanofi Sans 3 Regular</vt:lpstr>
      <vt:lpstr>StarSymbol</vt:lpstr>
      <vt:lpstr>Verdana</vt:lpstr>
      <vt:lpstr>Verdana Regular</vt:lpstr>
      <vt:lpstr>Wingdings</vt:lpstr>
      <vt:lpstr>Wingdings 2</vt:lpstr>
      <vt:lpstr>Work Sans Light</vt:lpstr>
      <vt:lpstr>Master1 Orano_masque PPT_V2b_sans image</vt:lpstr>
      <vt:lpstr>Sanofi</vt:lpstr>
      <vt:lpstr>1_Sanofi</vt:lpstr>
      <vt:lpstr>EDF DST</vt:lpstr>
      <vt:lpstr>Acrobat Document</vt:lpstr>
      <vt:lpstr>think-cell Slide</vt:lpstr>
      <vt:lpstr>Atelier n°40 Archivage et réduction  de l’impact carbone  13 participants  20 juin 2023 en distanciel TEAMS</vt:lpstr>
      <vt:lpstr>Sommaire</vt:lpstr>
      <vt:lpstr>Ateliers</vt:lpstr>
      <vt:lpstr>Participants</vt:lpstr>
      <vt:lpstr>Agenda et ressources</vt:lpstr>
      <vt:lpstr>Programme des ateliers</vt:lpstr>
      <vt:lpstr>Collecte des attentes</vt:lpstr>
      <vt:lpstr>Collecte des attentes</vt:lpstr>
      <vt:lpstr>CR2PA - Atelier   Archivage et réduction  de l’impact carbone  DESS/ARDECO</vt:lpstr>
      <vt:lpstr>Sommaire</vt:lpstr>
      <vt:lpstr>Présentation PowerPoint</vt:lpstr>
      <vt:lpstr>Contexte - Activités ARDECO</vt:lpstr>
      <vt:lpstr>NOTRE RAISON D’ÊTRE à EDF</vt:lpstr>
      <vt:lpstr>Déclinaison au sein d’ARDECo 1/3 </vt:lpstr>
      <vt:lpstr>Déclinaison au sein d’ARDECo 2/3 </vt:lpstr>
      <vt:lpstr>Déclinaison au sein d’ARDECo «3/3 </vt:lpstr>
      <vt:lpstr>MERCI</vt:lpstr>
      <vt:lpstr>Présentation PowerPoint</vt:lpstr>
      <vt:lpstr>Who We Are</vt:lpstr>
      <vt:lpstr>Therapeutics Areas</vt:lpstr>
      <vt:lpstr>Présentation PowerPoint</vt:lpstr>
      <vt:lpstr>Securing our auditable assets</vt:lpstr>
      <vt:lpstr>Programme  « Deliver paper digitally »</vt:lpstr>
      <vt:lpstr>Deliver Paper Digitally</vt:lpstr>
      <vt:lpstr>Organisation de l’atelier</vt:lpstr>
      <vt:lpstr>Qu’est-ce qui est en place ? Qu’est-ce qui ne fonctionne pas ? Quels moyens de mesure ? Qu’est-ce que vous envisagez ?</vt:lpstr>
      <vt:lpstr>Présentation PowerPoint</vt:lpstr>
      <vt:lpstr>Présentation PowerPoint</vt:lpstr>
      <vt:lpstr>Présentation PowerPoint</vt:lpstr>
      <vt:lpstr>Présentation PowerPoint</vt:lpstr>
      <vt:lpstr>Mots-clés relevés dans la réunion</vt:lpstr>
      <vt:lpstr>Synthèse &amp; 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Lalande</dc:creator>
  <cp:keywords>Sondage, FNTC</cp:keywords>
  <cp:lastModifiedBy>Bruno Lalande</cp:lastModifiedBy>
  <cp:revision>48</cp:revision>
  <cp:lastPrinted>2018-09-05T15:52:40Z</cp:lastPrinted>
  <dcterms:created xsi:type="dcterms:W3CDTF">2022-09-19T15:49:37Z</dcterms:created>
  <dcterms:modified xsi:type="dcterms:W3CDTF">2023-06-26T13:40:40Z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0x0101007EF7FFFDCD353541BEC74B8B3A3932EB</vt:lpwstr>
  </property>
  <property fmtid="{D5CDD505-2E9C-101B-9397-08002B2CF9AE}" pid="3" name="MSIP_Label_1aaa69c8-0478-4e13-9e4c-38511e3b6774_Enabled">
    <vt:lpwstr>true</vt:lpwstr>
  </property>
  <property fmtid="{D5CDD505-2E9C-101B-9397-08002B2CF9AE}" pid="4" name="MSIP_Label_1aaa69c8-0478-4e13-9e4c-38511e3b6774_SetDate">
    <vt:lpwstr>2022-09-30T11:55:59Z</vt:lpwstr>
  </property>
  <property fmtid="{D5CDD505-2E9C-101B-9397-08002B2CF9AE}" pid="5" name="MSIP_Label_1aaa69c8-0478-4e13-9e4c-38511e3b6774_Method">
    <vt:lpwstr>Privileged</vt:lpwstr>
  </property>
  <property fmtid="{D5CDD505-2E9C-101B-9397-08002B2CF9AE}" pid="6" name="MSIP_Label_1aaa69c8-0478-4e13-9e4c-38511e3b6774_Name">
    <vt:lpwstr>1aaa69c8-0478-4e13-9e4c-38511e3b6774</vt:lpwstr>
  </property>
  <property fmtid="{D5CDD505-2E9C-101B-9397-08002B2CF9AE}" pid="7" name="MSIP_Label_1aaa69c8-0478-4e13-9e4c-38511e3b6774_SiteId">
    <vt:lpwstr>c9a7d621-4bc4-4407-b730-f428e656aa9e</vt:lpwstr>
  </property>
  <property fmtid="{D5CDD505-2E9C-101B-9397-08002B2CF9AE}" pid="8" name="MSIP_Label_1aaa69c8-0478-4e13-9e4c-38511e3b6774_ActionId">
    <vt:lpwstr>c656e700-e858-4338-90d7-72ee1bba9518</vt:lpwstr>
  </property>
  <property fmtid="{D5CDD505-2E9C-101B-9397-08002B2CF9AE}" pid="9" name="MSIP_Label_1aaa69c8-0478-4e13-9e4c-38511e3b6774_ContentBits">
    <vt:lpwstr>0</vt:lpwstr>
  </property>
</Properties>
</file>