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9" r:id="rId3"/>
    <p:sldId id="286" r:id="rId4"/>
    <p:sldId id="290" r:id="rId5"/>
    <p:sldId id="291" r:id="rId6"/>
    <p:sldId id="287" r:id="rId7"/>
    <p:sldId id="288" r:id="rId8"/>
    <p:sldId id="282" r:id="rId9"/>
  </p:sldIdLst>
  <p:sldSz cx="9144000" cy="5143500" type="screen16x9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3ED7E-E09D-42BB-BA2E-5F5BEE5368E8}" v="9" dt="2023-04-04T12:15:26.444"/>
    <p1510:client id="{7D0CFE7D-8E8B-434D-86FB-819F4637E89A}" v="7" dt="2023-04-05T08:22:28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CHAT Estelle" userId="6f6ddaa3-fb0b-4635-b73e-898b7087969b" providerId="ADAL" clId="{7D0CFE7D-8E8B-434D-86FB-819F4637E89A}"/>
    <pc:docChg chg="custSel modSld">
      <pc:chgData name="PICHAT Estelle" userId="6f6ddaa3-fb0b-4635-b73e-898b7087969b" providerId="ADAL" clId="{7D0CFE7D-8E8B-434D-86FB-819F4637E89A}" dt="2023-04-05T08:23:52.548" v="162" actId="20577"/>
      <pc:docMkLst>
        <pc:docMk/>
      </pc:docMkLst>
      <pc:sldChg chg="modSp mod">
        <pc:chgData name="PICHAT Estelle" userId="6f6ddaa3-fb0b-4635-b73e-898b7087969b" providerId="ADAL" clId="{7D0CFE7D-8E8B-434D-86FB-819F4637E89A}" dt="2023-04-05T08:23:52.548" v="162" actId="20577"/>
        <pc:sldMkLst>
          <pc:docMk/>
          <pc:sldMk cId="0" sldId="282"/>
        </pc:sldMkLst>
        <pc:spChg chg="mod">
          <ac:chgData name="PICHAT Estelle" userId="6f6ddaa3-fb0b-4635-b73e-898b7087969b" providerId="ADAL" clId="{7D0CFE7D-8E8B-434D-86FB-819F4637E89A}" dt="2023-04-05T08:23:52.548" v="162" actId="20577"/>
          <ac:spMkLst>
            <pc:docMk/>
            <pc:sldMk cId="0" sldId="282"/>
            <ac:spMk id="6" creationId="{967818C7-E660-4763-BE7E-C0884E50E28A}"/>
          </ac:spMkLst>
        </pc:spChg>
      </pc:sldChg>
      <pc:sldChg chg="addSp modSp mod">
        <pc:chgData name="PICHAT Estelle" userId="6f6ddaa3-fb0b-4635-b73e-898b7087969b" providerId="ADAL" clId="{7D0CFE7D-8E8B-434D-86FB-819F4637E89A}" dt="2023-04-05T08:11:39.070" v="55" actId="1076"/>
        <pc:sldMkLst>
          <pc:docMk/>
          <pc:sldMk cId="2563926979" sldId="286"/>
        </pc:sldMkLst>
        <pc:spChg chg="add mod">
          <ac:chgData name="PICHAT Estelle" userId="6f6ddaa3-fb0b-4635-b73e-898b7087969b" providerId="ADAL" clId="{7D0CFE7D-8E8B-434D-86FB-819F4637E89A}" dt="2023-04-05T08:11:24.763" v="32" actId="113"/>
          <ac:spMkLst>
            <pc:docMk/>
            <pc:sldMk cId="2563926979" sldId="286"/>
            <ac:spMk id="2" creationId="{9543DAED-8527-9D4D-6893-074A71564976}"/>
          </ac:spMkLst>
        </pc:spChg>
        <pc:spChg chg="add mod">
          <ac:chgData name="PICHAT Estelle" userId="6f6ddaa3-fb0b-4635-b73e-898b7087969b" providerId="ADAL" clId="{7D0CFE7D-8E8B-434D-86FB-819F4637E89A}" dt="2023-04-05T08:11:39.070" v="55" actId="1076"/>
          <ac:spMkLst>
            <pc:docMk/>
            <pc:sldMk cId="2563926979" sldId="286"/>
            <ac:spMk id="7" creationId="{D6049871-40BB-CACF-7C34-268A55BEB1A9}"/>
          </ac:spMkLst>
        </pc:spChg>
      </pc:sldChg>
      <pc:sldChg chg="addSp modSp mod">
        <pc:chgData name="PICHAT Estelle" userId="6f6ddaa3-fb0b-4635-b73e-898b7087969b" providerId="ADAL" clId="{7D0CFE7D-8E8B-434D-86FB-819F4637E89A}" dt="2023-04-05T08:22:50.870" v="157" actId="20577"/>
        <pc:sldMkLst>
          <pc:docMk/>
          <pc:sldMk cId="2931440565" sldId="287"/>
        </pc:sldMkLst>
        <pc:spChg chg="add mod">
          <ac:chgData name="PICHAT Estelle" userId="6f6ddaa3-fb0b-4635-b73e-898b7087969b" providerId="ADAL" clId="{7D0CFE7D-8E8B-434D-86FB-819F4637E89A}" dt="2023-04-05T08:22:50.870" v="157" actId="20577"/>
          <ac:spMkLst>
            <pc:docMk/>
            <pc:sldMk cId="2931440565" sldId="287"/>
            <ac:spMk id="2" creationId="{A944442F-F02B-9811-109C-E9244D595824}"/>
          </ac:spMkLst>
        </pc:spChg>
        <pc:spChg chg="add mod">
          <ac:chgData name="PICHAT Estelle" userId="6f6ddaa3-fb0b-4635-b73e-898b7087969b" providerId="ADAL" clId="{7D0CFE7D-8E8B-434D-86FB-819F4637E89A}" dt="2023-04-05T08:22:42.685" v="152" actId="20577"/>
          <ac:spMkLst>
            <pc:docMk/>
            <pc:sldMk cId="2931440565" sldId="287"/>
            <ac:spMk id="7" creationId="{9DDAE97A-D252-00DF-C9F5-5651D5E4D182}"/>
          </ac:spMkLst>
        </pc:spChg>
        <pc:spChg chg="mod">
          <ac:chgData name="PICHAT Estelle" userId="6f6ddaa3-fb0b-4635-b73e-898b7087969b" providerId="ADAL" clId="{7D0CFE7D-8E8B-434D-86FB-819F4637E89A}" dt="2023-04-05T08:14:33.368" v="80" actId="1076"/>
          <ac:spMkLst>
            <pc:docMk/>
            <pc:sldMk cId="2931440565" sldId="287"/>
            <ac:spMk id="9" creationId="{DBE2FE23-CFDE-CA98-0173-EC7485BBE13F}"/>
          </ac:spMkLst>
        </pc:spChg>
        <pc:picChg chg="add mod modCrop">
          <ac:chgData name="PICHAT Estelle" userId="6f6ddaa3-fb0b-4635-b73e-898b7087969b" providerId="ADAL" clId="{7D0CFE7D-8E8B-434D-86FB-819F4637E89A}" dt="2023-04-05T08:22:26.438" v="116" actId="1076"/>
          <ac:picMkLst>
            <pc:docMk/>
            <pc:sldMk cId="2931440565" sldId="287"/>
            <ac:picMk id="6" creationId="{269D3FCF-2365-15E8-9D75-5FCF53197F03}"/>
          </ac:picMkLst>
        </pc:picChg>
        <pc:picChg chg="mod">
          <ac:chgData name="PICHAT Estelle" userId="6f6ddaa3-fb0b-4635-b73e-898b7087969b" providerId="ADAL" clId="{7D0CFE7D-8E8B-434D-86FB-819F4637E89A}" dt="2023-04-05T08:14:21.022" v="78" actId="1076"/>
          <ac:picMkLst>
            <pc:docMk/>
            <pc:sldMk cId="2931440565" sldId="287"/>
            <ac:picMk id="8" creationId="{9D2EDDE0-FBD1-A2BE-A707-C1E503570E81}"/>
          </ac:picMkLst>
        </pc:picChg>
      </pc:sldChg>
      <pc:sldChg chg="addSp modSp mod">
        <pc:chgData name="PICHAT Estelle" userId="6f6ddaa3-fb0b-4635-b73e-898b7087969b" providerId="ADAL" clId="{7D0CFE7D-8E8B-434D-86FB-819F4637E89A}" dt="2023-04-05T08:21:39.623" v="111" actId="1076"/>
        <pc:sldMkLst>
          <pc:docMk/>
          <pc:sldMk cId="2560943831" sldId="289"/>
        </pc:sldMkLst>
        <pc:spChg chg="add mod">
          <ac:chgData name="PICHAT Estelle" userId="6f6ddaa3-fb0b-4635-b73e-898b7087969b" providerId="ADAL" clId="{7D0CFE7D-8E8B-434D-86FB-819F4637E89A}" dt="2023-04-05T08:21:39.623" v="111" actId="1076"/>
          <ac:spMkLst>
            <pc:docMk/>
            <pc:sldMk cId="2560943831" sldId="289"/>
            <ac:spMk id="5" creationId="{767E0C63-30CC-2B85-7C95-B0950051FEFB}"/>
          </ac:spMkLst>
        </pc:spChg>
        <pc:picChg chg="mod">
          <ac:chgData name="PICHAT Estelle" userId="6f6ddaa3-fb0b-4635-b73e-898b7087969b" providerId="ADAL" clId="{7D0CFE7D-8E8B-434D-86FB-819F4637E89A}" dt="2023-04-05T08:21:37.266" v="110" actId="1076"/>
          <ac:picMkLst>
            <pc:docMk/>
            <pc:sldMk cId="2560943831" sldId="289"/>
            <ac:picMk id="6" creationId="{B0C4E619-AA82-961B-B57B-944A7DAF685E}"/>
          </ac:picMkLst>
        </pc:picChg>
      </pc:sldChg>
      <pc:sldChg chg="addSp delSp modSp mod">
        <pc:chgData name="PICHAT Estelle" userId="6f6ddaa3-fb0b-4635-b73e-898b7087969b" providerId="ADAL" clId="{7D0CFE7D-8E8B-434D-86FB-819F4637E89A}" dt="2023-04-05T08:12:05.395" v="61" actId="21"/>
        <pc:sldMkLst>
          <pc:docMk/>
          <pc:sldMk cId="1561316112" sldId="290"/>
        </pc:sldMkLst>
        <pc:spChg chg="add mod">
          <ac:chgData name="PICHAT Estelle" userId="6f6ddaa3-fb0b-4635-b73e-898b7087969b" providerId="ADAL" clId="{7D0CFE7D-8E8B-434D-86FB-819F4637E89A}" dt="2023-04-05T08:11:51.091" v="57" actId="1076"/>
          <ac:spMkLst>
            <pc:docMk/>
            <pc:sldMk cId="1561316112" sldId="290"/>
            <ac:spMk id="2" creationId="{EBEC8B8B-9571-2267-6E59-79DC4AA0AB8F}"/>
          </ac:spMkLst>
        </pc:spChg>
        <pc:spChg chg="add mod">
          <ac:chgData name="PICHAT Estelle" userId="6f6ddaa3-fb0b-4635-b73e-898b7087969b" providerId="ADAL" clId="{7D0CFE7D-8E8B-434D-86FB-819F4637E89A}" dt="2023-04-05T08:11:51.091" v="57" actId="1076"/>
          <ac:spMkLst>
            <pc:docMk/>
            <pc:sldMk cId="1561316112" sldId="290"/>
            <ac:spMk id="7" creationId="{6AB63AE9-CC30-5B4A-627F-792F0954A9F9}"/>
          </ac:spMkLst>
        </pc:spChg>
        <pc:spChg chg="del">
          <ac:chgData name="PICHAT Estelle" userId="6f6ddaa3-fb0b-4635-b73e-898b7087969b" providerId="ADAL" clId="{7D0CFE7D-8E8B-434D-86FB-819F4637E89A}" dt="2023-04-05T08:12:05.395" v="61" actId="21"/>
          <ac:spMkLst>
            <pc:docMk/>
            <pc:sldMk cId="1561316112" sldId="290"/>
            <ac:spMk id="15" creationId="{1473A56C-8158-8FDA-CF2A-AF8B2E1196B2}"/>
          </ac:spMkLst>
        </pc:spChg>
      </pc:sldChg>
      <pc:sldChg chg="addSp modSp mod">
        <pc:chgData name="PICHAT Estelle" userId="6f6ddaa3-fb0b-4635-b73e-898b7087969b" providerId="ADAL" clId="{7D0CFE7D-8E8B-434D-86FB-819F4637E89A}" dt="2023-04-05T08:21:57.885" v="115" actId="20577"/>
        <pc:sldMkLst>
          <pc:docMk/>
          <pc:sldMk cId="964764952" sldId="291"/>
        </pc:sldMkLst>
        <pc:spChg chg="mod">
          <ac:chgData name="PICHAT Estelle" userId="6f6ddaa3-fb0b-4635-b73e-898b7087969b" providerId="ADAL" clId="{7D0CFE7D-8E8B-434D-86FB-819F4637E89A}" dt="2023-04-05T08:21:57.885" v="115" actId="20577"/>
          <ac:spMkLst>
            <pc:docMk/>
            <pc:sldMk cId="964764952" sldId="291"/>
            <ac:spMk id="6" creationId="{F0FB0E83-479F-3414-2455-E21B3C0141E5}"/>
          </ac:spMkLst>
        </pc:spChg>
        <pc:spChg chg="add mod">
          <ac:chgData name="PICHAT Estelle" userId="6f6ddaa3-fb0b-4635-b73e-898b7087969b" providerId="ADAL" clId="{7D0CFE7D-8E8B-434D-86FB-819F4637E89A}" dt="2023-04-05T08:12:00.352" v="60" actId="1076"/>
          <ac:spMkLst>
            <pc:docMk/>
            <pc:sldMk cId="964764952" sldId="291"/>
            <ac:spMk id="7" creationId="{4ED99553-6C40-10F7-4D0A-BEDBCF16ECFB}"/>
          </ac:spMkLst>
        </pc:spChg>
        <pc:spChg chg="add mod">
          <ac:chgData name="PICHAT Estelle" userId="6f6ddaa3-fb0b-4635-b73e-898b7087969b" providerId="ADAL" clId="{7D0CFE7D-8E8B-434D-86FB-819F4637E89A}" dt="2023-04-05T08:11:57.233" v="59" actId="1076"/>
          <ac:spMkLst>
            <pc:docMk/>
            <pc:sldMk cId="964764952" sldId="291"/>
            <ac:spMk id="9" creationId="{2A126F36-37D9-76B1-187A-715758A76D45}"/>
          </ac:spMkLst>
        </pc:spChg>
      </pc:sldChg>
    </pc:docChg>
  </pc:docChgLst>
  <pc:docChgLst>
    <pc:chgData name="PICHAT Estelle" userId="6f6ddaa3-fb0b-4635-b73e-898b7087969b" providerId="ADAL" clId="{6913ED7E-E09D-42BB-BA2E-5F5BEE5368E8}"/>
    <pc:docChg chg="undo custSel addSld delSld modSld sldOrd modNotesMaster modHandout">
      <pc:chgData name="PICHAT Estelle" userId="6f6ddaa3-fb0b-4635-b73e-898b7087969b" providerId="ADAL" clId="{6913ED7E-E09D-42BB-BA2E-5F5BEE5368E8}" dt="2023-04-04T12:46:31.434" v="4648" actId="1076"/>
      <pc:docMkLst>
        <pc:docMk/>
      </pc:docMkLst>
      <pc:sldChg chg="modSp mod modNotes">
        <pc:chgData name="PICHAT Estelle" userId="6f6ddaa3-fb0b-4635-b73e-898b7087969b" providerId="ADAL" clId="{6913ED7E-E09D-42BB-BA2E-5F5BEE5368E8}" dt="2023-04-04T12:17:57.375" v="4646" actId="20577"/>
        <pc:sldMkLst>
          <pc:docMk/>
          <pc:sldMk cId="0" sldId="256"/>
        </pc:sldMkLst>
        <pc:spChg chg="mod">
          <ac:chgData name="PICHAT Estelle" userId="6f6ddaa3-fb0b-4635-b73e-898b7087969b" providerId="ADAL" clId="{6913ED7E-E09D-42BB-BA2E-5F5BEE5368E8}" dt="2023-04-04T12:17:57.375" v="4646" actId="20577"/>
          <ac:spMkLst>
            <pc:docMk/>
            <pc:sldMk cId="0" sldId="256"/>
            <ac:spMk id="2" creationId="{3C0B4EF4-C77F-4CA9-8081-099B8D890CAE}"/>
          </ac:spMkLst>
        </pc:spChg>
      </pc:sldChg>
      <pc:sldChg chg="del mod modShow">
        <pc:chgData name="PICHAT Estelle" userId="6f6ddaa3-fb0b-4635-b73e-898b7087969b" providerId="ADAL" clId="{6913ED7E-E09D-42BB-BA2E-5F5BEE5368E8}" dt="2023-04-04T12:06:30.945" v="4076" actId="47"/>
        <pc:sldMkLst>
          <pc:docMk/>
          <pc:sldMk cId="0" sldId="257"/>
        </pc:sldMkLst>
      </pc:sldChg>
      <pc:sldChg chg="del mod modShow">
        <pc:chgData name="PICHAT Estelle" userId="6f6ddaa3-fb0b-4635-b73e-898b7087969b" providerId="ADAL" clId="{6913ED7E-E09D-42BB-BA2E-5F5BEE5368E8}" dt="2023-04-04T12:06:30.945" v="4076" actId="47"/>
        <pc:sldMkLst>
          <pc:docMk/>
          <pc:sldMk cId="0" sldId="258"/>
        </pc:sldMkLst>
      </pc:sldChg>
      <pc:sldChg chg="modSp del mod modShow">
        <pc:chgData name="PICHAT Estelle" userId="6f6ddaa3-fb0b-4635-b73e-898b7087969b" providerId="ADAL" clId="{6913ED7E-E09D-42BB-BA2E-5F5BEE5368E8}" dt="2023-04-04T12:06:30.945" v="4076" actId="47"/>
        <pc:sldMkLst>
          <pc:docMk/>
          <pc:sldMk cId="0" sldId="259"/>
        </pc:sldMkLst>
        <pc:graphicFrameChg chg="modGraphic">
          <ac:chgData name="PICHAT Estelle" userId="6f6ddaa3-fb0b-4635-b73e-898b7087969b" providerId="ADAL" clId="{6913ED7E-E09D-42BB-BA2E-5F5BEE5368E8}" dt="2023-01-23T15:06:13.549" v="1798" actId="207"/>
          <ac:graphicFrameMkLst>
            <pc:docMk/>
            <pc:sldMk cId="0" sldId="259"/>
            <ac:graphicFrameMk id="5" creationId="{00000000-0000-0000-0000-000000000000}"/>
          </ac:graphicFrameMkLst>
        </pc:graphicFrameChg>
      </pc:sldChg>
      <pc:sldChg chg="del mod modShow">
        <pc:chgData name="PICHAT Estelle" userId="6f6ddaa3-fb0b-4635-b73e-898b7087969b" providerId="ADAL" clId="{6913ED7E-E09D-42BB-BA2E-5F5BEE5368E8}" dt="2023-04-04T12:06:30.945" v="4076" actId="47"/>
        <pc:sldMkLst>
          <pc:docMk/>
          <pc:sldMk cId="0" sldId="260"/>
        </pc:sldMkLst>
      </pc:sldChg>
      <pc:sldChg chg="del mod modShow">
        <pc:chgData name="PICHAT Estelle" userId="6f6ddaa3-fb0b-4635-b73e-898b7087969b" providerId="ADAL" clId="{6913ED7E-E09D-42BB-BA2E-5F5BEE5368E8}" dt="2023-04-04T12:06:30.945" v="4076" actId="47"/>
        <pc:sldMkLst>
          <pc:docMk/>
          <pc:sldMk cId="0" sldId="261"/>
        </pc:sldMkLst>
      </pc:sldChg>
      <pc:sldChg chg="del mod modShow">
        <pc:chgData name="PICHAT Estelle" userId="6f6ddaa3-fb0b-4635-b73e-898b7087969b" providerId="ADAL" clId="{6913ED7E-E09D-42BB-BA2E-5F5BEE5368E8}" dt="2023-04-04T12:06:30.945" v="4076" actId="47"/>
        <pc:sldMkLst>
          <pc:docMk/>
          <pc:sldMk cId="0" sldId="262"/>
        </pc:sldMkLst>
      </pc:sldChg>
      <pc:sldChg chg="del">
        <pc:chgData name="PICHAT Estelle" userId="6f6ddaa3-fb0b-4635-b73e-898b7087969b" providerId="ADAL" clId="{6913ED7E-E09D-42BB-BA2E-5F5BEE5368E8}" dt="2023-02-16T14:15:34.002" v="1801" actId="47"/>
        <pc:sldMkLst>
          <pc:docMk/>
          <pc:sldMk cId="0" sldId="263"/>
        </pc:sldMkLst>
      </pc:sldChg>
      <pc:sldChg chg="del mod modShow">
        <pc:chgData name="PICHAT Estelle" userId="6f6ddaa3-fb0b-4635-b73e-898b7087969b" providerId="ADAL" clId="{6913ED7E-E09D-42BB-BA2E-5F5BEE5368E8}" dt="2023-04-04T12:06:30.945" v="4076" actId="47"/>
        <pc:sldMkLst>
          <pc:docMk/>
          <pc:sldMk cId="0" sldId="264"/>
        </pc:sldMkLst>
      </pc:sldChg>
      <pc:sldChg chg="modSp del mod modShow">
        <pc:chgData name="PICHAT Estelle" userId="6f6ddaa3-fb0b-4635-b73e-898b7087969b" providerId="ADAL" clId="{6913ED7E-E09D-42BB-BA2E-5F5BEE5368E8}" dt="2023-04-04T12:06:30.945" v="4076" actId="47"/>
        <pc:sldMkLst>
          <pc:docMk/>
          <pc:sldMk cId="0" sldId="265"/>
        </pc:sldMkLst>
        <pc:spChg chg="mod">
          <ac:chgData name="PICHAT Estelle" userId="6f6ddaa3-fb0b-4635-b73e-898b7087969b" providerId="ADAL" clId="{6913ED7E-E09D-42BB-BA2E-5F5BEE5368E8}" dt="2023-02-16T14:17:38.321" v="1806" actId="20577"/>
          <ac:spMkLst>
            <pc:docMk/>
            <pc:sldMk cId="0" sldId="265"/>
            <ac:spMk id="4" creationId="{00000000-0000-0000-0000-000000000000}"/>
          </ac:spMkLst>
        </pc:spChg>
      </pc:sldChg>
      <pc:sldChg chg="del mod modShow">
        <pc:chgData name="PICHAT Estelle" userId="6f6ddaa3-fb0b-4635-b73e-898b7087969b" providerId="ADAL" clId="{6913ED7E-E09D-42BB-BA2E-5F5BEE5368E8}" dt="2023-04-04T12:06:30.945" v="4076" actId="47"/>
        <pc:sldMkLst>
          <pc:docMk/>
          <pc:sldMk cId="0" sldId="266"/>
        </pc:sldMkLst>
      </pc:sldChg>
      <pc:sldChg chg="modSp del mod modShow">
        <pc:chgData name="PICHAT Estelle" userId="6f6ddaa3-fb0b-4635-b73e-898b7087969b" providerId="ADAL" clId="{6913ED7E-E09D-42BB-BA2E-5F5BEE5368E8}" dt="2023-04-04T12:06:30.945" v="4076" actId="47"/>
        <pc:sldMkLst>
          <pc:docMk/>
          <pc:sldMk cId="0" sldId="267"/>
        </pc:sldMkLst>
        <pc:graphicFrameChg chg="mod modGraphic">
          <ac:chgData name="PICHAT Estelle" userId="6f6ddaa3-fb0b-4635-b73e-898b7087969b" providerId="ADAL" clId="{6913ED7E-E09D-42BB-BA2E-5F5BEE5368E8}" dt="2023-01-23T15:03:44.794" v="1791" actId="14100"/>
          <ac:graphicFrameMkLst>
            <pc:docMk/>
            <pc:sldMk cId="0" sldId="267"/>
            <ac:graphicFrameMk id="5" creationId="{00000000-0000-0000-0000-000000000000}"/>
          </ac:graphicFrameMkLst>
        </pc:graphicFrameChg>
      </pc:sldChg>
      <pc:sldChg chg="modSp mod">
        <pc:chgData name="PICHAT Estelle" userId="6f6ddaa3-fb0b-4635-b73e-898b7087969b" providerId="ADAL" clId="{6913ED7E-E09D-42BB-BA2E-5F5BEE5368E8}" dt="2023-04-04T12:08:40.548" v="4524" actId="1076"/>
        <pc:sldMkLst>
          <pc:docMk/>
          <pc:sldMk cId="0" sldId="282"/>
        </pc:sldMkLst>
        <pc:spChg chg="mod">
          <ac:chgData name="PICHAT Estelle" userId="6f6ddaa3-fb0b-4635-b73e-898b7087969b" providerId="ADAL" clId="{6913ED7E-E09D-42BB-BA2E-5F5BEE5368E8}" dt="2023-04-04T12:08:37.359" v="4523" actId="20577"/>
          <ac:spMkLst>
            <pc:docMk/>
            <pc:sldMk cId="0" sldId="282"/>
            <ac:spMk id="6" creationId="{967818C7-E660-4763-BE7E-C0884E50E28A}"/>
          </ac:spMkLst>
        </pc:spChg>
        <pc:picChg chg="mod">
          <ac:chgData name="PICHAT Estelle" userId="6f6ddaa3-fb0b-4635-b73e-898b7087969b" providerId="ADAL" clId="{6913ED7E-E09D-42BB-BA2E-5F5BEE5368E8}" dt="2023-04-04T12:08:40.548" v="4524" actId="1076"/>
          <ac:picMkLst>
            <pc:docMk/>
            <pc:sldMk cId="0" sldId="282"/>
            <ac:picMk id="5" creationId="{00000000-0000-0000-0000-000000000000}"/>
          </ac:picMkLst>
        </pc:picChg>
      </pc:sldChg>
      <pc:sldChg chg="del ord">
        <pc:chgData name="PICHAT Estelle" userId="6f6ddaa3-fb0b-4635-b73e-898b7087969b" providerId="ADAL" clId="{6913ED7E-E09D-42BB-BA2E-5F5BEE5368E8}" dt="2023-04-04T12:46:18.532" v="4647" actId="47"/>
        <pc:sldMkLst>
          <pc:docMk/>
          <pc:sldMk cId="3220784629" sldId="283"/>
        </pc:sldMkLst>
      </pc:sldChg>
      <pc:sldChg chg="add del mod modShow">
        <pc:chgData name="PICHAT Estelle" userId="6f6ddaa3-fb0b-4635-b73e-898b7087969b" providerId="ADAL" clId="{6913ED7E-E09D-42BB-BA2E-5F5BEE5368E8}" dt="2023-04-04T12:06:30.945" v="4076" actId="47"/>
        <pc:sldMkLst>
          <pc:docMk/>
          <pc:sldMk cId="1693089662" sldId="284"/>
        </pc:sldMkLst>
      </pc:sldChg>
      <pc:sldChg chg="add del mod modShow">
        <pc:chgData name="PICHAT Estelle" userId="6f6ddaa3-fb0b-4635-b73e-898b7087969b" providerId="ADAL" clId="{6913ED7E-E09D-42BB-BA2E-5F5BEE5368E8}" dt="2023-04-04T12:06:30.945" v="4076" actId="47"/>
        <pc:sldMkLst>
          <pc:docMk/>
          <pc:sldMk cId="0" sldId="285"/>
        </pc:sldMkLst>
      </pc:sldChg>
      <pc:sldChg chg="addSp delSp modSp new mod chgLayout">
        <pc:chgData name="PICHAT Estelle" userId="6f6ddaa3-fb0b-4635-b73e-898b7087969b" providerId="ADAL" clId="{6913ED7E-E09D-42BB-BA2E-5F5BEE5368E8}" dt="2023-04-04T12:09:45.289" v="4550" actId="20577"/>
        <pc:sldMkLst>
          <pc:docMk/>
          <pc:sldMk cId="2563926979" sldId="286"/>
        </pc:sldMkLst>
        <pc:spChg chg="del">
          <ac:chgData name="PICHAT Estelle" userId="6f6ddaa3-fb0b-4635-b73e-898b7087969b" providerId="ADAL" clId="{6913ED7E-E09D-42BB-BA2E-5F5BEE5368E8}" dt="2023-03-28T11:34:36.450" v="1853" actId="700"/>
          <ac:spMkLst>
            <pc:docMk/>
            <pc:sldMk cId="2563926979" sldId="286"/>
            <ac:spMk id="2" creationId="{431859B9-B6B5-BE06-2F94-12D1831A9607}"/>
          </ac:spMkLst>
        </pc:spChg>
        <pc:spChg chg="del">
          <ac:chgData name="PICHAT Estelle" userId="6f6ddaa3-fb0b-4635-b73e-898b7087969b" providerId="ADAL" clId="{6913ED7E-E09D-42BB-BA2E-5F5BEE5368E8}" dt="2023-03-28T11:34:36.450" v="1853" actId="700"/>
          <ac:spMkLst>
            <pc:docMk/>
            <pc:sldMk cId="2563926979" sldId="286"/>
            <ac:spMk id="3" creationId="{4BA1A2A3-09C5-C73A-BFF5-3C7DC3350EEB}"/>
          </ac:spMkLst>
        </pc:spChg>
        <pc:spChg chg="mod ord">
          <ac:chgData name="PICHAT Estelle" userId="6f6ddaa3-fb0b-4635-b73e-898b7087969b" providerId="ADAL" clId="{6913ED7E-E09D-42BB-BA2E-5F5BEE5368E8}" dt="2023-03-28T11:34:36.450" v="1853" actId="700"/>
          <ac:spMkLst>
            <pc:docMk/>
            <pc:sldMk cId="2563926979" sldId="286"/>
            <ac:spMk id="4" creationId="{ADF22BCF-A026-7C08-5AB9-17A9BCF8563F}"/>
          </ac:spMkLst>
        </pc:spChg>
        <pc:spChg chg="add mod ord">
          <ac:chgData name="PICHAT Estelle" userId="6f6ddaa3-fb0b-4635-b73e-898b7087969b" providerId="ADAL" clId="{6913ED7E-E09D-42BB-BA2E-5F5BEE5368E8}" dt="2023-03-28T11:38:49.368" v="1877" actId="20577"/>
          <ac:spMkLst>
            <pc:docMk/>
            <pc:sldMk cId="2563926979" sldId="286"/>
            <ac:spMk id="5" creationId="{0F6F3736-BC54-5E91-2512-FA6A6AD21E56}"/>
          </ac:spMkLst>
        </pc:spChg>
        <pc:spChg chg="add mod ord">
          <ac:chgData name="PICHAT Estelle" userId="6f6ddaa3-fb0b-4635-b73e-898b7087969b" providerId="ADAL" clId="{6913ED7E-E09D-42BB-BA2E-5F5BEE5368E8}" dt="2023-04-04T12:09:45.289" v="4550" actId="20577"/>
          <ac:spMkLst>
            <pc:docMk/>
            <pc:sldMk cId="2563926979" sldId="286"/>
            <ac:spMk id="6" creationId="{F0FB0E83-479F-3414-2455-E21B3C0141E5}"/>
          </ac:spMkLst>
        </pc:spChg>
        <pc:picChg chg="add mod">
          <ac:chgData name="PICHAT Estelle" userId="6f6ddaa3-fb0b-4635-b73e-898b7087969b" providerId="ADAL" clId="{6913ED7E-E09D-42BB-BA2E-5F5BEE5368E8}" dt="2023-04-04T12:09:24.195" v="4530" actId="1076"/>
          <ac:picMkLst>
            <pc:docMk/>
            <pc:sldMk cId="2563926979" sldId="286"/>
            <ac:picMk id="3" creationId="{E9C575D1-C5AF-7E76-AF72-6551DFD6FBB1}"/>
          </ac:picMkLst>
        </pc:picChg>
      </pc:sldChg>
      <pc:sldChg chg="addSp delSp modSp new mod">
        <pc:chgData name="PICHAT Estelle" userId="6f6ddaa3-fb0b-4635-b73e-898b7087969b" providerId="ADAL" clId="{6913ED7E-E09D-42BB-BA2E-5F5BEE5368E8}" dt="2023-04-04T12:15:41.236" v="4598" actId="1076"/>
        <pc:sldMkLst>
          <pc:docMk/>
          <pc:sldMk cId="2931440565" sldId="287"/>
        </pc:sldMkLst>
        <pc:spChg chg="del mod">
          <ac:chgData name="PICHAT Estelle" userId="6f6ddaa3-fb0b-4635-b73e-898b7087969b" providerId="ADAL" clId="{6913ED7E-E09D-42BB-BA2E-5F5BEE5368E8}" dt="2023-04-04T11:55:54.821" v="3915" actId="478"/>
          <ac:spMkLst>
            <pc:docMk/>
            <pc:sldMk cId="2931440565" sldId="287"/>
            <ac:spMk id="2" creationId="{E2233E38-E97D-F611-5C3E-A23CF7E40606}"/>
          </ac:spMkLst>
        </pc:spChg>
        <pc:spChg chg="mod">
          <ac:chgData name="PICHAT Estelle" userId="6f6ddaa3-fb0b-4635-b73e-898b7087969b" providerId="ADAL" clId="{6913ED7E-E09D-42BB-BA2E-5F5BEE5368E8}" dt="2023-03-28T12:24:05.555" v="3622" actId="20577"/>
          <ac:spMkLst>
            <pc:docMk/>
            <pc:sldMk cId="2931440565" sldId="287"/>
            <ac:spMk id="3" creationId="{B2F62717-DF79-4A95-D3A2-EFCDAB8E9ED5}"/>
          </ac:spMkLst>
        </pc:spChg>
        <pc:spChg chg="add mod">
          <ac:chgData name="PICHAT Estelle" userId="6f6ddaa3-fb0b-4635-b73e-898b7087969b" providerId="ADAL" clId="{6913ED7E-E09D-42BB-BA2E-5F5BEE5368E8}" dt="2023-04-04T12:15:41.236" v="4598" actId="1076"/>
          <ac:spMkLst>
            <pc:docMk/>
            <pc:sldMk cId="2931440565" sldId="287"/>
            <ac:spMk id="9" creationId="{DBE2FE23-CFDE-CA98-0173-EC7485BBE13F}"/>
          </ac:spMkLst>
        </pc:spChg>
        <pc:picChg chg="add del mod">
          <ac:chgData name="PICHAT Estelle" userId="6f6ddaa3-fb0b-4635-b73e-898b7087969b" providerId="ADAL" clId="{6913ED7E-E09D-42BB-BA2E-5F5BEE5368E8}" dt="2023-04-04T12:14:46.129" v="4587" actId="478"/>
          <ac:picMkLst>
            <pc:docMk/>
            <pc:sldMk cId="2931440565" sldId="287"/>
            <ac:picMk id="6" creationId="{336BA625-581C-96D4-43BF-8AA74F99791F}"/>
          </ac:picMkLst>
        </pc:picChg>
        <pc:picChg chg="add mod">
          <ac:chgData name="PICHAT Estelle" userId="6f6ddaa3-fb0b-4635-b73e-898b7087969b" providerId="ADAL" clId="{6913ED7E-E09D-42BB-BA2E-5F5BEE5368E8}" dt="2023-04-04T12:15:17.825" v="4590" actId="1076"/>
          <ac:picMkLst>
            <pc:docMk/>
            <pc:sldMk cId="2931440565" sldId="287"/>
            <ac:picMk id="8" creationId="{9D2EDDE0-FBD1-A2BE-A707-C1E503570E81}"/>
          </ac:picMkLst>
        </pc:picChg>
      </pc:sldChg>
      <pc:sldChg chg="modSp new add del mod">
        <pc:chgData name="PICHAT Estelle" userId="6f6ddaa3-fb0b-4635-b73e-898b7087969b" providerId="ADAL" clId="{6913ED7E-E09D-42BB-BA2E-5F5BEE5368E8}" dt="2023-04-04T12:06:24.955" v="4075" actId="20577"/>
        <pc:sldMkLst>
          <pc:docMk/>
          <pc:sldMk cId="3198525926" sldId="288"/>
        </pc:sldMkLst>
        <pc:spChg chg="mod">
          <ac:chgData name="PICHAT Estelle" userId="6f6ddaa3-fb0b-4635-b73e-898b7087969b" providerId="ADAL" clId="{6913ED7E-E09D-42BB-BA2E-5F5BEE5368E8}" dt="2023-04-04T12:06:24.955" v="4075" actId="20577"/>
          <ac:spMkLst>
            <pc:docMk/>
            <pc:sldMk cId="3198525926" sldId="288"/>
            <ac:spMk id="2" creationId="{0BEA98FC-7844-AD34-BC7A-126AFFD5049A}"/>
          </ac:spMkLst>
        </pc:spChg>
        <pc:spChg chg="mod">
          <ac:chgData name="PICHAT Estelle" userId="6f6ddaa3-fb0b-4635-b73e-898b7087969b" providerId="ADAL" clId="{6913ED7E-E09D-42BB-BA2E-5F5BEE5368E8}" dt="2023-03-28T11:42:05.833" v="2291" actId="20577"/>
          <ac:spMkLst>
            <pc:docMk/>
            <pc:sldMk cId="3198525926" sldId="288"/>
            <ac:spMk id="3" creationId="{EAE3CB88-67AC-A29D-EA36-0B835CAC28DC}"/>
          </ac:spMkLst>
        </pc:spChg>
      </pc:sldChg>
      <pc:sldChg chg="addSp modSp new mod">
        <pc:chgData name="PICHAT Estelle" userId="6f6ddaa3-fb0b-4635-b73e-898b7087969b" providerId="ADAL" clId="{6913ED7E-E09D-42BB-BA2E-5F5BEE5368E8}" dt="2023-04-04T12:46:31.434" v="4648" actId="1076"/>
        <pc:sldMkLst>
          <pc:docMk/>
          <pc:sldMk cId="2560943831" sldId="289"/>
        </pc:sldMkLst>
        <pc:spChg chg="mod">
          <ac:chgData name="PICHAT Estelle" userId="6f6ddaa3-fb0b-4635-b73e-898b7087969b" providerId="ADAL" clId="{6913ED7E-E09D-42BB-BA2E-5F5BEE5368E8}" dt="2023-03-28T11:50:30.286" v="2578" actId="20577"/>
          <ac:spMkLst>
            <pc:docMk/>
            <pc:sldMk cId="2560943831" sldId="289"/>
            <ac:spMk id="2" creationId="{403C61E5-141B-A595-8238-8BED17D60490}"/>
          </ac:spMkLst>
        </pc:spChg>
        <pc:spChg chg="mod">
          <ac:chgData name="PICHAT Estelle" userId="6f6ddaa3-fb0b-4635-b73e-898b7087969b" providerId="ADAL" clId="{6913ED7E-E09D-42BB-BA2E-5F5BEE5368E8}" dt="2023-03-28T11:48:15.054" v="2395" actId="20577"/>
          <ac:spMkLst>
            <pc:docMk/>
            <pc:sldMk cId="2560943831" sldId="289"/>
            <ac:spMk id="3" creationId="{731A22AF-DC32-5ED2-1828-4B54CC9D2EA3}"/>
          </ac:spMkLst>
        </pc:spChg>
        <pc:picChg chg="add mod">
          <ac:chgData name="PICHAT Estelle" userId="6f6ddaa3-fb0b-4635-b73e-898b7087969b" providerId="ADAL" clId="{6913ED7E-E09D-42BB-BA2E-5F5BEE5368E8}" dt="2023-04-04T12:46:31.434" v="4648" actId="1076"/>
          <ac:picMkLst>
            <pc:docMk/>
            <pc:sldMk cId="2560943831" sldId="289"/>
            <ac:picMk id="6" creationId="{B0C4E619-AA82-961B-B57B-944A7DAF685E}"/>
          </ac:picMkLst>
        </pc:picChg>
      </pc:sldChg>
      <pc:sldChg chg="addSp delSp modSp add mod">
        <pc:chgData name="PICHAT Estelle" userId="6f6ddaa3-fb0b-4635-b73e-898b7087969b" providerId="ADAL" clId="{6913ED7E-E09D-42BB-BA2E-5F5BEE5368E8}" dt="2023-04-04T12:13:39.745" v="4580" actId="108"/>
        <pc:sldMkLst>
          <pc:docMk/>
          <pc:sldMk cId="1561316112" sldId="290"/>
        </pc:sldMkLst>
        <pc:spChg chg="mod">
          <ac:chgData name="PICHAT Estelle" userId="6f6ddaa3-fb0b-4635-b73e-898b7087969b" providerId="ADAL" clId="{6913ED7E-E09D-42BB-BA2E-5F5BEE5368E8}" dt="2023-04-04T12:10:38.059" v="4551" actId="14100"/>
          <ac:spMkLst>
            <pc:docMk/>
            <pc:sldMk cId="1561316112" sldId="290"/>
            <ac:spMk id="6" creationId="{F0FB0E83-479F-3414-2455-E21B3C0141E5}"/>
          </ac:spMkLst>
        </pc:spChg>
        <pc:spChg chg="add mod">
          <ac:chgData name="PICHAT Estelle" userId="6f6ddaa3-fb0b-4635-b73e-898b7087969b" providerId="ADAL" clId="{6913ED7E-E09D-42BB-BA2E-5F5BEE5368E8}" dt="2023-04-04T12:12:13.859" v="4565" actId="2085"/>
          <ac:spMkLst>
            <pc:docMk/>
            <pc:sldMk cId="1561316112" sldId="290"/>
            <ac:spMk id="11" creationId="{BCF354E2-C8A0-4FB0-DEE6-E422E0074F03}"/>
          </ac:spMkLst>
        </pc:spChg>
        <pc:spChg chg="add del">
          <ac:chgData name="PICHAT Estelle" userId="6f6ddaa3-fb0b-4635-b73e-898b7087969b" providerId="ADAL" clId="{6913ED7E-E09D-42BB-BA2E-5F5BEE5368E8}" dt="2023-04-04T12:12:50.079" v="4568" actId="22"/>
          <ac:spMkLst>
            <pc:docMk/>
            <pc:sldMk cId="1561316112" sldId="290"/>
            <ac:spMk id="13" creationId="{475BC38E-1EEB-BFDC-32B7-8B4A64192F48}"/>
          </ac:spMkLst>
        </pc:spChg>
        <pc:spChg chg="add mod">
          <ac:chgData name="PICHAT Estelle" userId="6f6ddaa3-fb0b-4635-b73e-898b7087969b" providerId="ADAL" clId="{6913ED7E-E09D-42BB-BA2E-5F5BEE5368E8}" dt="2023-04-04T12:13:39.745" v="4580" actId="108"/>
          <ac:spMkLst>
            <pc:docMk/>
            <pc:sldMk cId="1561316112" sldId="290"/>
            <ac:spMk id="15" creationId="{1473A56C-8158-8FDA-CF2A-AF8B2E1196B2}"/>
          </ac:spMkLst>
        </pc:spChg>
        <pc:picChg chg="add mod">
          <ac:chgData name="PICHAT Estelle" userId="6f6ddaa3-fb0b-4635-b73e-898b7087969b" providerId="ADAL" clId="{6913ED7E-E09D-42BB-BA2E-5F5BEE5368E8}" dt="2023-04-04T12:10:44.700" v="4554" actId="1076"/>
          <ac:picMkLst>
            <pc:docMk/>
            <pc:sldMk cId="1561316112" sldId="290"/>
            <ac:picMk id="3" creationId="{87CB6492-1E85-74FF-2675-C741F2F953A7}"/>
          </ac:picMkLst>
        </pc:picChg>
        <pc:picChg chg="add del mod">
          <ac:chgData name="PICHAT Estelle" userId="6f6ddaa3-fb0b-4635-b73e-898b7087969b" providerId="ADAL" clId="{6913ED7E-E09D-42BB-BA2E-5F5BEE5368E8}" dt="2023-04-04T12:11:29.891" v="4559" actId="478"/>
          <ac:picMkLst>
            <pc:docMk/>
            <pc:sldMk cId="1561316112" sldId="290"/>
            <ac:picMk id="8" creationId="{4F096663-EE10-E38E-D4D6-A004A871D447}"/>
          </ac:picMkLst>
        </pc:picChg>
        <pc:picChg chg="add mod">
          <ac:chgData name="PICHAT Estelle" userId="6f6ddaa3-fb0b-4635-b73e-898b7087969b" providerId="ADAL" clId="{6913ED7E-E09D-42BB-BA2E-5F5BEE5368E8}" dt="2023-04-04T12:11:48.339" v="4562" actId="14100"/>
          <ac:picMkLst>
            <pc:docMk/>
            <pc:sldMk cId="1561316112" sldId="290"/>
            <ac:picMk id="10" creationId="{67F07F55-EA98-2556-E855-41F62EDE8336}"/>
          </ac:picMkLst>
        </pc:picChg>
      </pc:sldChg>
      <pc:sldChg chg="addSp modSp add mod">
        <pc:chgData name="PICHAT Estelle" userId="6f6ddaa3-fb0b-4635-b73e-898b7087969b" providerId="ADAL" clId="{6913ED7E-E09D-42BB-BA2E-5F5BEE5368E8}" dt="2023-04-04T12:14:22.268" v="4584" actId="1076"/>
        <pc:sldMkLst>
          <pc:docMk/>
          <pc:sldMk cId="964764952" sldId="291"/>
        </pc:sldMkLst>
        <pc:spChg chg="add mod">
          <ac:chgData name="PICHAT Estelle" userId="6f6ddaa3-fb0b-4635-b73e-898b7087969b" providerId="ADAL" clId="{6913ED7E-E09D-42BB-BA2E-5F5BEE5368E8}" dt="2023-04-04T12:13:57.492" v="4582" actId="1076"/>
          <ac:spMkLst>
            <pc:docMk/>
            <pc:sldMk cId="964764952" sldId="291"/>
            <ac:spMk id="2" creationId="{57FAD4C9-496A-56EC-2967-44480370D548}"/>
          </ac:spMkLst>
        </pc:spChg>
        <pc:spChg chg="add mod">
          <ac:chgData name="PICHAT Estelle" userId="6f6ddaa3-fb0b-4635-b73e-898b7087969b" providerId="ADAL" clId="{6913ED7E-E09D-42BB-BA2E-5F5BEE5368E8}" dt="2023-04-04T12:13:57.492" v="4582" actId="1076"/>
          <ac:spMkLst>
            <pc:docMk/>
            <pc:sldMk cId="964764952" sldId="291"/>
            <ac:spMk id="3" creationId="{4A45587C-A07E-9B83-1806-9235D60E7057}"/>
          </ac:spMkLst>
        </pc:spChg>
        <pc:spChg chg="mod">
          <ac:chgData name="PICHAT Estelle" userId="6f6ddaa3-fb0b-4635-b73e-898b7087969b" providerId="ADAL" clId="{6913ED7E-E09D-42BB-BA2E-5F5BEE5368E8}" dt="2023-04-04T12:13:49.141" v="4581" actId="1076"/>
          <ac:spMkLst>
            <pc:docMk/>
            <pc:sldMk cId="964764952" sldId="291"/>
            <ac:spMk id="6" creationId="{F0FB0E83-479F-3414-2455-E21B3C0141E5}"/>
          </ac:spMkLst>
        </pc:spChg>
        <pc:picChg chg="add mod">
          <ac:chgData name="PICHAT Estelle" userId="6f6ddaa3-fb0b-4635-b73e-898b7087969b" providerId="ADAL" clId="{6913ED7E-E09D-42BB-BA2E-5F5BEE5368E8}" dt="2023-04-04T12:14:22.268" v="4584" actId="1076"/>
          <ac:picMkLst>
            <pc:docMk/>
            <pc:sldMk cId="964764952" sldId="291"/>
            <ac:picMk id="8" creationId="{F569E809-BE76-8A68-11FE-122ABF25A698}"/>
          </ac:picMkLst>
        </pc:picChg>
      </pc:sldChg>
      <pc:sldChg chg="add del">
        <pc:chgData name="PICHAT Estelle" userId="6f6ddaa3-fb0b-4635-b73e-898b7087969b" providerId="ADAL" clId="{6913ED7E-E09D-42BB-BA2E-5F5BEE5368E8}" dt="2023-03-28T11:52:47.911" v="2641" actId="47"/>
        <pc:sldMkLst>
          <pc:docMk/>
          <pc:sldMk cId="1700385942" sldId="2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93ED98F-D1BE-4067-80D1-13BECB99E66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9036" cy="512215"/>
          </a:xfrm>
          <a:prstGeom prst="rect">
            <a:avLst/>
          </a:prstGeom>
          <a:noFill/>
          <a:ln>
            <a:noFill/>
          </a:ln>
        </p:spPr>
        <p:txBody>
          <a:bodyPr vert="horz" wrap="square" lIns="94796" tIns="47398" rIns="94796" bIns="47398" anchor="t" anchorCtr="0" compatLnSpc="0">
            <a:noAutofit/>
          </a:bodyPr>
          <a:lstStyle/>
          <a:p>
            <a:pPr defTabSz="947958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00">
              <a:solidFill>
                <a:srgbClr val="000000"/>
              </a:solidFill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2EDE8B-1E04-4859-A74A-3079FAE0330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023365" y="0"/>
            <a:ext cx="3079036" cy="512215"/>
          </a:xfrm>
          <a:prstGeom prst="rect">
            <a:avLst/>
          </a:prstGeom>
          <a:noFill/>
          <a:ln>
            <a:noFill/>
          </a:ln>
        </p:spPr>
        <p:txBody>
          <a:bodyPr vert="horz" wrap="square" lIns="94796" tIns="47398" rIns="94796" bIns="47398" anchor="t" anchorCtr="0" compatLnSpc="0">
            <a:noAutofit/>
          </a:bodyPr>
          <a:lstStyle/>
          <a:p>
            <a:pPr algn="r" defTabSz="94795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58666A-20A9-4CD4-9E4A-5C45D5AAE2DB}" type="datetime1">
              <a:rPr lang="fr-FR" sz="1200">
                <a:solidFill>
                  <a:srgbClr val="000000"/>
                </a:solidFill>
                <a:latin typeface="Calibri" pitchFamily="18"/>
                <a:ea typeface="PingFang SC" pitchFamily="2"/>
                <a:cs typeface="Arial Unicode MS" pitchFamily="2"/>
              </a:rPr>
              <a:pPr algn="r" defTabSz="9479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05/04/2023</a:t>
            </a:fld>
            <a:endParaRPr lang="fr-FR" sz="1200">
              <a:solidFill>
                <a:srgbClr val="000000"/>
              </a:solidFill>
              <a:latin typeface="Calibri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B0DFD8-C5D1-485B-8A73-78ED4AFBCE1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722403"/>
            <a:ext cx="3079036" cy="512215"/>
          </a:xfrm>
          <a:prstGeom prst="rect">
            <a:avLst/>
          </a:prstGeom>
          <a:noFill/>
          <a:ln>
            <a:noFill/>
          </a:ln>
        </p:spPr>
        <p:txBody>
          <a:bodyPr vert="horz" wrap="square" lIns="94796" tIns="47398" rIns="94796" bIns="47398" anchor="b" anchorCtr="0" compatLnSpc="0">
            <a:noAutofit/>
          </a:bodyPr>
          <a:lstStyle/>
          <a:p>
            <a:pPr defTabSz="94795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>
                <a:solidFill>
                  <a:srgbClr val="000000"/>
                </a:solidFill>
                <a:latin typeface="Calibri" pitchFamily="18"/>
                <a:ea typeface="PingFang SC" pitchFamily="2"/>
                <a:cs typeface="Arial Unicode MS" pitchFamily="2"/>
              </a:rPr>
              <a:t>Jean-Mathieu Bonnefous Orano / Bernard Ouillon RTE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312D5C-A397-4502-AAD9-DC780225F9E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023365" y="9722403"/>
            <a:ext cx="3079036" cy="512215"/>
          </a:xfrm>
          <a:prstGeom prst="rect">
            <a:avLst/>
          </a:prstGeom>
          <a:noFill/>
          <a:ln>
            <a:noFill/>
          </a:ln>
        </p:spPr>
        <p:txBody>
          <a:bodyPr vert="horz" wrap="square" lIns="94796" tIns="47398" rIns="94796" bIns="47398" anchor="b" anchorCtr="0" compatLnSpc="0">
            <a:noAutofit/>
          </a:bodyPr>
          <a:lstStyle/>
          <a:p>
            <a:pPr algn="r" defTabSz="94795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5355D5-2E58-424C-BE47-506D1B02B83C}" type="slidenum">
              <a:pPr algn="r" defTabSz="9479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endParaRPr lang="fr-FR" sz="1200">
              <a:solidFill>
                <a:srgbClr val="000000"/>
              </a:solidFill>
              <a:latin typeface="Calibri" pitchFamily="18"/>
              <a:ea typeface="PingFang SC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23434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EC3704-AAC4-441B-933B-E938E9C2784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282" cy="511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4796" tIns="47398" rIns="94796" bIns="47398" anchor="t" anchorCtr="0" compatLnSpc="1">
            <a:noAutofit/>
          </a:bodyPr>
          <a:lstStyle>
            <a:lvl1pPr marL="0" marR="0" lvl="0" indent="0" algn="l" defTabSz="94795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5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12AF73-BA70-467A-B019-097B371B27C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024110" y="0"/>
            <a:ext cx="3078282" cy="511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4796" tIns="47398" rIns="94796" bIns="47398" anchor="t" anchorCtr="0" compatLnSpc="1">
            <a:noAutofit/>
          </a:bodyPr>
          <a:lstStyle>
            <a:lvl1pPr marL="0" marR="0" lvl="0" indent="0" algn="r" defTabSz="94795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fld id="{69F0711F-CA55-4E06-8E9B-3725944D2C20}" type="datetime1">
              <a:rPr lang="fr-FR"/>
              <a:pPr lvl="0"/>
              <a:t>05/04/2023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4C1A59B2-6963-474B-A576-F88C516ADC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D421BCE-ED05-438D-A6D0-4EBA5E8EB5A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10317" y="4861569"/>
            <a:ext cx="5683267" cy="4605465"/>
          </a:xfrm>
          <a:prstGeom prst="rect">
            <a:avLst/>
          </a:prstGeom>
          <a:noFill/>
          <a:ln>
            <a:noFill/>
          </a:ln>
        </p:spPr>
        <p:txBody>
          <a:bodyPr vert="horz" wrap="square" lIns="94796" tIns="47398" rIns="94796" bIns="47398" anchor="t" anchorCtr="0" compatLnSpc="1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75152E-B649-4CEC-BD2C-045469DA501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720913"/>
            <a:ext cx="3078282" cy="511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4796" tIns="47398" rIns="94796" bIns="47398" anchor="b" anchorCtr="0" compatLnSpc="1">
            <a:noAutofit/>
          </a:bodyPr>
          <a:lstStyle>
            <a:lvl1pPr marL="0" marR="0" lvl="0" indent="0" algn="l" defTabSz="94795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r>
              <a:rPr lang="fr-FR"/>
              <a:t>Jean-Mathieu Bonnefous Orano / Bernard Ouillon RTE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882D7C-49C7-4DE8-962F-9DAAE128203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024110" y="9720913"/>
            <a:ext cx="3078282" cy="511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4796" tIns="47398" rIns="94796" bIns="47398" anchor="b" anchorCtr="0" compatLnSpc="1">
            <a:noAutofit/>
          </a:bodyPr>
          <a:lstStyle>
            <a:lvl1pPr marL="0" marR="0" lvl="0" indent="0" algn="r" defTabSz="94795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fld id="{6CD7F221-4806-4988-9470-B558CB0CFCC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1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18"/>
        <a:ea typeface="PingFang SC" pitchFamily="2"/>
        <a:cs typeface="Arial Unicode MS" pitchFamily="2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18"/>
        <a:ea typeface="PingFang SC" pitchFamily="2"/>
        <a:cs typeface="Arial Unicode MS" pitchFamily="2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18"/>
        <a:ea typeface="PingFang SC" pitchFamily="2"/>
        <a:cs typeface="Arial Unicode MS" pitchFamily="2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18"/>
        <a:ea typeface="PingFang SC" pitchFamily="2"/>
        <a:cs typeface="Arial Unicode MS" pitchFamily="2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18"/>
        <a:ea typeface="PingFang SC" pitchFamily="2"/>
        <a:cs typeface="Arial Unicode MS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5659CE42-70A0-429F-9E4B-D585C4519F90}"/>
              </a:ext>
            </a:extLst>
          </p:cNvPr>
          <p:cNvSpPr txBox="1"/>
          <p:nvPr/>
        </p:nvSpPr>
        <p:spPr>
          <a:xfrm>
            <a:off x="4024110" y="0"/>
            <a:ext cx="3078282" cy="5118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796" tIns="47398" rIns="94796" bIns="47398" anchor="t" anchorCtr="0" compatLnSpc="1">
            <a:noAutofit/>
          </a:bodyPr>
          <a:lstStyle/>
          <a:p>
            <a:pPr algn="r" defTabSz="94795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7EFA11-5B5B-43E9-B7FD-360F42941660}" type="datetime1">
              <a:rPr lang="fr-FR" sz="1200">
                <a:solidFill>
                  <a:srgbClr val="000000"/>
                </a:solidFill>
                <a:latin typeface="Calibri"/>
                <a:ea typeface="Tahoma" pitchFamily="2"/>
                <a:cs typeface="Tahoma" pitchFamily="2"/>
              </a:rPr>
              <a:pPr algn="r" defTabSz="9479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05/04/2023</a:t>
            </a:fld>
            <a:endParaRPr lang="fr-FR" sz="1200">
              <a:solidFill>
                <a:srgbClr val="000000"/>
              </a:solidFill>
              <a:latin typeface="Calibri"/>
              <a:ea typeface="Tahoma" pitchFamily="2"/>
              <a:cs typeface="Tahoma" pitchFamily="2"/>
            </a:endParaRPr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01C8A818-B86B-4111-9D68-0299D69A9ABB}"/>
              </a:ext>
            </a:extLst>
          </p:cNvPr>
          <p:cNvSpPr txBox="1"/>
          <p:nvPr/>
        </p:nvSpPr>
        <p:spPr>
          <a:xfrm>
            <a:off x="0" y="9720913"/>
            <a:ext cx="3078282" cy="5118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796" tIns="47398" rIns="94796" bIns="47398" anchor="b" anchorCtr="0" compatLnSpc="1">
            <a:noAutofit/>
          </a:bodyPr>
          <a:lstStyle/>
          <a:p>
            <a:pPr defTabSz="94795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>
                <a:solidFill>
                  <a:srgbClr val="000000"/>
                </a:solidFill>
                <a:latin typeface="Calibri"/>
                <a:ea typeface="Tahoma" pitchFamily="2"/>
                <a:cs typeface="Tahoma" pitchFamily="2"/>
              </a:rPr>
              <a:t>Jean-Mathieu Bonnefous Orano / Bernard Ouillon RTE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94E86E75-E64B-4137-99D7-70700CCFB2F8}"/>
              </a:ext>
            </a:extLst>
          </p:cNvPr>
          <p:cNvSpPr txBox="1"/>
          <p:nvPr/>
        </p:nvSpPr>
        <p:spPr>
          <a:xfrm>
            <a:off x="4024110" y="9720913"/>
            <a:ext cx="3078282" cy="5118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796" tIns="47398" rIns="94796" bIns="47398" anchor="b" anchorCtr="0" compatLnSpc="1">
            <a:noAutofit/>
          </a:bodyPr>
          <a:lstStyle/>
          <a:p>
            <a:pPr algn="r" defTabSz="94795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72F7B6-A49B-46A8-A828-1D564D394749}" type="slidenum">
              <a:pPr algn="r" defTabSz="94795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fr-FR" sz="1200">
              <a:solidFill>
                <a:srgbClr val="000000"/>
              </a:solidFill>
              <a:latin typeface="Calibri"/>
              <a:ea typeface="Tahoma" pitchFamily="2"/>
              <a:cs typeface="Tahoma" pitchFamily="2"/>
            </a:endParaRPr>
          </a:p>
        </p:txBody>
      </p:sp>
      <p:sp>
        <p:nvSpPr>
          <p:cNvPr id="5" name="Espace réservé de l'image des diapositives 1">
            <a:extLst>
              <a:ext uri="{FF2B5EF4-FFF2-40B4-BE49-F238E27FC236}">
                <a16:creationId xmlns:a16="http://schemas.microsoft.com/office/drawing/2014/main" id="{CAC3CBC5-677D-48B8-A70D-A31445479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76225" y="838200"/>
            <a:ext cx="7346950" cy="4132263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6" name="Espace réservé des notes 2">
            <a:extLst>
              <a:ext uri="{FF2B5EF4-FFF2-40B4-BE49-F238E27FC236}">
                <a16:creationId xmlns:a16="http://schemas.microsoft.com/office/drawing/2014/main" id="{0FDB876A-67AD-428B-BA65-4F5AA1D4A3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90073" y="5236084"/>
            <a:ext cx="6320222" cy="4960305"/>
          </a:xfrm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>
            <a:extLst>
              <a:ext uri="{FF2B5EF4-FFF2-40B4-BE49-F238E27FC236}">
                <a16:creationId xmlns:a16="http://schemas.microsoft.com/office/drawing/2014/main" id="{4F24EB91-5212-449B-82DA-B60E80D7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13">
            <a:extLst>
              <a:ext uri="{FF2B5EF4-FFF2-40B4-BE49-F238E27FC236}">
                <a16:creationId xmlns:a16="http://schemas.microsoft.com/office/drawing/2014/main" id="{14974247-1966-4C52-A465-4D3698DE3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15">
            <a:extLst>
              <a:ext uri="{FF2B5EF4-FFF2-40B4-BE49-F238E27FC236}">
                <a16:creationId xmlns:a16="http://schemas.microsoft.com/office/drawing/2014/main" id="{3B41DCBF-0DCE-45C9-93B6-F7542C2B5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21"/>
            <a:ext cx="9144000" cy="51206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998F838E-8A56-42E5-9F6F-9B90F09C7A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3" cy="858237"/>
          </a:xfrm>
        </p:spPr>
        <p:txBody>
          <a:bodyPr lIns="0" tIns="0" rIns="0" bIns="0" anchorCtr="1"/>
          <a:lstStyle>
            <a:lvl1pPr algn="ctr" hangingPunct="0">
              <a:defRPr sz="4400" b="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1827E12-8292-4365-ACF7-E0295BE251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203478"/>
            <a:ext cx="8229243" cy="2982599"/>
          </a:xfrm>
        </p:spPr>
        <p:txBody>
          <a:bodyPr lIns="0" rIns="0">
            <a:normAutofit/>
          </a:bodyPr>
          <a:lstStyle>
            <a:lvl1pPr hangingPunct="0">
              <a:spcBef>
                <a:spcPts val="1415"/>
              </a:spcBef>
              <a:defRPr sz="3200" b="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65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E7FA2BFD-7438-410A-9970-B3E67F8A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75B4FB81-5FF0-4CEB-9EB7-A6B4262E76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1F393B5-6E27-4E77-8653-4015DA84EF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643" y="231480"/>
            <a:ext cx="6264718" cy="3938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FF8CB728-C735-4901-B753-5392DB7CAEA5}"/>
              </a:ext>
            </a:extLst>
          </p:cNvPr>
          <p:cNvSpPr txBox="1"/>
          <p:nvPr/>
        </p:nvSpPr>
        <p:spPr>
          <a:xfrm>
            <a:off x="8853120" y="4947836"/>
            <a:ext cx="255602" cy="1231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0CA07A-5F93-491D-AB66-CB966C9CDB90}" type="slidenum">
              <a:t>‹N°›</a:t>
            </a:fld>
            <a:endParaRPr lang="fr-FR" sz="800" b="1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196D2-E4F0-4069-B862-63C0C7D14551}"/>
              </a:ext>
            </a:extLst>
          </p:cNvPr>
          <p:cNvSpPr txBox="1"/>
          <p:nvPr/>
        </p:nvSpPr>
        <p:spPr>
          <a:xfrm>
            <a:off x="6577196" y="4947836"/>
            <a:ext cx="2133715" cy="1231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PingFang SC" pitchFamily="2"/>
                <a:cs typeface="Arial Unicode MS" pitchFamily="2"/>
              </a:rPr>
              <a:t>Date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6A37BBE-DC4A-4F58-BE92-D1AD2207195A}"/>
              </a:ext>
            </a:extLst>
          </p:cNvPr>
          <p:cNvSpPr txBox="1"/>
          <p:nvPr/>
        </p:nvSpPr>
        <p:spPr>
          <a:xfrm>
            <a:off x="22320" y="4947836"/>
            <a:ext cx="6554876" cy="1234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0">
            <a:spAutoFit/>
          </a:bodyPr>
          <a:lstStyle/>
          <a:p>
            <a:pPr marL="8891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HK" sz="800" b="1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PingFang SC" pitchFamily="2"/>
                <a:cs typeface="Arial Unicode MS" pitchFamily="2"/>
              </a:rPr>
              <a:t>Pied de page</a:t>
            </a:r>
          </a:p>
        </p:txBody>
      </p:sp>
    </p:spTree>
    <p:extLst>
      <p:ext uri="{BB962C8B-B14F-4D97-AF65-F5344CB8AC3E}">
        <p14:creationId xmlns:p14="http://schemas.microsoft.com/office/powerpoint/2010/main" val="17698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FFAC0C96-E2C1-4F6C-8AF1-C59B159BA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DDC439C6-81C2-4F03-A211-BA83FF7184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26CC594-585C-4723-B0FF-18B008F49A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281" y="231480"/>
            <a:ext cx="6264718" cy="39384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A2319963-206D-44E1-A716-3EFFDDC2E454}"/>
              </a:ext>
            </a:extLst>
          </p:cNvPr>
          <p:cNvSpPr txBox="1"/>
          <p:nvPr/>
        </p:nvSpPr>
        <p:spPr>
          <a:xfrm>
            <a:off x="8853120" y="4947836"/>
            <a:ext cx="255602" cy="1231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64FD58-3AAE-433D-B0D7-510C091729EB}" type="slidenum">
              <a:t>‹N°›</a:t>
            </a:fld>
            <a:endParaRPr lang="fr-FR" sz="800" b="1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21B7F82E-221C-4345-9485-1D2A0587F5FA}"/>
              </a:ext>
            </a:extLst>
          </p:cNvPr>
          <p:cNvSpPr txBox="1"/>
          <p:nvPr/>
        </p:nvSpPr>
        <p:spPr>
          <a:xfrm>
            <a:off x="6577196" y="4947836"/>
            <a:ext cx="2133715" cy="1231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18"/>
                <a:ea typeface="PingFang SC" pitchFamily="2"/>
                <a:cs typeface="Arial Unicode MS" pitchFamily="2"/>
              </a:rPr>
              <a:t>Date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259FB03-1895-429A-89E5-7C09E5E56080}"/>
              </a:ext>
            </a:extLst>
          </p:cNvPr>
          <p:cNvSpPr txBox="1"/>
          <p:nvPr/>
        </p:nvSpPr>
        <p:spPr>
          <a:xfrm>
            <a:off x="22320" y="4947836"/>
            <a:ext cx="6554876" cy="1234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0">
            <a:spAutoFit/>
          </a:bodyPr>
          <a:lstStyle/>
          <a:p>
            <a:pPr marL="8891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HK" sz="800" b="1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PingFang SC" pitchFamily="2"/>
                <a:cs typeface="Arial Unicode MS" pitchFamily="2"/>
              </a:rPr>
              <a:t>Pied de page</a:t>
            </a:r>
          </a:p>
        </p:txBody>
      </p:sp>
    </p:spTree>
    <p:extLst>
      <p:ext uri="{BB962C8B-B14F-4D97-AF65-F5344CB8AC3E}">
        <p14:creationId xmlns:p14="http://schemas.microsoft.com/office/powerpoint/2010/main" val="128413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42053812-FE46-4297-834A-33102832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33C04D6-9745-45DE-92B6-840A7B20B7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C006904-C0EA-4A13-BAE1-FCC8FFA7CF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643" y="231480"/>
            <a:ext cx="6264718" cy="3938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44FBC0EC-2009-4A9C-AE93-188AC59937BA}"/>
              </a:ext>
            </a:extLst>
          </p:cNvPr>
          <p:cNvSpPr txBox="1"/>
          <p:nvPr/>
        </p:nvSpPr>
        <p:spPr>
          <a:xfrm>
            <a:off x="8853120" y="4947836"/>
            <a:ext cx="255602" cy="1231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23B102-6F8C-4DD2-A328-F4C4704113B9}" type="slidenum">
              <a:t>‹N°›</a:t>
            </a:fld>
            <a:endParaRPr lang="fr-FR" sz="800" b="1" i="0" u="none" strike="noStrike" kern="1200" cap="none" spc="0" baseline="0" dirty="0">
              <a:solidFill>
                <a:srgbClr val="FFFFFF"/>
              </a:solidFill>
              <a:uFillTx/>
              <a:latin typeface="Arial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D13AF9DA-46B2-48D8-81E4-961A4297E32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577196" y="4947836"/>
            <a:ext cx="2133715" cy="123123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" tIns="0" rIns="35999" bIns="0" anchor="ctr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1" i="0" u="none" strike="noStrike" kern="1200" cap="none" spc="0" baseline="0">
                <a:solidFill>
                  <a:sysClr val="windowText" lastClr="000000"/>
                </a:solidFill>
                <a:uFillTx/>
                <a:latin typeface="Arial"/>
                <a:ea typeface="Tahoma" pitchFamily="2"/>
                <a:cs typeface="Tahoma" pitchFamily="2"/>
              </a:defRPr>
            </a:lvl1pPr>
          </a:lstStyle>
          <a:p>
            <a:r>
              <a:rPr lang="fr-FR"/>
              <a:t>18 janvier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35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4F21B3A0-A091-4280-80AD-FDA4BD83B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11ED888C-8F4F-430E-8025-D73882033D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9FCCEA7-9577-46EA-9BEC-B45B7FD730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281" y="231480"/>
            <a:ext cx="6264718" cy="39384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FCA2A0B2-CCC2-406B-A956-A8D96E5C5581}"/>
              </a:ext>
            </a:extLst>
          </p:cNvPr>
          <p:cNvSpPr txBox="1"/>
          <p:nvPr/>
        </p:nvSpPr>
        <p:spPr>
          <a:xfrm>
            <a:off x="8853120" y="4947836"/>
            <a:ext cx="255602" cy="1231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C2BB93-3E2B-4935-BC95-702E3FAF3BB4}" type="slidenum">
              <a:t>‹N°›</a:t>
            </a:fld>
            <a:endParaRPr lang="fr-FR" sz="800" b="1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B757FA3-951C-471E-B530-353372FE6B9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577196" y="4947836"/>
            <a:ext cx="2133715" cy="123123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" tIns="0" rIns="35999" bIns="0" anchor="ctr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1" i="0" u="none" strike="noStrike" kern="1200" cap="none" spc="0" baseline="0">
                <a:solidFill>
                  <a:sysClr val="windowText" lastClr="000000"/>
                </a:solidFill>
                <a:uFillTx/>
                <a:latin typeface="Arial"/>
                <a:ea typeface="Tahoma" pitchFamily="2"/>
                <a:cs typeface="Tahoma" pitchFamily="2"/>
              </a:defRPr>
            </a:lvl1pPr>
          </a:lstStyle>
          <a:p>
            <a:r>
              <a:rPr lang="fr-FR"/>
              <a:t>18 janvier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5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illus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65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00113" y="1203325"/>
            <a:ext cx="7920037" cy="11233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  <a:lvl2pPr>
              <a:defRPr>
                <a:solidFill>
                  <a:srgbClr val="00A3BC"/>
                </a:solidFill>
              </a:defRPr>
            </a:lvl2pPr>
            <a:lvl4pPr>
              <a:buClr>
                <a:srgbClr val="FFB536"/>
              </a:buClr>
              <a:defRPr/>
            </a:lvl4pPr>
            <a:lvl5pPr>
              <a:buClr>
                <a:srgbClr val="00A3BC"/>
              </a:buClr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grpSp>
        <p:nvGrpSpPr>
          <p:cNvPr id="5" name="Groupe 4"/>
          <p:cNvGrpSpPr/>
          <p:nvPr userDrawn="1"/>
        </p:nvGrpSpPr>
        <p:grpSpPr bwMode="auto">
          <a:xfrm>
            <a:off x="0" y="0"/>
            <a:ext cx="9144000" cy="856772"/>
            <a:chOff x="0" y="1601487"/>
            <a:chExt cx="9144000" cy="856772"/>
          </a:xfrm>
        </p:grpSpPr>
        <p:pic>
          <p:nvPicPr>
            <p:cNvPr id="6" name="Image 7"/>
            <p:cNvPicPr>
              <a:picLocks noChangeAspect="1"/>
            </p:cNvPicPr>
            <p:nvPr userDrawn="1"/>
          </p:nvPicPr>
          <p:blipFill>
            <a:blip r:embed="rId2"/>
            <a:srcRect l="25200"/>
            <a:stretch/>
          </p:blipFill>
          <p:spPr bwMode="auto">
            <a:xfrm>
              <a:off x="2339010" y="1601487"/>
              <a:ext cx="6804990" cy="856772"/>
            </a:xfrm>
            <a:prstGeom prst="rect">
              <a:avLst/>
            </a:prstGeom>
          </p:spPr>
        </p:pic>
        <p:pic>
          <p:nvPicPr>
            <p:cNvPr id="7" name="Image 8"/>
            <p:cNvPicPr>
              <a:picLocks noChangeAspect="1"/>
            </p:cNvPicPr>
            <p:nvPr userDrawn="1"/>
          </p:nvPicPr>
          <p:blipFill>
            <a:blip r:embed="rId2"/>
            <a:srcRect r="83075"/>
            <a:stretch/>
          </p:blipFill>
          <p:spPr bwMode="auto">
            <a:xfrm>
              <a:off x="0" y="1601487"/>
              <a:ext cx="2340768" cy="856772"/>
            </a:xfrm>
            <a:prstGeom prst="rect">
              <a:avLst/>
            </a:prstGeom>
          </p:spPr>
        </p:pic>
      </p:grpSp>
      <p:sp>
        <p:nvSpPr>
          <p:cNvPr id="8" name="Titre 1"/>
          <p:cNvSpPr>
            <a:spLocks noGrp="1"/>
          </p:cNvSpPr>
          <p:nvPr>
            <p:ph type="title"/>
          </p:nvPr>
        </p:nvSpPr>
        <p:spPr bwMode="auto">
          <a:xfrm>
            <a:off x="179512" y="231409"/>
            <a:ext cx="6264696" cy="393954"/>
          </a:xfr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Rectangle 15"/>
          <p:cNvSpPr/>
          <p:nvPr userDrawn="1"/>
        </p:nvSpPr>
        <p:spPr bwMode="auto">
          <a:xfrm>
            <a:off x="0" y="4948014"/>
            <a:ext cx="9144000" cy="195486"/>
          </a:xfrm>
          <a:prstGeom prst="rect">
            <a:avLst/>
          </a:prstGeom>
          <a:solidFill>
            <a:srgbClr val="FFB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16"/>
          <p:cNvSpPr>
            <a:spLocks noAdjustHandles="1"/>
          </p:cNvSpPr>
          <p:nvPr userDrawn="1"/>
        </p:nvSpPr>
        <p:spPr bwMode="auto">
          <a:xfrm>
            <a:off x="8825145" y="4989895"/>
            <a:ext cx="255439" cy="123111"/>
          </a:xfrm>
          <a:prstGeom prst="rect">
            <a:avLst/>
          </a:prstGeom>
          <a:noFill/>
        </p:spPr>
        <p:txBody>
          <a:bodyPr wrap="none" lIns="35997" tIns="0" rIns="35997" bIns="0" rtlCol="0" anchor="ctr">
            <a:spAutoFit/>
          </a:bodyPr>
          <a:lstStyle/>
          <a:p>
            <a:pPr algn="r">
              <a:defRPr/>
            </a:pPr>
            <a:fld id="{EC1A4498-3568-4783-A35D-0E58A7021560}" type="slidenum">
              <a:rPr lang="fr-FR" sz="800" b="1">
                <a:solidFill>
                  <a:schemeClr val="bg1"/>
                </a:solidFill>
              </a:rPr>
              <a:t>‹N°›</a:t>
            </a:fld>
            <a:endParaRPr lang="fr-FR" sz="800" b="1">
              <a:solidFill>
                <a:schemeClr val="bg1"/>
              </a:solidFill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7FBE2244-3A5B-44D7-8894-493E2DA6E36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577196" y="4947836"/>
            <a:ext cx="2133715" cy="123123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" tIns="0" rIns="35999" bIns="0" anchor="ctr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1" i="0" u="none" strike="noStrike" kern="1200" cap="none" spc="0" baseline="0">
                <a:solidFill>
                  <a:sysClr val="windowText" lastClr="000000"/>
                </a:solidFill>
                <a:uFillTx/>
                <a:latin typeface="Arial"/>
                <a:ea typeface="Tahoma" pitchFamily="2"/>
                <a:cs typeface="Tahoma" pitchFamily="2"/>
              </a:defRPr>
            </a:lvl1pPr>
          </a:lstStyle>
          <a:p>
            <a:r>
              <a:rPr lang="fr-FR"/>
              <a:t>18 janvier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695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>
            <a:extLst>
              <a:ext uri="{FF2B5EF4-FFF2-40B4-BE49-F238E27FC236}">
                <a16:creationId xmlns:a16="http://schemas.microsoft.com/office/drawing/2014/main" id="{EBFAD690-A585-4B2B-B71B-FCEF7D3C3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13">
            <a:extLst>
              <a:ext uri="{FF2B5EF4-FFF2-40B4-BE49-F238E27FC236}">
                <a16:creationId xmlns:a16="http://schemas.microsoft.com/office/drawing/2014/main" id="{1715F14E-35F9-4077-8403-CC05008CA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0634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>
            <a:extLst>
              <a:ext uri="{FF2B5EF4-FFF2-40B4-BE49-F238E27FC236}">
                <a16:creationId xmlns:a16="http://schemas.microsoft.com/office/drawing/2014/main" id="{43F1D613-D11B-4831-8730-34B363128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0583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D73A2C00-A8AA-4BE6-8C3C-C2AD21B1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3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BF8BE991-FD1D-4146-BB18-7D5E9E64E48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99998" y="2201043"/>
            <a:ext cx="7343637" cy="461515"/>
          </a:xfrm>
        </p:spPr>
        <p:txBody>
          <a:bodyPr anchorCtr="1"/>
          <a:lstStyle>
            <a:lvl1pPr algn="ctr">
              <a:spcBef>
                <a:spcPts val="0"/>
              </a:spcBef>
              <a:buNone/>
              <a:defRPr sz="3000" b="0">
                <a:solidFill>
                  <a:srgbClr val="237291"/>
                </a:solidFill>
              </a:defRPr>
            </a:lvl1pPr>
          </a:lstStyle>
          <a:p>
            <a:pPr lvl="0"/>
            <a:r>
              <a:rPr lang="fr-FR"/>
              <a:t>Ma description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5B1A94A7-0536-491C-B421-9199B6CD2F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3292918"/>
            <a:ext cx="7343637" cy="261719"/>
          </a:xfrm>
        </p:spPr>
        <p:txBody>
          <a:bodyPr anchorCtr="1"/>
          <a:lstStyle>
            <a:lvl1pPr algn="ctr">
              <a:spcBef>
                <a:spcPts val="0"/>
              </a:spcBef>
              <a:defRPr b="0">
                <a:solidFill>
                  <a:srgbClr val="237291"/>
                </a:solidFill>
              </a:defRPr>
            </a:lvl1pPr>
          </a:lstStyle>
          <a:p>
            <a:pPr lvl="0"/>
            <a:r>
              <a:rPr lang="fr-FR"/>
              <a:t>Ma date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BC1DC770-352D-429E-9F74-2DDB141298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495080"/>
            <a:ext cx="7343637" cy="692639"/>
          </a:xfrm>
        </p:spPr>
        <p:txBody>
          <a:bodyPr anchorCtr="1"/>
          <a:lstStyle>
            <a:lvl1pPr algn="ctr">
              <a:spcBef>
                <a:spcPts val="0"/>
              </a:spcBef>
              <a:buNone/>
              <a:defRPr sz="4500">
                <a:solidFill>
                  <a:srgbClr val="237291"/>
                </a:solidFill>
              </a:defRPr>
            </a:lvl1pPr>
          </a:lstStyle>
          <a:p>
            <a:pPr lvl="0"/>
            <a:r>
              <a:rPr lang="fr-FR"/>
              <a:t>MON TITRE</a:t>
            </a:r>
          </a:p>
        </p:txBody>
      </p:sp>
    </p:spTree>
    <p:extLst>
      <p:ext uri="{BB962C8B-B14F-4D97-AF65-F5344CB8AC3E}">
        <p14:creationId xmlns:p14="http://schemas.microsoft.com/office/powerpoint/2010/main" val="230938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>
            <a:extLst>
              <a:ext uri="{FF2B5EF4-FFF2-40B4-BE49-F238E27FC236}">
                <a16:creationId xmlns:a16="http://schemas.microsoft.com/office/drawing/2014/main" id="{CDF34D61-5E3E-4894-927D-D4602846F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3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760FDEA7-8281-446D-88CB-AEEBDAF60E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99998" y="2201043"/>
            <a:ext cx="7343637" cy="461515"/>
          </a:xfrm>
        </p:spPr>
        <p:txBody>
          <a:bodyPr anchorCtr="1"/>
          <a:lstStyle>
            <a:lvl1pPr algn="ctr">
              <a:spcBef>
                <a:spcPts val="0"/>
              </a:spcBef>
              <a:buNone/>
              <a:defRPr sz="3000" b="0">
                <a:solidFill>
                  <a:srgbClr val="237291"/>
                </a:solidFill>
              </a:defRPr>
            </a:lvl1pPr>
          </a:lstStyle>
          <a:p>
            <a:pPr lvl="0"/>
            <a:r>
              <a:rPr lang="fr-FR"/>
              <a:t>Ma description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E743AC16-60D5-46EE-859E-72728D074A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3292918"/>
            <a:ext cx="7343637" cy="261719"/>
          </a:xfrm>
        </p:spPr>
        <p:txBody>
          <a:bodyPr anchorCtr="1"/>
          <a:lstStyle>
            <a:lvl1pPr algn="ctr">
              <a:spcBef>
                <a:spcPts val="0"/>
              </a:spcBef>
              <a:defRPr b="0">
                <a:solidFill>
                  <a:srgbClr val="237291"/>
                </a:solidFill>
              </a:defRPr>
            </a:lvl1pPr>
          </a:lstStyle>
          <a:p>
            <a:pPr lvl="0"/>
            <a:r>
              <a:rPr lang="fr-FR"/>
              <a:t>Ma date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CC385F7A-AA83-4509-BE0F-80A563A086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495080"/>
            <a:ext cx="7343637" cy="692639"/>
          </a:xfrm>
        </p:spPr>
        <p:txBody>
          <a:bodyPr anchorCtr="1"/>
          <a:lstStyle>
            <a:lvl1pPr algn="ctr">
              <a:spcBef>
                <a:spcPts val="0"/>
              </a:spcBef>
              <a:buNone/>
              <a:defRPr sz="4500">
                <a:solidFill>
                  <a:srgbClr val="237291"/>
                </a:solidFill>
              </a:defRPr>
            </a:lvl1pPr>
          </a:lstStyle>
          <a:p>
            <a:pPr lvl="0"/>
            <a:r>
              <a:rPr lang="fr-FR"/>
              <a:t>MON TITRE</a:t>
            </a:r>
          </a:p>
        </p:txBody>
      </p:sp>
    </p:spTree>
    <p:extLst>
      <p:ext uri="{BB962C8B-B14F-4D97-AF65-F5344CB8AC3E}">
        <p14:creationId xmlns:p14="http://schemas.microsoft.com/office/powerpoint/2010/main" val="28305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3E696AE0-5AB8-4D0C-BC50-3F46EB8B8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7CC8E74D-0B97-4846-A272-2C587B459F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65C128B-6E59-4BB5-8471-67B297ABBC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643" y="231480"/>
            <a:ext cx="6264718" cy="3938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DBA591A2-3696-4B45-BC25-8BC225EBA5FC}"/>
              </a:ext>
            </a:extLst>
          </p:cNvPr>
          <p:cNvSpPr txBox="1"/>
          <p:nvPr/>
        </p:nvSpPr>
        <p:spPr>
          <a:xfrm>
            <a:off x="8853120" y="4947836"/>
            <a:ext cx="255602" cy="1231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F30318-CABF-4B81-AA67-88D9613C90C6}" type="slidenum">
              <a:t>‹N°›</a:t>
            </a:fld>
            <a:endParaRPr lang="fr-FR" sz="800" b="1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750DF8B4-3A6C-48D1-9FFD-4F83F1164550}"/>
              </a:ext>
            </a:extLst>
          </p:cNvPr>
          <p:cNvSpPr txBox="1"/>
          <p:nvPr/>
        </p:nvSpPr>
        <p:spPr>
          <a:xfrm>
            <a:off x="6577196" y="4947836"/>
            <a:ext cx="2133715" cy="1231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18"/>
                <a:ea typeface="PingFang SC" pitchFamily="2"/>
                <a:cs typeface="Arial Unicode MS" pitchFamily="2"/>
              </a:rPr>
              <a:t>Date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B765D54-B863-43EE-B76B-0AE650C04D3A}"/>
              </a:ext>
            </a:extLst>
          </p:cNvPr>
          <p:cNvSpPr txBox="1"/>
          <p:nvPr/>
        </p:nvSpPr>
        <p:spPr>
          <a:xfrm>
            <a:off x="22320" y="4947836"/>
            <a:ext cx="6554876" cy="1234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0">
            <a:spAutoFit/>
          </a:bodyPr>
          <a:lstStyle/>
          <a:p>
            <a:pPr marL="8891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HK" sz="800" b="1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PingFang SC" pitchFamily="2"/>
                <a:cs typeface="Arial Unicode MS" pitchFamily="2"/>
              </a:rPr>
              <a:t>Pied de page</a:t>
            </a:r>
          </a:p>
        </p:txBody>
      </p:sp>
    </p:spTree>
    <p:extLst>
      <p:ext uri="{BB962C8B-B14F-4D97-AF65-F5344CB8AC3E}">
        <p14:creationId xmlns:p14="http://schemas.microsoft.com/office/powerpoint/2010/main" val="295942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F0442790-7C7E-42FE-8075-DDE3FC7A1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4A46DAEF-797E-4FDC-B42A-B0CB0CDB08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2D47A4F-A46A-4E23-A9B8-E85A1B4BDA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281" y="231480"/>
            <a:ext cx="6264718" cy="39384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80BCFA9C-7667-4CBA-9937-149ED9B5CABB}"/>
              </a:ext>
            </a:extLst>
          </p:cNvPr>
          <p:cNvSpPr txBox="1"/>
          <p:nvPr/>
        </p:nvSpPr>
        <p:spPr>
          <a:xfrm>
            <a:off x="8853120" y="4947836"/>
            <a:ext cx="255602" cy="1231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1CAB27-7E50-4298-8060-FBDEA0FB1B5E}" type="slidenum">
              <a:t>‹N°›</a:t>
            </a:fld>
            <a:endParaRPr lang="fr-FR" sz="800" b="1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5B8D8BE8-CBD9-472C-9638-F97A2C644FAE}"/>
              </a:ext>
            </a:extLst>
          </p:cNvPr>
          <p:cNvSpPr txBox="1"/>
          <p:nvPr/>
        </p:nvSpPr>
        <p:spPr>
          <a:xfrm>
            <a:off x="6577196" y="4947836"/>
            <a:ext cx="2133715" cy="1231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PingFang SC" pitchFamily="2"/>
                <a:cs typeface="Arial Unicode MS" pitchFamily="2"/>
              </a:rPr>
              <a:t>Date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019D32A-1E80-4E3C-8813-74C058C123A4}"/>
              </a:ext>
            </a:extLst>
          </p:cNvPr>
          <p:cNvSpPr txBox="1"/>
          <p:nvPr/>
        </p:nvSpPr>
        <p:spPr>
          <a:xfrm>
            <a:off x="22320" y="4947836"/>
            <a:ext cx="6554876" cy="1234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0">
            <a:spAutoFit/>
          </a:bodyPr>
          <a:lstStyle/>
          <a:p>
            <a:pPr marL="8891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HK" sz="800" b="1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PingFang SC" pitchFamily="2"/>
                <a:cs typeface="Arial Unicode MS" pitchFamily="2"/>
              </a:rPr>
              <a:t>Pied de page</a:t>
            </a:r>
          </a:p>
        </p:txBody>
      </p:sp>
    </p:spTree>
    <p:extLst>
      <p:ext uri="{BB962C8B-B14F-4D97-AF65-F5344CB8AC3E}">
        <p14:creationId xmlns:p14="http://schemas.microsoft.com/office/powerpoint/2010/main" val="302624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DC532055-BEBC-4DCE-8CBA-5D653E4F9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230ABF2-5069-467F-B0AC-E782B855C2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BB21FD1-3628-4850-9253-7A5AC5C3B9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643" y="231480"/>
            <a:ext cx="6264718" cy="3938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CA6351EF-CFA8-4942-BE00-C076AF4FA6DF}"/>
              </a:ext>
            </a:extLst>
          </p:cNvPr>
          <p:cNvSpPr txBox="1"/>
          <p:nvPr/>
        </p:nvSpPr>
        <p:spPr>
          <a:xfrm>
            <a:off x="8853120" y="4947836"/>
            <a:ext cx="255602" cy="1231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A0428-683F-49E1-A2F8-CBD59D54DE7F}" type="slidenum">
              <a:t>‹N°›</a:t>
            </a:fld>
            <a:endParaRPr lang="fr-FR" sz="800" b="1" i="0" u="none" strike="noStrike" kern="1200" cap="none" spc="0" baseline="0" dirty="0">
              <a:solidFill>
                <a:srgbClr val="FFFFFF"/>
              </a:solidFill>
              <a:uFillTx/>
              <a:latin typeface="Arial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ECDBA0-ED97-485D-8FDF-A9FCBFDCF37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577196" y="4947836"/>
            <a:ext cx="2133715" cy="123123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" tIns="0" rIns="35999" bIns="0" anchor="ctr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1" i="0" u="none" strike="noStrike" kern="1200" cap="none" spc="0" baseline="0">
                <a:solidFill>
                  <a:sysClr val="windowText" lastClr="000000"/>
                </a:solidFill>
                <a:uFillTx/>
                <a:latin typeface="Arial"/>
                <a:ea typeface="Tahoma" pitchFamily="2"/>
                <a:cs typeface="Tahoma" pitchFamily="2"/>
              </a:defRPr>
            </a:lvl1pPr>
          </a:lstStyle>
          <a:p>
            <a:r>
              <a:rPr lang="fr-FR" dirty="0"/>
              <a:t>18 janvier 2023</a:t>
            </a:r>
          </a:p>
        </p:txBody>
      </p:sp>
    </p:spTree>
    <p:extLst>
      <p:ext uri="{BB962C8B-B14F-4D97-AF65-F5344CB8AC3E}">
        <p14:creationId xmlns:p14="http://schemas.microsoft.com/office/powerpoint/2010/main" val="276054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5f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D5A4453C-0ECF-406B-BF04-2A181386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"/>
            <a:ext cx="9144000" cy="513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02C1B23-1CF3-4F78-8366-E2BCA05D3A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123559"/>
          </a:xfr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E57D160-7558-4937-A105-20E4D1088B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281" y="231480"/>
            <a:ext cx="6264718" cy="39384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B7F7FC70-D0BB-4B31-9D4A-224284065B86}"/>
              </a:ext>
            </a:extLst>
          </p:cNvPr>
          <p:cNvSpPr txBox="1"/>
          <p:nvPr/>
        </p:nvSpPr>
        <p:spPr>
          <a:xfrm>
            <a:off x="8853120" y="4947836"/>
            <a:ext cx="255602" cy="1231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77327E-E50B-4514-8896-2CD3A2487905}" type="slidenum">
              <a:t>‹N°›</a:t>
            </a:fld>
            <a:endParaRPr lang="fr-FR" sz="800" b="1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BC76EE9-D45B-43E6-AC80-F59036F6061A}"/>
              </a:ext>
            </a:extLst>
          </p:cNvPr>
          <p:cNvSpPr txBox="1"/>
          <p:nvPr/>
        </p:nvSpPr>
        <p:spPr>
          <a:xfrm>
            <a:off x="22320" y="4947836"/>
            <a:ext cx="6554876" cy="1234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0">
            <a:spAutoFit/>
          </a:bodyPr>
          <a:lstStyle/>
          <a:p>
            <a:pPr marL="8891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HK" sz="800" b="1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PingFang SC" pitchFamily="2"/>
                <a:cs typeface="Arial Unicode MS" pitchFamily="2"/>
              </a:rPr>
              <a:t>Pied de page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4FED531B-BC5B-45DB-9164-227484912D9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500124" y="4948715"/>
            <a:ext cx="2133715" cy="123123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" tIns="0" rIns="35999" bIns="0" anchor="ctr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1" i="0" u="none" strike="noStrike" kern="1200" cap="none" spc="0" baseline="0">
                <a:solidFill>
                  <a:sysClr val="windowText" lastClr="000000"/>
                </a:solidFill>
                <a:uFillTx/>
                <a:latin typeface="Arial"/>
                <a:ea typeface="Tahoma" pitchFamily="2"/>
                <a:cs typeface="Tahoma" pitchFamily="2"/>
              </a:defRPr>
            </a:lvl1pPr>
          </a:lstStyle>
          <a:p>
            <a:r>
              <a:rPr lang="fr-FR"/>
              <a:t>18 janvier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64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CD63371B-9BDF-459C-B155-1C85F740AF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97840" y="1059478"/>
            <a:ext cx="7346161" cy="1639080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" tIns="0" rIns="35999" bIns="0" anchor="t" anchorCtr="0" compatLnSpc="1">
            <a:sp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</p:txBody>
      </p:sp>
      <p:sp>
        <p:nvSpPr>
          <p:cNvPr id="3" name="ZoneTexte 7">
            <a:extLst>
              <a:ext uri="{FF2B5EF4-FFF2-40B4-BE49-F238E27FC236}">
                <a16:creationId xmlns:a16="http://schemas.microsoft.com/office/drawing/2014/main" id="{30C9B42E-E416-4746-BAF6-7F5C9C79D3AF}"/>
              </a:ext>
            </a:extLst>
          </p:cNvPr>
          <p:cNvSpPr txBox="1"/>
          <p:nvPr/>
        </p:nvSpPr>
        <p:spPr>
          <a:xfrm>
            <a:off x="8853120" y="5019836"/>
            <a:ext cx="255602" cy="1231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35999" tIns="0" rIns="35999" bIns="0" anchor="ctr" anchorCtr="0" compatLnSpc="0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36501A-F7D6-47D4-9489-69AD90937F58}" type="slidenum">
              <a:t>‹N°›</a:t>
            </a:fld>
            <a:endParaRPr lang="fr-FR" sz="800" b="1" i="0" u="none" strike="noStrike" kern="1200" cap="none" spc="0" baseline="0">
              <a:solidFill>
                <a:srgbClr val="00677F"/>
              </a:solidFill>
              <a:uFillTx/>
              <a:latin typeface="Arial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E1C562-7AF4-48E7-A1C4-7B258A7F8E4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554876" y="5019836"/>
            <a:ext cx="2133715" cy="123123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" tIns="0" rIns="35999" bIns="0" anchor="ctr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00" b="1" i="0" u="none" strike="noStrike" kern="1200" cap="none" spc="0" baseline="0">
                <a:solidFill>
                  <a:sysClr val="windowText" lastClr="000000"/>
                </a:solidFill>
                <a:uFillTx/>
                <a:latin typeface="Arial"/>
                <a:ea typeface="Tahoma" pitchFamily="2"/>
                <a:cs typeface="Tahoma" pitchFamily="2"/>
              </a:defRPr>
            </a:lvl1pPr>
          </a:lstStyle>
          <a:p>
            <a:r>
              <a:rPr lang="fr-FR"/>
              <a:t>18 janvier 2023</a:t>
            </a:r>
            <a:endParaRPr lang="fr-FR" dirty="0"/>
          </a:p>
        </p:txBody>
      </p:sp>
      <p:sp>
        <p:nvSpPr>
          <p:cNvPr id="5" name="Espace réservé du titre 4">
            <a:extLst>
              <a:ext uri="{FF2B5EF4-FFF2-40B4-BE49-F238E27FC236}">
                <a16:creationId xmlns:a16="http://schemas.microsoft.com/office/drawing/2014/main" id="{1E837862-12C1-4DEB-8ED8-9BBDC24E59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558" y="274676"/>
            <a:ext cx="7886882" cy="993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E71C431D-BCB4-47BF-83B1-138AB1220B4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0" y="4898523"/>
            <a:ext cx="6554876" cy="366116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" tIns="0" rIns="35999" bIns="0" anchor="ctr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r>
              <a:rPr lang="fr-FR"/>
              <a:t>Atelier CR2PA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/>
  <p:txStyles>
    <p:titleStyle>
      <a:lvl1pPr marL="0" marR="0" lvl="0" indent="0" algn="l" defTabSz="914400" rtl="0" fontAlgn="auto" hangingPunct="1">
        <a:lnSpc>
          <a:spcPct val="80000"/>
        </a:lnSpc>
        <a:spcBef>
          <a:spcPts val="0"/>
        </a:spcBef>
        <a:spcAft>
          <a:spcPts val="0"/>
        </a:spcAft>
        <a:buNone/>
        <a:tabLst/>
        <a:defRPr lang="fr-FR" sz="3200" b="1" i="0" u="none" strike="noStrike" kern="1200" cap="none" spc="99" baseline="0">
          <a:solidFill>
            <a:srgbClr val="237291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PingFang SC" pitchFamily="2"/>
          <a:cs typeface="Arial Unicode MS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1800"/>
        </a:spcBef>
        <a:spcAft>
          <a:spcPts val="0"/>
        </a:spcAft>
        <a:buSzPct val="45000"/>
        <a:buFont typeface="StarSymbol"/>
        <a:buChar char="●"/>
        <a:tabLst/>
        <a:defRPr lang="fr-FR" sz="1700" b="1" i="0" u="none" strike="noStrike" kern="1200" cap="none" spc="0" baseline="0">
          <a:solidFill>
            <a:srgbClr val="00677F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PingFang SC" pitchFamily="2"/>
          <a:cs typeface="Arial Unicode MS" pitchFamily="2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75000"/>
        <a:buFont typeface="StarSymbol"/>
        <a:buChar char="–"/>
        <a:tabLst/>
        <a:defRPr lang="fr-FR" sz="1400" b="1" i="0" u="none" strike="noStrike" kern="1200" cap="none" spc="0" baseline="0">
          <a:solidFill>
            <a:srgbClr val="00A3BC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PingFang SC" pitchFamily="2"/>
          <a:cs typeface="Arial Unicode MS" pitchFamily="2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fr-FR" sz="1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PingFang SC" pitchFamily="2"/>
          <a:cs typeface="Arial Unicode MS" pitchFamily="2"/>
        </a:defRPr>
      </a:lvl3pPr>
      <a:lvl4pPr marL="143999" marR="0" lvl="3" indent="-143999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75000"/>
        <a:buFont typeface="StarSymbol"/>
        <a:buChar char="–"/>
        <a:tabLst/>
        <a:defRPr lang="fr-FR" sz="1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 Black" pitchFamily="34"/>
          <a:ea typeface="PingFang SC" pitchFamily="2"/>
          <a:cs typeface="Arial Unicode MS" pitchFamily="2"/>
        </a:defRPr>
      </a:lvl4pPr>
      <a:lvl5pPr marL="251999" marR="0" lvl="4" indent="-10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fr-FR" sz="11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PingFang SC" pitchFamily="2"/>
          <a:cs typeface="Arial Unicode MS" pitchFamily="2"/>
        </a:defRPr>
      </a:lvl5pPr>
      <a:lvl6pPr marL="719998" marR="0" lvl="5" indent="-10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fr-FR" sz="9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PingFang SC" pitchFamily="2"/>
          <a:cs typeface="Arial Unicode MS" pitchFamily="2"/>
        </a:defRPr>
      </a:lvl6pPr>
      <a:lvl7pPr marL="0" marR="0" lvl="6" indent="0" algn="ctr" defTabSz="914400" rtl="0" fontAlgn="auto" hangingPunct="1">
        <a:lnSpc>
          <a:spcPct val="100000"/>
        </a:lnSpc>
        <a:spcBef>
          <a:spcPts val="1200"/>
        </a:spcBef>
        <a:spcAft>
          <a:spcPts val="0"/>
        </a:spcAft>
        <a:buSzPct val="45000"/>
        <a:buFont typeface="StarSymbol"/>
        <a:buChar char="●"/>
        <a:tabLst/>
        <a:defRPr lang="fr-FR" sz="1200" b="0" i="1" u="none" strike="noStrike" kern="1200" cap="none" spc="0" baseline="0">
          <a:solidFill>
            <a:srgbClr val="00677F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PingFang SC" pitchFamily="2"/>
          <a:cs typeface="Arial Unicode MS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3C0B4EF4-C77F-4CA9-8081-099B8D890C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643" y="231480"/>
            <a:ext cx="3979569" cy="2627830"/>
          </a:xfrm>
        </p:spPr>
        <p:txBody>
          <a:bodyPr anchorCtr="0"/>
          <a:lstStyle/>
          <a:p>
            <a:pPr lvl="0" algn="l"/>
            <a:r>
              <a:rPr lang="fr-FR" sz="3600" dirty="0">
                <a:solidFill>
                  <a:srgbClr val="FFFFFF"/>
                </a:solidFill>
              </a:rPr>
              <a:t>Atelier n°39</a:t>
            </a:r>
            <a:br>
              <a:rPr lang="fr-FR" sz="3600" dirty="0">
                <a:solidFill>
                  <a:srgbClr val="FFFFFF"/>
                </a:solidFill>
              </a:rPr>
            </a:br>
            <a:r>
              <a:rPr lang="fr-FR" sz="2000" dirty="0">
                <a:solidFill>
                  <a:srgbClr val="FFFFFF"/>
                </a:solidFill>
              </a:rPr>
              <a:t>« les adhérents s’expriment»</a:t>
            </a:r>
            <a:br>
              <a:rPr lang="fr-FR" sz="2300" dirty="0">
                <a:solidFill>
                  <a:srgbClr val="FFFFFF"/>
                </a:solidFill>
              </a:rPr>
            </a:br>
            <a:br>
              <a:rPr lang="fr-FR" sz="1400" dirty="0">
                <a:solidFill>
                  <a:srgbClr val="FFFFFF"/>
                </a:solidFill>
              </a:rPr>
            </a:br>
            <a:r>
              <a:rPr lang="fr-FR" sz="1400" dirty="0">
                <a:solidFill>
                  <a:srgbClr val="FFFFFF"/>
                </a:solidFill>
              </a:rPr>
              <a:t>8 participants</a:t>
            </a:r>
            <a:br>
              <a:rPr lang="fr-FR" sz="1400" dirty="0">
                <a:solidFill>
                  <a:srgbClr val="FFFFFF"/>
                </a:solidFill>
              </a:rPr>
            </a:br>
            <a:br>
              <a:rPr lang="fr-FR" sz="2300" dirty="0">
                <a:solidFill>
                  <a:srgbClr val="FFFFFF"/>
                </a:solidFill>
              </a:rPr>
            </a:br>
            <a:r>
              <a:rPr lang="fr-FR" sz="1100" dirty="0">
                <a:solidFill>
                  <a:srgbClr val="FFFFFF"/>
                </a:solidFill>
              </a:rPr>
              <a:t>28 mars 2023</a:t>
            </a:r>
            <a:br>
              <a:rPr lang="fr-FR" sz="1100" dirty="0">
                <a:solidFill>
                  <a:srgbClr val="FFFFFF"/>
                </a:solidFill>
              </a:rPr>
            </a:br>
            <a:r>
              <a:rPr lang="fr-FR" sz="1100" dirty="0">
                <a:solidFill>
                  <a:srgbClr val="FFFFFF"/>
                </a:solidFill>
              </a:rPr>
              <a:t>en distanciel TEAMS</a:t>
            </a:r>
            <a:endParaRPr lang="fr-FR" sz="2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03C61E5-141B-A595-8238-8BED17D6049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05087" y="934691"/>
            <a:ext cx="7920002" cy="2723823"/>
          </a:xfrm>
        </p:spPr>
        <p:txBody>
          <a:bodyPr/>
          <a:lstStyle/>
          <a:p>
            <a:r>
              <a:rPr lang="fr-FR" dirty="0"/>
              <a:t>Du 6 mars au 28 mars</a:t>
            </a:r>
          </a:p>
          <a:p>
            <a:r>
              <a:rPr lang="fr-FR" dirty="0"/>
              <a:t>9 réponses </a:t>
            </a:r>
          </a:p>
          <a:p>
            <a:r>
              <a:rPr lang="fr-FR" dirty="0"/>
              <a:t>28/03 : Sélection et votes sur sujets</a:t>
            </a:r>
          </a:p>
          <a:p>
            <a:r>
              <a:rPr lang="fr-FR" dirty="0"/>
              <a:t>13/04 : Echanges à l’AG</a:t>
            </a:r>
          </a:p>
          <a:p>
            <a:r>
              <a:rPr lang="fr-FR" dirty="0"/>
              <a:t>Q2 2023 et suivants : feuille de route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31A22AF-DC32-5ED2-1828-4B54CC9D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Questionnaire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3027A9-CEF7-3828-FC93-9FACD025C1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18 janvier 2023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C4E619-AA82-961B-B57B-944A7DAF6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195" y="342657"/>
            <a:ext cx="2383448" cy="250168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67E0C63-30CC-2B85-7C95-B0950051FEFB}"/>
              </a:ext>
            </a:extLst>
          </p:cNvPr>
          <p:cNvSpPr txBox="1"/>
          <p:nvPr/>
        </p:nvSpPr>
        <p:spPr>
          <a:xfrm>
            <a:off x="3082648" y="3658514"/>
            <a:ext cx="214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Logo des répondants</a:t>
            </a:r>
          </a:p>
        </p:txBody>
      </p:sp>
    </p:spTree>
    <p:extLst>
      <p:ext uri="{BB962C8B-B14F-4D97-AF65-F5344CB8AC3E}">
        <p14:creationId xmlns:p14="http://schemas.microsoft.com/office/powerpoint/2010/main" val="256094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0FB0E83-479F-3414-2455-E21B3C0141E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9998" y="1203478"/>
            <a:ext cx="3860466" cy="2631490"/>
          </a:xfrm>
        </p:spPr>
        <p:txBody>
          <a:bodyPr/>
          <a:lstStyle/>
          <a:p>
            <a:r>
              <a:rPr lang="fr-FR" dirty="0"/>
              <a:t>Projet/Gouvernance</a:t>
            </a:r>
          </a:p>
          <a:p>
            <a:pPr lvl="1"/>
            <a:r>
              <a:rPr lang="fr-FR" dirty="0"/>
              <a:t>Politique et livrables Z42-013</a:t>
            </a:r>
          </a:p>
          <a:p>
            <a:pPr lvl="1"/>
            <a:r>
              <a:rPr lang="fr-FR" dirty="0"/>
              <a:t>Sponsors</a:t>
            </a:r>
          </a:p>
          <a:p>
            <a:pPr lvl="1"/>
            <a:r>
              <a:rPr lang="fr-FR" dirty="0"/>
              <a:t>Gouvernance du passage à l’électronique (ex </a:t>
            </a:r>
            <a:r>
              <a:rPr lang="fr-FR" dirty="0" err="1"/>
              <a:t>Sharepoint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Gouvernance de la gestion documentaire en amont d’un projet de digitalisation</a:t>
            </a:r>
          </a:p>
          <a:p>
            <a:pPr lvl="1"/>
            <a:r>
              <a:rPr lang="fr-FR" dirty="0"/>
              <a:t>Gouvernance de la confidentialité dans l’archivage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Acté : RELECTURE des livrables Guides du CR2PA, livres blancs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F6F3736-BC54-5E91-2512-FA6A6AD2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Nouveaux sujets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F22BCF-A026-7C08-5AB9-17A9BCF856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18 janvier 2023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C575D1-C5AF-7E76-AF72-6551DFD6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445" y="1267587"/>
            <a:ext cx="3860466" cy="21371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543DAED-8527-9D4D-6893-074A71564976}"/>
              </a:ext>
            </a:extLst>
          </p:cNvPr>
          <p:cNvSpPr txBox="1"/>
          <p:nvPr/>
        </p:nvSpPr>
        <p:spPr>
          <a:xfrm>
            <a:off x="467824" y="834146"/>
            <a:ext cx="294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Sujets issus du questionnaire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049871-40BB-CACF-7C34-268A55BEB1A9}"/>
              </a:ext>
            </a:extLst>
          </p:cNvPr>
          <p:cNvSpPr txBox="1"/>
          <p:nvPr/>
        </p:nvSpPr>
        <p:spPr>
          <a:xfrm>
            <a:off x="4850445" y="817687"/>
            <a:ext cx="167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Votes en atelier</a:t>
            </a:r>
          </a:p>
        </p:txBody>
      </p:sp>
    </p:spTree>
    <p:extLst>
      <p:ext uri="{BB962C8B-B14F-4D97-AF65-F5344CB8AC3E}">
        <p14:creationId xmlns:p14="http://schemas.microsoft.com/office/powerpoint/2010/main" val="256392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0FB0E83-479F-3414-2455-E21B3C0141E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9998" y="1203478"/>
            <a:ext cx="4137366" cy="2846933"/>
          </a:xfrm>
        </p:spPr>
        <p:txBody>
          <a:bodyPr/>
          <a:lstStyle/>
          <a:p>
            <a:r>
              <a:rPr lang="fr-FR" dirty="0"/>
              <a:t>Cas d’usage/Utilisation fonctionnelle</a:t>
            </a:r>
          </a:p>
          <a:p>
            <a:pPr lvl="1"/>
            <a:r>
              <a:rPr lang="fr-FR" dirty="0"/>
              <a:t>Usage solution </a:t>
            </a:r>
            <a:r>
              <a:rPr lang="fr-FR" dirty="0" err="1"/>
              <a:t>e-discovery</a:t>
            </a:r>
            <a:endParaRPr lang="fr-FR" dirty="0"/>
          </a:p>
          <a:p>
            <a:pPr lvl="1"/>
            <a:r>
              <a:rPr lang="fr-FR" dirty="0"/>
              <a:t>Compliance manager et RM dans O365 et la crainte du SSI</a:t>
            </a:r>
          </a:p>
          <a:p>
            <a:pPr lvl="1"/>
            <a:r>
              <a:rPr lang="fr-FR" dirty="0"/>
              <a:t>Réforme de la facture électronique</a:t>
            </a:r>
          </a:p>
          <a:p>
            <a:pPr lvl="1"/>
            <a:r>
              <a:rPr lang="fr-FR" dirty="0"/>
              <a:t>Comment et quel rythme pour traiter vrac bureautique (passif)</a:t>
            </a:r>
          </a:p>
          <a:p>
            <a:pPr lvl="1"/>
            <a:r>
              <a:rPr lang="fr-FR" dirty="0"/>
              <a:t>Démat courrier entrant</a:t>
            </a:r>
          </a:p>
          <a:p>
            <a:pPr lvl="1"/>
            <a:r>
              <a:rPr lang="fr-FR" dirty="0"/>
              <a:t>Signature et parapheur électronique</a:t>
            </a:r>
          </a:p>
          <a:p>
            <a:pPr lvl="1"/>
            <a:r>
              <a:rPr lang="fr-FR" dirty="0"/>
              <a:t>Appel d’offre externalisation archivage papier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F6F3736-BC54-5E91-2512-FA6A6AD2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Nouveaux sujets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F22BCF-A026-7C08-5AB9-17A9BCF856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18 janvier 2023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CB6492-1E85-74FF-2675-C741F2F95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182" y="1203478"/>
            <a:ext cx="3597729" cy="19727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7F07F55-EA98-2556-E855-41F62EDE8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183" y="3178022"/>
            <a:ext cx="2993954" cy="6671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F354E2-C8A0-4FB0-DEE6-E422E0074F03}"/>
              </a:ext>
            </a:extLst>
          </p:cNvPr>
          <p:cNvSpPr/>
          <p:nvPr/>
        </p:nvSpPr>
        <p:spPr>
          <a:xfrm>
            <a:off x="8107137" y="3176182"/>
            <a:ext cx="603774" cy="66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BEC8B8B-9571-2267-6E59-79DC4AA0AB8F}"/>
              </a:ext>
            </a:extLst>
          </p:cNvPr>
          <p:cNvSpPr txBox="1"/>
          <p:nvPr/>
        </p:nvSpPr>
        <p:spPr>
          <a:xfrm>
            <a:off x="723005" y="770526"/>
            <a:ext cx="294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Sujets issus du questionnaire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B63AE9-CC30-5B4A-627F-792F0954A9F9}"/>
              </a:ext>
            </a:extLst>
          </p:cNvPr>
          <p:cNvSpPr txBox="1"/>
          <p:nvPr/>
        </p:nvSpPr>
        <p:spPr>
          <a:xfrm>
            <a:off x="5105626" y="754067"/>
            <a:ext cx="167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Votes en atelier</a:t>
            </a:r>
          </a:p>
        </p:txBody>
      </p:sp>
    </p:spTree>
    <p:extLst>
      <p:ext uri="{BB962C8B-B14F-4D97-AF65-F5344CB8AC3E}">
        <p14:creationId xmlns:p14="http://schemas.microsoft.com/office/powerpoint/2010/main" val="156131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0FB0E83-479F-3414-2455-E21B3C0141E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3018" y="800805"/>
            <a:ext cx="7920002" cy="2200602"/>
          </a:xfrm>
        </p:spPr>
        <p:txBody>
          <a:bodyPr/>
          <a:lstStyle/>
          <a:p>
            <a:r>
              <a:rPr lang="fr-FR" dirty="0"/>
              <a:t>Aspect technique</a:t>
            </a:r>
          </a:p>
          <a:p>
            <a:pPr lvl="1"/>
            <a:r>
              <a:rPr lang="fr-FR" dirty="0"/>
              <a:t>Choix de scénario</a:t>
            </a:r>
          </a:p>
          <a:p>
            <a:pPr lvl="1"/>
            <a:r>
              <a:rPr lang="fr-FR" dirty="0"/>
              <a:t>Connexion au RIE pour mise en place de VAS (VITAM)</a:t>
            </a:r>
          </a:p>
          <a:p>
            <a:pPr lvl="1"/>
            <a:r>
              <a:rPr lang="fr-FR" dirty="0"/>
              <a:t>Connecteur SHP pour SAE</a:t>
            </a:r>
          </a:p>
          <a:p>
            <a:pPr lvl="1"/>
            <a:r>
              <a:rPr lang="fr-FR" dirty="0"/>
              <a:t>Changement de version SAE (inclus choix du SaaS ou On Prem)</a:t>
            </a:r>
          </a:p>
          <a:p>
            <a:pPr lvl="1"/>
            <a:r>
              <a:rPr lang="fr-FR" dirty="0"/>
              <a:t>Changement de SAE</a:t>
            </a:r>
          </a:p>
          <a:p>
            <a:pPr lvl="1"/>
            <a:r>
              <a:rPr lang="fr-FR" dirty="0"/>
              <a:t>Evolutions de normes</a:t>
            </a:r>
          </a:p>
          <a:p>
            <a:pPr lvl="1"/>
            <a:r>
              <a:rPr lang="fr-FR" dirty="0"/>
              <a:t>Versement en masse : volumétrie importante, mapping métadonnées</a:t>
            </a:r>
          </a:p>
          <a:p>
            <a:pPr lvl="1"/>
            <a:r>
              <a:rPr lang="fr-FR" dirty="0"/>
              <a:t>Cybersécurité et SAE</a:t>
            </a:r>
          </a:p>
          <a:p>
            <a:pPr lvl="1"/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F6F3736-BC54-5E91-2512-FA6A6AD2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Nouveaux sujets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F22BCF-A026-7C08-5AB9-17A9BCF856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18 janvier 2023</a:t>
            </a:r>
            <a:endParaRPr lang="fr-FR" dirty="0"/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57FAD4C9-496A-56EC-2967-44480370D548}"/>
              </a:ext>
            </a:extLst>
          </p:cNvPr>
          <p:cNvSpPr/>
          <p:nvPr/>
        </p:nvSpPr>
        <p:spPr>
          <a:xfrm>
            <a:off x="6882431" y="1719622"/>
            <a:ext cx="90742" cy="4079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45587C-A07E-9B83-1806-9235D60E7057}"/>
              </a:ext>
            </a:extLst>
          </p:cNvPr>
          <p:cNvSpPr txBox="1"/>
          <p:nvPr/>
        </p:nvSpPr>
        <p:spPr>
          <a:xfrm>
            <a:off x="6973173" y="1716440"/>
            <a:ext cx="9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À réunir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569E809-BE76-8A68-11FE-122ABF25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06" y="2632536"/>
            <a:ext cx="4200525" cy="22098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ED99553-6C40-10F7-4D0A-BEDBCF16ECFB}"/>
              </a:ext>
            </a:extLst>
          </p:cNvPr>
          <p:cNvSpPr txBox="1"/>
          <p:nvPr/>
        </p:nvSpPr>
        <p:spPr>
          <a:xfrm>
            <a:off x="715646" y="498624"/>
            <a:ext cx="294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Sujets issus du questionnaire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126F36-37D9-76B1-187A-715758A76D45}"/>
              </a:ext>
            </a:extLst>
          </p:cNvPr>
          <p:cNvSpPr txBox="1"/>
          <p:nvPr/>
        </p:nvSpPr>
        <p:spPr>
          <a:xfrm>
            <a:off x="2187203" y="3059376"/>
            <a:ext cx="167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Votes en atelier</a:t>
            </a:r>
          </a:p>
        </p:txBody>
      </p:sp>
    </p:spTree>
    <p:extLst>
      <p:ext uri="{BB962C8B-B14F-4D97-AF65-F5344CB8AC3E}">
        <p14:creationId xmlns:p14="http://schemas.microsoft.com/office/powerpoint/2010/main" val="96476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2F62717-DF79-4A95-D3A2-EFCDAB8E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TOP 6 sujets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552774-FCC7-B7BB-AD28-099B81BC46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18 janvier 2023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2EDDE0-FBD1-A2BE-A707-C1E503570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683" y="792752"/>
            <a:ext cx="4391025" cy="24860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BE2FE23-CFDE-CA98-0173-EC7485BBE13F}"/>
              </a:ext>
            </a:extLst>
          </p:cNvPr>
          <p:cNvSpPr txBox="1"/>
          <p:nvPr/>
        </p:nvSpPr>
        <p:spPr>
          <a:xfrm>
            <a:off x="4858131" y="3475491"/>
            <a:ext cx="372203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677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</a:rPr>
              <a:t>Autre thématique</a:t>
            </a:r>
          </a:p>
          <a:p>
            <a:r>
              <a:rPr lang="fr-FR" sz="1400" b="1" dirty="0">
                <a:solidFill>
                  <a:srgbClr val="00A3BC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</a:rPr>
              <a:t>L’archivage « sauvage » : ex dans applications métier, rétention dans la solution de signature… comment agir ? </a:t>
            </a:r>
            <a:r>
              <a:rPr lang="fr-FR" sz="1200" b="1" dirty="0">
                <a:solidFill>
                  <a:srgbClr val="00677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</a:rPr>
              <a:t>(à réunir avec positionnement de l’archiviste sur tout le cycle de vie)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44442F-F02B-9811-109C-E9244D595824}"/>
              </a:ext>
            </a:extLst>
          </p:cNvPr>
          <p:cNvSpPr txBox="1"/>
          <p:nvPr/>
        </p:nvSpPr>
        <p:spPr>
          <a:xfrm>
            <a:off x="4381683" y="440402"/>
            <a:ext cx="165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Top 6 en atelier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69D3FCF-2365-15E8-9D75-5FCF53197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17" b="3649"/>
          <a:stretch/>
        </p:blipFill>
        <p:spPr>
          <a:xfrm>
            <a:off x="234979" y="780164"/>
            <a:ext cx="4050891" cy="35831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DDAE97A-D252-00DF-C9F5-5651D5E4D182}"/>
              </a:ext>
            </a:extLst>
          </p:cNvPr>
          <p:cNvSpPr txBox="1"/>
          <p:nvPr/>
        </p:nvSpPr>
        <p:spPr>
          <a:xfrm>
            <a:off x="266029" y="558114"/>
            <a:ext cx="282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Votes dans le questionnaire</a:t>
            </a:r>
          </a:p>
        </p:txBody>
      </p:sp>
    </p:spTree>
    <p:extLst>
      <p:ext uri="{BB962C8B-B14F-4D97-AF65-F5344CB8AC3E}">
        <p14:creationId xmlns:p14="http://schemas.microsoft.com/office/powerpoint/2010/main" val="293144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BEA98FC-7844-AD34-BC7A-126AFFD5049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1677382"/>
          </a:xfrm>
        </p:spPr>
        <p:txBody>
          <a:bodyPr/>
          <a:lstStyle/>
          <a:p>
            <a:r>
              <a:rPr lang="fr-FR" dirty="0"/>
              <a:t>Déménagement, déclencheur de projet d’archivage</a:t>
            </a:r>
          </a:p>
          <a:p>
            <a:pPr lvl="1"/>
            <a:r>
              <a:rPr lang="fr-FR" dirty="0"/>
              <a:t>Les entreprises sont déjà passées par là</a:t>
            </a:r>
          </a:p>
          <a:p>
            <a:r>
              <a:rPr lang="fr-FR" dirty="0"/>
              <a:t>Réseaux sociaux et archivage</a:t>
            </a:r>
          </a:p>
          <a:p>
            <a:pPr lvl="1"/>
            <a:r>
              <a:rPr lang="fr-FR" dirty="0"/>
              <a:t>Sujet trop en avance pour la majorité exprimée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E3CB88-67AC-A29D-EA36-0B835CAC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Sujets peu sollicités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CB0DC-827C-E194-016E-1102300DE1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18 janvier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52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67818C7-E660-4763-BE7E-C0884E50E28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9998" y="1203478"/>
            <a:ext cx="7920002" cy="2323713"/>
          </a:xfrm>
        </p:spPr>
        <p:txBody>
          <a:bodyPr/>
          <a:lstStyle/>
          <a:p>
            <a:r>
              <a:rPr lang="fr-FR" dirty="0"/>
              <a:t>Présentation des résultats des votes à l’AG</a:t>
            </a:r>
          </a:p>
          <a:p>
            <a:r>
              <a:rPr lang="fr-FR" dirty="0"/>
              <a:t>Identification des sujets à lancer/poursuivre</a:t>
            </a:r>
          </a:p>
          <a:p>
            <a:pPr lvl="1"/>
            <a:r>
              <a:rPr lang="fr-FR" dirty="0"/>
              <a:t>Atelier sur Changement dans le SAE (changement de version, changement de SAE, on </a:t>
            </a:r>
            <a:r>
              <a:rPr lang="fr-FR" dirty="0" err="1"/>
              <a:t>prem</a:t>
            </a:r>
            <a:r>
              <a:rPr lang="fr-FR" dirty="0"/>
              <a:t> vs cloud…)</a:t>
            </a:r>
          </a:p>
          <a:p>
            <a:pPr lvl="1"/>
            <a:r>
              <a:rPr lang="fr-FR" dirty="0"/>
              <a:t>Relecture nécessaire des livrables CR2PA sur le sujet de la politique archivage/projet de SAE – certains datent de presque 10 ans</a:t>
            </a:r>
          </a:p>
          <a:p>
            <a:pPr lvl="1"/>
            <a:endParaRPr lang="fr-FR" dirty="0"/>
          </a:p>
          <a:p>
            <a:r>
              <a:rPr lang="fr-FR" dirty="0"/>
              <a:t>Identification des intervenants, acteurs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0BCDFB-070D-4A2B-9F77-18CEA9F2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Synthèse &amp; Conclusion </a:t>
            </a:r>
            <a:endParaRPr lang="fr-FR" dirty="0"/>
          </a:p>
        </p:txBody>
      </p:sp>
      <p:pic>
        <p:nvPicPr>
          <p:cNvPr id="5" name="Google Shape;828;p67"/>
          <p:cNvPicPr/>
          <p:nvPr/>
        </p:nvPicPr>
        <p:blipFill>
          <a:blip r:embed="rId2">
            <a:alphaModFix/>
          </a:blip>
          <a:srcRect r="50719" b="11409"/>
          <a:stretch/>
        </p:blipFill>
        <p:spPr bwMode="auto">
          <a:xfrm>
            <a:off x="5385158" y="2676453"/>
            <a:ext cx="2122362" cy="20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6BFF720-41BF-4581-A543-0E7F8A3A6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7196" y="4947836"/>
            <a:ext cx="2133715" cy="123123"/>
          </a:xfrm>
        </p:spPr>
        <p:txBody>
          <a:bodyPr/>
          <a:lstStyle/>
          <a:p>
            <a:r>
              <a:rPr lang="fr-FR" dirty="0"/>
              <a:t>18 janvier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1 Orano_masque PPT_V2b_sans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../CR2PA-ressources-v1.odp/CR2PA%20-%20Modèle%20de%20présentation(3)</Template>
  <TotalTime>946</TotalTime>
  <Words>398</Words>
  <Application>Microsoft Office PowerPoint</Application>
  <PresentationFormat>Affichage à l'écran (16:9)</PresentationFormat>
  <Paragraphs>73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Liberation Sans</vt:lpstr>
      <vt:lpstr>Liberation Serif</vt:lpstr>
      <vt:lpstr>StarSymbol</vt:lpstr>
      <vt:lpstr>Master1 Orano_masque PPT_V2b_sans image</vt:lpstr>
      <vt:lpstr>Atelier n°39 « les adhérents s’expriment»  8 participants  28 mars 2023 en distanciel TEAMS</vt:lpstr>
      <vt:lpstr>Questionnaire</vt:lpstr>
      <vt:lpstr>Nouveaux sujets</vt:lpstr>
      <vt:lpstr>Nouveaux sujets</vt:lpstr>
      <vt:lpstr>Nouveaux sujets</vt:lpstr>
      <vt:lpstr>TOP 6 sujets</vt:lpstr>
      <vt:lpstr>Sujets peu sollicités</vt:lpstr>
      <vt:lpstr>Synthèse &amp; 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Lalande</dc:creator>
  <cp:keywords>Sondage, FNTC</cp:keywords>
  <cp:lastModifiedBy>PICHAT Estelle</cp:lastModifiedBy>
  <cp:revision>29</cp:revision>
  <cp:lastPrinted>2018-09-05T15:52:40Z</cp:lastPrinted>
  <dcterms:created xsi:type="dcterms:W3CDTF">2022-09-19T15:49:37Z</dcterms:created>
  <dcterms:modified xsi:type="dcterms:W3CDTF">2023-04-05T08:24:00Z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0x0101007EF7FFFDCD353541BEC74B8B3A3932EB</vt:lpwstr>
  </property>
  <property fmtid="{D5CDD505-2E9C-101B-9397-08002B2CF9AE}" pid="3" name="MSIP_Label_1aaa69c8-0478-4e13-9e4c-38511e3b6774_Enabled">
    <vt:lpwstr>true</vt:lpwstr>
  </property>
  <property fmtid="{D5CDD505-2E9C-101B-9397-08002B2CF9AE}" pid="4" name="MSIP_Label_1aaa69c8-0478-4e13-9e4c-38511e3b6774_SetDate">
    <vt:lpwstr>2022-09-30T11:55:59Z</vt:lpwstr>
  </property>
  <property fmtid="{D5CDD505-2E9C-101B-9397-08002B2CF9AE}" pid="5" name="MSIP_Label_1aaa69c8-0478-4e13-9e4c-38511e3b6774_Method">
    <vt:lpwstr>Privileged</vt:lpwstr>
  </property>
  <property fmtid="{D5CDD505-2E9C-101B-9397-08002B2CF9AE}" pid="6" name="MSIP_Label_1aaa69c8-0478-4e13-9e4c-38511e3b6774_Name">
    <vt:lpwstr>1aaa69c8-0478-4e13-9e4c-38511e3b6774</vt:lpwstr>
  </property>
  <property fmtid="{D5CDD505-2E9C-101B-9397-08002B2CF9AE}" pid="7" name="MSIP_Label_1aaa69c8-0478-4e13-9e4c-38511e3b6774_SiteId">
    <vt:lpwstr>c9a7d621-4bc4-4407-b730-f428e656aa9e</vt:lpwstr>
  </property>
  <property fmtid="{D5CDD505-2E9C-101B-9397-08002B2CF9AE}" pid="8" name="MSIP_Label_1aaa69c8-0478-4e13-9e4c-38511e3b6774_ActionId">
    <vt:lpwstr>c656e700-e858-4338-90d7-72ee1bba9518</vt:lpwstr>
  </property>
  <property fmtid="{D5CDD505-2E9C-101B-9397-08002B2CF9AE}" pid="9" name="MSIP_Label_1aaa69c8-0478-4e13-9e4c-38511e3b6774_ContentBits">
    <vt:lpwstr>0</vt:lpwstr>
  </property>
</Properties>
</file>