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A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306" r:id="rId5"/>
    <p:sldId id="294" r:id="rId6"/>
    <p:sldId id="266" r:id="rId7"/>
    <p:sldId id="267" r:id="rId8"/>
    <p:sldId id="307" r:id="rId9"/>
    <p:sldId id="308" r:id="rId10"/>
    <p:sldId id="296" r:id="rId11"/>
    <p:sldId id="305" r:id="rId12"/>
    <p:sldId id="302" r:id="rId13"/>
    <p:sldId id="303" r:id="rId14"/>
    <p:sldId id="304" r:id="rId15"/>
    <p:sldId id="301" r:id="rId16"/>
    <p:sldId id="282" r:id="rId17"/>
    <p:sldId id="310" r:id="rId18"/>
    <p:sldId id="309" r:id="rId19"/>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BB812-57D0-B5A0-B778-78F7F1A4CB3A}" name="PICHAT Estelle" initials="PE" userId="S::epichat@systra.info::6f6ddaa3-fb0b-4635-b73e-898b708796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291"/>
    <a:srgbClr val="3A6D79"/>
    <a:srgbClr val="00A3BC"/>
    <a:srgbClr val="F9B8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76C98-327D-48AE-BF79-D7FFD8D0F916}" v="5" dt="2023-12-21T10:51:39.79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61" autoAdjust="0"/>
    <p:restoredTop sz="94660"/>
  </p:normalViewPr>
  <p:slideViewPr>
    <p:cSldViewPr snapToGrid="0">
      <p:cViewPr varScale="1">
        <p:scale>
          <a:sx n="107" d="100"/>
          <a:sy n="107" d="100"/>
        </p:scale>
        <p:origin x="60" y="6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ION, Francois" userId="71cba985-eb11-4be7-af55-5abfe4f92e89" providerId="ADAL" clId="{A3CE413F-48FA-43A8-B12C-1323E0F8690F}"/>
    <pc:docChg chg="undo redo custSel addSld delSld modSld">
      <pc:chgData name="DELION, Francois" userId="71cba985-eb11-4be7-af55-5abfe4f92e89" providerId="ADAL" clId="{A3CE413F-48FA-43A8-B12C-1323E0F8690F}" dt="2023-12-05T14:43:46.936" v="2487" actId="179"/>
      <pc:docMkLst>
        <pc:docMk/>
      </pc:docMkLst>
      <pc:sldChg chg="modSp mod">
        <pc:chgData name="DELION, Francois" userId="71cba985-eb11-4be7-af55-5abfe4f92e89" providerId="ADAL" clId="{A3CE413F-48FA-43A8-B12C-1323E0F8690F}" dt="2023-12-04T15:00:50.677" v="1464" actId="1076"/>
        <pc:sldMkLst>
          <pc:docMk/>
          <pc:sldMk cId="0" sldId="256"/>
        </pc:sldMkLst>
        <pc:spChg chg="mod">
          <ac:chgData name="DELION, Francois" userId="71cba985-eb11-4be7-af55-5abfe4f92e89" providerId="ADAL" clId="{A3CE413F-48FA-43A8-B12C-1323E0F8690F}" dt="2023-12-04T15:00:50.677" v="1464" actId="1076"/>
          <ac:spMkLst>
            <pc:docMk/>
            <pc:sldMk cId="0" sldId="256"/>
            <ac:spMk id="2" creationId="{3C0B4EF4-C77F-4CA9-8081-099B8D890CAE}"/>
          </ac:spMkLst>
        </pc:spChg>
      </pc:sldChg>
      <pc:sldChg chg="modSp mod">
        <pc:chgData name="DELION, Francois" userId="71cba985-eb11-4be7-af55-5abfe4f92e89" providerId="ADAL" clId="{A3CE413F-48FA-43A8-B12C-1323E0F8690F}" dt="2023-12-04T15:02:18.100" v="1474" actId="1076"/>
        <pc:sldMkLst>
          <pc:docMk/>
          <pc:sldMk cId="0" sldId="258"/>
        </pc:sldMkLst>
        <pc:spChg chg="mod">
          <ac:chgData name="DELION, Francois" userId="71cba985-eb11-4be7-af55-5abfe4f92e89" providerId="ADAL" clId="{A3CE413F-48FA-43A8-B12C-1323E0F8690F}" dt="2023-12-04T15:02:18.100" v="1474" actId="1076"/>
          <ac:spMkLst>
            <pc:docMk/>
            <pc:sldMk cId="0" sldId="258"/>
            <ac:spMk id="5" creationId="{00000000-0000-0000-0000-000000000000}"/>
          </ac:spMkLst>
        </pc:spChg>
      </pc:sldChg>
      <pc:sldChg chg="modSp del mod">
        <pc:chgData name="DELION, Francois" userId="71cba985-eb11-4be7-af55-5abfe4f92e89" providerId="ADAL" clId="{A3CE413F-48FA-43A8-B12C-1323E0F8690F}" dt="2023-12-04T10:27:10.866" v="402" actId="47"/>
        <pc:sldMkLst>
          <pc:docMk/>
          <pc:sldMk cId="0" sldId="259"/>
        </pc:sldMkLst>
        <pc:graphicFrameChg chg="mod modGraphic">
          <ac:chgData name="DELION, Francois" userId="71cba985-eb11-4be7-af55-5abfe4f92e89" providerId="ADAL" clId="{A3CE413F-48FA-43A8-B12C-1323E0F8690F}" dt="2023-12-04T10:15:33.909" v="151"/>
          <ac:graphicFrameMkLst>
            <pc:docMk/>
            <pc:sldMk cId="0" sldId="259"/>
            <ac:graphicFrameMk id="5" creationId="{00000000-0000-0000-0000-000000000000}"/>
          </ac:graphicFrameMkLst>
        </pc:graphicFrameChg>
      </pc:sldChg>
      <pc:sldChg chg="modSp mod">
        <pc:chgData name="DELION, Francois" userId="71cba985-eb11-4be7-af55-5abfe4f92e89" providerId="ADAL" clId="{A3CE413F-48FA-43A8-B12C-1323E0F8690F}" dt="2023-12-04T15:10:46.521" v="1593" actId="20577"/>
        <pc:sldMkLst>
          <pc:docMk/>
          <pc:sldMk cId="0" sldId="266"/>
        </pc:sldMkLst>
        <pc:spChg chg="mod">
          <ac:chgData name="DELION, Francois" userId="71cba985-eb11-4be7-af55-5abfe4f92e89" providerId="ADAL" clId="{A3CE413F-48FA-43A8-B12C-1323E0F8690F}" dt="2023-12-04T15:10:46.521" v="1593" actId="20577"/>
          <ac:spMkLst>
            <pc:docMk/>
            <pc:sldMk cId="0" sldId="266"/>
            <ac:spMk id="4" creationId="{00000000-0000-0000-0000-000000000000}"/>
          </ac:spMkLst>
        </pc:spChg>
      </pc:sldChg>
      <pc:sldChg chg="modSp mod">
        <pc:chgData name="DELION, Francois" userId="71cba985-eb11-4be7-af55-5abfe4f92e89" providerId="ADAL" clId="{A3CE413F-48FA-43A8-B12C-1323E0F8690F}" dt="2023-12-05T14:43:46.936" v="2487" actId="179"/>
        <pc:sldMkLst>
          <pc:docMk/>
          <pc:sldMk cId="0" sldId="267"/>
        </pc:sldMkLst>
        <pc:graphicFrameChg chg="modGraphic">
          <ac:chgData name="DELION, Francois" userId="71cba985-eb11-4be7-af55-5abfe4f92e89" providerId="ADAL" clId="{A3CE413F-48FA-43A8-B12C-1323E0F8690F}" dt="2023-12-05T14:43:46.936" v="2487" actId="179"/>
          <ac:graphicFrameMkLst>
            <pc:docMk/>
            <pc:sldMk cId="0" sldId="267"/>
            <ac:graphicFrameMk id="5" creationId="{00000000-0000-0000-0000-000000000000}"/>
          </ac:graphicFrameMkLst>
        </pc:graphicFrameChg>
      </pc:sldChg>
      <pc:sldChg chg="addSp modSp mod">
        <pc:chgData name="DELION, Francois" userId="71cba985-eb11-4be7-af55-5abfe4f92e89" providerId="ADAL" clId="{A3CE413F-48FA-43A8-B12C-1323E0F8690F}" dt="2023-12-04T15:10:26.168" v="1590" actId="1076"/>
        <pc:sldMkLst>
          <pc:docMk/>
          <pc:sldMk cId="0" sldId="294"/>
        </pc:sldMkLst>
        <pc:spChg chg="add mod">
          <ac:chgData name="DELION, Francois" userId="71cba985-eb11-4be7-af55-5abfe4f92e89" providerId="ADAL" clId="{A3CE413F-48FA-43A8-B12C-1323E0F8690F}" dt="2023-12-04T15:10:26.168" v="1590" actId="1076"/>
          <ac:spMkLst>
            <pc:docMk/>
            <pc:sldMk cId="0" sldId="294"/>
            <ac:spMk id="2" creationId="{6EEB9195-A13E-5CA5-F45F-9C5440BB7E4E}"/>
          </ac:spMkLst>
        </pc:spChg>
        <pc:spChg chg="mod">
          <ac:chgData name="DELION, Francois" userId="71cba985-eb11-4be7-af55-5abfe4f92e89" providerId="ADAL" clId="{A3CE413F-48FA-43A8-B12C-1323E0F8690F}" dt="2023-12-04T15:08:43.777" v="1571" actId="1076"/>
          <ac:spMkLst>
            <pc:docMk/>
            <pc:sldMk cId="0" sldId="294"/>
            <ac:spMk id="4" creationId="{00000000-0000-0000-0000-000000000000}"/>
          </ac:spMkLst>
        </pc:spChg>
      </pc:sldChg>
      <pc:sldChg chg="add del">
        <pc:chgData name="DELION, Francois" userId="71cba985-eb11-4be7-af55-5abfe4f92e89" providerId="ADAL" clId="{A3CE413F-48FA-43A8-B12C-1323E0F8690F}" dt="2023-12-04T14:47:27.569" v="1133" actId="47"/>
        <pc:sldMkLst>
          <pc:docMk/>
          <pc:sldMk cId="2080330239" sldId="295"/>
        </pc:sldMkLst>
      </pc:sldChg>
      <pc:sldChg chg="modSp mod">
        <pc:chgData name="DELION, Francois" userId="71cba985-eb11-4be7-af55-5abfe4f92e89" providerId="ADAL" clId="{A3CE413F-48FA-43A8-B12C-1323E0F8690F}" dt="2023-12-04T15:12:22.289" v="1602" actId="20577"/>
        <pc:sldMkLst>
          <pc:docMk/>
          <pc:sldMk cId="1898087393" sldId="296"/>
        </pc:sldMkLst>
        <pc:spChg chg="mod">
          <ac:chgData name="DELION, Francois" userId="71cba985-eb11-4be7-af55-5abfe4f92e89" providerId="ADAL" clId="{A3CE413F-48FA-43A8-B12C-1323E0F8690F}" dt="2023-12-04T15:12:22.289" v="1602" actId="20577"/>
          <ac:spMkLst>
            <pc:docMk/>
            <pc:sldMk cId="1898087393" sldId="296"/>
            <ac:spMk id="3" creationId="{67CCC50E-1E74-AEDE-F2F0-D7F1BAA2B589}"/>
          </ac:spMkLst>
        </pc:spChg>
      </pc:sldChg>
      <pc:sldChg chg="del">
        <pc:chgData name="DELION, Francois" userId="71cba985-eb11-4be7-af55-5abfe4f92e89" providerId="ADAL" clId="{A3CE413F-48FA-43A8-B12C-1323E0F8690F}" dt="2023-12-04T10:07:14.250" v="89" actId="47"/>
        <pc:sldMkLst>
          <pc:docMk/>
          <pc:sldMk cId="2610716942" sldId="297"/>
        </pc:sldMkLst>
      </pc:sldChg>
      <pc:sldChg chg="del">
        <pc:chgData name="DELION, Francois" userId="71cba985-eb11-4be7-af55-5abfe4f92e89" providerId="ADAL" clId="{A3CE413F-48FA-43A8-B12C-1323E0F8690F}" dt="2023-12-01T08:25:30.575" v="1" actId="47"/>
        <pc:sldMkLst>
          <pc:docMk/>
          <pc:sldMk cId="634531959" sldId="298"/>
        </pc:sldMkLst>
      </pc:sldChg>
      <pc:sldChg chg="del">
        <pc:chgData name="DELION, Francois" userId="71cba985-eb11-4be7-af55-5abfe4f92e89" providerId="ADAL" clId="{A3CE413F-48FA-43A8-B12C-1323E0F8690F}" dt="2023-12-01T09:36:58.264" v="3" actId="47"/>
        <pc:sldMkLst>
          <pc:docMk/>
          <pc:sldMk cId="2925637074" sldId="299"/>
        </pc:sldMkLst>
      </pc:sldChg>
      <pc:sldChg chg="del">
        <pc:chgData name="DELION, Francois" userId="71cba985-eb11-4be7-af55-5abfe4f92e89" providerId="ADAL" clId="{A3CE413F-48FA-43A8-B12C-1323E0F8690F}" dt="2023-12-04T10:04:25.920" v="87" actId="47"/>
        <pc:sldMkLst>
          <pc:docMk/>
          <pc:sldMk cId="3210917357" sldId="300"/>
        </pc:sldMkLst>
      </pc:sldChg>
      <pc:sldChg chg="modSp mod">
        <pc:chgData name="DELION, Francois" userId="71cba985-eb11-4be7-af55-5abfe4f92e89" providerId="ADAL" clId="{A3CE413F-48FA-43A8-B12C-1323E0F8690F}" dt="2023-12-04T14:59:14.324" v="1460" actId="20577"/>
        <pc:sldMkLst>
          <pc:docMk/>
          <pc:sldMk cId="434530135" sldId="301"/>
        </pc:sldMkLst>
        <pc:spChg chg="mod">
          <ac:chgData name="DELION, Francois" userId="71cba985-eb11-4be7-af55-5abfe4f92e89" providerId="ADAL" clId="{A3CE413F-48FA-43A8-B12C-1323E0F8690F}" dt="2023-12-04T14:59:14.324" v="1460" actId="20577"/>
          <ac:spMkLst>
            <pc:docMk/>
            <pc:sldMk cId="434530135" sldId="301"/>
            <ac:spMk id="5" creationId="{F428EA47-127C-BFCB-1E85-527D4E31DA89}"/>
          </ac:spMkLst>
        </pc:spChg>
      </pc:sldChg>
      <pc:sldChg chg="modSp add mod">
        <pc:chgData name="DELION, Francois" userId="71cba985-eb11-4be7-af55-5abfe4f92e89" providerId="ADAL" clId="{A3CE413F-48FA-43A8-B12C-1323E0F8690F}" dt="2023-12-01T09:40:58.718" v="65" actId="6549"/>
        <pc:sldMkLst>
          <pc:docMk/>
          <pc:sldMk cId="2755569057" sldId="302"/>
        </pc:sldMkLst>
        <pc:spChg chg="mod">
          <ac:chgData name="DELION, Francois" userId="71cba985-eb11-4be7-af55-5abfe4f92e89" providerId="ADAL" clId="{A3CE413F-48FA-43A8-B12C-1323E0F8690F}" dt="2023-12-01T09:40:58.718" v="65" actId="6549"/>
          <ac:spMkLst>
            <pc:docMk/>
            <pc:sldMk cId="2755569057" sldId="302"/>
            <ac:spMk id="3" creationId="{67CCC50E-1E74-AEDE-F2F0-D7F1BAA2B589}"/>
          </ac:spMkLst>
        </pc:spChg>
      </pc:sldChg>
      <pc:sldChg chg="modSp add mod">
        <pc:chgData name="DELION, Francois" userId="71cba985-eb11-4be7-af55-5abfe4f92e89" providerId="ADAL" clId="{A3CE413F-48FA-43A8-B12C-1323E0F8690F}" dt="2023-12-04T14:57:23.975" v="1407" actId="1076"/>
        <pc:sldMkLst>
          <pc:docMk/>
          <pc:sldMk cId="2888524453" sldId="303"/>
        </pc:sldMkLst>
        <pc:spChg chg="mod">
          <ac:chgData name="DELION, Francois" userId="71cba985-eb11-4be7-af55-5abfe4f92e89" providerId="ADAL" clId="{A3CE413F-48FA-43A8-B12C-1323E0F8690F}" dt="2023-12-01T09:40:34.166" v="43" actId="1076"/>
          <ac:spMkLst>
            <pc:docMk/>
            <pc:sldMk cId="2888524453" sldId="303"/>
            <ac:spMk id="2" creationId="{3F5DCBC7-2A2E-FCC8-6FCD-BCEEE7FF5361}"/>
          </ac:spMkLst>
        </pc:spChg>
        <pc:spChg chg="mod">
          <ac:chgData name="DELION, Francois" userId="71cba985-eb11-4be7-af55-5abfe4f92e89" providerId="ADAL" clId="{A3CE413F-48FA-43A8-B12C-1323E0F8690F}" dt="2023-12-04T14:57:23.975" v="1407" actId="1076"/>
          <ac:spMkLst>
            <pc:docMk/>
            <pc:sldMk cId="2888524453" sldId="303"/>
            <ac:spMk id="3" creationId="{67CCC50E-1E74-AEDE-F2F0-D7F1BAA2B589}"/>
          </ac:spMkLst>
        </pc:spChg>
      </pc:sldChg>
      <pc:sldChg chg="add">
        <pc:chgData name="DELION, Francois" userId="71cba985-eb11-4be7-af55-5abfe4f92e89" providerId="ADAL" clId="{A3CE413F-48FA-43A8-B12C-1323E0F8690F}" dt="2023-12-04T10:04:19.274" v="86"/>
        <pc:sldMkLst>
          <pc:docMk/>
          <pc:sldMk cId="3353167579" sldId="304"/>
        </pc:sldMkLst>
      </pc:sldChg>
      <pc:sldChg chg="modSp add mod">
        <pc:chgData name="DELION, Francois" userId="71cba985-eb11-4be7-af55-5abfe4f92e89" providerId="ADAL" clId="{A3CE413F-48FA-43A8-B12C-1323E0F8690F}" dt="2023-12-04T14:56:58.205" v="1401" actId="1076"/>
        <pc:sldMkLst>
          <pc:docMk/>
          <pc:sldMk cId="644104336" sldId="305"/>
        </pc:sldMkLst>
        <pc:spChg chg="mod">
          <ac:chgData name="DELION, Francois" userId="71cba985-eb11-4be7-af55-5abfe4f92e89" providerId="ADAL" clId="{A3CE413F-48FA-43A8-B12C-1323E0F8690F}" dt="2023-12-04T14:56:58.205" v="1401" actId="1076"/>
          <ac:spMkLst>
            <pc:docMk/>
            <pc:sldMk cId="644104336" sldId="305"/>
            <ac:spMk id="2" creationId="{3F5DCBC7-2A2E-FCC8-6FCD-BCEEE7FF5361}"/>
          </ac:spMkLst>
        </pc:spChg>
        <pc:spChg chg="mod">
          <ac:chgData name="DELION, Francois" userId="71cba985-eb11-4be7-af55-5abfe4f92e89" providerId="ADAL" clId="{A3CE413F-48FA-43A8-B12C-1323E0F8690F}" dt="2023-12-04T14:55:55.679" v="1392" actId="6549"/>
          <ac:spMkLst>
            <pc:docMk/>
            <pc:sldMk cId="644104336" sldId="305"/>
            <ac:spMk id="3" creationId="{67CCC50E-1E74-AEDE-F2F0-D7F1BAA2B589}"/>
          </ac:spMkLst>
        </pc:spChg>
      </pc:sldChg>
      <pc:sldChg chg="addSp delSp modSp add mod">
        <pc:chgData name="DELION, Francois" userId="71cba985-eb11-4be7-af55-5abfe4f92e89" providerId="ADAL" clId="{A3CE413F-48FA-43A8-B12C-1323E0F8690F}" dt="2023-12-05T14:19:23.864" v="1633" actId="20577"/>
        <pc:sldMkLst>
          <pc:docMk/>
          <pc:sldMk cId="3007684770" sldId="306"/>
        </pc:sldMkLst>
        <pc:graphicFrameChg chg="add mod modGraphic">
          <ac:chgData name="DELION, Francois" userId="71cba985-eb11-4be7-af55-5abfe4f92e89" providerId="ADAL" clId="{A3CE413F-48FA-43A8-B12C-1323E0F8690F}" dt="2023-12-05T14:19:23.864" v="1633" actId="20577"/>
          <ac:graphicFrameMkLst>
            <pc:docMk/>
            <pc:sldMk cId="3007684770" sldId="306"/>
            <ac:graphicFrameMk id="2" creationId="{3E3058BA-85BD-9744-A186-F2B86403C106}"/>
          </ac:graphicFrameMkLst>
        </pc:graphicFrameChg>
        <pc:graphicFrameChg chg="del">
          <ac:chgData name="DELION, Francois" userId="71cba985-eb11-4be7-af55-5abfe4f92e89" providerId="ADAL" clId="{A3CE413F-48FA-43A8-B12C-1323E0F8690F}" dt="2023-12-04T10:16:05.645" v="153" actId="478"/>
          <ac:graphicFrameMkLst>
            <pc:docMk/>
            <pc:sldMk cId="3007684770" sldId="306"/>
            <ac:graphicFrameMk id="5" creationId="{00000000-0000-0000-0000-000000000000}"/>
          </ac:graphicFrameMkLst>
        </pc:graphicFrameChg>
        <pc:graphicFrameChg chg="mod modGraphic">
          <ac:chgData name="DELION, Francois" userId="71cba985-eb11-4be7-af55-5abfe4f92e89" providerId="ADAL" clId="{A3CE413F-48FA-43A8-B12C-1323E0F8690F}" dt="2023-12-04T15:08:15.777" v="1569" actId="1076"/>
          <ac:graphicFrameMkLst>
            <pc:docMk/>
            <pc:sldMk cId="3007684770" sldId="306"/>
            <ac:graphicFrameMk id="6" creationId="{00000000-0000-0000-0000-000000000000}"/>
          </ac:graphicFrameMkLst>
        </pc:graphicFrameChg>
      </pc:sldChg>
      <pc:sldChg chg="addSp delSp modSp new mod modClrScheme chgLayout">
        <pc:chgData name="DELION, Francois" userId="71cba985-eb11-4be7-af55-5abfe4f92e89" providerId="ADAL" clId="{A3CE413F-48FA-43A8-B12C-1323E0F8690F}" dt="2023-12-04T14:53:18.879" v="1291" actId="1076"/>
        <pc:sldMkLst>
          <pc:docMk/>
          <pc:sldMk cId="421528911" sldId="307"/>
        </pc:sldMkLst>
        <pc:spChg chg="del mod ord">
          <ac:chgData name="DELION, Francois" userId="71cba985-eb11-4be7-af55-5abfe4f92e89" providerId="ADAL" clId="{A3CE413F-48FA-43A8-B12C-1323E0F8690F}" dt="2023-12-04T14:47:44.693" v="1135" actId="700"/>
          <ac:spMkLst>
            <pc:docMk/>
            <pc:sldMk cId="421528911" sldId="307"/>
            <ac:spMk id="2" creationId="{BDA8B0F9-C80C-E648-D7E3-81F202287F35}"/>
          </ac:spMkLst>
        </pc:spChg>
        <pc:spChg chg="del mod ord">
          <ac:chgData name="DELION, Francois" userId="71cba985-eb11-4be7-af55-5abfe4f92e89" providerId="ADAL" clId="{A3CE413F-48FA-43A8-B12C-1323E0F8690F}" dt="2023-12-04T14:47:44.693" v="1135" actId="700"/>
          <ac:spMkLst>
            <pc:docMk/>
            <pc:sldMk cId="421528911" sldId="307"/>
            <ac:spMk id="3" creationId="{BBC3C355-E08F-7D40-B97F-A831301D7032}"/>
          </ac:spMkLst>
        </pc:spChg>
        <pc:spChg chg="add del mod ord">
          <ac:chgData name="DELION, Francois" userId="71cba985-eb11-4be7-af55-5abfe4f92e89" providerId="ADAL" clId="{A3CE413F-48FA-43A8-B12C-1323E0F8690F}" dt="2023-12-04T14:47:58.441" v="1136" actId="700"/>
          <ac:spMkLst>
            <pc:docMk/>
            <pc:sldMk cId="421528911" sldId="307"/>
            <ac:spMk id="4" creationId="{54DBEA41-3B43-5EB9-CC64-B8665F8AF9A2}"/>
          </ac:spMkLst>
        </pc:spChg>
        <pc:spChg chg="add del mod ord">
          <ac:chgData name="DELION, Francois" userId="71cba985-eb11-4be7-af55-5abfe4f92e89" providerId="ADAL" clId="{A3CE413F-48FA-43A8-B12C-1323E0F8690F}" dt="2023-12-04T14:47:58.441" v="1136" actId="700"/>
          <ac:spMkLst>
            <pc:docMk/>
            <pc:sldMk cId="421528911" sldId="307"/>
            <ac:spMk id="5" creationId="{0A4D1A3A-7B23-92E0-5D95-FBB3B964FB73}"/>
          </ac:spMkLst>
        </pc:spChg>
        <pc:spChg chg="add del mod">
          <ac:chgData name="DELION, Francois" userId="71cba985-eb11-4be7-af55-5abfe4f92e89" providerId="ADAL" clId="{A3CE413F-48FA-43A8-B12C-1323E0F8690F}" dt="2023-12-04T14:48:26.971" v="1139"/>
          <ac:spMkLst>
            <pc:docMk/>
            <pc:sldMk cId="421528911" sldId="307"/>
            <ac:spMk id="6" creationId="{2F319125-41EB-C5EE-4E8D-5650D07CE621}"/>
          </ac:spMkLst>
        </pc:spChg>
        <pc:spChg chg="add mod">
          <ac:chgData name="DELION, Francois" userId="71cba985-eb11-4be7-af55-5abfe4f92e89" providerId="ADAL" clId="{A3CE413F-48FA-43A8-B12C-1323E0F8690F}" dt="2023-12-04T14:52:08.875" v="1195" actId="20577"/>
          <ac:spMkLst>
            <pc:docMk/>
            <pc:sldMk cId="421528911" sldId="307"/>
            <ac:spMk id="8" creationId="{F601E985-2920-13C4-B37B-4574CF984147}"/>
          </ac:spMkLst>
        </pc:spChg>
        <pc:spChg chg="add mod">
          <ac:chgData name="DELION, Francois" userId="71cba985-eb11-4be7-af55-5abfe4f92e89" providerId="ADAL" clId="{A3CE413F-48FA-43A8-B12C-1323E0F8690F}" dt="2023-12-04T14:53:18.879" v="1291" actId="1076"/>
          <ac:spMkLst>
            <pc:docMk/>
            <pc:sldMk cId="421528911" sldId="307"/>
            <ac:spMk id="9" creationId="{4078EBA9-4D47-56EC-F6ED-D3999C90AD54}"/>
          </ac:spMkLst>
        </pc:spChg>
      </pc:sldChg>
      <pc:sldChg chg="delSp modSp add mod">
        <pc:chgData name="DELION, Francois" userId="71cba985-eb11-4be7-af55-5abfe4f92e89" providerId="ADAL" clId="{A3CE413F-48FA-43A8-B12C-1323E0F8690F}" dt="2023-12-04T15:12:09.192" v="1600" actId="20577"/>
        <pc:sldMkLst>
          <pc:docMk/>
          <pc:sldMk cId="2074121426" sldId="308"/>
        </pc:sldMkLst>
        <pc:spChg chg="mod">
          <ac:chgData name="DELION, Francois" userId="71cba985-eb11-4be7-af55-5abfe4f92e89" providerId="ADAL" clId="{A3CE413F-48FA-43A8-B12C-1323E0F8690F}" dt="2023-12-04T15:12:09.192" v="1600" actId="20577"/>
          <ac:spMkLst>
            <pc:docMk/>
            <pc:sldMk cId="2074121426" sldId="308"/>
            <ac:spMk id="4" creationId="{00000000-0000-0000-0000-000000000000}"/>
          </ac:spMkLst>
        </pc:spChg>
        <pc:spChg chg="mod">
          <ac:chgData name="DELION, Francois" userId="71cba985-eb11-4be7-af55-5abfe4f92e89" providerId="ADAL" clId="{A3CE413F-48FA-43A8-B12C-1323E0F8690F}" dt="2023-12-04T14:55:13.393" v="1342" actId="20577"/>
          <ac:spMkLst>
            <pc:docMk/>
            <pc:sldMk cId="2074121426" sldId="308"/>
            <ac:spMk id="5" creationId="{00000000-0000-0000-0000-000000000000}"/>
          </ac:spMkLst>
        </pc:spChg>
        <pc:spChg chg="del">
          <ac:chgData name="DELION, Francois" userId="71cba985-eb11-4be7-af55-5abfe4f92e89" providerId="ADAL" clId="{A3CE413F-48FA-43A8-B12C-1323E0F8690F}" dt="2023-12-04T14:55:16.222" v="1343" actId="478"/>
          <ac:spMkLst>
            <pc:docMk/>
            <pc:sldMk cId="2074121426" sldId="308"/>
            <ac:spMk id="6" creationId="{00000000-0000-0000-0000-000000000000}"/>
          </ac:spMkLst>
        </pc:spChg>
      </pc:sldChg>
    </pc:docChg>
  </pc:docChgLst>
  <pc:docChgLst>
    <pc:chgData name="DELION, Francois" userId="71cba985-eb11-4be7-af55-5abfe4f92e89" providerId="ADAL" clId="{AAA76C98-327D-48AE-BF79-D7FFD8D0F916}"/>
    <pc:docChg chg="undo custSel addSld modSld">
      <pc:chgData name="DELION, Francois" userId="71cba985-eb11-4be7-af55-5abfe4f92e89" providerId="ADAL" clId="{AAA76C98-327D-48AE-BF79-D7FFD8D0F916}" dt="2023-12-21T11:00:25.752" v="1587" actId="20577"/>
      <pc:docMkLst>
        <pc:docMk/>
      </pc:docMkLst>
      <pc:sldChg chg="modSp mod">
        <pc:chgData name="DELION, Francois" userId="71cba985-eb11-4be7-af55-5abfe4f92e89" providerId="ADAL" clId="{AAA76C98-327D-48AE-BF79-D7FFD8D0F916}" dt="2023-12-21T11:00:25.752" v="1587" actId="20577"/>
        <pc:sldMkLst>
          <pc:docMk/>
          <pc:sldMk cId="0" sldId="256"/>
        </pc:sldMkLst>
        <pc:spChg chg="mod">
          <ac:chgData name="DELION, Francois" userId="71cba985-eb11-4be7-af55-5abfe4f92e89" providerId="ADAL" clId="{AAA76C98-327D-48AE-BF79-D7FFD8D0F916}" dt="2023-12-21T11:00:25.752" v="1587" actId="20577"/>
          <ac:spMkLst>
            <pc:docMk/>
            <pc:sldMk cId="0" sldId="256"/>
            <ac:spMk id="2" creationId="{3C0B4EF4-C77F-4CA9-8081-099B8D890CAE}"/>
          </ac:spMkLst>
        </pc:spChg>
      </pc:sldChg>
      <pc:sldChg chg="modSp mod">
        <pc:chgData name="DELION, Francois" userId="71cba985-eb11-4be7-af55-5abfe4f92e89" providerId="ADAL" clId="{AAA76C98-327D-48AE-BF79-D7FFD8D0F916}" dt="2023-12-21T10:40:04.513" v="200" actId="6549"/>
        <pc:sldMkLst>
          <pc:docMk/>
          <pc:sldMk cId="0" sldId="266"/>
        </pc:sldMkLst>
        <pc:spChg chg="mod">
          <ac:chgData name="DELION, Francois" userId="71cba985-eb11-4be7-af55-5abfe4f92e89" providerId="ADAL" clId="{AAA76C98-327D-48AE-BF79-D7FFD8D0F916}" dt="2023-12-21T10:40:04.513" v="200" actId="6549"/>
          <ac:spMkLst>
            <pc:docMk/>
            <pc:sldMk cId="0" sldId="266"/>
            <ac:spMk id="4" creationId="{00000000-0000-0000-0000-000000000000}"/>
          </ac:spMkLst>
        </pc:spChg>
      </pc:sldChg>
      <pc:sldChg chg="modSp mod">
        <pc:chgData name="DELION, Francois" userId="71cba985-eb11-4be7-af55-5abfe4f92e89" providerId="ADAL" clId="{AAA76C98-327D-48AE-BF79-D7FFD8D0F916}" dt="2023-12-21T10:36:18.793" v="75" actId="14734"/>
        <pc:sldMkLst>
          <pc:docMk/>
          <pc:sldMk cId="0" sldId="267"/>
        </pc:sldMkLst>
        <pc:graphicFrameChg chg="mod modGraphic">
          <ac:chgData name="DELION, Francois" userId="71cba985-eb11-4be7-af55-5abfe4f92e89" providerId="ADAL" clId="{AAA76C98-327D-48AE-BF79-D7FFD8D0F916}" dt="2023-12-21T10:36:18.793" v="75" actId="14734"/>
          <ac:graphicFrameMkLst>
            <pc:docMk/>
            <pc:sldMk cId="0" sldId="267"/>
            <ac:graphicFrameMk id="5" creationId="{00000000-0000-0000-0000-000000000000}"/>
          </ac:graphicFrameMkLst>
        </pc:graphicFrameChg>
      </pc:sldChg>
      <pc:sldChg chg="delSp modSp mod">
        <pc:chgData name="DELION, Francois" userId="71cba985-eb11-4be7-af55-5abfe4f92e89" providerId="ADAL" clId="{AAA76C98-327D-48AE-BF79-D7FFD8D0F916}" dt="2023-12-21T10:30:36.201" v="63" actId="20577"/>
        <pc:sldMkLst>
          <pc:docMk/>
          <pc:sldMk cId="0" sldId="282"/>
        </pc:sldMkLst>
        <pc:spChg chg="mod">
          <ac:chgData name="DELION, Francois" userId="71cba985-eb11-4be7-af55-5abfe4f92e89" providerId="ADAL" clId="{AAA76C98-327D-48AE-BF79-D7FFD8D0F916}" dt="2023-12-21T10:29:25.097" v="21" actId="20577"/>
          <ac:spMkLst>
            <pc:docMk/>
            <pc:sldMk cId="0" sldId="282"/>
            <ac:spMk id="2" creationId="{1B0BCDFB-070D-4A2B-9F77-18CEA9F27977}"/>
          </ac:spMkLst>
        </pc:spChg>
        <pc:spChg chg="mod">
          <ac:chgData name="DELION, Francois" userId="71cba985-eb11-4be7-af55-5abfe4f92e89" providerId="ADAL" clId="{AAA76C98-327D-48AE-BF79-D7FFD8D0F916}" dt="2023-12-21T10:30:36.201" v="63" actId="20577"/>
          <ac:spMkLst>
            <pc:docMk/>
            <pc:sldMk cId="0" sldId="282"/>
            <ac:spMk id="6" creationId="{967818C7-E660-4763-BE7E-C0884E50E28A}"/>
          </ac:spMkLst>
        </pc:spChg>
        <pc:picChg chg="del">
          <ac:chgData name="DELION, Francois" userId="71cba985-eb11-4be7-af55-5abfe4f92e89" providerId="ADAL" clId="{AAA76C98-327D-48AE-BF79-D7FFD8D0F916}" dt="2023-12-21T10:28:22.715" v="4" actId="478"/>
          <ac:picMkLst>
            <pc:docMk/>
            <pc:sldMk cId="0" sldId="282"/>
            <ac:picMk id="5" creationId="{00000000-0000-0000-0000-000000000000}"/>
          </ac:picMkLst>
        </pc:picChg>
      </pc:sldChg>
      <pc:sldChg chg="delCm">
        <pc:chgData name="DELION, Francois" userId="71cba985-eb11-4be7-af55-5abfe4f92e89" providerId="ADAL" clId="{AAA76C98-327D-48AE-BF79-D7FFD8D0F916}" dt="2023-12-21T10:36:32.801" v="76"/>
        <pc:sldMkLst>
          <pc:docMk/>
          <pc:sldMk cId="2074121426" sldId="308"/>
        </pc:sldMkLst>
        <pc:extLst>
          <p:ext xmlns:p="http://schemas.openxmlformats.org/presentationml/2006/main" uri="{D6D511B9-2390-475A-947B-AFAB55BFBCF1}">
            <pc226:cmChg xmlns:pc226="http://schemas.microsoft.com/office/powerpoint/2022/06/main/command" chg="del">
              <pc226:chgData name="DELION, Francois" userId="71cba985-eb11-4be7-af55-5abfe4f92e89" providerId="ADAL" clId="{AAA76C98-327D-48AE-BF79-D7FFD8D0F916}" dt="2023-12-21T10:36:32.801" v="76"/>
              <pc2:cmMkLst xmlns:pc2="http://schemas.microsoft.com/office/powerpoint/2019/9/main/command">
                <pc:docMk/>
                <pc:sldMk cId="2074121426" sldId="308"/>
                <pc2:cmMk id="{23263166-E804-432A-908A-B1176D882BFF}"/>
              </pc2:cmMkLst>
            </pc226:cmChg>
          </p:ext>
        </pc:extLst>
      </pc:sldChg>
      <pc:sldChg chg="addSp delSp modSp add mod">
        <pc:chgData name="DELION, Francois" userId="71cba985-eb11-4be7-af55-5abfe4f92e89" providerId="ADAL" clId="{AAA76C98-327D-48AE-BF79-D7FFD8D0F916}" dt="2023-12-21T10:58:35.351" v="1585" actId="404"/>
        <pc:sldMkLst>
          <pc:docMk/>
          <pc:sldMk cId="1028200655" sldId="309"/>
        </pc:sldMkLst>
        <pc:spChg chg="add mod">
          <ac:chgData name="DELION, Francois" userId="71cba985-eb11-4be7-af55-5abfe4f92e89" providerId="ADAL" clId="{AAA76C98-327D-48AE-BF79-D7FFD8D0F916}" dt="2023-12-21T10:58:35.351" v="1585" actId="404"/>
          <ac:spMkLst>
            <pc:docMk/>
            <pc:sldMk cId="1028200655" sldId="309"/>
            <ac:spMk id="3" creationId="{13ED63D9-5AF0-1227-5C50-39DAD0AD2FFC}"/>
          </ac:spMkLst>
        </pc:spChg>
        <pc:spChg chg="mod">
          <ac:chgData name="DELION, Francois" userId="71cba985-eb11-4be7-af55-5abfe4f92e89" providerId="ADAL" clId="{AAA76C98-327D-48AE-BF79-D7FFD8D0F916}" dt="2023-12-21T10:50:21.301" v="809" actId="6549"/>
          <ac:spMkLst>
            <pc:docMk/>
            <pc:sldMk cId="1028200655" sldId="309"/>
            <ac:spMk id="6" creationId="{967818C7-E660-4763-BE7E-C0884E50E28A}"/>
          </ac:spMkLst>
        </pc:spChg>
        <pc:picChg chg="del">
          <ac:chgData name="DELION, Francois" userId="71cba985-eb11-4be7-af55-5abfe4f92e89" providerId="ADAL" clId="{AAA76C98-327D-48AE-BF79-D7FFD8D0F916}" dt="2023-12-21T10:46:47.836" v="439" actId="478"/>
          <ac:picMkLst>
            <pc:docMk/>
            <pc:sldMk cId="1028200655" sldId="309"/>
            <ac:picMk id="5" creationId="{00000000-0000-0000-0000-000000000000}"/>
          </ac:picMkLst>
        </pc:picChg>
      </pc:sldChg>
      <pc:sldChg chg="addSp delSp modSp add mod">
        <pc:chgData name="DELION, Francois" userId="71cba985-eb11-4be7-af55-5abfe4f92e89" providerId="ADAL" clId="{AAA76C98-327D-48AE-BF79-D7FFD8D0F916}" dt="2023-12-21T10:50:13.403" v="808" actId="6549"/>
        <pc:sldMkLst>
          <pc:docMk/>
          <pc:sldMk cId="2540845163" sldId="310"/>
        </pc:sldMkLst>
        <pc:spChg chg="mod">
          <ac:chgData name="DELION, Francois" userId="71cba985-eb11-4be7-af55-5abfe4f92e89" providerId="ADAL" clId="{AAA76C98-327D-48AE-BF79-D7FFD8D0F916}" dt="2023-12-21T10:30:45.502" v="66" actId="20577"/>
          <ac:spMkLst>
            <pc:docMk/>
            <pc:sldMk cId="2540845163" sldId="310"/>
            <ac:spMk id="2" creationId="{1B0BCDFB-070D-4A2B-9F77-18CEA9F27977}"/>
          </ac:spMkLst>
        </pc:spChg>
        <pc:spChg chg="add mod">
          <ac:chgData name="DELION, Francois" userId="71cba985-eb11-4be7-af55-5abfe4f92e89" providerId="ADAL" clId="{AAA76C98-327D-48AE-BF79-D7FFD8D0F916}" dt="2023-12-21T10:50:13.403" v="808" actId="6549"/>
          <ac:spMkLst>
            <pc:docMk/>
            <pc:sldMk cId="2540845163" sldId="310"/>
            <ac:spMk id="3" creationId="{AA10BD9E-3CE4-92F5-E20A-61C19170A31D}"/>
          </ac:spMkLst>
        </pc:spChg>
        <pc:spChg chg="del mod">
          <ac:chgData name="DELION, Francois" userId="71cba985-eb11-4be7-af55-5abfe4f92e89" providerId="ADAL" clId="{AAA76C98-327D-48AE-BF79-D7FFD8D0F916}" dt="2023-12-21T10:50:07.285" v="804" actId="478"/>
          <ac:spMkLst>
            <pc:docMk/>
            <pc:sldMk cId="2540845163" sldId="310"/>
            <ac:spMk id="6" creationId="{967818C7-E660-4763-BE7E-C0884E50E28A}"/>
          </ac:spMkLst>
        </pc:spChg>
      </pc:sldChg>
    </pc:docChg>
  </pc:docChgLst>
</pc:chgInfo>
</file>

<file path=ppt/comments/modernComment_10A_0.xml><?xml version="1.0" encoding="utf-8"?>
<p188:cmLst xmlns:a="http://schemas.openxmlformats.org/drawingml/2006/main" xmlns:r="http://schemas.openxmlformats.org/officeDocument/2006/relationships" xmlns:p188="http://schemas.microsoft.com/office/powerpoint/2018/8/main">
  <p188:cm id="{D93950DE-3778-4ADA-AAA3-025184218290}" authorId="{72CBB812-57D0-B5A0-B778-78F7F1A4CB3A}" created="2023-11-15T14:56:46.017">
    <pc:sldMkLst xmlns:pc="http://schemas.microsoft.com/office/powerpoint/2013/main/command">
      <pc:docMk/>
      <pc:sldMk cId="0" sldId="266"/>
    </pc:sldMkLst>
    <p188:txBody>
      <a:bodyPr/>
      <a:lstStyle/>
      <a:p>
        <a:r>
          <a:rPr lang="fr-FR"/>
          <a:t>Mettre à jour liste des sujets selon CR bureau Bruno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93ED98F-D1BE-4067-80D1-13BECB99E665}"/>
              </a:ext>
            </a:extLst>
          </p:cNvPr>
          <p:cNvSpPr txBox="1">
            <a:spLocks noGrp="1"/>
          </p:cNvSpPr>
          <p:nvPr>
            <p:ph type="hdr" sz="quarter"/>
          </p:nvPr>
        </p:nvSpPr>
        <p:spPr>
          <a:xfrm>
            <a:off x="0" y="0"/>
            <a:ext cx="2946242" cy="496802"/>
          </a:xfrm>
          <a:prstGeom prst="rect">
            <a:avLst/>
          </a:prstGeom>
          <a:noFill/>
          <a:ln>
            <a:noFill/>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PingFang SC" pitchFamily="2"/>
              <a:cs typeface="Arial Unicode MS" pitchFamily="2"/>
            </a:endParaRPr>
          </a:p>
        </p:txBody>
      </p:sp>
      <p:sp>
        <p:nvSpPr>
          <p:cNvPr id="3" name="Espace réservé de la date 2">
            <a:extLst>
              <a:ext uri="{FF2B5EF4-FFF2-40B4-BE49-F238E27FC236}">
                <a16:creationId xmlns:a16="http://schemas.microsoft.com/office/drawing/2014/main" id="{A22EDE8B-1E04-4859-A74A-3079FAE0330F}"/>
              </a:ext>
            </a:extLst>
          </p:cNvPr>
          <p:cNvSpPr txBox="1">
            <a:spLocks noGrp="1"/>
          </p:cNvSpPr>
          <p:nvPr>
            <p:ph type="dt" sz="quarter" idx="1"/>
          </p:nvPr>
        </p:nvSpPr>
        <p:spPr>
          <a:xfrm>
            <a:off x="3849843" y="0"/>
            <a:ext cx="2946242" cy="496802"/>
          </a:xfrm>
          <a:prstGeom prst="rect">
            <a:avLst/>
          </a:prstGeom>
          <a:noFill/>
          <a:ln>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58666A-20A9-4CD4-9E4A-5C45D5AAE2DB}" type="datetime1">
              <a:rPr lang="fr-FR" sz="1200" b="0" i="0" u="none" strike="noStrike" kern="1200" cap="none" spc="0" baseline="0">
                <a:solidFill>
                  <a:srgbClr val="000000"/>
                </a:solidFill>
                <a:uFillTx/>
                <a:latin typeface="Calibri" pitchFamily="18"/>
                <a:ea typeface="PingFang SC" pitchFamily="2"/>
                <a:cs typeface="Arial Unicode M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21/12/2023</a:t>
            </a:fld>
            <a:endParaRPr lang="fr-FR" sz="1200" b="0" i="0" u="none" strike="noStrike" kern="1200" cap="none" spc="0" baseline="0">
              <a:solidFill>
                <a:srgbClr val="000000"/>
              </a:solidFill>
              <a:uFillTx/>
              <a:latin typeface="Calibri" pitchFamily="18"/>
              <a:ea typeface="PingFang SC" pitchFamily="2"/>
              <a:cs typeface="Arial Unicode MS" pitchFamily="2"/>
            </a:endParaRPr>
          </a:p>
        </p:txBody>
      </p:sp>
      <p:sp>
        <p:nvSpPr>
          <p:cNvPr id="4" name="Espace réservé du pied de page 3">
            <a:extLst>
              <a:ext uri="{FF2B5EF4-FFF2-40B4-BE49-F238E27FC236}">
                <a16:creationId xmlns:a16="http://schemas.microsoft.com/office/drawing/2014/main" id="{A9B0DFD8-C5D1-485B-8A73-78ED4AFBCE1E}"/>
              </a:ext>
            </a:extLst>
          </p:cNvPr>
          <p:cNvSpPr txBox="1">
            <a:spLocks noGrp="1"/>
          </p:cNvSpPr>
          <p:nvPr>
            <p:ph type="ftr" sz="quarter" idx="2"/>
          </p:nvPr>
        </p:nvSpPr>
        <p:spPr>
          <a:xfrm>
            <a:off x="0" y="9429841"/>
            <a:ext cx="2946242" cy="496802"/>
          </a:xfrm>
          <a:prstGeom prst="rect">
            <a:avLst/>
          </a:prstGeom>
          <a:noFill/>
          <a:ln>
            <a:noFill/>
          </a:ln>
        </p:spPr>
        <p:txBody>
          <a:bodyPr vert="horz" wrap="square" lIns="91440" tIns="45720" rIns="91440" bIns="45720" anchor="b"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Calibri" pitchFamily="18"/>
                <a:ea typeface="PingFang SC" pitchFamily="2"/>
                <a:cs typeface="Arial Unicode MS" pitchFamily="2"/>
              </a:rPr>
              <a:t>Jean-Mathieu Bonnefous Orano / Bernard Ouillon RTE</a:t>
            </a:r>
          </a:p>
        </p:txBody>
      </p:sp>
      <p:sp>
        <p:nvSpPr>
          <p:cNvPr id="5" name="Espace réservé du numéro de diapositive 4">
            <a:extLst>
              <a:ext uri="{FF2B5EF4-FFF2-40B4-BE49-F238E27FC236}">
                <a16:creationId xmlns:a16="http://schemas.microsoft.com/office/drawing/2014/main" id="{98312D5C-A397-4502-AAD9-DC780225F9E1}"/>
              </a:ext>
            </a:extLst>
          </p:cNvPr>
          <p:cNvSpPr txBox="1">
            <a:spLocks noGrp="1"/>
          </p:cNvSpPr>
          <p:nvPr>
            <p:ph type="sldNum" sz="quarter" idx="3"/>
          </p:nvPr>
        </p:nvSpPr>
        <p:spPr>
          <a:xfrm>
            <a:off x="3849843" y="9429841"/>
            <a:ext cx="2946242" cy="496802"/>
          </a:xfrm>
          <a:prstGeom prst="rect">
            <a:avLst/>
          </a:prstGeom>
          <a:noFill/>
          <a:ln>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5355D5-2E58-424C-BE47-506D1B02B83C}" type="slidenum">
              <a:t>‹N°›</a:t>
            </a:fld>
            <a:endParaRPr lang="fr-FR" sz="1200" b="0" i="0" u="none" strike="noStrike" kern="1200" cap="none" spc="0" baseline="0">
              <a:solidFill>
                <a:srgbClr val="000000"/>
              </a:solidFill>
              <a:uFillTx/>
              <a:latin typeface="Calibri" pitchFamily="18"/>
              <a:ea typeface="PingFang SC" pitchFamily="2"/>
              <a:cs typeface="Arial Unicode MS" pitchFamily="2"/>
            </a:endParaRPr>
          </a:p>
        </p:txBody>
      </p:sp>
    </p:spTree>
    <p:extLst>
      <p:ext uri="{BB962C8B-B14F-4D97-AF65-F5344CB8AC3E}">
        <p14:creationId xmlns:p14="http://schemas.microsoft.com/office/powerpoint/2010/main" val="272343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CEC3704-AAC4-441B-933B-E938E9C2784A}"/>
              </a:ext>
            </a:extLst>
          </p:cNvPr>
          <p:cNvSpPr txBox="1">
            <a:spLocks noGrp="1"/>
          </p:cNvSpPr>
          <p:nvPr>
            <p:ph type="hdr" sz="quarter"/>
          </p:nvPr>
        </p:nvSpPr>
        <p:spPr>
          <a:xfrm>
            <a:off x="0" y="0"/>
            <a:ext cx="2945520" cy="49643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Tahoma" pitchFamily="2"/>
                <a:cs typeface="Tahoma" pitchFamily="2"/>
              </a:defRPr>
            </a:lvl1pPr>
          </a:lstStyle>
          <a:p>
            <a:pPr lvl="0"/>
            <a:endParaRPr lang="fr-FR"/>
          </a:p>
        </p:txBody>
      </p:sp>
      <p:sp>
        <p:nvSpPr>
          <p:cNvPr id="3" name="Espace réservé de la date 2">
            <a:extLst>
              <a:ext uri="{FF2B5EF4-FFF2-40B4-BE49-F238E27FC236}">
                <a16:creationId xmlns:a16="http://schemas.microsoft.com/office/drawing/2014/main" id="{1912AF73-BA70-467A-B019-097B371B27C9}"/>
              </a:ext>
            </a:extLst>
          </p:cNvPr>
          <p:cNvSpPr txBox="1">
            <a:spLocks noGrp="1"/>
          </p:cNvSpPr>
          <p:nvPr>
            <p:ph type="dt" idx="1"/>
          </p:nvPr>
        </p:nvSpPr>
        <p:spPr>
          <a:xfrm>
            <a:off x="3850556" y="0"/>
            <a:ext cx="2945520" cy="49643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Tahoma" pitchFamily="2"/>
                <a:cs typeface="Tahoma" pitchFamily="2"/>
              </a:defRPr>
            </a:lvl1pPr>
          </a:lstStyle>
          <a:p>
            <a:pPr lvl="0"/>
            <a:fld id="{69F0711F-CA55-4E06-8E9B-3725944D2C20}" type="datetime1">
              <a:rPr lang="fr-FR"/>
              <a:pPr lvl="0"/>
              <a:t>21/12/2023</a:t>
            </a:fld>
            <a:endParaRPr lang="fr-FR"/>
          </a:p>
        </p:txBody>
      </p:sp>
      <p:sp>
        <p:nvSpPr>
          <p:cNvPr id="4" name="Espace réservé de l'image des diapositives 3">
            <a:extLst>
              <a:ext uri="{FF2B5EF4-FFF2-40B4-BE49-F238E27FC236}">
                <a16:creationId xmlns:a16="http://schemas.microsoft.com/office/drawing/2014/main" id="{4C1A59B2-6963-474B-A576-F88C516ADCFC}"/>
              </a:ext>
            </a:extLst>
          </p:cNvPr>
          <p:cNvSpPr>
            <a:spLocks noGrp="1" noRot="1" noChangeAspect="1"/>
          </p:cNvSpPr>
          <p:nvPr>
            <p:ph type="sldImg" idx="2"/>
          </p:nvPr>
        </p:nvSpPr>
        <p:spPr>
          <a:xfrm>
            <a:off x="90361" y="744477"/>
            <a:ext cx="6616799" cy="3722760"/>
          </a:xfrm>
          <a:prstGeom prst="rect">
            <a:avLst/>
          </a:prstGeom>
          <a:noFill/>
          <a:ln>
            <a:noFill/>
            <a:prstDash val="solid"/>
          </a:ln>
        </p:spPr>
      </p:sp>
      <p:sp>
        <p:nvSpPr>
          <p:cNvPr id="5" name="Espace réservé des commentaires 4">
            <a:extLst>
              <a:ext uri="{FF2B5EF4-FFF2-40B4-BE49-F238E27FC236}">
                <a16:creationId xmlns:a16="http://schemas.microsoft.com/office/drawing/2014/main" id="{6D421BCE-ED05-438D-A6D0-4EBA5E8EB5A0}"/>
              </a:ext>
            </a:extLst>
          </p:cNvPr>
          <p:cNvSpPr txBox="1">
            <a:spLocks noGrp="1"/>
          </p:cNvSpPr>
          <p:nvPr>
            <p:ph type="body" sz="quarter" idx="3"/>
          </p:nvPr>
        </p:nvSpPr>
        <p:spPr>
          <a:xfrm>
            <a:off x="679682" y="4715277"/>
            <a:ext cx="5438156" cy="4466880"/>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2075152E-B649-4CEC-BD2C-045469DA501B}"/>
              </a:ext>
            </a:extLst>
          </p:cNvPr>
          <p:cNvSpPr txBox="1">
            <a:spLocks noGrp="1"/>
          </p:cNvSpPr>
          <p:nvPr>
            <p:ph type="ftr" sz="quarter" idx="4"/>
          </p:nvPr>
        </p:nvSpPr>
        <p:spPr>
          <a:xfrm>
            <a:off x="0" y="9428396"/>
            <a:ext cx="2945520" cy="49643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000000"/>
                </a:solidFill>
                <a:uFillTx/>
                <a:latin typeface="Calibri"/>
                <a:ea typeface="Tahoma" pitchFamily="2"/>
                <a:cs typeface="Tahoma" pitchFamily="2"/>
              </a:defRPr>
            </a:lvl1pPr>
          </a:lstStyle>
          <a:p>
            <a:pPr lvl="0"/>
            <a:r>
              <a:rPr lang="fr-FR"/>
              <a:t>Jean-Mathieu Bonnefous Orano / Bernard Ouillon RTE</a:t>
            </a:r>
          </a:p>
        </p:txBody>
      </p:sp>
      <p:sp>
        <p:nvSpPr>
          <p:cNvPr id="7" name="Espace réservé du numéro de diapositive 6">
            <a:extLst>
              <a:ext uri="{FF2B5EF4-FFF2-40B4-BE49-F238E27FC236}">
                <a16:creationId xmlns:a16="http://schemas.microsoft.com/office/drawing/2014/main" id="{0B882D7C-49C7-4DE8-962F-9DAAE1282038}"/>
              </a:ext>
            </a:extLst>
          </p:cNvPr>
          <p:cNvSpPr txBox="1">
            <a:spLocks noGrp="1"/>
          </p:cNvSpPr>
          <p:nvPr>
            <p:ph type="sldNum" sz="quarter" idx="5"/>
          </p:nvPr>
        </p:nvSpPr>
        <p:spPr>
          <a:xfrm>
            <a:off x="3850556" y="9428396"/>
            <a:ext cx="2945520" cy="49643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Tahoma" pitchFamily="2"/>
                <a:cs typeface="Tahoma" pitchFamily="2"/>
              </a:defRPr>
            </a:lvl1pPr>
          </a:lstStyle>
          <a:p>
            <a:pPr lvl="0"/>
            <a:fld id="{6CD7F221-4806-4988-9470-B558CB0CFCC6}" type="slidenum">
              <a:t>‹N°›</a:t>
            </a:fld>
            <a:endParaRPr lang="fr-FR"/>
          </a:p>
        </p:txBody>
      </p:sp>
    </p:spTree>
    <p:extLst>
      <p:ext uri="{BB962C8B-B14F-4D97-AF65-F5344CB8AC3E}">
        <p14:creationId xmlns:p14="http://schemas.microsoft.com/office/powerpoint/2010/main" val="16500178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5659CE42-70A0-429F-9E4B-D585C4519F90}"/>
              </a:ext>
            </a:extLst>
          </p:cNvPr>
          <p:cNvSpPr txBox="1"/>
          <p:nvPr/>
        </p:nvSpPr>
        <p:spPr>
          <a:xfrm>
            <a:off x="3850556" y="0"/>
            <a:ext cx="2945520" cy="496436"/>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7EFA11-5B5B-43E9-B7FD-360F42941660}" type="datetime1">
              <a:rPr lang="fr-FR" sz="1200" b="0" i="0" u="none" strike="noStrike" kern="1200" cap="none" spc="0" baseline="0">
                <a:solidFill>
                  <a:srgbClr val="000000"/>
                </a:solidFill>
                <a:uFillTx/>
                <a:latin typeface="Calibri"/>
                <a:ea typeface="Tahoma"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21/12/2023</a:t>
            </a:fld>
            <a:endParaRPr lang="fr-FR" sz="1200" b="0" i="0" u="none" strike="noStrike" kern="1200" cap="none" spc="0" baseline="0">
              <a:solidFill>
                <a:srgbClr val="000000"/>
              </a:solidFill>
              <a:uFillTx/>
              <a:latin typeface="Calibri"/>
              <a:ea typeface="Tahoma" pitchFamily="2"/>
              <a:cs typeface="Tahoma" pitchFamily="2"/>
            </a:endParaRPr>
          </a:p>
        </p:txBody>
      </p:sp>
      <p:sp>
        <p:nvSpPr>
          <p:cNvPr id="3" name="Espace réservé du pied de page 5">
            <a:extLst>
              <a:ext uri="{FF2B5EF4-FFF2-40B4-BE49-F238E27FC236}">
                <a16:creationId xmlns:a16="http://schemas.microsoft.com/office/drawing/2014/main" id="{01C8A818-B86B-4111-9D68-0299D69A9ABB}"/>
              </a:ext>
            </a:extLst>
          </p:cNvPr>
          <p:cNvSpPr txBox="1"/>
          <p:nvPr/>
        </p:nvSpPr>
        <p:spPr>
          <a:xfrm>
            <a:off x="0" y="9428396"/>
            <a:ext cx="2945520" cy="496436"/>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Calibri"/>
                <a:ea typeface="Tahoma" pitchFamily="2"/>
                <a:cs typeface="Tahoma" pitchFamily="2"/>
              </a:rPr>
              <a:t>Jean-Mathieu Bonnefous Orano / Bernard Ouillon RTE</a:t>
            </a:r>
          </a:p>
        </p:txBody>
      </p:sp>
      <p:sp>
        <p:nvSpPr>
          <p:cNvPr id="4" name="Espace réservé du numéro de diapositive 6">
            <a:extLst>
              <a:ext uri="{FF2B5EF4-FFF2-40B4-BE49-F238E27FC236}">
                <a16:creationId xmlns:a16="http://schemas.microsoft.com/office/drawing/2014/main" id="{94E86E75-E64B-4137-99D7-70700CCFB2F8}"/>
              </a:ext>
            </a:extLst>
          </p:cNvPr>
          <p:cNvSpPr txBox="1"/>
          <p:nvPr/>
        </p:nvSpPr>
        <p:spPr>
          <a:xfrm>
            <a:off x="3850556" y="9428396"/>
            <a:ext cx="2945520" cy="4964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72F7B6-A49B-46A8-A828-1D564D394749}" type="slidenum">
              <a:t>1</a:t>
            </a:fld>
            <a:endParaRPr lang="fr-FR" sz="1200" b="0" i="0" u="none" strike="noStrike" kern="1200" cap="none" spc="0" baseline="0">
              <a:solidFill>
                <a:srgbClr val="000000"/>
              </a:solidFill>
              <a:uFillTx/>
              <a:latin typeface="Calibri"/>
              <a:ea typeface="Tahoma" pitchFamily="2"/>
              <a:cs typeface="Tahoma" pitchFamily="2"/>
            </a:endParaRPr>
          </a:p>
        </p:txBody>
      </p:sp>
      <p:sp>
        <p:nvSpPr>
          <p:cNvPr id="5" name="Espace réservé de l'image des diapositives 1">
            <a:extLst>
              <a:ext uri="{FF2B5EF4-FFF2-40B4-BE49-F238E27FC236}">
                <a16:creationId xmlns:a16="http://schemas.microsoft.com/office/drawing/2014/main" id="{CAC3CBC5-677D-48B8-A70D-A3144547949E}"/>
              </a:ext>
            </a:extLst>
          </p:cNvPr>
          <p:cNvSpPr>
            <a:spLocks noGrp="1" noRot="1" noChangeAspect="1"/>
          </p:cNvSpPr>
          <p:nvPr>
            <p:ph type="sldImg"/>
          </p:nvPr>
        </p:nvSpPr>
        <p:spPr>
          <a:xfrm>
            <a:off x="217488" y="812800"/>
            <a:ext cx="7124700" cy="4008438"/>
          </a:xfrm>
          <a:solidFill>
            <a:srgbClr val="4472C4"/>
          </a:solidFill>
          <a:ln w="12600" cap="flat">
            <a:solidFill>
              <a:srgbClr val="2F528F"/>
            </a:solidFill>
            <a:prstDash val="solid"/>
            <a:miter/>
          </a:ln>
        </p:spPr>
      </p:sp>
      <p:sp>
        <p:nvSpPr>
          <p:cNvPr id="6" name="Espace réservé des notes 2">
            <a:extLst>
              <a:ext uri="{FF2B5EF4-FFF2-40B4-BE49-F238E27FC236}">
                <a16:creationId xmlns:a16="http://schemas.microsoft.com/office/drawing/2014/main" id="{0FDB876A-67AD-428B-BA65-4F5AA1D4A359}"/>
              </a:ext>
            </a:extLst>
          </p:cNvPr>
          <p:cNvSpPr txBox="1">
            <a:spLocks noGrp="1"/>
          </p:cNvSpPr>
          <p:nvPr>
            <p:ph type="body" sz="quarter" idx="1"/>
          </p:nvPr>
        </p:nvSpPr>
        <p:spPr>
          <a:xfrm>
            <a:off x="755998" y="5078522"/>
            <a:ext cx="6047640" cy="4811042"/>
          </a:xfrm>
        </p:spPr>
        <p:txBody>
          <a:bodyPr lIns="0" tIns="0" rIns="0" bIns="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4F24EB91-5212-449B-82DA-B60E80D7BDD3}"/>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pic>
        <p:nvPicPr>
          <p:cNvPr id="3" name="Image 13">
            <a:extLst>
              <a:ext uri="{FF2B5EF4-FFF2-40B4-BE49-F238E27FC236}">
                <a16:creationId xmlns:a16="http://schemas.microsoft.com/office/drawing/2014/main" id="{14974247-1966-4C52-A465-4D3698DE38AB}"/>
              </a:ext>
            </a:extLst>
          </p:cNvPr>
          <p:cNvPicPr>
            <a:picLocks noChangeAspect="1"/>
          </p:cNvPicPr>
          <p:nvPr/>
        </p:nvPicPr>
        <p:blipFill>
          <a:blip r:embed="rId3"/>
          <a:stretch>
            <a:fillRect/>
          </a:stretch>
        </p:blipFill>
        <p:spPr>
          <a:xfrm>
            <a:off x="0" y="2157"/>
            <a:ext cx="9144000" cy="5139001"/>
          </a:xfrm>
          <a:prstGeom prst="rect">
            <a:avLst/>
          </a:prstGeom>
          <a:noFill/>
          <a:ln cap="flat">
            <a:noFill/>
          </a:ln>
        </p:spPr>
      </p:pic>
      <p:pic>
        <p:nvPicPr>
          <p:cNvPr id="4" name="Image 15">
            <a:extLst>
              <a:ext uri="{FF2B5EF4-FFF2-40B4-BE49-F238E27FC236}">
                <a16:creationId xmlns:a16="http://schemas.microsoft.com/office/drawing/2014/main" id="{3B41DCBF-0DCE-45C9-93B6-F7542C2B5EDD}"/>
              </a:ext>
            </a:extLst>
          </p:cNvPr>
          <p:cNvPicPr>
            <a:picLocks noChangeAspect="1"/>
          </p:cNvPicPr>
          <p:nvPr/>
        </p:nvPicPr>
        <p:blipFill>
          <a:blip r:embed="rId4"/>
          <a:stretch>
            <a:fillRect/>
          </a:stretch>
        </p:blipFill>
        <p:spPr>
          <a:xfrm>
            <a:off x="0" y="11521"/>
            <a:ext cx="9144000" cy="5120640"/>
          </a:xfrm>
          <a:prstGeom prst="rect">
            <a:avLst/>
          </a:prstGeom>
          <a:noFill/>
          <a:ln cap="flat">
            <a:noFill/>
          </a:ln>
        </p:spPr>
      </p:pic>
      <p:sp>
        <p:nvSpPr>
          <p:cNvPr id="5" name="Titre 4">
            <a:extLst>
              <a:ext uri="{FF2B5EF4-FFF2-40B4-BE49-F238E27FC236}">
                <a16:creationId xmlns:a16="http://schemas.microsoft.com/office/drawing/2014/main" id="{998F838E-8A56-42E5-9F6F-9B90F09C7AFC}"/>
              </a:ext>
            </a:extLst>
          </p:cNvPr>
          <p:cNvSpPr txBox="1">
            <a:spLocks noGrp="1"/>
          </p:cNvSpPr>
          <p:nvPr>
            <p:ph type="title"/>
          </p:nvPr>
        </p:nvSpPr>
        <p:spPr>
          <a:xfrm>
            <a:off x="457200" y="205200"/>
            <a:ext cx="8229243" cy="858237"/>
          </a:xfrm>
        </p:spPr>
        <p:txBody>
          <a:bodyPr lIns="0" tIns="0" rIns="0" bIns="0" anchorCtr="1"/>
          <a:lstStyle>
            <a:lvl1pPr algn="ctr" hangingPunct="0">
              <a:defRPr sz="4400" b="0">
                <a:latin typeface="Liberation Sans" pitchFamily="18"/>
              </a:defRPr>
            </a:lvl1pPr>
          </a:lstStyle>
          <a:p>
            <a:pPr lvl="0"/>
            <a:endParaRPr lang="fr-FR"/>
          </a:p>
        </p:txBody>
      </p:sp>
      <p:sp>
        <p:nvSpPr>
          <p:cNvPr id="6" name="Espace réservé du texte 5">
            <a:extLst>
              <a:ext uri="{FF2B5EF4-FFF2-40B4-BE49-F238E27FC236}">
                <a16:creationId xmlns:a16="http://schemas.microsoft.com/office/drawing/2014/main" id="{81827E12-8292-4365-ACF7-E0295BE25146}"/>
              </a:ext>
            </a:extLst>
          </p:cNvPr>
          <p:cNvSpPr txBox="1">
            <a:spLocks noGrp="1"/>
          </p:cNvSpPr>
          <p:nvPr>
            <p:ph type="body" idx="4294967295"/>
          </p:nvPr>
        </p:nvSpPr>
        <p:spPr>
          <a:xfrm>
            <a:off x="457200" y="1203478"/>
            <a:ext cx="8229243" cy="2982599"/>
          </a:xfrm>
        </p:spPr>
        <p:txBody>
          <a:bodyPr lIns="0" rIns="0">
            <a:normAutofit/>
          </a:bodyPr>
          <a:lstStyle>
            <a:lvl1pPr hangingPunct="0">
              <a:spcBef>
                <a:spcPts val="1415"/>
              </a:spcBef>
              <a:defRPr sz="3200" b="0">
                <a:latin typeface="Liberation Sans" pitchFamily="18"/>
              </a:defRPr>
            </a:lvl1pPr>
          </a:lstStyle>
          <a:p>
            <a:pPr lvl="0"/>
            <a:endParaRPr lang="fr-FR"/>
          </a:p>
        </p:txBody>
      </p:sp>
    </p:spTree>
    <p:extLst>
      <p:ext uri="{BB962C8B-B14F-4D97-AF65-F5344CB8AC3E}">
        <p14:creationId xmlns:p14="http://schemas.microsoft.com/office/powerpoint/2010/main" val="428665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E7FA2BFD-7438-410A-9970-B3E67F8AD520}"/>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75B4FB81-5FF0-4CEB-9EB7-A6B4262E76AC}"/>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B1F393B5-6E27-4E77-8653-4015DA84EFAA}"/>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FF8CB728-C735-4901-B753-5392DB7CAEA5}"/>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0CA07A-5F93-491D-AB66-CB966C9CDB90}"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16A37BBE-DC4A-4F58-BE92-D1AD2207195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7698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FFAC0C96-E2C1-4F6C-8AF1-C59B159BAC44}"/>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DDC439C6-81C2-4F03-A211-BA83FF718479}"/>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826CC594-585C-4723-B0FF-18B008F49AB0}"/>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A2319963-206D-44E1-A716-3EFFDDC2E454}"/>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64FD58-3AAE-433D-B0D7-510C091729EB}"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8259FB03-1895-429A-89E5-7C09E5E56080}"/>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28413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42053812-FE46-4297-834A-33102832B536}"/>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833C04D6-9745-45DE-92B6-840A7B20B760}"/>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5C006904-C0EA-4A13-BAE1-FCC8FFA7CF58}"/>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44FBC0EC-2009-4A9C-AE93-188AC59937BA}"/>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23B102-6F8C-4DD2-A328-F4C4704113B9}" type="slidenum">
              <a:rPr sz="800">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Tree>
    <p:extLst>
      <p:ext uri="{BB962C8B-B14F-4D97-AF65-F5344CB8AC3E}">
        <p14:creationId xmlns:p14="http://schemas.microsoft.com/office/powerpoint/2010/main" val="2448359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4F21B3A0-A091-4280-80AD-FDA4BD83B6C3}"/>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11ED888C-8F4F-430E-8025-D73882033DAD}"/>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E9FCCEA7-9577-46EA-9BEC-B45B7FD73039}"/>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FCA2A0B2-CCC2-406B-A956-A8D96E5C5581}"/>
              </a:ext>
            </a:extLst>
          </p:cNvPr>
          <p:cNvSpPr txBox="1"/>
          <p:nvPr/>
        </p:nvSpPr>
        <p:spPr>
          <a:xfrm>
            <a:off x="8852573" y="4950439"/>
            <a:ext cx="256149"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C2BB93-3E2B-4935-BC95-702E3FAF3BB4}"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Tree>
    <p:extLst>
      <p:ext uri="{BB962C8B-B14F-4D97-AF65-F5344CB8AC3E}">
        <p14:creationId xmlns:p14="http://schemas.microsoft.com/office/powerpoint/2010/main" val="39165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uverture illustr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65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Titre seul">
    <p:spTree>
      <p:nvGrpSpPr>
        <p:cNvPr id="1" name=""/>
        <p:cNvGrpSpPr/>
        <p:nvPr/>
      </p:nvGrpSpPr>
      <p:grpSpPr bwMode="auto">
        <a:xfrm>
          <a:off x="0" y="0"/>
          <a:ext cx="0" cy="0"/>
          <a:chOff x="0" y="0"/>
          <a:chExt cx="0" cy="0"/>
        </a:xfrm>
      </p:grpSpPr>
      <p:sp>
        <p:nvSpPr>
          <p:cNvPr id="4" name="Espace réservé du texte 5"/>
          <p:cNvSpPr>
            <a:spLocks noGrp="1"/>
          </p:cNvSpPr>
          <p:nvPr>
            <p:ph type="body" sz="quarter" idx="14" hasCustomPrompt="1"/>
          </p:nvPr>
        </p:nvSpPr>
        <p:spPr bwMode="auto">
          <a:xfrm>
            <a:off x="900113" y="1203325"/>
            <a:ext cx="7920037" cy="1123384"/>
          </a:xfrm>
          <a:prstGeom prst="rect">
            <a:avLst/>
          </a:prstGeom>
        </p:spPr>
        <p:txBody>
          <a:bodyPr/>
          <a:lstStyle>
            <a:lvl1pPr>
              <a:defRPr>
                <a:solidFill>
                  <a:srgbClr val="237291"/>
                </a:solidFill>
              </a:defRPr>
            </a:lvl1pPr>
            <a:lvl2pPr>
              <a:defRPr>
                <a:solidFill>
                  <a:srgbClr val="00A3BC"/>
                </a:solidFill>
              </a:defRPr>
            </a:lvl2pPr>
            <a:lvl4pPr>
              <a:buClr>
                <a:srgbClr val="FFB536"/>
              </a:buClr>
              <a:defRPr/>
            </a:lvl4pPr>
            <a:lvl5pPr>
              <a:buClr>
                <a:srgbClr val="00A3BC"/>
              </a:buClr>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grpSp>
        <p:nvGrpSpPr>
          <p:cNvPr id="5" name="Groupe 4"/>
          <p:cNvGrpSpPr/>
          <p:nvPr userDrawn="1"/>
        </p:nvGrpSpPr>
        <p:grpSpPr bwMode="auto">
          <a:xfrm>
            <a:off x="0" y="0"/>
            <a:ext cx="9144000" cy="856772"/>
            <a:chOff x="0" y="1601487"/>
            <a:chExt cx="9144000" cy="856772"/>
          </a:xfrm>
        </p:grpSpPr>
        <p:pic>
          <p:nvPicPr>
            <p:cNvPr id="6" name="Image 7"/>
            <p:cNvPicPr>
              <a:picLocks noChangeAspect="1"/>
            </p:cNvPicPr>
            <p:nvPr userDrawn="1"/>
          </p:nvPicPr>
          <p:blipFill>
            <a:blip r:embed="rId2"/>
            <a:srcRect l="25200"/>
            <a:stretch/>
          </p:blipFill>
          <p:spPr bwMode="auto">
            <a:xfrm>
              <a:off x="2339010" y="1601487"/>
              <a:ext cx="6804990" cy="856772"/>
            </a:xfrm>
            <a:prstGeom prst="rect">
              <a:avLst/>
            </a:prstGeom>
          </p:spPr>
        </p:pic>
        <p:pic>
          <p:nvPicPr>
            <p:cNvPr id="7" name="Image 8"/>
            <p:cNvPicPr>
              <a:picLocks noChangeAspect="1"/>
            </p:cNvPicPr>
            <p:nvPr userDrawn="1"/>
          </p:nvPicPr>
          <p:blipFill>
            <a:blip r:embed="rId2"/>
            <a:srcRect r="83075"/>
            <a:stretch/>
          </p:blipFill>
          <p:spPr bwMode="auto">
            <a:xfrm>
              <a:off x="0" y="1601487"/>
              <a:ext cx="2340768" cy="856772"/>
            </a:xfrm>
            <a:prstGeom prst="rect">
              <a:avLst/>
            </a:prstGeom>
          </p:spPr>
        </p:pic>
      </p:grpSp>
      <p:sp>
        <p:nvSpPr>
          <p:cNvPr id="8" name="Titre 1"/>
          <p:cNvSpPr>
            <a:spLocks noGrp="1"/>
          </p:cNvSpPr>
          <p:nvPr>
            <p:ph type="title"/>
          </p:nvPr>
        </p:nvSpPr>
        <p:spPr bwMode="auto">
          <a:xfrm>
            <a:off x="179512" y="231409"/>
            <a:ext cx="6264696" cy="393954"/>
          </a:xfrm>
        </p:spPr>
        <p:txBody>
          <a:bodyPr/>
          <a:lstStyle>
            <a:lvl1pPr>
              <a:defRPr>
                <a:solidFill>
                  <a:srgbClr val="237291"/>
                </a:solidFill>
              </a:defRPr>
            </a:lvl1pPr>
          </a:lstStyle>
          <a:p>
            <a:pPr>
              <a:defRPr/>
            </a:pPr>
            <a:r>
              <a:rPr lang="fr-FR"/>
              <a:t>Modifiez le style du titre</a:t>
            </a:r>
            <a:endParaRPr/>
          </a:p>
        </p:txBody>
      </p:sp>
      <p:sp>
        <p:nvSpPr>
          <p:cNvPr id="9" name="Rectangle 15"/>
          <p:cNvSpPr/>
          <p:nvPr userDrawn="1"/>
        </p:nvSpPr>
        <p:spPr bwMode="auto">
          <a:xfrm>
            <a:off x="0" y="4948014"/>
            <a:ext cx="9144000" cy="195486"/>
          </a:xfrm>
          <a:prstGeom prst="rect">
            <a:avLst/>
          </a:prstGeom>
          <a:solidFill>
            <a:srgbClr val="FFB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ZoneTexte 16"/>
          <p:cNvSpPr>
            <a:spLocks noAdjustHandles="1"/>
          </p:cNvSpPr>
          <p:nvPr userDrawn="1"/>
        </p:nvSpPr>
        <p:spPr bwMode="auto">
          <a:xfrm>
            <a:off x="8825145" y="4968866"/>
            <a:ext cx="255439" cy="123111"/>
          </a:xfrm>
          <a:prstGeom prst="rect">
            <a:avLst/>
          </a:prstGeom>
          <a:noFill/>
        </p:spPr>
        <p:txBody>
          <a:bodyPr wrap="none" lIns="35997" tIns="0" rIns="35997" bIns="0" rtlCol="0" anchor="ctr">
            <a:spAutoFit/>
          </a:bodyPr>
          <a:lstStyle/>
          <a:p>
            <a:pPr algn="r">
              <a:defRPr/>
            </a:pPr>
            <a:fld id="{EC1A4498-3568-4783-A35D-0E58A7021560}" type="slidenum">
              <a:rPr lang="fr-FR" sz="800" b="1">
                <a:solidFill>
                  <a:schemeClr val="bg1"/>
                </a:solidFill>
                <a:latin typeface="Arial" panose="020B0604020202020204" pitchFamily="34" charset="0"/>
                <a:cs typeface="Arial" panose="020B0604020202020204" pitchFamily="34" charset="0"/>
              </a:rPr>
              <a:t>‹N°›</a:t>
            </a:fld>
            <a:endParaRPr lang="fr-FR"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95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EBFAD690-A585-4B2B-B71B-FCEF7D3C3A78}"/>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pic>
        <p:nvPicPr>
          <p:cNvPr id="3" name="Image 13">
            <a:extLst>
              <a:ext uri="{FF2B5EF4-FFF2-40B4-BE49-F238E27FC236}">
                <a16:creationId xmlns:a16="http://schemas.microsoft.com/office/drawing/2014/main" id="{1715F14E-35F9-4077-8403-CC05008CAAB9}"/>
              </a:ext>
            </a:extLst>
          </p:cNvPr>
          <p:cNvPicPr>
            <a:picLocks noChangeAspect="1"/>
          </p:cNvPicPr>
          <p:nvPr/>
        </p:nvPicPr>
        <p:blipFill>
          <a:blip r:embed="rId3"/>
          <a:stretch>
            <a:fillRect/>
          </a:stretch>
        </p:blipFill>
        <p:spPr>
          <a:xfrm>
            <a:off x="0" y="2157"/>
            <a:ext cx="9144000" cy="5139001"/>
          </a:xfrm>
          <a:prstGeom prst="rect">
            <a:avLst/>
          </a:prstGeom>
          <a:noFill/>
          <a:ln cap="flat">
            <a:noFill/>
          </a:ln>
        </p:spPr>
      </p:pic>
    </p:spTree>
    <p:extLst>
      <p:ext uri="{BB962C8B-B14F-4D97-AF65-F5344CB8AC3E}">
        <p14:creationId xmlns:p14="http://schemas.microsoft.com/office/powerpoint/2010/main" val="260634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43F1D613-D11B-4831-8730-34B363128208}"/>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Tree>
    <p:extLst>
      <p:ext uri="{BB962C8B-B14F-4D97-AF65-F5344CB8AC3E}">
        <p14:creationId xmlns:p14="http://schemas.microsoft.com/office/powerpoint/2010/main" val="35058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D73A2C00-A8AA-4BE6-8C3C-C2AD21B1622C}"/>
              </a:ext>
            </a:extLst>
          </p:cNvPr>
          <p:cNvPicPr>
            <a:picLocks noChangeAspect="1"/>
          </p:cNvPicPr>
          <p:nvPr/>
        </p:nvPicPr>
        <p:blipFill>
          <a:blip r:embed="rId2"/>
          <a:stretch>
            <a:fillRect/>
          </a:stretch>
        </p:blipFill>
        <p:spPr>
          <a:xfrm>
            <a:off x="0" y="0"/>
            <a:ext cx="9144000" cy="5143317"/>
          </a:xfrm>
          <a:prstGeom prst="rect">
            <a:avLst/>
          </a:prstGeom>
          <a:noFill/>
          <a:ln cap="flat">
            <a:noFill/>
          </a:ln>
        </p:spPr>
      </p:pic>
      <p:sp>
        <p:nvSpPr>
          <p:cNvPr id="3" name="Sous-titre 2">
            <a:extLst>
              <a:ext uri="{FF2B5EF4-FFF2-40B4-BE49-F238E27FC236}">
                <a16:creationId xmlns:a16="http://schemas.microsoft.com/office/drawing/2014/main" id="{BF8BE991-FD1D-4146-BB18-7D5E9E64E488}"/>
              </a:ext>
            </a:extLst>
          </p:cNvPr>
          <p:cNvSpPr txBox="1">
            <a:spLocks noGrp="1"/>
          </p:cNvSpPr>
          <p:nvPr>
            <p:ph type="subTitle" idx="4294967295"/>
          </p:nvPr>
        </p:nvSpPr>
        <p:spPr>
          <a:xfrm>
            <a:off x="899998" y="2201043"/>
            <a:ext cx="7343637" cy="461515"/>
          </a:xfrm>
        </p:spPr>
        <p:txBody>
          <a:bodyPr anchorCtr="1"/>
          <a:lstStyle>
            <a:lvl1pPr algn="ctr">
              <a:spcBef>
                <a:spcPts val="0"/>
              </a:spcBef>
              <a:buNone/>
              <a:defRPr sz="3000" b="0">
                <a:solidFill>
                  <a:srgbClr val="237291"/>
                </a:solidFill>
              </a:defRPr>
            </a:lvl1pPr>
          </a:lstStyle>
          <a:p>
            <a:pPr lvl="0"/>
            <a:r>
              <a:rPr lang="fr-FR"/>
              <a:t>Ma description</a:t>
            </a:r>
          </a:p>
        </p:txBody>
      </p:sp>
      <p:sp>
        <p:nvSpPr>
          <p:cNvPr id="4" name="Espace réservé du texte 7">
            <a:extLst>
              <a:ext uri="{FF2B5EF4-FFF2-40B4-BE49-F238E27FC236}">
                <a16:creationId xmlns:a16="http://schemas.microsoft.com/office/drawing/2014/main" id="{5B1A94A7-0536-491C-B421-9199B6CD2FA0}"/>
              </a:ext>
            </a:extLst>
          </p:cNvPr>
          <p:cNvSpPr txBox="1">
            <a:spLocks noGrp="1"/>
          </p:cNvSpPr>
          <p:nvPr>
            <p:ph type="body" idx="4294967295"/>
          </p:nvPr>
        </p:nvSpPr>
        <p:spPr>
          <a:xfrm>
            <a:off x="899998" y="3292918"/>
            <a:ext cx="7343637" cy="261719"/>
          </a:xfrm>
        </p:spPr>
        <p:txBody>
          <a:bodyPr anchorCtr="1"/>
          <a:lstStyle>
            <a:lvl1pPr algn="ctr">
              <a:spcBef>
                <a:spcPts val="0"/>
              </a:spcBef>
              <a:defRPr b="0">
                <a:solidFill>
                  <a:srgbClr val="237291"/>
                </a:solidFill>
              </a:defRPr>
            </a:lvl1pPr>
          </a:lstStyle>
          <a:p>
            <a:pPr lvl="0"/>
            <a:r>
              <a:rPr lang="fr-FR"/>
              <a:t>Ma date</a:t>
            </a:r>
          </a:p>
        </p:txBody>
      </p:sp>
      <p:sp>
        <p:nvSpPr>
          <p:cNvPr id="5" name="Espace réservé du texte 7">
            <a:extLst>
              <a:ext uri="{FF2B5EF4-FFF2-40B4-BE49-F238E27FC236}">
                <a16:creationId xmlns:a16="http://schemas.microsoft.com/office/drawing/2014/main" id="{BC1DC770-352D-429E-9F74-2DDB141298A3}"/>
              </a:ext>
            </a:extLst>
          </p:cNvPr>
          <p:cNvSpPr txBox="1">
            <a:spLocks noGrp="1"/>
          </p:cNvSpPr>
          <p:nvPr>
            <p:ph type="body" idx="4294967295"/>
          </p:nvPr>
        </p:nvSpPr>
        <p:spPr>
          <a:xfrm>
            <a:off x="899998" y="1495080"/>
            <a:ext cx="7343637" cy="692639"/>
          </a:xfrm>
        </p:spPr>
        <p:txBody>
          <a:bodyPr anchorCtr="1"/>
          <a:lstStyle>
            <a:lvl1pPr algn="ctr">
              <a:spcBef>
                <a:spcPts val="0"/>
              </a:spcBef>
              <a:buNone/>
              <a:defRPr sz="4500">
                <a:solidFill>
                  <a:srgbClr val="237291"/>
                </a:solidFill>
              </a:defRPr>
            </a:lvl1pPr>
          </a:lstStyle>
          <a:p>
            <a:pPr lvl="0"/>
            <a:r>
              <a:rPr lang="fr-FR"/>
              <a:t>MON TITRE</a:t>
            </a:r>
          </a:p>
        </p:txBody>
      </p:sp>
    </p:spTree>
    <p:extLst>
      <p:ext uri="{BB962C8B-B14F-4D97-AF65-F5344CB8AC3E}">
        <p14:creationId xmlns:p14="http://schemas.microsoft.com/office/powerpoint/2010/main" val="230938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5f_Titre seul">
    <p:spTree>
      <p:nvGrpSpPr>
        <p:cNvPr id="1" name=""/>
        <p:cNvGrpSpPr/>
        <p:nvPr/>
      </p:nvGrpSpPr>
      <p:grpSpPr>
        <a:xfrm>
          <a:off x="0" y="0"/>
          <a:ext cx="0" cy="0"/>
          <a:chOff x="0" y="0"/>
          <a:chExt cx="0" cy="0"/>
        </a:xfrm>
      </p:grpSpPr>
      <p:pic>
        <p:nvPicPr>
          <p:cNvPr id="2" name="Image 5">
            <a:extLst>
              <a:ext uri="{FF2B5EF4-FFF2-40B4-BE49-F238E27FC236}">
                <a16:creationId xmlns:a16="http://schemas.microsoft.com/office/drawing/2014/main" id="{CDF34D61-5E3E-4894-927D-D4602846F495}"/>
              </a:ext>
            </a:extLst>
          </p:cNvPr>
          <p:cNvPicPr>
            <a:picLocks noChangeAspect="1"/>
          </p:cNvPicPr>
          <p:nvPr/>
        </p:nvPicPr>
        <p:blipFill>
          <a:blip r:embed="rId2"/>
          <a:stretch>
            <a:fillRect/>
          </a:stretch>
        </p:blipFill>
        <p:spPr>
          <a:xfrm>
            <a:off x="0" y="0"/>
            <a:ext cx="9144000" cy="5143317"/>
          </a:xfrm>
          <a:prstGeom prst="rect">
            <a:avLst/>
          </a:prstGeom>
          <a:noFill/>
          <a:ln cap="flat">
            <a:noFill/>
          </a:ln>
        </p:spPr>
      </p:pic>
      <p:sp>
        <p:nvSpPr>
          <p:cNvPr id="3" name="Sous-titre 2">
            <a:extLst>
              <a:ext uri="{FF2B5EF4-FFF2-40B4-BE49-F238E27FC236}">
                <a16:creationId xmlns:a16="http://schemas.microsoft.com/office/drawing/2014/main" id="{760FDEA7-8281-446D-88CB-AEEBDAF60E32}"/>
              </a:ext>
            </a:extLst>
          </p:cNvPr>
          <p:cNvSpPr txBox="1">
            <a:spLocks noGrp="1"/>
          </p:cNvSpPr>
          <p:nvPr>
            <p:ph type="subTitle" idx="4294967295"/>
          </p:nvPr>
        </p:nvSpPr>
        <p:spPr>
          <a:xfrm>
            <a:off x="899998" y="2201043"/>
            <a:ext cx="7343637" cy="461515"/>
          </a:xfrm>
        </p:spPr>
        <p:txBody>
          <a:bodyPr anchorCtr="1"/>
          <a:lstStyle>
            <a:lvl1pPr algn="ctr">
              <a:spcBef>
                <a:spcPts val="0"/>
              </a:spcBef>
              <a:buNone/>
              <a:defRPr sz="3000" b="0">
                <a:solidFill>
                  <a:srgbClr val="237291"/>
                </a:solidFill>
              </a:defRPr>
            </a:lvl1pPr>
          </a:lstStyle>
          <a:p>
            <a:pPr lvl="0"/>
            <a:r>
              <a:rPr lang="fr-FR"/>
              <a:t>Ma description</a:t>
            </a:r>
          </a:p>
        </p:txBody>
      </p:sp>
      <p:sp>
        <p:nvSpPr>
          <p:cNvPr id="4" name="Espace réservé du texte 7">
            <a:extLst>
              <a:ext uri="{FF2B5EF4-FFF2-40B4-BE49-F238E27FC236}">
                <a16:creationId xmlns:a16="http://schemas.microsoft.com/office/drawing/2014/main" id="{E743AC16-60D5-46EE-859E-72728D074AD7}"/>
              </a:ext>
            </a:extLst>
          </p:cNvPr>
          <p:cNvSpPr txBox="1">
            <a:spLocks noGrp="1"/>
          </p:cNvSpPr>
          <p:nvPr>
            <p:ph type="body" idx="4294967295"/>
          </p:nvPr>
        </p:nvSpPr>
        <p:spPr>
          <a:xfrm>
            <a:off x="899998" y="3292918"/>
            <a:ext cx="7343637" cy="261719"/>
          </a:xfrm>
        </p:spPr>
        <p:txBody>
          <a:bodyPr anchorCtr="1"/>
          <a:lstStyle>
            <a:lvl1pPr algn="ctr">
              <a:spcBef>
                <a:spcPts val="0"/>
              </a:spcBef>
              <a:defRPr b="0">
                <a:solidFill>
                  <a:srgbClr val="237291"/>
                </a:solidFill>
              </a:defRPr>
            </a:lvl1pPr>
          </a:lstStyle>
          <a:p>
            <a:pPr lvl="0"/>
            <a:r>
              <a:rPr lang="fr-FR"/>
              <a:t>Ma date</a:t>
            </a:r>
          </a:p>
        </p:txBody>
      </p:sp>
      <p:sp>
        <p:nvSpPr>
          <p:cNvPr id="5" name="Espace réservé du texte 7">
            <a:extLst>
              <a:ext uri="{FF2B5EF4-FFF2-40B4-BE49-F238E27FC236}">
                <a16:creationId xmlns:a16="http://schemas.microsoft.com/office/drawing/2014/main" id="{CC385F7A-AA83-4509-BE0F-80A563A0862D}"/>
              </a:ext>
            </a:extLst>
          </p:cNvPr>
          <p:cNvSpPr txBox="1">
            <a:spLocks noGrp="1"/>
          </p:cNvSpPr>
          <p:nvPr>
            <p:ph type="body" idx="4294967295"/>
          </p:nvPr>
        </p:nvSpPr>
        <p:spPr>
          <a:xfrm>
            <a:off x="899998" y="1495080"/>
            <a:ext cx="7343637" cy="692639"/>
          </a:xfrm>
        </p:spPr>
        <p:txBody>
          <a:bodyPr anchorCtr="1"/>
          <a:lstStyle>
            <a:lvl1pPr algn="ctr">
              <a:spcBef>
                <a:spcPts val="0"/>
              </a:spcBef>
              <a:buNone/>
              <a:defRPr sz="4500">
                <a:solidFill>
                  <a:srgbClr val="237291"/>
                </a:solidFill>
              </a:defRPr>
            </a:lvl1pPr>
          </a:lstStyle>
          <a:p>
            <a:pPr lvl="0"/>
            <a:r>
              <a:rPr lang="fr-FR"/>
              <a:t>MON TITRE</a:t>
            </a:r>
          </a:p>
        </p:txBody>
      </p:sp>
    </p:spTree>
    <p:extLst>
      <p:ext uri="{BB962C8B-B14F-4D97-AF65-F5344CB8AC3E}">
        <p14:creationId xmlns:p14="http://schemas.microsoft.com/office/powerpoint/2010/main" val="2830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8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3E696AE0-5AB8-4D0C-BC50-3F46EB8B85F1}"/>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7CC8E74D-0B97-4846-A272-2C587B459FB6}"/>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F65C128B-6E59-4BB5-8471-67B297ABBC4D}"/>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DBA591A2-3696-4B45-BC25-8BC225EBA5FC}"/>
              </a:ext>
            </a:extLst>
          </p:cNvPr>
          <p:cNvSpPr txBox="1"/>
          <p:nvPr/>
        </p:nvSpPr>
        <p:spPr>
          <a:xfrm>
            <a:off x="8862640" y="4946782"/>
            <a:ext cx="246082" cy="12522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30318-CABF-4B81-AA67-88D9613C90C6}" type="slidenum">
              <a:rPr sz="800" b="1">
                <a:solidFill>
                  <a:schemeClr val="bg1"/>
                </a:solidFill>
              </a:rPr>
              <a:t>‹N°›</a:t>
            </a:fld>
            <a:endParaRPr lang="fr-FR" sz="800" b="1" i="0" u="none" strike="noStrike" kern="1200" cap="none" spc="0" baseline="0" dirty="0">
              <a:solidFill>
                <a:schemeClr val="bg1"/>
              </a:solidFill>
              <a:uFillTx/>
              <a:latin typeface="Arial" pitchFamily="18"/>
              <a:ea typeface="PingFang SC" pitchFamily="2"/>
              <a:cs typeface="Arial Unicode MS" pitchFamily="2"/>
            </a:endParaRPr>
          </a:p>
        </p:txBody>
      </p:sp>
      <p:sp>
        <p:nvSpPr>
          <p:cNvPr id="7" name="Espace réservé du pied de page 6">
            <a:extLst>
              <a:ext uri="{FF2B5EF4-FFF2-40B4-BE49-F238E27FC236}">
                <a16:creationId xmlns:a16="http://schemas.microsoft.com/office/drawing/2014/main" id="{DB765D54-B863-43EE-B76B-0AE650C04D3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295942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9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F0442790-7C7E-42FE-8075-DDE3FC7A1C02}"/>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4A46DAEF-797E-4FDC-B42A-B0CB0CDB0805}"/>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A2D47A4F-A46A-4E23-A9B8-E85A1B4BDADD}"/>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80BCFA9C-7667-4CBA-9937-149ED9B5CABB}"/>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1CAB27-7E50-4298-8060-FBDEA0FB1B5E}"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3019D32A-1E80-4E3C-8813-74C058C123A4}"/>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302624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0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DC532055-BEBC-4DCE-8CBA-5D653E4F9377}"/>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0230ABF2-5069-467F-B0AC-E782B855C278}"/>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5BB21FD1-3628-4850-9253-7A5AC5C3B96F}"/>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CA6351EF-CFA8-4942-BE00-C076AF4FA6DF}"/>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EA0428-683F-49E1-A2F8-CBD59D54DE7F}" type="slidenum">
              <a:rPr sz="800">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Tree>
    <p:extLst>
      <p:ext uri="{BB962C8B-B14F-4D97-AF65-F5344CB8AC3E}">
        <p14:creationId xmlns:p14="http://schemas.microsoft.com/office/powerpoint/2010/main" val="276054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1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D5A4453C-0ECF-406B-BF04-2A181386315D}"/>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A02C1B23-1CF3-4F78-8366-E2BCA05D3A1F}"/>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AE57D160-7558-4937-A105-20E4D1088B58}"/>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B7F7FC70-D0BB-4B31-9D4A-224284065B86}"/>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77327E-E50B-4514-8896-2CD3A2487905}" type="slidenum">
              <a:rPr sz="800">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0BC76EE9-D45B-43E6-AC80-F59036F6061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66664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D63371B-9BDF-459C-B155-1C85F740AF62}"/>
              </a:ext>
            </a:extLst>
          </p:cNvPr>
          <p:cNvSpPr txBox="1">
            <a:spLocks noGrp="1"/>
          </p:cNvSpPr>
          <p:nvPr>
            <p:ph type="body" idx="1"/>
          </p:nvPr>
        </p:nvSpPr>
        <p:spPr>
          <a:xfrm>
            <a:off x="897840" y="1059478"/>
            <a:ext cx="7346161" cy="1639080"/>
          </a:xfrm>
          <a:prstGeom prst="rect">
            <a:avLst/>
          </a:prstGeom>
          <a:noFill/>
          <a:ln>
            <a:noFill/>
          </a:ln>
        </p:spPr>
        <p:txBody>
          <a:bodyPr vert="horz" wrap="square" lIns="35999" tIns="0" rIns="35999" bIns="0" anchor="t" anchorCtr="0" compatLnSpc="1">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p:txBody>
      </p:sp>
      <p:sp>
        <p:nvSpPr>
          <p:cNvPr id="3" name="ZoneTexte 7">
            <a:extLst>
              <a:ext uri="{FF2B5EF4-FFF2-40B4-BE49-F238E27FC236}">
                <a16:creationId xmlns:a16="http://schemas.microsoft.com/office/drawing/2014/main" id="{30C9B42E-E416-4746-BAF6-7F5C9C79D3AF}"/>
              </a:ext>
            </a:extLst>
          </p:cNvPr>
          <p:cNvSpPr txBox="1"/>
          <p:nvPr/>
        </p:nvSpPr>
        <p:spPr>
          <a:xfrm>
            <a:off x="8783708" y="4975434"/>
            <a:ext cx="325014" cy="162224"/>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36501A-F7D6-47D4-9489-69AD90937F58}" type="slidenum">
              <a:rPr sz="1100">
                <a:solidFill>
                  <a:schemeClr val="bg1"/>
                </a:solidFill>
                <a:latin typeface="Arial" panose="020B0604020202020204" pitchFamily="34" charset="0"/>
                <a:cs typeface="Arial" panose="020B0604020202020204" pitchFamily="34" charset="0"/>
              </a:rPr>
              <a:t>‹N°›</a:t>
            </a:fld>
            <a:endParaRPr lang="fr-FR" sz="11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
        <p:nvSpPr>
          <p:cNvPr id="4" name="Espace réservé de la date 3">
            <a:extLst>
              <a:ext uri="{FF2B5EF4-FFF2-40B4-BE49-F238E27FC236}">
                <a16:creationId xmlns:a16="http://schemas.microsoft.com/office/drawing/2014/main" id="{D5E1C562-7AF4-48E7-A1C4-7B258A7F8E46}"/>
              </a:ext>
            </a:extLst>
          </p:cNvPr>
          <p:cNvSpPr txBox="1">
            <a:spLocks noGrp="1"/>
          </p:cNvSpPr>
          <p:nvPr>
            <p:ph type="dt" sz="half" idx="2"/>
          </p:nvPr>
        </p:nvSpPr>
        <p:spPr>
          <a:xfrm>
            <a:off x="6554876" y="5019836"/>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chemeClr val="bg1"/>
                </a:solidFill>
                <a:uFillTx/>
                <a:latin typeface="Arial"/>
                <a:ea typeface="Tahoma" pitchFamily="2"/>
                <a:cs typeface="Tahoma" pitchFamily="2"/>
              </a:defRPr>
            </a:lvl1pPr>
          </a:lstStyle>
          <a:p>
            <a:r>
              <a:rPr lang="fr-FR" dirty="0"/>
              <a:t>19 octobre 2023</a:t>
            </a:r>
          </a:p>
        </p:txBody>
      </p:sp>
      <p:sp>
        <p:nvSpPr>
          <p:cNvPr id="5" name="Espace réservé du titre 4">
            <a:extLst>
              <a:ext uri="{FF2B5EF4-FFF2-40B4-BE49-F238E27FC236}">
                <a16:creationId xmlns:a16="http://schemas.microsoft.com/office/drawing/2014/main" id="{1E837862-12C1-4DEB-8ED8-9BBDC24E5972}"/>
              </a:ext>
            </a:extLst>
          </p:cNvPr>
          <p:cNvSpPr txBox="1">
            <a:spLocks noGrp="1"/>
          </p:cNvSpPr>
          <p:nvPr>
            <p:ph type="title"/>
          </p:nvPr>
        </p:nvSpPr>
        <p:spPr>
          <a:xfrm>
            <a:off x="628558" y="274676"/>
            <a:ext cx="7886882" cy="99359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6" name="Espace réservé du pied de page 6">
            <a:extLst>
              <a:ext uri="{FF2B5EF4-FFF2-40B4-BE49-F238E27FC236}">
                <a16:creationId xmlns:a16="http://schemas.microsoft.com/office/drawing/2014/main" id="{E71C431D-BCB4-47BF-83B1-138AB1220B40}"/>
              </a:ext>
            </a:extLst>
          </p:cNvPr>
          <p:cNvSpPr txBox="1">
            <a:spLocks noGrp="1"/>
          </p:cNvSpPr>
          <p:nvPr>
            <p:ph type="ftr" sz="quarter" idx="3"/>
          </p:nvPr>
        </p:nvSpPr>
        <p:spPr>
          <a:xfrm>
            <a:off x="0" y="4972091"/>
            <a:ext cx="6554876" cy="169277"/>
          </a:xfrm>
          <a:prstGeom prst="rect">
            <a:avLst/>
          </a:prstGeom>
          <a:noFill/>
          <a:ln>
            <a:noFill/>
          </a:ln>
        </p:spPr>
        <p:txBody>
          <a:bodyPr vert="horz" wrap="square" lIns="35999" tIns="0" rIns="35999" bIns="0" anchor="ctr" anchorCtr="0" compatLnSpc="1">
            <a:spAutoFit/>
          </a:bodyPr>
          <a:lstStyle>
            <a:lvl1pPr marL="0" marR="0" lvl="0" indent="0" algn="l" defTabSz="914400" rtl="0" fontAlgn="auto" hangingPunct="0">
              <a:lnSpc>
                <a:spcPct val="100000"/>
              </a:lnSpc>
              <a:spcBef>
                <a:spcPts val="0"/>
              </a:spcBef>
              <a:spcAft>
                <a:spcPts val="0"/>
              </a:spcAft>
              <a:buNone/>
              <a:tabLst/>
              <a:defRPr lang="fr-FR" sz="1100" b="0" i="0" u="none" strike="noStrike" kern="1200" cap="none" spc="0" baseline="0">
                <a:solidFill>
                  <a:schemeClr val="bg1"/>
                </a:solidFill>
                <a:uFillTx/>
                <a:latin typeface="Arial" panose="020B0604020202020204" pitchFamily="34" charset="0"/>
                <a:ea typeface="Tahoma" pitchFamily="2"/>
                <a:cs typeface="Arial" panose="020B0604020202020204" pitchFamily="34" charset="0"/>
              </a:defRPr>
            </a:lvl1pPr>
          </a:lstStyle>
          <a:p>
            <a:r>
              <a:rPr lang="fr-FR"/>
              <a:t>Atelier CR2PA</a:t>
            </a:r>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p:txStyles>
    <p:titleStyle>
      <a:lvl1pPr marL="0" marR="0" lvl="0" indent="0" algn="l" defTabSz="914400" rtl="0" fontAlgn="auto" hangingPunct="1">
        <a:lnSpc>
          <a:spcPct val="80000"/>
        </a:lnSpc>
        <a:spcBef>
          <a:spcPts val="0"/>
        </a:spcBef>
        <a:spcAft>
          <a:spcPts val="0"/>
        </a:spcAft>
        <a:buNone/>
        <a:tabLst/>
        <a:defRPr lang="fr-FR" sz="3200" b="1" i="0" u="none" strike="noStrike" kern="1200" cap="none" spc="99" baseline="0">
          <a:solidFill>
            <a:srgbClr val="237291"/>
          </a:solidFill>
          <a:highlight>
            <a:scrgbClr r="0" g="0" b="0">
              <a:alpha val="0"/>
            </a:scrgbClr>
          </a:highlight>
          <a:uFillTx/>
          <a:latin typeface="Arial" pitchFamily="18"/>
          <a:ea typeface="PingFang SC" pitchFamily="2"/>
          <a:cs typeface="Arial Unicode MS" pitchFamily="2"/>
        </a:defRPr>
      </a:lvl1pPr>
    </p:titleStyle>
    <p:bodyStyle>
      <a:lvl1pPr marL="0" marR="0" lvl="0" indent="0" algn="l" defTabSz="914400" rtl="0" fontAlgn="auto" hangingPunct="1">
        <a:lnSpc>
          <a:spcPct val="100000"/>
        </a:lnSpc>
        <a:spcBef>
          <a:spcPts val="1800"/>
        </a:spcBef>
        <a:spcAft>
          <a:spcPts val="0"/>
        </a:spcAft>
        <a:buSzPct val="45000"/>
        <a:buFont typeface="StarSymbol"/>
        <a:buChar char="●"/>
        <a:tabLst/>
        <a:defRPr lang="fr-FR" sz="1700" b="1" i="0" u="none" strike="noStrike" kern="1200" cap="none" spc="0" baseline="0">
          <a:solidFill>
            <a:srgbClr val="00677F"/>
          </a:solidFill>
          <a:highlight>
            <a:scrgbClr r="0" g="0" b="0">
              <a:alpha val="0"/>
            </a:scrgbClr>
          </a:highlight>
          <a:uFillTx/>
          <a:latin typeface="Arial" pitchFamily="18"/>
          <a:ea typeface="PingFang SC" pitchFamily="2"/>
          <a:cs typeface="Arial Unicode MS" pitchFamily="2"/>
        </a:defRPr>
      </a:lvl1pPr>
      <a:lvl2pPr marL="0" marR="0" lvl="1" indent="0" algn="l" defTabSz="914400" rtl="0" fontAlgn="auto" hangingPunct="1">
        <a:lnSpc>
          <a:spcPct val="100000"/>
        </a:lnSpc>
        <a:spcBef>
          <a:spcPts val="0"/>
        </a:spcBef>
        <a:spcAft>
          <a:spcPts val="0"/>
        </a:spcAft>
        <a:buSzPct val="75000"/>
        <a:buFont typeface="StarSymbol"/>
        <a:buChar char="–"/>
        <a:tabLst/>
        <a:defRPr lang="fr-FR" sz="1400" b="1" i="0" u="none" strike="noStrike" kern="1200" cap="none" spc="0" baseline="0">
          <a:solidFill>
            <a:srgbClr val="00A3BC"/>
          </a:solidFill>
          <a:highlight>
            <a:scrgbClr r="0" g="0" b="0">
              <a:alpha val="0"/>
            </a:scrgbClr>
          </a:highlight>
          <a:uFillTx/>
          <a:latin typeface="Arial" pitchFamily="18"/>
          <a:ea typeface="PingFang SC" pitchFamily="2"/>
          <a:cs typeface="Arial Unicode MS" pitchFamily="2"/>
        </a:defRPr>
      </a:lvl2pPr>
      <a:lvl3pPr marL="0" marR="0" lvl="2" indent="0" algn="l" defTabSz="914400" rtl="0" fontAlgn="auto" hangingPunct="1">
        <a:lnSpc>
          <a:spcPct val="100000"/>
        </a:lnSpc>
        <a:spcBef>
          <a:spcPts val="0"/>
        </a:spcBef>
        <a:spcAft>
          <a:spcPts val="0"/>
        </a:spcAft>
        <a:buSzPct val="45000"/>
        <a:buFont typeface="StarSymbol"/>
        <a:buChar char="●"/>
        <a:tabLst/>
        <a:defRPr lang="fr-FR" sz="14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3pPr>
      <a:lvl4pPr marL="143999" marR="0" lvl="3" indent="-143999" algn="l" defTabSz="914400" rtl="0" fontAlgn="auto" hangingPunct="1">
        <a:lnSpc>
          <a:spcPct val="100000"/>
        </a:lnSpc>
        <a:spcBef>
          <a:spcPts val="600"/>
        </a:spcBef>
        <a:spcAft>
          <a:spcPts val="0"/>
        </a:spcAft>
        <a:buSzPct val="75000"/>
        <a:buFont typeface="StarSymbol"/>
        <a:buChar char="–"/>
        <a:tabLst/>
        <a:defRPr lang="fr-FR" sz="1200" b="0" i="0" u="none" strike="noStrike" kern="1200" cap="none" spc="0" baseline="0">
          <a:solidFill>
            <a:srgbClr val="000000"/>
          </a:solidFill>
          <a:highlight>
            <a:scrgbClr r="0" g="0" b="0">
              <a:alpha val="0"/>
            </a:scrgbClr>
          </a:highlight>
          <a:uFillTx/>
          <a:latin typeface="Arial Black" pitchFamily="34"/>
          <a:ea typeface="PingFang SC" pitchFamily="2"/>
          <a:cs typeface="Arial Unicode MS" pitchFamily="2"/>
        </a:defRPr>
      </a:lvl4pPr>
      <a:lvl5pPr marL="251999" marR="0" lvl="4" indent="-107999" algn="l" defTabSz="914400" rtl="0" fontAlgn="auto" hangingPunct="1">
        <a:lnSpc>
          <a:spcPct val="100000"/>
        </a:lnSpc>
        <a:spcBef>
          <a:spcPts val="0"/>
        </a:spcBef>
        <a:spcAft>
          <a:spcPts val="0"/>
        </a:spcAft>
        <a:buSzPct val="45000"/>
        <a:buFont typeface="StarSymbol"/>
        <a:buChar char="●"/>
        <a:tabLst/>
        <a:defRPr lang="fr-FR" sz="11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5pPr>
      <a:lvl6pPr marL="719998" marR="0" lvl="5" indent="-107999" algn="l" defTabSz="914400" rtl="0" fontAlgn="auto" hangingPunct="1">
        <a:lnSpc>
          <a:spcPct val="100000"/>
        </a:lnSpc>
        <a:spcBef>
          <a:spcPts val="0"/>
        </a:spcBef>
        <a:spcAft>
          <a:spcPts val="0"/>
        </a:spcAft>
        <a:buSzPct val="45000"/>
        <a:buFont typeface="StarSymbol"/>
        <a:buChar char="●"/>
        <a:tabLst/>
        <a:defRPr lang="fr-FR" sz="9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6pPr>
      <a:lvl7pPr marL="0" marR="0" lvl="6" indent="0" algn="ctr" defTabSz="914400" rtl="0" fontAlgn="auto" hangingPunct="1">
        <a:lnSpc>
          <a:spcPct val="100000"/>
        </a:lnSpc>
        <a:spcBef>
          <a:spcPts val="1200"/>
        </a:spcBef>
        <a:spcAft>
          <a:spcPts val="0"/>
        </a:spcAft>
        <a:buSzPct val="45000"/>
        <a:buFont typeface="StarSymbol"/>
        <a:buChar char="●"/>
        <a:tabLst/>
        <a:defRPr lang="fr-FR" sz="1200" b="0" i="1" u="none" strike="noStrike" kern="1200" cap="none" spc="0" baseline="0">
          <a:solidFill>
            <a:srgbClr val="00677F"/>
          </a:solidFill>
          <a:highlight>
            <a:scrgbClr r="0" g="0" b="0">
              <a:alpha val="0"/>
            </a:scrgbClr>
          </a:highlight>
          <a:uFillTx/>
          <a:latin typeface="Arial" pitchFamily="18"/>
          <a:ea typeface="PingFang SC" pitchFamily="2"/>
          <a:cs typeface="Arial Unicode MS"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s/alerta-bot%C3%B3n-se%C3%B1al-s%C3%ADmbolo-icono-309217/" TargetMode="External"/><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fdelion@bouyguestelecom.fr" TargetMode="External"/><Relationship Id="rId2" Type="http://schemas.openxmlformats.org/officeDocument/2006/relationships/hyperlink" Target="mailto:veronique.lecocq@servier.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blog.cr2pa.fr/2023/11/intelligence-artificielle-la-journee-efutura-du-12-octobre-2023/" TargetMode="Externa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hyperlink" Target="https://lnkd.in/eQNcpfCY" TargetMode="External"/><Relationship Id="rId5" Type="http://schemas.openxmlformats.org/officeDocument/2006/relationships/hyperlink" Target="https://lnkd.in/exedPQnB"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microsoft.com/office/2018/10/relationships/comments" Target="../comments/modernComment_10A_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3C0B4EF4-C77F-4CA9-8081-099B8D890CAE}"/>
              </a:ext>
            </a:extLst>
          </p:cNvPr>
          <p:cNvSpPr txBox="1">
            <a:spLocks noGrp="1"/>
          </p:cNvSpPr>
          <p:nvPr>
            <p:ph type="title"/>
          </p:nvPr>
        </p:nvSpPr>
        <p:spPr>
          <a:xfrm>
            <a:off x="228088" y="243592"/>
            <a:ext cx="4121052" cy="2015158"/>
          </a:xfrm>
          <a:noFill/>
        </p:spPr>
        <p:txBody>
          <a:bodyPr anchor="t" anchorCtr="0"/>
          <a:lstStyle/>
          <a:p>
            <a:pPr lvl="0" algn="l"/>
            <a:r>
              <a:rPr lang="fr-FR" sz="3600" dirty="0">
                <a:solidFill>
                  <a:srgbClr val="FFFFFF"/>
                </a:solidFill>
              </a:rPr>
              <a:t>Atelier n°42</a:t>
            </a:r>
            <a:br>
              <a:rPr lang="fr-FR" sz="3600" dirty="0">
                <a:solidFill>
                  <a:srgbClr val="FFFFFF"/>
                </a:solidFill>
              </a:rPr>
            </a:br>
            <a:r>
              <a:rPr lang="fr-FR" sz="2000" dirty="0">
                <a:solidFill>
                  <a:srgbClr val="FFFFFF"/>
                </a:solidFill>
              </a:rPr>
              <a:t>« Changement / Evolution SAE »</a:t>
            </a:r>
            <a:br>
              <a:rPr lang="fr-FR" sz="2300" dirty="0">
                <a:solidFill>
                  <a:srgbClr val="FFFFFF"/>
                </a:solidFill>
              </a:rPr>
            </a:br>
            <a:br>
              <a:rPr lang="fr-FR" sz="1400" dirty="0">
                <a:solidFill>
                  <a:srgbClr val="FFFFFF"/>
                </a:solidFill>
              </a:rPr>
            </a:br>
            <a:br>
              <a:rPr lang="fr-FR" sz="2300" dirty="0">
                <a:solidFill>
                  <a:srgbClr val="FFFFFF"/>
                </a:solidFill>
              </a:rPr>
            </a:br>
            <a:r>
              <a:rPr lang="fr-FR" sz="1100" dirty="0">
                <a:solidFill>
                  <a:srgbClr val="FFFFFF"/>
                </a:solidFill>
              </a:rPr>
              <a:t>5 décembre 2023</a:t>
            </a:r>
            <a:br>
              <a:rPr lang="fr-FR" sz="1100" dirty="0">
                <a:solidFill>
                  <a:srgbClr val="FFFFFF"/>
                </a:solidFill>
              </a:rPr>
            </a:br>
            <a:r>
              <a:rPr lang="fr-FR" sz="1100" dirty="0">
                <a:solidFill>
                  <a:srgbClr val="FFFFFF"/>
                </a:solidFill>
              </a:rPr>
              <a:t>Meudon – Bouygues télécom</a:t>
            </a:r>
            <a:br>
              <a:rPr lang="fr-FR" sz="1100" dirty="0">
                <a:solidFill>
                  <a:srgbClr val="FFFFFF"/>
                </a:solidFill>
              </a:rPr>
            </a:br>
            <a:br>
              <a:rPr lang="fr-FR" sz="1100" dirty="0">
                <a:solidFill>
                  <a:srgbClr val="FFFFFF"/>
                </a:solidFill>
              </a:rPr>
            </a:br>
            <a:r>
              <a:rPr lang="fr-FR" sz="1100" dirty="0">
                <a:solidFill>
                  <a:srgbClr val="FFFFFF"/>
                </a:solidFill>
              </a:rPr>
              <a:t>8 participants en visio</a:t>
            </a:r>
            <a:br>
              <a:rPr lang="fr-FR" sz="1100" dirty="0">
                <a:solidFill>
                  <a:srgbClr val="FFFFFF"/>
                </a:solidFill>
              </a:rPr>
            </a:br>
            <a:r>
              <a:rPr lang="fr-FR" sz="1100" dirty="0">
                <a:solidFill>
                  <a:srgbClr val="FFFFFF"/>
                </a:solidFill>
              </a:rPr>
              <a:t>3 participants en présentiel</a:t>
            </a:r>
            <a:endParaRPr lang="fr-FR" sz="23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5132254" cy="393841"/>
          </a:xfrm>
        </p:spPr>
        <p:txBody>
          <a:bodyPr anchor="t">
            <a:normAutofit fontScale="90000"/>
          </a:bodyPr>
          <a:lstStyle/>
          <a:p>
            <a:r>
              <a:rPr lang="fr-FR" dirty="0"/>
              <a:t>Evènements déclencheurs du changement de SAE</a:t>
            </a:r>
            <a:br>
              <a:rPr lang="fr-FR" dirty="0"/>
            </a:br>
            <a:endParaRPr lang="fr-FR" dirty="0"/>
          </a:p>
        </p:txBody>
      </p:sp>
      <p:graphicFrame>
        <p:nvGraphicFramePr>
          <p:cNvPr id="4" name="Tableau 4">
            <a:extLst>
              <a:ext uri="{FF2B5EF4-FFF2-40B4-BE49-F238E27FC236}">
                <a16:creationId xmlns:a16="http://schemas.microsoft.com/office/drawing/2014/main" id="{ABFEA8AA-956D-21A4-D430-28A243A41F43}"/>
              </a:ext>
            </a:extLst>
          </p:cNvPr>
          <p:cNvGraphicFramePr>
            <a:graphicFrameLocks noGrp="1"/>
          </p:cNvGraphicFramePr>
          <p:nvPr>
            <p:extLst>
              <p:ext uri="{D42A27DB-BD31-4B8C-83A1-F6EECF244321}">
                <p14:modId xmlns:p14="http://schemas.microsoft.com/office/powerpoint/2010/main" val="2194155479"/>
              </p:ext>
            </p:extLst>
          </p:nvPr>
        </p:nvGraphicFramePr>
        <p:xfrm>
          <a:off x="594986" y="1459230"/>
          <a:ext cx="7954028" cy="2225040"/>
        </p:xfrm>
        <a:graphic>
          <a:graphicData uri="http://schemas.openxmlformats.org/drawingml/2006/table">
            <a:tbl>
              <a:tblPr firstRow="1" bandRow="1">
                <a:tableStyleId>{00A15C55-8517-42AA-B614-E9B94910E393}</a:tableStyleId>
              </a:tblPr>
              <a:tblGrid>
                <a:gridCol w="5235880">
                  <a:extLst>
                    <a:ext uri="{9D8B030D-6E8A-4147-A177-3AD203B41FA5}">
                      <a16:colId xmlns:a16="http://schemas.microsoft.com/office/drawing/2014/main" val="890868517"/>
                    </a:ext>
                  </a:extLst>
                </a:gridCol>
                <a:gridCol w="1396652">
                  <a:extLst>
                    <a:ext uri="{9D8B030D-6E8A-4147-A177-3AD203B41FA5}">
                      <a16:colId xmlns:a16="http://schemas.microsoft.com/office/drawing/2014/main" val="1099984841"/>
                    </a:ext>
                  </a:extLst>
                </a:gridCol>
                <a:gridCol w="1321496">
                  <a:extLst>
                    <a:ext uri="{9D8B030D-6E8A-4147-A177-3AD203B41FA5}">
                      <a16:colId xmlns:a16="http://schemas.microsoft.com/office/drawing/2014/main" val="4056272587"/>
                    </a:ext>
                  </a:extLst>
                </a:gridCol>
              </a:tblGrid>
              <a:tr h="370840">
                <a:tc>
                  <a:txBody>
                    <a:bodyPr/>
                    <a:lstStyle/>
                    <a:p>
                      <a:pPr algn="ctr"/>
                      <a:r>
                        <a:rPr lang="fr-FR" dirty="0"/>
                        <a:t>Evènement</a:t>
                      </a:r>
                    </a:p>
                  </a:txBody>
                  <a:tcPr anchor="ctr"/>
                </a:tc>
                <a:tc>
                  <a:txBody>
                    <a:bodyPr/>
                    <a:lstStyle/>
                    <a:p>
                      <a:pPr algn="ctr"/>
                      <a:r>
                        <a:rPr lang="fr-FR" dirty="0"/>
                        <a:t>Changement</a:t>
                      </a:r>
                    </a:p>
                  </a:txBody>
                  <a:tcPr anchor="ctr"/>
                </a:tc>
                <a:tc>
                  <a:txBody>
                    <a:bodyPr/>
                    <a:lstStyle/>
                    <a:p>
                      <a:pPr algn="ctr"/>
                      <a:r>
                        <a:rPr lang="fr-FR" dirty="0"/>
                        <a:t>Evolution</a:t>
                      </a:r>
                    </a:p>
                  </a:txBody>
                  <a:tcPr anchor="ctr"/>
                </a:tc>
                <a:extLst>
                  <a:ext uri="{0D108BD9-81ED-4DB2-BD59-A6C34878D82A}">
                    <a16:rowId xmlns:a16="http://schemas.microsoft.com/office/drawing/2014/main" val="2020074517"/>
                  </a:ext>
                </a:extLst>
              </a:tr>
              <a:tr h="370840">
                <a:tc>
                  <a:txBody>
                    <a:bodyPr/>
                    <a:lstStyle/>
                    <a:p>
                      <a:r>
                        <a:rPr lang="fr-FR" sz="1600" dirty="0">
                          <a:solidFill>
                            <a:srgbClr val="237291"/>
                          </a:solidFill>
                          <a:latin typeface="Arial" panose="020B0604020202020204" pitchFamily="34" charset="0"/>
                          <a:cs typeface="Arial" panose="020B0604020202020204" pitchFamily="34" charset="0"/>
                        </a:rPr>
                        <a:t>Disparition de l’éditeur</a:t>
                      </a:r>
                    </a:p>
                  </a:txBody>
                  <a:tcPr/>
                </a:tc>
                <a:tc>
                  <a:txBody>
                    <a:bodyPr/>
                    <a:lstStyle/>
                    <a:p>
                      <a:pPr algn="ctr"/>
                      <a:r>
                        <a:rPr lang="fr-FR" sz="1800" dirty="0">
                          <a:solidFill>
                            <a:srgbClr val="237291"/>
                          </a:solidFill>
                          <a:latin typeface="Arial" panose="020B0604020202020204" pitchFamily="34" charset="0"/>
                          <a:cs typeface="Arial" panose="020B0604020202020204" pitchFamily="34" charset="0"/>
                          <a:sym typeface="Wingdings" panose="05000000000000000000" pitchFamily="2" charset="2"/>
                        </a:rPr>
                        <a:t></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9573433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rgbClr val="237291"/>
                          </a:solidFill>
                          <a:latin typeface="Arial" panose="020B0604020202020204" pitchFamily="34" charset="0"/>
                          <a:ea typeface="+mn-ea"/>
                          <a:cs typeface="Arial" panose="020B0604020202020204" pitchFamily="34" charset="0"/>
                        </a:rPr>
                        <a:t>Changement de stratégie de l’éditeur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37291"/>
                          </a:solidFill>
                          <a:latin typeface="Arial" panose="020B0604020202020204" pitchFamily="34" charset="0"/>
                          <a:cs typeface="Arial" panose="020B0604020202020204" pitchFamily="34" charset="0"/>
                          <a:sym typeface="Wingdings" panose="05000000000000000000" pitchFamily="2" charset="2"/>
                        </a:rPr>
                        <a:t></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12874887"/>
                  </a:ext>
                </a:extLst>
              </a:tr>
              <a:tr h="370840">
                <a:tc>
                  <a:txBody>
                    <a:bodyPr/>
                    <a:lstStyle/>
                    <a:p>
                      <a:pPr marL="0" algn="l" defTabSz="914400" rtl="0" eaLnBrk="1" latinLnBrk="0" hangingPunct="1"/>
                      <a:r>
                        <a:rPr lang="fr-FR" sz="1600" kern="1200" dirty="0">
                          <a:solidFill>
                            <a:srgbClr val="237291"/>
                          </a:solidFill>
                          <a:latin typeface="Arial" panose="020B0604020202020204" pitchFamily="34" charset="0"/>
                          <a:ea typeface="+mn-ea"/>
                          <a:cs typeface="Arial" panose="020B0604020202020204" pitchFamily="34" charset="0"/>
                        </a:rPr>
                        <a:t>Changement de gouvernance de l’outil côté fournisseur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37291"/>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519258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rgbClr val="237291"/>
                          </a:solidFill>
                          <a:latin typeface="Arial" panose="020B0604020202020204" pitchFamily="34" charset="0"/>
                          <a:ea typeface="+mn-ea"/>
                          <a:cs typeface="Arial" panose="020B0604020202020204" pitchFamily="34" charset="0"/>
                        </a:rPr>
                        <a:t>Fonctionnalités manquantes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7291"/>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7291"/>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249527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rgbClr val="237291"/>
                          </a:solidFill>
                          <a:latin typeface="Arial" panose="020B0604020202020204" pitchFamily="34" charset="0"/>
                          <a:ea typeface="+mn-ea"/>
                          <a:cs typeface="Arial" panose="020B0604020202020204" pitchFamily="34" charset="0"/>
                        </a:rPr>
                        <a:t>Fin de maintenance / support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7291"/>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7291"/>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576686388"/>
                  </a:ext>
                </a:extLst>
              </a:tr>
            </a:tbl>
          </a:graphicData>
        </a:graphic>
      </p:graphicFrame>
    </p:spTree>
    <p:extLst>
      <p:ext uri="{BB962C8B-B14F-4D97-AF65-F5344CB8AC3E}">
        <p14:creationId xmlns:p14="http://schemas.microsoft.com/office/powerpoint/2010/main" val="189808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1163061" y="816680"/>
            <a:ext cx="7565562" cy="3716402"/>
          </a:xfrm>
          <a:noFill/>
        </p:spPr>
        <p:txBody>
          <a:bodyPr/>
          <a:lstStyle/>
          <a:p>
            <a:pPr>
              <a:spcAft>
                <a:spcPts val="300"/>
              </a:spcAft>
            </a:pPr>
            <a:r>
              <a:rPr lang="fr-FR" sz="1600" dirty="0"/>
              <a:t> Cloud ou « On </a:t>
            </a:r>
            <a:r>
              <a:rPr lang="fr-FR" sz="1600" dirty="0" err="1"/>
              <a:t>premise</a:t>
            </a:r>
            <a:r>
              <a:rPr lang="fr-FR" sz="1600" dirty="0"/>
              <a:t> » ?  </a:t>
            </a:r>
          </a:p>
          <a:p>
            <a:pPr marL="355600" lvl="1" indent="-90488"/>
            <a:r>
              <a:rPr lang="fr-FR" sz="1200" dirty="0"/>
              <a:t>Quels niveaux de service ? </a:t>
            </a:r>
          </a:p>
          <a:p>
            <a:pPr marL="355600" lvl="1" indent="-90488"/>
            <a:r>
              <a:rPr lang="fr-FR" sz="1200" dirty="0"/>
              <a:t>Quelles exigences réglementaires ?</a:t>
            </a:r>
          </a:p>
          <a:p>
            <a:pPr marL="355600" lvl="1" indent="-90488"/>
            <a:r>
              <a:rPr lang="fr-FR" sz="1200" dirty="0"/>
              <a:t>Pour un service Cloud, considérer des offres de stockage « à froid » type AWS S3 ou Azure Storage</a:t>
            </a:r>
          </a:p>
          <a:p>
            <a:pPr marL="355600" lvl="1" indent="-90488"/>
            <a:r>
              <a:rPr lang="fr-FR" sz="1200" dirty="0"/>
              <a:t>Pour un service « on </a:t>
            </a:r>
            <a:r>
              <a:rPr lang="fr-FR" sz="1200" dirty="0" err="1"/>
              <a:t>premise</a:t>
            </a:r>
            <a:r>
              <a:rPr lang="fr-FR" sz="1200" dirty="0"/>
              <a:t> » la technologie de stockage, la confidentialité, etc. peuvent-être des arguments clés. </a:t>
            </a:r>
          </a:p>
          <a:p>
            <a:pPr>
              <a:spcAft>
                <a:spcPts val="300"/>
              </a:spcAft>
            </a:pPr>
            <a:r>
              <a:rPr lang="fr-FR" sz="1600" dirty="0"/>
              <a:t> Gestion des données </a:t>
            </a:r>
          </a:p>
          <a:p>
            <a:pPr marL="355600" lvl="1" indent="-90488"/>
            <a:r>
              <a:rPr lang="fr-FR" sz="1200" dirty="0"/>
              <a:t>Ségrégation (US, AEME, Chine...) ?</a:t>
            </a:r>
          </a:p>
          <a:p>
            <a:pPr marL="355600" lvl="1" indent="-90488"/>
            <a:r>
              <a:rPr lang="fr-FR" sz="1200" dirty="0"/>
              <a:t>Comment seront gérées les rétentions et les destructions ?</a:t>
            </a:r>
          </a:p>
          <a:p>
            <a:pPr marL="355600" lvl="1" indent="-90488"/>
            <a:r>
              <a:rPr lang="fr-FR" sz="1200" dirty="0"/>
              <a:t>Migration des données et réversibilité ?</a:t>
            </a:r>
          </a:p>
          <a:p>
            <a:pPr>
              <a:spcAft>
                <a:spcPts val="300"/>
              </a:spcAft>
            </a:pPr>
            <a:r>
              <a:rPr lang="fr-FR" sz="1600" dirty="0"/>
              <a:t> Exploitation : </a:t>
            </a:r>
          </a:p>
          <a:p>
            <a:pPr marL="355600" lvl="1" indent="-90488"/>
            <a:r>
              <a:rPr lang="fr-FR" sz="1200" dirty="0"/>
              <a:t>Equipes locales, équipes hybrides, externalisation complète ?</a:t>
            </a:r>
          </a:p>
          <a:p>
            <a:pPr marL="355600" lvl="1" indent="-90488"/>
            <a:r>
              <a:rPr lang="fr-FR" sz="1200" dirty="0"/>
              <a:t>Interopérabilité : comment l’outil va s’interfacer avec d’autres systèmes ?</a:t>
            </a:r>
          </a:p>
          <a:p>
            <a:pPr marL="355600" lvl="1" indent="-90488"/>
            <a:r>
              <a:rPr lang="fr-FR" sz="1200" dirty="0"/>
              <a:t>TCO ?</a:t>
            </a:r>
          </a:p>
          <a:p>
            <a:pPr lvl="1"/>
            <a:endParaRPr lang="fr-FR" sz="1200" dirty="0"/>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640357" cy="393841"/>
          </a:xfrm>
        </p:spPr>
        <p:txBody>
          <a:bodyPr anchor="t">
            <a:normAutofit fontScale="90000"/>
          </a:bodyPr>
          <a:lstStyle/>
          <a:p>
            <a:r>
              <a:rPr lang="fr-FR" dirty="0"/>
              <a:t>Questions à se poser</a:t>
            </a:r>
          </a:p>
        </p:txBody>
      </p:sp>
    </p:spTree>
    <p:extLst>
      <p:ext uri="{BB962C8B-B14F-4D97-AF65-F5344CB8AC3E}">
        <p14:creationId xmlns:p14="http://schemas.microsoft.com/office/powerpoint/2010/main" val="64410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1333500" y="1203478"/>
            <a:ext cx="7486500" cy="3708708"/>
          </a:xfrm>
        </p:spPr>
        <p:txBody>
          <a:bodyPr/>
          <a:lstStyle/>
          <a:p>
            <a:pPr>
              <a:buNone/>
            </a:pPr>
            <a:r>
              <a:rPr lang="fr-FR" dirty="0"/>
              <a:t>Les obligations du prestataire </a:t>
            </a:r>
          </a:p>
          <a:p>
            <a:pPr>
              <a:buNone/>
            </a:pPr>
            <a:endParaRPr lang="fr-FR" dirty="0"/>
          </a:p>
          <a:p>
            <a:pPr>
              <a:buNone/>
            </a:pPr>
            <a:r>
              <a:rPr lang="fr-FR" dirty="0"/>
              <a:t>Les clauses : focus sur la réversibilité, les pénalités, la sous-traitance</a:t>
            </a:r>
          </a:p>
          <a:p>
            <a:pPr>
              <a:buNone/>
            </a:pPr>
            <a:endParaRPr lang="fr-FR" dirty="0"/>
          </a:p>
          <a:p>
            <a:pPr>
              <a:buNone/>
            </a:pPr>
            <a:r>
              <a:rPr lang="fr-FR" dirty="0"/>
              <a:t>Les conditions financières</a:t>
            </a:r>
          </a:p>
          <a:p>
            <a:pPr>
              <a:buNone/>
            </a:pPr>
            <a:r>
              <a:rPr lang="fr-FR" dirty="0"/>
              <a:t> </a:t>
            </a:r>
          </a:p>
          <a:p>
            <a:pPr marL="342900" indent="-342900">
              <a:buAutoNum type="arabicPeriod"/>
            </a:pPr>
            <a:endParaRPr lang="fr-FR" dirty="0"/>
          </a:p>
          <a:p>
            <a:pPr marL="342900" indent="-342900">
              <a:buAutoNum type="arabicPeriod"/>
            </a:pPr>
            <a:endParaRPr lang="fr-FR" dirty="0"/>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640357" cy="393841"/>
          </a:xfrm>
        </p:spPr>
        <p:txBody>
          <a:bodyPr anchor="t">
            <a:normAutofit fontScale="90000"/>
          </a:bodyPr>
          <a:lstStyle/>
          <a:p>
            <a:r>
              <a:rPr lang="fr-FR" dirty="0"/>
              <a:t>Contrat : points d’alerte</a:t>
            </a:r>
            <a:br>
              <a:rPr lang="fr-FR" dirty="0"/>
            </a:br>
            <a:endParaRPr lang="fr-FR" dirty="0"/>
          </a:p>
        </p:txBody>
      </p:sp>
      <p:pic>
        <p:nvPicPr>
          <p:cNvPr id="5" name="Image 4" descr="Une image contenant émoticône, clipart, dessin humoristique, créativité&#10;&#10;Description générée automatiquement">
            <a:extLst>
              <a:ext uri="{FF2B5EF4-FFF2-40B4-BE49-F238E27FC236}">
                <a16:creationId xmlns:a16="http://schemas.microsoft.com/office/drawing/2014/main" id="{BCF989B5-1C7A-75CE-CF5B-212F8CD169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713" y="1041400"/>
            <a:ext cx="993599" cy="831850"/>
          </a:xfrm>
          <a:prstGeom prst="rect">
            <a:avLst/>
          </a:prstGeom>
        </p:spPr>
      </p:pic>
      <p:pic>
        <p:nvPicPr>
          <p:cNvPr id="6" name="Image 5">
            <a:extLst>
              <a:ext uri="{FF2B5EF4-FFF2-40B4-BE49-F238E27FC236}">
                <a16:creationId xmlns:a16="http://schemas.microsoft.com/office/drawing/2014/main" id="{99782587-D88F-5D32-7E9B-9CEBB054E3F0}"/>
              </a:ext>
            </a:extLst>
          </p:cNvPr>
          <p:cNvPicPr>
            <a:picLocks noChangeAspect="1"/>
          </p:cNvPicPr>
          <p:nvPr/>
        </p:nvPicPr>
        <p:blipFill>
          <a:blip r:embed="rId4"/>
          <a:stretch>
            <a:fillRect/>
          </a:stretch>
        </p:blipFill>
        <p:spPr>
          <a:xfrm>
            <a:off x="236713" y="1992086"/>
            <a:ext cx="993734" cy="829128"/>
          </a:xfrm>
          <a:prstGeom prst="rect">
            <a:avLst/>
          </a:prstGeom>
        </p:spPr>
      </p:pic>
      <p:pic>
        <p:nvPicPr>
          <p:cNvPr id="7" name="Image 6">
            <a:extLst>
              <a:ext uri="{FF2B5EF4-FFF2-40B4-BE49-F238E27FC236}">
                <a16:creationId xmlns:a16="http://schemas.microsoft.com/office/drawing/2014/main" id="{2A3BB8E3-B819-E308-0F83-86CD7AF845BF}"/>
              </a:ext>
            </a:extLst>
          </p:cNvPr>
          <p:cNvPicPr>
            <a:picLocks noChangeAspect="1"/>
          </p:cNvPicPr>
          <p:nvPr/>
        </p:nvPicPr>
        <p:blipFill>
          <a:blip r:embed="rId4"/>
          <a:stretch>
            <a:fillRect/>
          </a:stretch>
        </p:blipFill>
        <p:spPr>
          <a:xfrm>
            <a:off x="236578" y="3046186"/>
            <a:ext cx="993734" cy="829128"/>
          </a:xfrm>
          <a:prstGeom prst="rect">
            <a:avLst/>
          </a:prstGeom>
        </p:spPr>
      </p:pic>
    </p:spTree>
    <p:extLst>
      <p:ext uri="{BB962C8B-B14F-4D97-AF65-F5344CB8AC3E}">
        <p14:creationId xmlns:p14="http://schemas.microsoft.com/office/powerpoint/2010/main" val="275556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611999" y="735807"/>
            <a:ext cx="7920002" cy="3416320"/>
          </a:xfrm>
        </p:spPr>
        <p:txBody>
          <a:bodyPr/>
          <a:lstStyle/>
          <a:p>
            <a:pPr indent="180975">
              <a:spcAft>
                <a:spcPts val="600"/>
              </a:spcAft>
            </a:pPr>
            <a:r>
              <a:rPr lang="fr-FR" dirty="0"/>
              <a:t>Travail préparatoire important = ancien outil vs. nouvel outil</a:t>
            </a:r>
          </a:p>
          <a:p>
            <a:pPr marL="538163" lvl="1" indent="-182563"/>
            <a:r>
              <a:rPr lang="fr-FR" dirty="0"/>
              <a:t>Passer d’un modèle à un autre : choix technico-fonctionnels</a:t>
            </a:r>
          </a:p>
          <a:p>
            <a:pPr indent="180975">
              <a:spcAft>
                <a:spcPts val="600"/>
              </a:spcAft>
            </a:pPr>
            <a:r>
              <a:rPr lang="fr-FR" dirty="0"/>
              <a:t>Migration</a:t>
            </a:r>
          </a:p>
          <a:p>
            <a:pPr marL="355600" lvl="1" indent="182563"/>
            <a:r>
              <a:rPr lang="fr-FR" dirty="0"/>
              <a:t>Exportation des informations (archives, métadonnées, droits d’accès, structuration)</a:t>
            </a:r>
          </a:p>
          <a:p>
            <a:pPr marL="538163" lvl="1" indent="-182563"/>
            <a:r>
              <a:rPr lang="fr-FR" dirty="0"/>
              <a:t>Transformation (jeux de caractères, simplification) pour le rendre compatible du nouvel outil</a:t>
            </a:r>
          </a:p>
          <a:p>
            <a:pPr marL="538163" lvl="1" indent="-182563"/>
            <a:r>
              <a:rPr lang="fr-FR" dirty="0"/>
              <a:t>Importation dans le nouvel outil</a:t>
            </a:r>
          </a:p>
          <a:p>
            <a:pPr marL="538163" lvl="1" indent="-182563"/>
            <a:r>
              <a:rPr lang="fr-FR" dirty="0"/>
              <a:t>Tips : Ouvrir le nouvel outil, fermer l’ancien outil en écriture mais garder l’accès en lecture pendant la période de migration</a:t>
            </a:r>
          </a:p>
          <a:p>
            <a:pPr indent="180975">
              <a:spcAft>
                <a:spcPts val="600"/>
              </a:spcAft>
            </a:pPr>
            <a:r>
              <a:rPr lang="fr-FR" dirty="0"/>
              <a:t>Spécificités du domaine de l’archivage</a:t>
            </a:r>
          </a:p>
          <a:p>
            <a:pPr marL="538163" lvl="1" indent="-182563"/>
            <a:r>
              <a:rPr lang="fr-FR" dirty="0"/>
              <a:t>Volumétrie : durée d’extraction, manipulation, transfert…</a:t>
            </a:r>
          </a:p>
          <a:p>
            <a:pPr marL="538163" lvl="1" indent="-182563"/>
            <a:r>
              <a:rPr lang="fr-FR" dirty="0"/>
              <a:t>Maintenir la durée de conservation et l’intégrité (notion d’empreinte)</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039909" cy="393841"/>
          </a:xfrm>
        </p:spPr>
        <p:txBody>
          <a:bodyPr anchor="t">
            <a:normAutofit fontScale="90000"/>
          </a:bodyPr>
          <a:lstStyle/>
          <a:p>
            <a:r>
              <a:rPr lang="fr-FR" dirty="0"/>
              <a:t>Points techniques à considérer</a:t>
            </a:r>
            <a:br>
              <a:rPr lang="fr-FR" dirty="0"/>
            </a:br>
            <a:endParaRPr lang="fr-FR" dirty="0"/>
          </a:p>
        </p:txBody>
      </p:sp>
    </p:spTree>
    <p:extLst>
      <p:ext uri="{BB962C8B-B14F-4D97-AF65-F5344CB8AC3E}">
        <p14:creationId xmlns:p14="http://schemas.microsoft.com/office/powerpoint/2010/main" val="288852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899998" y="1203478"/>
            <a:ext cx="7920002" cy="2262158"/>
          </a:xfrm>
        </p:spPr>
        <p:txBody>
          <a:bodyPr/>
          <a:lstStyle/>
          <a:p>
            <a:pPr>
              <a:buNone/>
            </a:pPr>
            <a:r>
              <a:rPr lang="fr-FR" sz="1800" dirty="0"/>
              <a:t>Partenaires Internes:</a:t>
            </a:r>
          </a:p>
          <a:p>
            <a:pPr>
              <a:spcBef>
                <a:spcPts val="0"/>
              </a:spcBef>
              <a:buNone/>
            </a:pPr>
            <a:r>
              <a:rPr lang="fr-FR" sz="1200" dirty="0"/>
              <a:t>Parrain / sponsor selon l’envergure du projet (périmètre / budget)</a:t>
            </a:r>
          </a:p>
          <a:p>
            <a:pPr>
              <a:spcBef>
                <a:spcPts val="0"/>
              </a:spcBef>
              <a:buNone/>
            </a:pPr>
            <a:endParaRPr lang="fr-FR" sz="1200" dirty="0"/>
          </a:p>
          <a:p>
            <a:pPr>
              <a:spcBef>
                <a:spcPts val="0"/>
              </a:spcBef>
              <a:buNone/>
            </a:pPr>
            <a:r>
              <a:rPr lang="fr-FR" sz="1200" dirty="0"/>
              <a:t>Direction Informatique ++ (si intégration interne)</a:t>
            </a:r>
          </a:p>
          <a:p>
            <a:pPr>
              <a:spcBef>
                <a:spcPts val="0"/>
              </a:spcBef>
              <a:buNone/>
            </a:pPr>
            <a:r>
              <a:rPr lang="fr-FR" sz="1200" dirty="0"/>
              <a:t>Les métiers:</a:t>
            </a:r>
          </a:p>
          <a:p>
            <a:pPr>
              <a:spcBef>
                <a:spcPts val="0"/>
              </a:spcBef>
              <a:buNone/>
            </a:pPr>
            <a:r>
              <a:rPr lang="fr-FR" sz="1200" dirty="0"/>
              <a:t>Directions Achats / Juridique / Qualité</a:t>
            </a:r>
          </a:p>
          <a:p>
            <a:pPr>
              <a:buNone/>
            </a:pPr>
            <a:r>
              <a:rPr lang="fr-FR" sz="1800" dirty="0"/>
              <a:t>Partenaires Externes :</a:t>
            </a:r>
          </a:p>
          <a:p>
            <a:pPr>
              <a:spcBef>
                <a:spcPts val="0"/>
              </a:spcBef>
              <a:buNone/>
            </a:pPr>
            <a:r>
              <a:rPr lang="fr-FR" sz="1200" dirty="0"/>
              <a:t>- Intégrateur</a:t>
            </a:r>
          </a:p>
          <a:p>
            <a:pPr>
              <a:spcBef>
                <a:spcPts val="0"/>
              </a:spcBef>
              <a:buNone/>
            </a:pPr>
            <a:r>
              <a:rPr lang="fr-FR" sz="1200" dirty="0"/>
              <a:t>- Editeur et/ou expert solution</a:t>
            </a:r>
          </a:p>
          <a:p>
            <a:pPr>
              <a:spcBef>
                <a:spcPts val="0"/>
              </a:spcBef>
              <a:buNone/>
            </a:pPr>
            <a:r>
              <a:rPr lang="fr-FR" sz="1200" dirty="0"/>
              <a:t>- Cabinet conseil </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964357" cy="393841"/>
          </a:xfrm>
        </p:spPr>
        <p:txBody>
          <a:bodyPr anchor="t">
            <a:normAutofit fontScale="90000"/>
          </a:bodyPr>
          <a:lstStyle/>
          <a:p>
            <a:r>
              <a:rPr lang="fr-FR" dirty="0"/>
              <a:t>Qui sont les partenaires (internes/externes) pour un tel projet?</a:t>
            </a:r>
            <a:br>
              <a:rPr lang="fr-FR" dirty="0"/>
            </a:br>
            <a:endParaRPr lang="fr-FR" dirty="0"/>
          </a:p>
        </p:txBody>
      </p:sp>
    </p:spTree>
    <p:extLst>
      <p:ext uri="{BB962C8B-B14F-4D97-AF65-F5344CB8AC3E}">
        <p14:creationId xmlns:p14="http://schemas.microsoft.com/office/powerpoint/2010/main" val="335316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428EA47-127C-BFCB-1E85-527D4E31DA89}"/>
              </a:ext>
            </a:extLst>
          </p:cNvPr>
          <p:cNvSpPr>
            <a:spLocks noGrp="1"/>
          </p:cNvSpPr>
          <p:nvPr>
            <p:ph type="body" idx="4294967295"/>
          </p:nvPr>
        </p:nvSpPr>
        <p:spPr>
          <a:xfrm>
            <a:off x="391325" y="1239812"/>
            <a:ext cx="4787369" cy="2077492"/>
          </a:xfrm>
        </p:spPr>
        <p:txBody>
          <a:bodyPr/>
          <a:lstStyle/>
          <a:p>
            <a:r>
              <a:rPr lang="fr-FR" dirty="0"/>
              <a:t> Spécifications de réversibilité</a:t>
            </a:r>
          </a:p>
          <a:p>
            <a:pPr>
              <a:buNone/>
            </a:pPr>
            <a:endParaRPr lang="fr-FR" sz="100" dirty="0"/>
          </a:p>
          <a:p>
            <a:pPr lvl="1"/>
            <a:r>
              <a:rPr lang="fr-FR" dirty="0"/>
              <a:t> A quoi faut-il penser pour rédiger les spécifications sur la réversibilité dans le cas d’un changement d’outil A vers B ?</a:t>
            </a:r>
          </a:p>
          <a:p>
            <a:pPr lvl="1"/>
            <a:endParaRPr lang="fr-FR" dirty="0"/>
          </a:p>
          <a:p>
            <a:pPr lvl="1"/>
            <a:r>
              <a:rPr lang="fr-FR" dirty="0"/>
              <a:t> Quelles seraient les spécifications pour garantir la valeur probatoire des documents à migrer ?</a:t>
            </a:r>
          </a:p>
          <a:p>
            <a:pPr lvl="1">
              <a:buNone/>
            </a:pPr>
            <a:endParaRPr lang="fr-FR" dirty="0"/>
          </a:p>
        </p:txBody>
      </p:sp>
      <p:sp>
        <p:nvSpPr>
          <p:cNvPr id="4" name="Titre 3">
            <a:extLst>
              <a:ext uri="{FF2B5EF4-FFF2-40B4-BE49-F238E27FC236}">
                <a16:creationId xmlns:a16="http://schemas.microsoft.com/office/drawing/2014/main" id="{4E630821-EA4C-80EA-BFE8-B7FD9F2A7AA3}"/>
              </a:ext>
            </a:extLst>
          </p:cNvPr>
          <p:cNvSpPr>
            <a:spLocks noGrp="1"/>
          </p:cNvSpPr>
          <p:nvPr>
            <p:ph type="title"/>
          </p:nvPr>
        </p:nvSpPr>
        <p:spPr/>
        <p:txBody>
          <a:bodyPr>
            <a:normAutofit fontScale="90000"/>
          </a:bodyPr>
          <a:lstStyle/>
          <a:p>
            <a:r>
              <a:rPr lang="fr-FR" dirty="0"/>
              <a:t>Réflexion en groupe</a:t>
            </a:r>
          </a:p>
        </p:txBody>
      </p:sp>
    </p:spTree>
    <p:extLst>
      <p:ext uri="{BB962C8B-B14F-4D97-AF65-F5344CB8AC3E}">
        <p14:creationId xmlns:p14="http://schemas.microsoft.com/office/powerpoint/2010/main" val="43453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texte 5">
            <a:extLst>
              <a:ext uri="{FF2B5EF4-FFF2-40B4-BE49-F238E27FC236}">
                <a16:creationId xmlns:a16="http://schemas.microsoft.com/office/drawing/2014/main" id="{967818C7-E660-4763-BE7E-C0884E50E28A}"/>
              </a:ext>
            </a:extLst>
          </p:cNvPr>
          <p:cNvSpPr>
            <a:spLocks noGrp="1"/>
          </p:cNvSpPr>
          <p:nvPr>
            <p:ph type="body" idx="4294967295"/>
          </p:nvPr>
        </p:nvSpPr>
        <p:spPr>
          <a:xfrm>
            <a:off x="611999" y="770028"/>
            <a:ext cx="7920002" cy="3862596"/>
          </a:xfrm>
        </p:spPr>
        <p:txBody>
          <a:bodyPr/>
          <a:lstStyle/>
          <a:p>
            <a:pPr marL="177800" indent="-177800">
              <a:spcBef>
                <a:spcPts val="600"/>
              </a:spcBef>
            </a:pPr>
            <a:r>
              <a:rPr lang="fr-FR" dirty="0"/>
              <a:t>Penser aux formats, formats ouverts non cryptés</a:t>
            </a:r>
          </a:p>
          <a:p>
            <a:pPr marL="177800" indent="-177800">
              <a:spcBef>
                <a:spcPts val="600"/>
              </a:spcBef>
            </a:pPr>
            <a:r>
              <a:rPr lang="fr-FR" dirty="0"/>
              <a:t>Portabilité : via quel support sont récupérés les documents et les métadonnées, les pistes d’audit et pour combien de temps ? Nombre d’accès ?</a:t>
            </a:r>
          </a:p>
          <a:p>
            <a:pPr marL="177800" indent="-177800">
              <a:spcBef>
                <a:spcPts val="600"/>
              </a:spcBef>
            </a:pPr>
            <a:r>
              <a:rPr lang="fr-FR" dirty="0"/>
              <a:t>Garantie de l’intégrité et complétude (récupération de toutes les données et métadonnées y compris référentiel de conservation etc.).</a:t>
            </a:r>
          </a:p>
          <a:p>
            <a:pPr marL="177800" indent="-177800">
              <a:spcBef>
                <a:spcPts val="600"/>
              </a:spcBef>
            </a:pPr>
            <a:r>
              <a:rPr lang="fr-FR" dirty="0"/>
              <a:t>Durabilité : durée du service de réversibilité .</a:t>
            </a:r>
          </a:p>
          <a:p>
            <a:pPr marL="177800" indent="-177800">
              <a:spcBef>
                <a:spcPts val="600"/>
              </a:spcBef>
            </a:pPr>
            <a:r>
              <a:rPr lang="fr-FR" dirty="0"/>
              <a:t>Mise à disposition de la documentation technique et fonctionnelle, formation et transfert de compétences.</a:t>
            </a:r>
          </a:p>
          <a:p>
            <a:pPr marL="177800" indent="-177800">
              <a:spcBef>
                <a:spcPts val="600"/>
              </a:spcBef>
            </a:pPr>
            <a:r>
              <a:rPr lang="fr-FR" dirty="0"/>
              <a:t>Certificat de destruction, s’assurer qu’une fois les données et métadonnées ont été récupérées elles sont bien détruites du système sources.</a:t>
            </a:r>
          </a:p>
          <a:p>
            <a:pPr>
              <a:spcBef>
                <a:spcPts val="600"/>
              </a:spcBef>
            </a:pPr>
            <a:endParaRPr lang="fr-FR" dirty="0"/>
          </a:p>
        </p:txBody>
      </p:sp>
      <p:sp>
        <p:nvSpPr>
          <p:cNvPr id="2" name="Titre 1">
            <a:extLst>
              <a:ext uri="{FF2B5EF4-FFF2-40B4-BE49-F238E27FC236}">
                <a16:creationId xmlns:a16="http://schemas.microsoft.com/office/drawing/2014/main" id="{1B0BCDFB-070D-4A2B-9F77-18CEA9F27977}"/>
              </a:ext>
            </a:extLst>
          </p:cNvPr>
          <p:cNvSpPr>
            <a:spLocks noGrp="1"/>
          </p:cNvSpPr>
          <p:nvPr>
            <p:ph type="title"/>
          </p:nvPr>
        </p:nvSpPr>
        <p:spPr/>
        <p:txBody>
          <a:bodyPr>
            <a:normAutofit fontScale="90000"/>
          </a:bodyPr>
          <a:lstStyle/>
          <a:p>
            <a:r>
              <a:rPr lang="fr-FR" sz="3200" dirty="0"/>
              <a:t>Retour groupe 1</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a:extLst>
              <a:ext uri="{FF2B5EF4-FFF2-40B4-BE49-F238E27FC236}">
                <a16:creationId xmlns:a16="http://schemas.microsoft.com/office/drawing/2014/main" id="{1B0BCDFB-070D-4A2B-9F77-18CEA9F27977}"/>
              </a:ext>
            </a:extLst>
          </p:cNvPr>
          <p:cNvSpPr>
            <a:spLocks noGrp="1"/>
          </p:cNvSpPr>
          <p:nvPr>
            <p:ph type="title"/>
          </p:nvPr>
        </p:nvSpPr>
        <p:spPr/>
        <p:txBody>
          <a:bodyPr>
            <a:normAutofit fontScale="90000"/>
          </a:bodyPr>
          <a:lstStyle/>
          <a:p>
            <a:r>
              <a:rPr lang="fr-FR" sz="3200" dirty="0"/>
              <a:t>Retour groupe 2</a:t>
            </a:r>
            <a:endParaRPr lang="fr-FR" dirty="0"/>
          </a:p>
        </p:txBody>
      </p:sp>
      <p:sp>
        <p:nvSpPr>
          <p:cNvPr id="3" name="Espace réservé du texte 5">
            <a:extLst>
              <a:ext uri="{FF2B5EF4-FFF2-40B4-BE49-F238E27FC236}">
                <a16:creationId xmlns:a16="http://schemas.microsoft.com/office/drawing/2014/main" id="{AA10BD9E-3CE4-92F5-E20A-61C19170A31D}"/>
              </a:ext>
            </a:extLst>
          </p:cNvPr>
          <p:cNvSpPr>
            <a:spLocks noGrp="1"/>
          </p:cNvSpPr>
          <p:nvPr>
            <p:ph type="body" idx="4294967295"/>
          </p:nvPr>
        </p:nvSpPr>
        <p:spPr bwMode="auto">
          <a:xfrm>
            <a:off x="424985" y="793779"/>
            <a:ext cx="7920002" cy="3231654"/>
          </a:xfrm>
        </p:spPr>
        <p:txBody>
          <a:bodyPr/>
          <a:lstStyle/>
          <a:p>
            <a:pPr marL="88900" indent="-88900">
              <a:spcBef>
                <a:spcPts val="600"/>
              </a:spcBef>
            </a:pPr>
            <a:r>
              <a:rPr lang="fr-FR" dirty="0"/>
              <a:t>Un processus pour la réversibilité</a:t>
            </a:r>
          </a:p>
          <a:p>
            <a:pPr marL="88900" indent="-88900">
              <a:spcBef>
                <a:spcPts val="600"/>
              </a:spcBef>
            </a:pPr>
            <a:r>
              <a:rPr lang="fr-FR" dirty="0"/>
              <a:t>Posséder la documentation de l’ancien système</a:t>
            </a:r>
          </a:p>
          <a:p>
            <a:pPr marL="88900" indent="-88900">
              <a:spcBef>
                <a:spcPts val="600"/>
              </a:spcBef>
            </a:pPr>
            <a:r>
              <a:rPr lang="fr-FR" dirty="0"/>
              <a:t>Prévoir une vérification avec l’assurance qualité</a:t>
            </a:r>
          </a:p>
          <a:p>
            <a:pPr marL="88900" indent="-88900">
              <a:spcBef>
                <a:spcPts val="600"/>
              </a:spcBef>
            </a:pPr>
            <a:r>
              <a:rPr lang="fr-FR" dirty="0"/>
              <a:t>Plan de reprise : </a:t>
            </a:r>
            <a:r>
              <a:rPr lang="fr-FR" dirty="0" err="1"/>
              <a:t>Specs</a:t>
            </a:r>
            <a:r>
              <a:rPr lang="fr-FR" dirty="0"/>
              <a:t>/analyse de risque </a:t>
            </a:r>
            <a:r>
              <a:rPr lang="fr-FR" dirty="0">
                <a:sym typeface="Wingdings" panose="05000000000000000000" pitchFamily="2" charset="2"/>
              </a:rPr>
              <a:t> plan de test</a:t>
            </a:r>
          </a:p>
          <a:p>
            <a:pPr marL="88900" indent="-88900">
              <a:spcBef>
                <a:spcPts val="600"/>
              </a:spcBef>
            </a:pPr>
            <a:r>
              <a:rPr lang="fr-FR" dirty="0">
                <a:sym typeface="Wingdings" panose="05000000000000000000" pitchFamily="2" charset="2"/>
              </a:rPr>
              <a:t>Vérifier la bonne migration des données et métadonnées</a:t>
            </a:r>
          </a:p>
          <a:p>
            <a:pPr marL="88900" indent="-88900">
              <a:spcBef>
                <a:spcPts val="600"/>
              </a:spcBef>
            </a:pPr>
            <a:r>
              <a:rPr lang="fr-FR" dirty="0">
                <a:sym typeface="Wingdings" panose="05000000000000000000" pitchFamily="2" charset="2"/>
              </a:rPr>
              <a:t>Maintenir les liens entre les données s’il y en a</a:t>
            </a:r>
          </a:p>
          <a:p>
            <a:pPr marL="88900" indent="-88900">
              <a:spcBef>
                <a:spcPts val="600"/>
              </a:spcBef>
            </a:pPr>
            <a:r>
              <a:rPr lang="fr-FR" dirty="0">
                <a:sym typeface="Wingdings" panose="05000000000000000000" pitchFamily="2" charset="2"/>
              </a:rPr>
              <a:t>En profiter pour réviser les accès (conformité RGPD)</a:t>
            </a:r>
          </a:p>
          <a:p>
            <a:pPr marL="88900" indent="-88900">
              <a:spcBef>
                <a:spcPts val="600"/>
              </a:spcBef>
            </a:pPr>
            <a:r>
              <a:rPr lang="fr-FR" dirty="0">
                <a:sym typeface="Wingdings" panose="05000000000000000000" pitchFamily="2" charset="2"/>
              </a:rPr>
              <a:t>S’assurer que le prestataire est en mesure d’accompagner sur le projet de réversibilité</a:t>
            </a:r>
          </a:p>
          <a:p>
            <a:pPr marL="88900" indent="-88900">
              <a:spcBef>
                <a:spcPts val="600"/>
              </a:spcBef>
            </a:pPr>
            <a:r>
              <a:rPr lang="fr-FR" dirty="0">
                <a:sym typeface="Wingdings" panose="05000000000000000000" pitchFamily="2" charset="2"/>
              </a:rPr>
              <a:t>Que mettre en œuvre pour rassurer les utilisateurs ?</a:t>
            </a:r>
            <a:endParaRPr lang="fr-FR" dirty="0"/>
          </a:p>
        </p:txBody>
      </p:sp>
    </p:spTree>
    <p:extLst>
      <p:ext uri="{BB962C8B-B14F-4D97-AF65-F5344CB8AC3E}">
        <p14:creationId xmlns:p14="http://schemas.microsoft.com/office/powerpoint/2010/main" val="254084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texte 5">
            <a:extLst>
              <a:ext uri="{FF2B5EF4-FFF2-40B4-BE49-F238E27FC236}">
                <a16:creationId xmlns:a16="http://schemas.microsoft.com/office/drawing/2014/main" id="{967818C7-E660-4763-BE7E-C0884E50E28A}"/>
              </a:ext>
            </a:extLst>
          </p:cNvPr>
          <p:cNvSpPr>
            <a:spLocks noGrp="1"/>
          </p:cNvSpPr>
          <p:nvPr>
            <p:ph type="body" idx="4294967295"/>
          </p:nvPr>
        </p:nvSpPr>
        <p:spPr>
          <a:xfrm>
            <a:off x="899998" y="1203478"/>
            <a:ext cx="7920002" cy="600164"/>
          </a:xfrm>
        </p:spPr>
        <p:txBody>
          <a:bodyPr/>
          <a:lstStyle/>
          <a:p>
            <a:pPr marL="88900" indent="-88900">
              <a:spcBef>
                <a:spcPts val="600"/>
              </a:spcBef>
            </a:pPr>
            <a:endParaRPr lang="fr-FR" dirty="0"/>
          </a:p>
          <a:p>
            <a:pPr marL="88900" indent="-88900">
              <a:spcBef>
                <a:spcPts val="600"/>
              </a:spcBef>
            </a:pPr>
            <a:endParaRPr lang="fr-FR" dirty="0"/>
          </a:p>
        </p:txBody>
      </p:sp>
      <p:sp>
        <p:nvSpPr>
          <p:cNvPr id="2" name="Titre 1">
            <a:extLst>
              <a:ext uri="{FF2B5EF4-FFF2-40B4-BE49-F238E27FC236}">
                <a16:creationId xmlns:a16="http://schemas.microsoft.com/office/drawing/2014/main" id="{1B0BCDFB-070D-4A2B-9F77-18CEA9F27977}"/>
              </a:ext>
            </a:extLst>
          </p:cNvPr>
          <p:cNvSpPr>
            <a:spLocks noGrp="1"/>
          </p:cNvSpPr>
          <p:nvPr>
            <p:ph type="title"/>
          </p:nvPr>
        </p:nvSpPr>
        <p:spPr/>
        <p:txBody>
          <a:bodyPr>
            <a:normAutofit fontScale="90000"/>
          </a:bodyPr>
          <a:lstStyle/>
          <a:p>
            <a:r>
              <a:rPr lang="fr-FR" sz="3200" dirty="0"/>
              <a:t>Synthèse &amp; Conclusion </a:t>
            </a:r>
            <a:endParaRPr lang="fr-FR" dirty="0"/>
          </a:p>
        </p:txBody>
      </p:sp>
      <p:sp>
        <p:nvSpPr>
          <p:cNvPr id="3" name="Espace réservé du texte 5">
            <a:extLst>
              <a:ext uri="{FF2B5EF4-FFF2-40B4-BE49-F238E27FC236}">
                <a16:creationId xmlns:a16="http://schemas.microsoft.com/office/drawing/2014/main" id="{13ED63D9-5AF0-1227-5C50-39DAD0AD2FFC}"/>
              </a:ext>
            </a:extLst>
          </p:cNvPr>
          <p:cNvSpPr>
            <a:spLocks noGrp="1"/>
          </p:cNvSpPr>
          <p:nvPr>
            <p:ph type="body" idx="4294967295"/>
          </p:nvPr>
        </p:nvSpPr>
        <p:spPr bwMode="auto">
          <a:xfrm>
            <a:off x="424985" y="793779"/>
            <a:ext cx="7920002" cy="4047262"/>
          </a:xfrm>
        </p:spPr>
        <p:txBody>
          <a:bodyPr/>
          <a:lstStyle/>
          <a:p>
            <a:pPr>
              <a:spcBef>
                <a:spcPts val="600"/>
              </a:spcBef>
              <a:buNone/>
            </a:pPr>
            <a:r>
              <a:rPr lang="fr-FR" dirty="0"/>
              <a:t>Si la réversibilité a bien été traitée, l’aspect garantie de l’intégrité n’a pas été complètement exploré.</a:t>
            </a:r>
          </a:p>
          <a:p>
            <a:pPr>
              <a:spcBef>
                <a:spcPts val="600"/>
              </a:spcBef>
              <a:buNone/>
            </a:pPr>
            <a:r>
              <a:rPr lang="fr-FR" dirty="0"/>
              <a:t>Le contexte et la stratégie d’entreprise ont un impact sur les choix à faire dans le cadre d’un changement de SAE. Il est difficile d’appliquer directement les préconisations dans toutes les situations.</a:t>
            </a:r>
          </a:p>
          <a:p>
            <a:pPr>
              <a:spcBef>
                <a:spcPts val="600"/>
              </a:spcBef>
              <a:buNone/>
            </a:pPr>
            <a:r>
              <a:rPr lang="fr-FR" dirty="0"/>
              <a:t>C’est donc un véritable projet à ne pas sous-estimer : stratégie en interne, budget, accompagnement des bons acteurs en interne, accompagnements des professionnels de l’archivage en externe, Accompagnement des utilisateurs sur le changement du SAE, etc.</a:t>
            </a:r>
          </a:p>
          <a:p>
            <a:pPr>
              <a:spcBef>
                <a:spcPts val="600"/>
              </a:spcBef>
              <a:buNone/>
            </a:pPr>
            <a:endParaRPr lang="fr-FR" sz="1000" dirty="0"/>
          </a:p>
          <a:p>
            <a:pPr>
              <a:spcBef>
                <a:spcPts val="600"/>
              </a:spcBef>
              <a:buNone/>
            </a:pPr>
            <a:r>
              <a:rPr lang="fr-FR" dirty="0"/>
              <a:t>Nous proposons au bureau de rédiger avec les participants de l’atelier qui seront volontaires un guide sur les préconisations lors d’un changement de SAE.</a:t>
            </a:r>
          </a:p>
          <a:p>
            <a:pPr>
              <a:spcBef>
                <a:spcPts val="600"/>
              </a:spcBef>
              <a:buNone/>
            </a:pPr>
            <a:r>
              <a:rPr lang="fr-FR" dirty="0"/>
              <a:t>A suivre…</a:t>
            </a:r>
          </a:p>
        </p:txBody>
      </p:sp>
    </p:spTree>
    <p:extLst>
      <p:ext uri="{BB962C8B-B14F-4D97-AF65-F5344CB8AC3E}">
        <p14:creationId xmlns:p14="http://schemas.microsoft.com/office/powerpoint/2010/main" val="102820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p:txBody>
          <a:bodyPr>
            <a:normAutofit fontScale="90000"/>
          </a:bodyPr>
          <a:lstStyle/>
          <a:p>
            <a:pPr>
              <a:defRPr/>
            </a:pPr>
            <a:r>
              <a:rPr lang="fr-FR" dirty="0"/>
              <a:t>Sommaire</a:t>
            </a:r>
            <a:endParaRPr dirty="0"/>
          </a:p>
        </p:txBody>
      </p:sp>
      <p:sp>
        <p:nvSpPr>
          <p:cNvPr id="5" name="Rectangle 1"/>
          <p:cNvSpPr/>
          <p:nvPr/>
        </p:nvSpPr>
        <p:spPr bwMode="auto">
          <a:xfrm>
            <a:off x="539552" y="1347614"/>
            <a:ext cx="8317176" cy="2303195"/>
          </a:xfrm>
          <a:prstGeom prst="rect">
            <a:avLst/>
          </a:prstGeom>
        </p:spPr>
        <p:txBody>
          <a:bodyPr wrap="square">
            <a:spAutoFit/>
          </a:bodyPr>
          <a:lstStyle/>
          <a:p>
            <a:pPr marL="450215" indent="-228600">
              <a:spcBef>
                <a:spcPts val="0"/>
              </a:spcBef>
              <a:spcAft>
                <a:spcPts val="1000"/>
              </a:spcAft>
              <a:buFont typeface="+mj-lt"/>
              <a:buAutoNum type="arabicPeriod"/>
              <a:defRPr/>
            </a:pPr>
            <a:r>
              <a:rPr lang="fr-FR" sz="1700" b="1" dirty="0">
                <a:solidFill>
                  <a:srgbClr val="237291"/>
                </a:solidFill>
              </a:rPr>
              <a:t>Rappel des principes et agenda - </a:t>
            </a:r>
            <a:r>
              <a:rPr lang="fr-FR" sz="1700" b="1" dirty="0">
                <a:solidFill>
                  <a:srgbClr val="00A3BC"/>
                </a:solidFill>
              </a:rPr>
              <a:t>10 min </a:t>
            </a:r>
            <a:endParaRPr lang="fr-FR" dirty="0">
              <a:solidFill>
                <a:srgbClr val="00A3BC"/>
              </a:solidFill>
            </a:endParaRPr>
          </a:p>
          <a:p>
            <a:pPr marL="450215" indent="-228600">
              <a:spcBef>
                <a:spcPts val="0"/>
              </a:spcBef>
              <a:spcAft>
                <a:spcPts val="1000"/>
              </a:spcAft>
              <a:buFont typeface="+mj-lt"/>
              <a:buAutoNum type="arabicPeriod"/>
              <a:defRPr/>
            </a:pPr>
            <a:r>
              <a:rPr lang="fr-FR" sz="1700" b="1" dirty="0">
                <a:solidFill>
                  <a:srgbClr val="237291"/>
                </a:solidFill>
              </a:rPr>
              <a:t>Collecte des attentes - </a:t>
            </a:r>
            <a:r>
              <a:rPr lang="fr-FR" sz="1700" b="1" dirty="0">
                <a:solidFill>
                  <a:srgbClr val="00A3BC"/>
                </a:solidFill>
              </a:rPr>
              <a:t>10 min </a:t>
            </a:r>
          </a:p>
          <a:p>
            <a:pPr marL="450215" indent="-228600">
              <a:spcBef>
                <a:spcPts val="0"/>
              </a:spcBef>
              <a:spcAft>
                <a:spcPts val="1000"/>
              </a:spcAft>
              <a:buFont typeface="+mj-lt"/>
              <a:buAutoNum type="arabicPeriod"/>
              <a:defRPr/>
            </a:pPr>
            <a:r>
              <a:rPr lang="fr-FR" sz="1700" b="1" dirty="0">
                <a:solidFill>
                  <a:srgbClr val="237291"/>
                </a:solidFill>
              </a:rPr>
              <a:t>REX sur le changement / évolution SAE- </a:t>
            </a:r>
            <a:r>
              <a:rPr lang="fr-FR" sz="1700" b="1" dirty="0">
                <a:solidFill>
                  <a:srgbClr val="00A3BC"/>
                </a:solidFill>
              </a:rPr>
              <a:t>1h </a:t>
            </a:r>
          </a:p>
          <a:p>
            <a:pPr marL="450215" indent="-228600">
              <a:spcBef>
                <a:spcPts val="0"/>
              </a:spcBef>
              <a:spcAft>
                <a:spcPts val="1000"/>
              </a:spcAft>
              <a:buFont typeface="+mj-lt"/>
              <a:buAutoNum type="arabicPeriod"/>
              <a:defRPr/>
            </a:pPr>
            <a:r>
              <a:rPr lang="fr-FR" sz="1700" b="1" dirty="0">
                <a:solidFill>
                  <a:srgbClr val="237291"/>
                </a:solidFill>
              </a:rPr>
              <a:t>Réflexion en groupes – </a:t>
            </a:r>
            <a:r>
              <a:rPr lang="fr-FR" sz="1700" b="1" dirty="0">
                <a:solidFill>
                  <a:srgbClr val="00A3BC"/>
                </a:solidFill>
              </a:rPr>
              <a:t>30min</a:t>
            </a:r>
          </a:p>
          <a:p>
            <a:pPr marL="450215" indent="-228600">
              <a:spcBef>
                <a:spcPts val="0"/>
              </a:spcBef>
              <a:spcAft>
                <a:spcPts val="1000"/>
              </a:spcAft>
              <a:buFont typeface="+mj-lt"/>
              <a:buAutoNum type="arabicPeriod"/>
              <a:defRPr/>
            </a:pPr>
            <a:r>
              <a:rPr lang="fr-FR" sz="1700" b="1" dirty="0">
                <a:solidFill>
                  <a:srgbClr val="237291"/>
                </a:solidFill>
              </a:rPr>
              <a:t>Restitution – </a:t>
            </a:r>
            <a:r>
              <a:rPr lang="fr-FR" sz="1700" b="1" dirty="0">
                <a:solidFill>
                  <a:srgbClr val="00A3BC"/>
                </a:solidFill>
              </a:rPr>
              <a:t>20min</a:t>
            </a:r>
          </a:p>
          <a:p>
            <a:pPr marL="450215" indent="-228600">
              <a:spcBef>
                <a:spcPts val="0"/>
              </a:spcBef>
              <a:spcAft>
                <a:spcPts val="1000"/>
              </a:spcAft>
              <a:buFont typeface="+mj-lt"/>
              <a:buAutoNum type="arabicPeriod"/>
              <a:defRPr/>
            </a:pPr>
            <a:r>
              <a:rPr lang="fr-FR" sz="1700" b="1" dirty="0">
                <a:solidFill>
                  <a:srgbClr val="237291"/>
                </a:solidFill>
              </a:rPr>
              <a:t>Synthèse et Conclusion - </a:t>
            </a:r>
            <a:r>
              <a:rPr lang="fr-FR" sz="1700" b="1" dirty="0">
                <a:solidFill>
                  <a:srgbClr val="00A3BC"/>
                </a:solidFill>
              </a:rPr>
              <a:t>20 min</a:t>
            </a:r>
            <a:endParaRPr lang="fr-FR" dirty="0">
              <a:solidFill>
                <a:srgbClr val="00A3B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contenu 2"/>
          <p:cNvSpPr>
            <a:spLocks noGrp="1"/>
          </p:cNvSpPr>
          <p:nvPr>
            <p:ph type="body" idx="4294967295"/>
          </p:nvPr>
        </p:nvSpPr>
        <p:spPr bwMode="auto">
          <a:xfrm>
            <a:off x="611999" y="834085"/>
            <a:ext cx="7920002" cy="1123559"/>
          </a:xfrm>
        </p:spPr>
        <p:txBody>
          <a:bodyPr>
            <a:normAutofit fontScale="25000" lnSpcReduction="20000"/>
          </a:bodyPr>
          <a:lstStyle/>
          <a:p>
            <a:pPr lvl="0">
              <a:spcAft>
                <a:spcPts val="600"/>
              </a:spcAft>
              <a:buNone/>
              <a:defRPr/>
            </a:pPr>
            <a:r>
              <a:rPr lang="fr-FR" sz="4400" b="1" dirty="0"/>
              <a:t>Rappel des objectifs</a:t>
            </a:r>
            <a:endParaRPr sz="2400" dirty="0"/>
          </a:p>
          <a:p>
            <a:pPr marL="804863" indent="-90488">
              <a:spcBef>
                <a:spcPts val="600"/>
              </a:spcBef>
              <a:buFont typeface="Arial"/>
              <a:buChar char="•"/>
              <a:defRPr/>
            </a:pPr>
            <a:r>
              <a:rPr lang="fr-FR" sz="4000" dirty="0"/>
              <a:t>Mettre en place un lieu de rencontre pour entretenir une dynamique au sein du CR2PA</a:t>
            </a:r>
            <a:endParaRPr sz="2400" dirty="0"/>
          </a:p>
          <a:p>
            <a:pPr marL="804863" indent="-90488">
              <a:spcBef>
                <a:spcPts val="600"/>
              </a:spcBef>
              <a:buFont typeface="Arial"/>
              <a:buChar char="•"/>
              <a:defRPr/>
            </a:pPr>
            <a:r>
              <a:rPr lang="fr-FR" sz="4000" dirty="0"/>
              <a:t>Disposer d’un lieu de partage, de mise en commun, de recherche et de transmission de savoir</a:t>
            </a:r>
            <a:endParaRPr sz="2400" dirty="0"/>
          </a:p>
          <a:p>
            <a:pPr marL="804863" indent="-90488">
              <a:spcBef>
                <a:spcPts val="600"/>
              </a:spcBef>
              <a:buFont typeface="Arial"/>
              <a:buChar char="•"/>
              <a:defRPr/>
            </a:pPr>
            <a:r>
              <a:rPr lang="fr-FR" sz="4000" dirty="0"/>
              <a:t>Réaliser le lien entre le référentiel existant ou en devenir du CR2PA et les attentes des membres</a:t>
            </a:r>
            <a:endParaRPr sz="2400" dirty="0"/>
          </a:p>
          <a:p>
            <a:pPr lvl="0">
              <a:spcBef>
                <a:spcPts val="2400"/>
              </a:spcBef>
              <a:spcAft>
                <a:spcPts val="600"/>
              </a:spcAft>
              <a:buNone/>
              <a:defRPr/>
            </a:pPr>
            <a:r>
              <a:rPr lang="fr-FR" sz="4400" b="1" dirty="0"/>
              <a:t>Organisation des ateliers</a:t>
            </a:r>
            <a:endParaRPr sz="2400" dirty="0"/>
          </a:p>
          <a:p>
            <a:pPr marL="804863" indent="-90488">
              <a:spcBef>
                <a:spcPts val="600"/>
              </a:spcBef>
              <a:buFont typeface="Arial"/>
              <a:buChar char="•"/>
              <a:defRPr/>
            </a:pPr>
            <a:r>
              <a:rPr lang="fr-FR" sz="4000" dirty="0"/>
              <a:t>Rencontres régulières tous Les deux mois</a:t>
            </a:r>
            <a:endParaRPr sz="2400" dirty="0"/>
          </a:p>
          <a:p>
            <a:pPr marL="804863" indent="-90488">
              <a:spcBef>
                <a:spcPts val="600"/>
              </a:spcBef>
              <a:buFont typeface="Arial"/>
              <a:buChar char="•"/>
              <a:defRPr/>
            </a:pPr>
            <a:r>
              <a:rPr lang="fr-FR" sz="4000" dirty="0"/>
              <a:t>Ateliers ouverts à tous les adhérents</a:t>
            </a:r>
            <a:endParaRPr sz="2400" dirty="0"/>
          </a:p>
          <a:p>
            <a:pPr marL="804863" indent="-90488">
              <a:spcBef>
                <a:spcPts val="600"/>
              </a:spcBef>
              <a:buFont typeface="Arial"/>
              <a:buChar char="•"/>
              <a:defRPr/>
            </a:pPr>
            <a:r>
              <a:rPr lang="fr-FR" sz="4000" dirty="0"/>
              <a:t>Participants pouvant être différents d’un atelier à l’autre </a:t>
            </a:r>
            <a:endParaRPr sz="2400" dirty="0"/>
          </a:p>
          <a:p>
            <a:pPr marL="804863" indent="-90488">
              <a:spcBef>
                <a:spcPts val="600"/>
              </a:spcBef>
              <a:buFont typeface="Arial"/>
              <a:buChar char="•"/>
              <a:defRPr/>
            </a:pPr>
            <a:r>
              <a:rPr lang="fr-FR" sz="4000" dirty="0"/>
              <a:t>Groupe de 12 à 15 personnes plus adapté afin de permettre des échanges de fond</a:t>
            </a:r>
            <a:endParaRPr sz="2400" dirty="0"/>
          </a:p>
          <a:p>
            <a:pPr marL="804863" indent="-90488">
              <a:spcBef>
                <a:spcPts val="600"/>
              </a:spcBef>
              <a:buFont typeface="Arial"/>
              <a:buChar char="•"/>
              <a:defRPr/>
            </a:pPr>
            <a:r>
              <a:rPr lang="fr-FR" sz="4000" dirty="0"/>
              <a:t>Une démarche de confidentialité :</a:t>
            </a:r>
            <a:endParaRPr sz="2400" dirty="0"/>
          </a:p>
          <a:p>
            <a:pPr marL="804863" indent="-90488">
              <a:spcBef>
                <a:spcPts val="600"/>
              </a:spcBef>
              <a:buFont typeface="Arial"/>
              <a:buChar char="•"/>
              <a:defRPr/>
            </a:pPr>
            <a:r>
              <a:rPr lang="fr-FR" sz="4000" dirty="0"/>
              <a:t>Participants libres d'utiliser les informations collectées à cette occasion, mais ils ne doivent révéler ni l'identité, ni l'affiliation des personnes à l'origine de ces informations</a:t>
            </a:r>
            <a:endParaRPr sz="2400" dirty="0"/>
          </a:p>
          <a:p>
            <a:pPr marL="804863" indent="-90488">
              <a:spcBef>
                <a:spcPts val="600"/>
              </a:spcBef>
              <a:buFont typeface="Arial"/>
              <a:buChar char="•"/>
              <a:defRPr/>
            </a:pPr>
            <a:r>
              <a:rPr lang="fr-FR" sz="4000" dirty="0"/>
              <a:t>de même qu'ils ne doivent pas révéler l'identité des autres participants</a:t>
            </a:r>
            <a:endParaRPr sz="2400" dirty="0"/>
          </a:p>
          <a:p>
            <a:pPr marL="804863" indent="-90488">
              <a:spcBef>
                <a:spcPts val="600"/>
              </a:spcBef>
              <a:buFont typeface="Arial"/>
              <a:buChar char="•"/>
              <a:defRPr/>
            </a:pPr>
            <a:r>
              <a:rPr lang="fr-FR" sz="4000" dirty="0"/>
              <a:t>Des ordres du jour organisés par thème</a:t>
            </a:r>
            <a:endParaRPr sz="2400" dirty="0"/>
          </a:p>
          <a:p>
            <a:pPr marL="804863" indent="-90488">
              <a:spcBef>
                <a:spcPts val="600"/>
              </a:spcBef>
              <a:buFont typeface="Arial"/>
              <a:buChar char="•"/>
              <a:defRPr/>
            </a:pPr>
            <a:r>
              <a:rPr lang="fr-FR" sz="4000" dirty="0"/>
              <a:t>Lors de chaque atelier travail par groupe de trois personnes pendant 30 mn suivi d’une restitution</a:t>
            </a:r>
            <a:endParaRPr sz="2400" dirty="0"/>
          </a:p>
          <a:p>
            <a:pPr marL="2065338" indent="-457200">
              <a:defRPr/>
            </a:pPr>
            <a:endParaRPr lang="fr-FR" sz="2000" dirty="0"/>
          </a:p>
          <a:p>
            <a:pPr>
              <a:defRPr/>
            </a:pPr>
            <a:endParaRPr lang="fr-FR" dirty="0"/>
          </a:p>
        </p:txBody>
      </p:sp>
      <p:sp>
        <p:nvSpPr>
          <p:cNvPr id="4" name="Titre 2"/>
          <p:cNvSpPr>
            <a:spLocks noGrp="1"/>
          </p:cNvSpPr>
          <p:nvPr>
            <p:ph type="title"/>
          </p:nvPr>
        </p:nvSpPr>
        <p:spPr bwMode="auto"/>
        <p:txBody>
          <a:bodyPr>
            <a:normAutofit fontScale="90000"/>
          </a:bodyPr>
          <a:lstStyle/>
          <a:p>
            <a:pPr>
              <a:defRPr/>
            </a:pPr>
            <a:r>
              <a:rPr lang="fr-FR"/>
              <a:t>Ateliers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p:txBody>
          <a:bodyPr>
            <a:noAutofit/>
          </a:bodyPr>
          <a:lstStyle/>
          <a:p>
            <a:pPr>
              <a:defRPr/>
            </a:pPr>
            <a:r>
              <a:rPr lang="fr-FR" sz="2800" dirty="0"/>
              <a:t>Participants</a:t>
            </a:r>
            <a:endParaRPr sz="2800" dirty="0"/>
          </a:p>
        </p:txBody>
      </p:sp>
      <p:graphicFrame>
        <p:nvGraphicFramePr>
          <p:cNvPr id="6" name="Tableau 5"/>
          <p:cNvGraphicFramePr>
            <a:graphicFrameLocks noGrp="1"/>
          </p:cNvGraphicFramePr>
          <p:nvPr>
            <p:extLst>
              <p:ext uri="{D42A27DB-BD31-4B8C-83A1-F6EECF244321}">
                <p14:modId xmlns:p14="http://schemas.microsoft.com/office/powerpoint/2010/main" val="966630438"/>
              </p:ext>
            </p:extLst>
          </p:nvPr>
        </p:nvGraphicFramePr>
        <p:xfrm>
          <a:off x="179643" y="3707877"/>
          <a:ext cx="1213152" cy="560070"/>
        </p:xfrm>
        <a:graphic>
          <a:graphicData uri="http://schemas.openxmlformats.org/drawingml/2006/table">
            <a:tbl>
              <a:tblPr/>
              <a:tblGrid>
                <a:gridCol w="1213152">
                  <a:extLst>
                    <a:ext uri="{9D8B030D-6E8A-4147-A177-3AD203B41FA5}">
                      <a16:colId xmlns:a16="http://schemas.microsoft.com/office/drawing/2014/main" val="20000"/>
                    </a:ext>
                  </a:extLst>
                </a:gridCol>
              </a:tblGrid>
              <a:tr h="276225">
                <a:tc>
                  <a:txBody>
                    <a:bodyPr/>
                    <a:lstStyle/>
                    <a:p>
                      <a:pPr algn="l">
                        <a:defRPr/>
                      </a:pPr>
                      <a:r>
                        <a:rPr lang="fr-FR" sz="1600" b="0" i="0" u="none" strike="noStrike" dirty="0">
                          <a:solidFill>
                            <a:srgbClr val="000000"/>
                          </a:solidFill>
                          <a:latin typeface="Calibri"/>
                        </a:rPr>
                        <a:t> </a:t>
                      </a:r>
                      <a:r>
                        <a:rPr lang="fr-FR" sz="1200" b="0" i="0" u="none" strike="noStrike" dirty="0">
                          <a:solidFill>
                            <a:srgbClr val="000000"/>
                          </a:solidFill>
                          <a:latin typeface="+mn-lt"/>
                        </a:rPr>
                        <a:t>Présents</a:t>
                      </a:r>
                      <a:endParaRPr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0"/>
                  </a:ext>
                </a:extLst>
              </a:tr>
              <a:tr h="276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i="0" u="none" strike="noStrike" dirty="0">
                          <a:solidFill>
                            <a:srgbClr val="000000"/>
                          </a:solidFill>
                          <a:latin typeface="Calibri"/>
                        </a:rPr>
                        <a:t> </a:t>
                      </a:r>
                      <a:r>
                        <a:rPr lang="fr-FR" sz="1200" b="0" i="0" u="none" strike="noStrike" kern="1200" dirty="0">
                          <a:solidFill>
                            <a:srgbClr val="000000"/>
                          </a:solidFill>
                          <a:latin typeface="+mn-lt"/>
                          <a:ea typeface="+mn-ea"/>
                          <a:cs typeface="+mn-cs"/>
                        </a:rPr>
                        <a:t>Absents</a:t>
                      </a:r>
                      <a:r>
                        <a:rPr lang="fr-FR" sz="1800" b="0" i="0" u="none" strike="noStrike" dirty="0">
                          <a:solidFill>
                            <a:srgbClr val="000000"/>
                          </a:solidFill>
                          <a:latin typeface="+mn-lt"/>
                        </a:rPr>
                        <a:t> </a:t>
                      </a:r>
                      <a:r>
                        <a:rPr lang="fr-FR" sz="1200" b="0" i="0" u="none" strike="noStrike" kern="1200" dirty="0">
                          <a:solidFill>
                            <a:srgbClr val="000000"/>
                          </a:solidFill>
                          <a:latin typeface="+mn-lt"/>
                          <a:ea typeface="+mn-ea"/>
                          <a:cs typeface="+mn-cs"/>
                        </a:rPr>
                        <a:t>excusés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graphicFrame>
        <p:nvGraphicFramePr>
          <p:cNvPr id="2" name="Tableau 2">
            <a:extLst>
              <a:ext uri="{FF2B5EF4-FFF2-40B4-BE49-F238E27FC236}">
                <a16:creationId xmlns:a16="http://schemas.microsoft.com/office/drawing/2014/main" id="{3E3058BA-85BD-9744-A186-F2B86403C106}"/>
              </a:ext>
            </a:extLst>
          </p:cNvPr>
          <p:cNvGraphicFramePr>
            <a:graphicFrameLocks noGrp="1"/>
          </p:cNvGraphicFramePr>
          <p:nvPr>
            <p:extLst>
              <p:ext uri="{D42A27DB-BD31-4B8C-83A1-F6EECF244321}">
                <p14:modId xmlns:p14="http://schemas.microsoft.com/office/powerpoint/2010/main" val="2127630386"/>
              </p:ext>
            </p:extLst>
          </p:nvPr>
        </p:nvGraphicFramePr>
        <p:xfrm>
          <a:off x="1771850" y="729662"/>
          <a:ext cx="7016890" cy="3879013"/>
        </p:xfrm>
        <a:graphic>
          <a:graphicData uri="http://schemas.openxmlformats.org/drawingml/2006/table">
            <a:tbl>
              <a:tblPr firstRow="1" bandRow="1">
                <a:tableStyleId>{00A15C55-8517-42AA-B614-E9B94910E393}</a:tableStyleId>
              </a:tblPr>
              <a:tblGrid>
                <a:gridCol w="781345">
                  <a:extLst>
                    <a:ext uri="{9D8B030D-6E8A-4147-A177-3AD203B41FA5}">
                      <a16:colId xmlns:a16="http://schemas.microsoft.com/office/drawing/2014/main" val="3270659137"/>
                    </a:ext>
                  </a:extLst>
                </a:gridCol>
                <a:gridCol w="995404">
                  <a:extLst>
                    <a:ext uri="{9D8B030D-6E8A-4147-A177-3AD203B41FA5}">
                      <a16:colId xmlns:a16="http://schemas.microsoft.com/office/drawing/2014/main" val="2477461611"/>
                    </a:ext>
                  </a:extLst>
                </a:gridCol>
                <a:gridCol w="2161860">
                  <a:extLst>
                    <a:ext uri="{9D8B030D-6E8A-4147-A177-3AD203B41FA5}">
                      <a16:colId xmlns:a16="http://schemas.microsoft.com/office/drawing/2014/main" val="2334445525"/>
                    </a:ext>
                  </a:extLst>
                </a:gridCol>
                <a:gridCol w="2046802">
                  <a:extLst>
                    <a:ext uri="{9D8B030D-6E8A-4147-A177-3AD203B41FA5}">
                      <a16:colId xmlns:a16="http://schemas.microsoft.com/office/drawing/2014/main" val="1548617040"/>
                    </a:ext>
                  </a:extLst>
                </a:gridCol>
                <a:gridCol w="1031479">
                  <a:extLst>
                    <a:ext uri="{9D8B030D-6E8A-4147-A177-3AD203B41FA5}">
                      <a16:colId xmlns:a16="http://schemas.microsoft.com/office/drawing/2014/main" val="1366763917"/>
                    </a:ext>
                  </a:extLst>
                </a:gridCol>
              </a:tblGrid>
              <a:tr h="183777">
                <a:tc>
                  <a:txBody>
                    <a:bodyPr/>
                    <a:lstStyle/>
                    <a:p>
                      <a:pPr marL="90488" indent="0" algn="l" fontAlgn="b"/>
                      <a:r>
                        <a:rPr lang="fr-FR" sz="1100" b="1" i="0" u="none" strike="noStrike" dirty="0">
                          <a:solidFill>
                            <a:srgbClr val="000000"/>
                          </a:solidFill>
                          <a:effectLst/>
                          <a:latin typeface="Calibri" panose="020F0502020204030204" pitchFamily="34" charset="0"/>
                        </a:rPr>
                        <a:t>Prénom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fontAlgn="b"/>
                      <a:r>
                        <a:rPr lang="fr-FR" sz="1100" b="1" i="0" u="none" strike="noStrike" dirty="0">
                          <a:solidFill>
                            <a:srgbClr val="000000"/>
                          </a:solidFill>
                          <a:effectLst/>
                          <a:latin typeface="Calibri" panose="020F0502020204030204" pitchFamily="34" charset="0"/>
                        </a:rPr>
                        <a:t>Nom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fontAlgn="b"/>
                      <a:r>
                        <a:rPr lang="fr-FR" sz="1100" b="1" i="0" u="none" strike="noStrike" dirty="0">
                          <a:solidFill>
                            <a:srgbClr val="000000"/>
                          </a:solidFill>
                          <a:effectLst/>
                          <a:latin typeface="Calibri" panose="020F0502020204030204" pitchFamily="34" charset="0"/>
                        </a:rPr>
                        <a:t>E-mail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fontAlgn="b"/>
                      <a:r>
                        <a:rPr lang="fr-FR" sz="1100" b="1" i="0" u="none" strike="noStrike" dirty="0">
                          <a:solidFill>
                            <a:srgbClr val="000000"/>
                          </a:solidFill>
                          <a:effectLst/>
                          <a:latin typeface="Calibri" panose="020F0502020204030204" pitchFamily="34" charset="0"/>
                        </a:rPr>
                        <a:t>Société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fontAlgn="b"/>
                      <a:r>
                        <a:rPr lang="fr-FR" sz="1100" b="1" i="0" u="none" strike="noStrike" dirty="0">
                          <a:solidFill>
                            <a:srgbClr val="000000"/>
                          </a:solidFill>
                          <a:effectLst/>
                          <a:latin typeface="Calibri" panose="020F0502020204030204" pitchFamily="34" charset="0"/>
                        </a:rPr>
                        <a:t>Présence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583598"/>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Gabriela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SIMION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gabriela.simion@renault.com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Renault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43482517"/>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Véronique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LECOCQ</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hlinkClick r:id="rId2"/>
                        </a:rPr>
                        <a:t>veronique.lecocq@servier.com</a:t>
                      </a:r>
                      <a:endParaRPr lang="fr-FR"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SERVIER MONDE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97645"/>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Chantal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PASQUIER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chantal.pasquier@egis-group.com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EGIS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386185"/>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Audrey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DORMEAU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adormeau@yvelines.fr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Département des Yvelines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30995942"/>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Florent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VINCENT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florent.vincent@fr.thalesgroup.com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Thalès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Présentiel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8669516"/>
                  </a:ext>
                </a:extLst>
              </a:tr>
              <a:tr h="198926">
                <a:tc>
                  <a:txBody>
                    <a:bodyPr/>
                    <a:lstStyle/>
                    <a:p>
                      <a:pPr marL="90488" indent="0" algn="l" fontAlgn="b"/>
                      <a:r>
                        <a:rPr lang="fr-FR" sz="1100" b="0" i="0" u="none" strike="noStrike" dirty="0">
                          <a:solidFill>
                            <a:srgbClr val="000000"/>
                          </a:solidFill>
                          <a:effectLst/>
                          <a:latin typeface="Calibri" panose="020F0502020204030204" pitchFamily="34" charset="0"/>
                        </a:rPr>
                        <a:t>Annie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PORCHER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anporcher@airfrance.fr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kern="1200" dirty="0">
                          <a:solidFill>
                            <a:srgbClr val="000000"/>
                          </a:solidFill>
                          <a:effectLst/>
                          <a:latin typeface="Calibri" panose="020F0502020204030204" pitchFamily="34" charset="0"/>
                          <a:ea typeface="+mn-ea"/>
                          <a:cs typeface="+mn-cs"/>
                        </a:rPr>
                        <a:t>Air</a:t>
                      </a:r>
                      <a:r>
                        <a:rPr lang="fr-FR" sz="700" b="0" i="0" u="none" strike="noStrike" dirty="0">
                          <a:solidFill>
                            <a:srgbClr val="000000"/>
                          </a:solidFill>
                          <a:effectLst/>
                          <a:latin typeface="SourceSansProRegular"/>
                        </a:rPr>
                        <a:t> </a:t>
                      </a:r>
                      <a:r>
                        <a:rPr lang="fr-FR" sz="1100" b="0" i="0" u="none" strike="noStrike" kern="1200" dirty="0" err="1">
                          <a:solidFill>
                            <a:srgbClr val="000000"/>
                          </a:solidFill>
                          <a:effectLst/>
                          <a:latin typeface="Calibri" panose="020F0502020204030204" pitchFamily="34" charset="0"/>
                          <a:ea typeface="+mn-ea"/>
                          <a:cs typeface="+mn-cs"/>
                        </a:rPr>
                        <a:t>france</a:t>
                      </a:r>
                      <a:endParaRPr lang="fr-FR" sz="1100" b="0"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337384"/>
                  </a:ext>
                </a:extLst>
              </a:tr>
              <a:tr h="198926">
                <a:tc>
                  <a:txBody>
                    <a:bodyPr/>
                    <a:lstStyle/>
                    <a:p>
                      <a:pPr marL="90488" indent="0" algn="l" fontAlgn="b"/>
                      <a:r>
                        <a:rPr lang="fr-FR" sz="1100" b="0" i="0" u="none" strike="noStrike" dirty="0">
                          <a:solidFill>
                            <a:srgbClr val="000000"/>
                          </a:solidFill>
                          <a:effectLst/>
                          <a:latin typeface="Calibri" panose="020F0502020204030204" pitchFamily="34" charset="0"/>
                        </a:rPr>
                        <a:t>Franck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VIEUX COMBE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@keolis-lyon.fr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err="1">
                          <a:solidFill>
                            <a:srgbClr val="000000"/>
                          </a:solidFill>
                          <a:effectLst/>
                          <a:latin typeface="Calibri" panose="020F0502020204030204" pitchFamily="34" charset="0"/>
                        </a:rPr>
                        <a:t>keolis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lyon</a:t>
                      </a:r>
                      <a:endParaRPr lang="fr-FR"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499351"/>
                  </a:ext>
                </a:extLst>
              </a:tr>
              <a:tr h="198926">
                <a:tc>
                  <a:txBody>
                    <a:bodyPr/>
                    <a:lstStyle/>
                    <a:p>
                      <a:pPr marL="90488" indent="0" algn="l" fontAlgn="b"/>
                      <a:r>
                        <a:rPr lang="fr-FR" sz="1100" b="0" i="0" u="none" strike="noStrike" dirty="0">
                          <a:solidFill>
                            <a:srgbClr val="000000"/>
                          </a:solidFill>
                          <a:effectLst/>
                          <a:latin typeface="Calibri" panose="020F0502020204030204" pitchFamily="34" charset="0"/>
                        </a:rPr>
                        <a:t>Estelle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PICHAT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epichat@systra.com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SYSTRA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Présentiel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4826308"/>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Stéphane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WULC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stephane.wulc@sanofi.com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SANOFI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147719"/>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François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DELION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hlinkClick r:id="rId3"/>
                        </a:rPr>
                        <a:t>fdelion@bouyguestelecom.fr</a:t>
                      </a:r>
                      <a:endParaRPr lang="fr-FR" sz="1100" b="0" i="0" u="sng" strike="noStrike" dirty="0">
                        <a:solidFill>
                          <a:srgbClr val="0563C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Bouygues Telecom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Présentiel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517222"/>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Florentin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DEZ</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F.DEZ@bouygues-construction.com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Bouygues Construction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71450958"/>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Nathalie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JUBIN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nathalie.jubin@engie.com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ENGIE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543742"/>
                  </a:ext>
                </a:extLst>
              </a:tr>
              <a:tr h="281678">
                <a:tc>
                  <a:txBody>
                    <a:bodyPr/>
                    <a:lstStyle/>
                    <a:p>
                      <a:pPr marL="90488" indent="0" algn="l" fontAlgn="b"/>
                      <a:r>
                        <a:rPr lang="fr-FR" sz="1100" b="0" i="0" u="none" strike="noStrike" dirty="0">
                          <a:solidFill>
                            <a:srgbClr val="000000"/>
                          </a:solidFill>
                          <a:effectLst/>
                          <a:latin typeface="Calibri" panose="020F0502020204030204" pitchFamily="34" charset="0"/>
                        </a:rPr>
                        <a:t>Eliane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AIDASSO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elianeaidasso97@gmail.com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IRSN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795179"/>
                  </a:ext>
                </a:extLst>
              </a:tr>
              <a:tr h="281678">
                <a:tc>
                  <a:txBody>
                    <a:bodyPr/>
                    <a:lstStyle/>
                    <a:p>
                      <a:pPr marL="90488" indent="0" algn="l" fontAlgn="b"/>
                      <a:r>
                        <a:rPr lang="fr-FR" sz="1100" b="0" i="0" u="none" strike="noStrike" dirty="0" err="1">
                          <a:solidFill>
                            <a:srgbClr val="000000"/>
                          </a:solidFill>
                          <a:effectLst/>
                          <a:latin typeface="Calibri" panose="020F0502020204030204" pitchFamily="34" charset="0"/>
                        </a:rPr>
                        <a:t>Achillia</a:t>
                      </a:r>
                      <a:endParaRPr lang="fr-FR"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1" i="0" u="none" strike="noStrike" dirty="0">
                          <a:solidFill>
                            <a:srgbClr val="000000"/>
                          </a:solidFill>
                          <a:effectLst/>
                          <a:latin typeface="Calibri" panose="020F0502020204030204" pitchFamily="34" charset="0"/>
                        </a:rPr>
                        <a:t>LOUKPEY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sng" strike="noStrike" dirty="0">
                          <a:solidFill>
                            <a:srgbClr val="0563C1"/>
                          </a:solidFill>
                          <a:effectLst/>
                          <a:latin typeface="Calibri" panose="020F0502020204030204" pitchFamily="34" charset="0"/>
                        </a:rPr>
                        <a:t>achillia.loukpey@egis-group.com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b"/>
                      <a:r>
                        <a:rPr lang="fr-FR" sz="1100" b="0" i="0" u="none" strike="noStrike" dirty="0">
                          <a:solidFill>
                            <a:srgbClr val="000000"/>
                          </a:solidFill>
                          <a:effectLst/>
                          <a:latin typeface="Calibri" panose="020F0502020204030204" pitchFamily="34" charset="0"/>
                        </a:rPr>
                        <a:t>EGIS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fr-FR" sz="1100" b="0" i="0" u="none" strike="noStrike" dirty="0">
                          <a:solidFill>
                            <a:srgbClr val="000000"/>
                          </a:solidFill>
                          <a:effectLst/>
                          <a:latin typeface="Calibri" panose="020F0502020204030204" pitchFamily="34" charset="0"/>
                        </a:rPr>
                        <a:t>Visio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3405474"/>
                  </a:ext>
                </a:extLst>
              </a:tr>
            </a:tbl>
          </a:graphicData>
        </a:graphic>
      </p:graphicFrame>
    </p:spTree>
    <p:extLst>
      <p:ext uri="{BB962C8B-B14F-4D97-AF65-F5344CB8AC3E}">
        <p14:creationId xmlns:p14="http://schemas.microsoft.com/office/powerpoint/2010/main" val="300768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611999" y="3090307"/>
            <a:ext cx="7920002" cy="430887"/>
          </a:xfrm>
        </p:spPr>
        <p:txBody>
          <a:bodyPr/>
          <a:lstStyle/>
          <a:p>
            <a:pPr lvl="2">
              <a:buNone/>
              <a:defRPr/>
            </a:pPr>
            <a:r>
              <a:rPr lang="fr-FR" dirty="0">
                <a:solidFill>
                  <a:srgbClr val="666888"/>
                </a:solidFill>
                <a:latin typeface="Open Sans"/>
              </a:rPr>
              <a:t>		</a:t>
            </a:r>
          </a:p>
          <a:p>
            <a:pPr lvl="2" algn="ctr">
              <a:buNone/>
              <a:defRPr/>
            </a:pPr>
            <a:r>
              <a:rPr lang="fr-FR" b="1" dirty="0">
                <a:solidFill>
                  <a:schemeClr val="tx1"/>
                </a:solidFill>
                <a:latin typeface="Open Sans"/>
              </a:rPr>
              <a:t>Veille sur </a:t>
            </a:r>
            <a:r>
              <a:rPr lang="fr-FR" b="1" dirty="0" err="1">
                <a:solidFill>
                  <a:schemeClr val="tx1"/>
                </a:solidFill>
                <a:latin typeface="Open Sans"/>
              </a:rPr>
              <a:t>Linkedin</a:t>
            </a:r>
            <a:r>
              <a:rPr lang="fr-FR" b="1" dirty="0">
                <a:solidFill>
                  <a:schemeClr val="tx1"/>
                </a:solidFill>
                <a:latin typeface="Open Sans"/>
              </a:rPr>
              <a:t> / X, lettre de veille dans l’espace adhérents</a:t>
            </a:r>
            <a:endParaRPr lang="fr-FR" b="0" dirty="0"/>
          </a:p>
        </p:txBody>
      </p:sp>
      <p:sp>
        <p:nvSpPr>
          <p:cNvPr id="5" name="Titre 2"/>
          <p:cNvSpPr>
            <a:spLocks noGrp="1"/>
          </p:cNvSpPr>
          <p:nvPr>
            <p:ph type="title"/>
          </p:nvPr>
        </p:nvSpPr>
        <p:spPr bwMode="auto"/>
        <p:txBody>
          <a:bodyPr>
            <a:normAutofit fontScale="90000"/>
          </a:bodyPr>
          <a:lstStyle/>
          <a:p>
            <a:pPr>
              <a:defRPr/>
            </a:pPr>
            <a:r>
              <a:rPr lang="fr-FR"/>
              <a:t>Agenda et ressources</a:t>
            </a:r>
            <a:endParaRPr/>
          </a:p>
        </p:txBody>
      </p:sp>
      <p:sp>
        <p:nvSpPr>
          <p:cNvPr id="6" name=" 5"/>
          <p:cNvSpPr/>
          <p:nvPr/>
        </p:nvSpPr>
        <p:spPr bwMode="auto">
          <a:xfrm>
            <a:off x="5777161" y="-424182"/>
            <a:ext cx="81090" cy="8235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7" name="Image 6"/>
          <p:cNvPicPr>
            <a:picLocks noChangeAspect="1"/>
          </p:cNvPicPr>
          <p:nvPr/>
        </p:nvPicPr>
        <p:blipFill>
          <a:blip r:embed="rId2"/>
          <a:stretch/>
        </p:blipFill>
        <p:spPr bwMode="auto">
          <a:xfrm>
            <a:off x="5858251" y="3700600"/>
            <a:ext cx="1366630" cy="918980"/>
          </a:xfrm>
          <a:prstGeom prst="rect">
            <a:avLst/>
          </a:prstGeom>
        </p:spPr>
      </p:pic>
      <p:sp>
        <p:nvSpPr>
          <p:cNvPr id="8" name=" 7"/>
          <p:cNvSpPr/>
          <p:nvPr/>
        </p:nvSpPr>
        <p:spPr bwMode="auto">
          <a:xfrm>
            <a:off x="3459911" y="-289002"/>
            <a:ext cx="67433" cy="74844"/>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sp>
        <p:nvSpPr>
          <p:cNvPr id="10" name=" 9"/>
          <p:cNvSpPr/>
          <p:nvPr/>
        </p:nvSpPr>
        <p:spPr bwMode="auto">
          <a:xfrm>
            <a:off x="1331350" y="1201506"/>
            <a:ext cx="48723" cy="6991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11" name="Image 10"/>
          <p:cNvPicPr>
            <a:picLocks noChangeAspect="1"/>
          </p:cNvPicPr>
          <p:nvPr/>
        </p:nvPicPr>
        <p:blipFill>
          <a:blip r:embed="rId3"/>
          <a:stretch/>
        </p:blipFill>
        <p:spPr bwMode="auto">
          <a:xfrm>
            <a:off x="2169960" y="3613392"/>
            <a:ext cx="1922573" cy="1093396"/>
          </a:xfrm>
          <a:prstGeom prst="rect">
            <a:avLst/>
          </a:prstGeom>
        </p:spPr>
      </p:pic>
      <p:pic>
        <p:nvPicPr>
          <p:cNvPr id="1026" name="Picture 2" descr="Téléphone portable avec nouveau logo X pour twitter Photo Stock - Alamy">
            <a:extLst>
              <a:ext uri="{FF2B5EF4-FFF2-40B4-BE49-F238E27FC236}">
                <a16:creationId xmlns:a16="http://schemas.microsoft.com/office/drawing/2014/main" id="{ED174745-B7B6-46F1-4824-03C5BE06C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548"/>
          <a:stretch/>
        </p:blipFill>
        <p:spPr bwMode="auto">
          <a:xfrm>
            <a:off x="4274445" y="3700600"/>
            <a:ext cx="1333710" cy="8742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EEB9195-A13E-5CA5-F45F-9C5440BB7E4E}"/>
              </a:ext>
            </a:extLst>
          </p:cNvPr>
          <p:cNvSpPr txBox="1"/>
          <p:nvPr/>
        </p:nvSpPr>
        <p:spPr>
          <a:xfrm>
            <a:off x="803555" y="576093"/>
            <a:ext cx="7536889" cy="2646878"/>
          </a:xfrm>
          <a:prstGeom prst="rect">
            <a:avLst/>
          </a:prstGeom>
          <a:noFill/>
        </p:spPr>
        <p:txBody>
          <a:bodyPr wrap="square" rtlCol="0">
            <a:spAutoFit/>
          </a:bodyPr>
          <a:lstStyle/>
          <a:p>
            <a:pPr>
              <a:spcAft>
                <a:spcPts val="600"/>
              </a:spcAft>
            </a:pPr>
            <a:r>
              <a:rPr lang="fr-FR" u="sng" dirty="0"/>
              <a:t>A venir</a:t>
            </a:r>
            <a:r>
              <a:rPr lang="fr-FR" dirty="0"/>
              <a:t> : </a:t>
            </a:r>
          </a:p>
          <a:p>
            <a:pPr marL="357188" indent="-171450">
              <a:buFont typeface="Arial" panose="020B0604020202020204" pitchFamily="34" charset="0"/>
              <a:buChar char="•"/>
            </a:pPr>
            <a:r>
              <a:rPr lang="fr-FR" sz="1200" dirty="0"/>
              <a:t>Table ronde : le responsable d’archivage en amont des processus de l’information T1 2024</a:t>
            </a:r>
          </a:p>
          <a:p>
            <a:pPr marL="357188" indent="-171450">
              <a:buFont typeface="Arial" panose="020B0604020202020204" pitchFamily="34" charset="0"/>
              <a:buChar char="•"/>
            </a:pPr>
            <a:r>
              <a:rPr lang="fr-FR" sz="1200" dirty="0"/>
              <a:t>Baromètre de l’archivage managérial : nouvelle édition 2024</a:t>
            </a:r>
          </a:p>
          <a:p>
            <a:pPr marL="357188" indent="-171450">
              <a:spcAft>
                <a:spcPts val="600"/>
              </a:spcAft>
              <a:buFont typeface="Arial" panose="020B0604020202020204" pitchFamily="34" charset="0"/>
              <a:buChar char="•"/>
            </a:pPr>
            <a:r>
              <a:rPr lang="fr-FR" sz="1200" dirty="0"/>
              <a:t>Relecture des documents de référence du CR2PA (référentiel de l’archivage managérial, livres blancs, guides)</a:t>
            </a:r>
            <a:endParaRPr lang="fr-FR" dirty="0"/>
          </a:p>
          <a:p>
            <a:pPr>
              <a:spcBef>
                <a:spcPts val="1200"/>
              </a:spcBef>
              <a:spcAft>
                <a:spcPts val="1200"/>
              </a:spcAft>
            </a:pPr>
            <a:r>
              <a:rPr lang="fr-FR" b="1" dirty="0"/>
              <a:t>N’oubliez pas de renouveler votre adhésion pour 2024</a:t>
            </a:r>
          </a:p>
          <a:p>
            <a:pPr>
              <a:spcAft>
                <a:spcPts val="600"/>
              </a:spcAft>
            </a:pPr>
            <a:r>
              <a:rPr lang="fr-FR" u="sng" dirty="0"/>
              <a:t>A noter</a:t>
            </a:r>
            <a:r>
              <a:rPr lang="fr-FR" dirty="0"/>
              <a:t> :</a:t>
            </a:r>
          </a:p>
          <a:p>
            <a:pPr marL="357188" indent="-171450">
              <a:spcAft>
                <a:spcPts val="300"/>
              </a:spcAft>
              <a:buFont typeface="Arial" panose="020B0604020202020204" pitchFamily="34" charset="0"/>
              <a:buChar char="•"/>
            </a:pPr>
            <a:r>
              <a:rPr lang="fr-FR" sz="1200" dirty="0"/>
              <a:t>[VEILLE CR2PA] FORMATION PIN 2024 Pérennisation de l’Information Numérique : </a:t>
            </a:r>
            <a:r>
              <a:rPr lang="fr-FR" sz="1200" dirty="0">
                <a:hlinkClick r:id="rId5"/>
              </a:rPr>
              <a:t>https://lnkd.in/exedPQnB</a:t>
            </a:r>
            <a:endParaRPr lang="fr-FR" sz="1200" dirty="0"/>
          </a:p>
          <a:p>
            <a:pPr marL="357188" indent="-171450">
              <a:spcAft>
                <a:spcPts val="300"/>
              </a:spcAft>
              <a:buFont typeface="Arial" panose="020B0604020202020204" pitchFamily="34" charset="0"/>
              <a:buChar char="•"/>
            </a:pPr>
            <a:r>
              <a:rPr lang="fr-FR" sz="1200" b="0" i="0" dirty="0">
                <a:effectLst/>
                <a:latin typeface="-apple-system"/>
              </a:rPr>
              <a:t>[VEILLE CR2PA] Le portefeuille d’identité numérique de l’UE : </a:t>
            </a:r>
            <a:r>
              <a:rPr lang="fr-FR" sz="1200" dirty="0">
                <a:latin typeface="-apple-system"/>
                <a:hlinkClick r:id="rId6"/>
              </a:rPr>
              <a:t>https://lnkd.in/eQNcpfCY</a:t>
            </a:r>
            <a:endParaRPr lang="fr-FR" sz="1200" dirty="0">
              <a:latin typeface="-apple-system"/>
            </a:endParaRPr>
          </a:p>
          <a:p>
            <a:pPr marL="357188" indent="-171450">
              <a:spcAft>
                <a:spcPts val="300"/>
              </a:spcAft>
              <a:buFont typeface="Arial" panose="020B0604020202020204" pitchFamily="34" charset="0"/>
              <a:buChar char="•"/>
            </a:pPr>
            <a:r>
              <a:rPr lang="fr-FR" sz="1200" b="0" i="0" dirty="0">
                <a:effectLst/>
                <a:latin typeface="-apple-system"/>
                <a:hlinkClick r:id="rId7"/>
              </a:rPr>
              <a:t>Journée EFUTURA du 12/10 : retour par Bruno LALANDE</a:t>
            </a:r>
            <a:endParaRPr lang="fr-FR" sz="1200" b="0" i="0" dirty="0">
              <a:effectLst/>
              <a:latin typeface="-apple-syste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899998" y="1203478"/>
            <a:ext cx="7920002" cy="2616101"/>
          </a:xfrm>
        </p:spPr>
        <p:txBody>
          <a:bodyPr/>
          <a:lstStyle/>
          <a:p>
            <a:pPr>
              <a:defRPr/>
            </a:pPr>
            <a:r>
              <a:rPr lang="fr-FR" dirty="0">
                <a:solidFill>
                  <a:schemeClr val="accent2"/>
                </a:solidFill>
              </a:rPr>
              <a:t> </a:t>
            </a:r>
            <a:r>
              <a:rPr lang="fr-FR" sz="1400" dirty="0">
                <a:solidFill>
                  <a:schemeClr val="accent2"/>
                </a:solidFill>
              </a:rPr>
              <a:t>Sujets envisagés pour les prochains ateliers</a:t>
            </a:r>
            <a:endParaRPr sz="1400" dirty="0"/>
          </a:p>
          <a:p>
            <a:pPr>
              <a:spcAft>
                <a:spcPts val="600"/>
              </a:spcAft>
              <a:defRPr/>
            </a:pPr>
            <a:r>
              <a:rPr lang="fr-FR" sz="1400" dirty="0">
                <a:solidFill>
                  <a:schemeClr val="accent2"/>
                </a:solidFill>
              </a:rPr>
              <a:t> Qu’en pensez-vous ?</a:t>
            </a:r>
            <a:endParaRPr sz="1400" dirty="0">
              <a:solidFill>
                <a:schemeClr val="accent2"/>
              </a:solidFill>
            </a:endParaRPr>
          </a:p>
          <a:p>
            <a:pPr marL="355600" indent="-88900">
              <a:spcBef>
                <a:spcPts val="0"/>
              </a:spcBef>
              <a:spcAft>
                <a:spcPts val="600"/>
              </a:spcAft>
              <a:buFont typeface="Arial"/>
              <a:buChar char="•"/>
              <a:defRPr/>
            </a:pPr>
            <a:r>
              <a:rPr lang="fr-FR" sz="1400" dirty="0">
                <a:solidFill>
                  <a:schemeClr val="accent2"/>
                </a:solidFill>
              </a:rPr>
              <a:t>Refacturation des services d’archivage dans les services internes</a:t>
            </a:r>
            <a:endParaRPr lang="fr-FR" sz="1400" dirty="0"/>
          </a:p>
          <a:p>
            <a:pPr marL="355600" indent="-88900">
              <a:spcBef>
                <a:spcPts val="0"/>
              </a:spcBef>
              <a:spcAft>
                <a:spcPts val="600"/>
              </a:spcAft>
              <a:buFont typeface="Arial"/>
              <a:buChar char="•"/>
              <a:defRPr/>
            </a:pPr>
            <a:r>
              <a:rPr lang="fr-FR" sz="1400" dirty="0">
                <a:solidFill>
                  <a:schemeClr val="accent2"/>
                </a:solidFill>
              </a:rPr>
              <a:t>Déménagement, 0 papier, télétravail : déclencheur de projet d’archivage</a:t>
            </a:r>
            <a:endParaRPr sz="1400" dirty="0"/>
          </a:p>
          <a:p>
            <a:pPr marL="355600" indent="-88900">
              <a:spcBef>
                <a:spcPts val="0"/>
              </a:spcBef>
              <a:buFont typeface="Arial"/>
              <a:buChar char="•"/>
              <a:defRPr/>
            </a:pPr>
            <a:r>
              <a:rPr lang="fr-FR" sz="1400" dirty="0">
                <a:solidFill>
                  <a:schemeClr val="accent2"/>
                </a:solidFill>
              </a:rPr>
              <a:t>Destruction physique des archives électroniques.</a:t>
            </a:r>
          </a:p>
          <a:p>
            <a:pPr>
              <a:defRPr/>
            </a:pPr>
            <a:r>
              <a:rPr lang="fr-FR" sz="1400" dirty="0">
                <a:solidFill>
                  <a:srgbClr val="C00000"/>
                </a:solidFill>
              </a:rPr>
              <a:t> Merci de proposer des thèmes / interventions </a:t>
            </a:r>
            <a:endParaRPr sz="1400" dirty="0"/>
          </a:p>
          <a:p>
            <a:pPr>
              <a:spcBef>
                <a:spcPts val="600"/>
              </a:spcBef>
              <a:defRPr/>
            </a:pPr>
            <a:r>
              <a:rPr lang="fr-FR" sz="1400" dirty="0">
                <a:solidFill>
                  <a:schemeClr val="accent2"/>
                </a:solidFill>
              </a:rPr>
              <a:t> Prochain en février (à planifier)</a:t>
            </a:r>
          </a:p>
          <a:p>
            <a:pPr>
              <a:spcBef>
                <a:spcPts val="600"/>
              </a:spcBef>
              <a:defRPr/>
            </a:pPr>
            <a:r>
              <a:rPr lang="fr-FR" sz="1400" dirty="0">
                <a:solidFill>
                  <a:schemeClr val="accent2"/>
                </a:solidFill>
              </a:rPr>
              <a:t> Celui d’après en avril/mai</a:t>
            </a:r>
            <a:endParaRPr sz="1400" dirty="0"/>
          </a:p>
        </p:txBody>
      </p:sp>
      <p:sp>
        <p:nvSpPr>
          <p:cNvPr id="5" name="Titre 2"/>
          <p:cNvSpPr>
            <a:spLocks noGrp="1"/>
          </p:cNvSpPr>
          <p:nvPr>
            <p:ph type="title"/>
          </p:nvPr>
        </p:nvSpPr>
        <p:spPr bwMode="auto"/>
        <p:txBody>
          <a:bodyPr>
            <a:normAutofit fontScale="90000"/>
          </a:bodyPr>
          <a:lstStyle/>
          <a:p>
            <a:pPr>
              <a:defRPr/>
            </a:pPr>
            <a:r>
              <a:rPr lang="fr-FR"/>
              <a:t>Programme des ateliers</a:t>
            </a:r>
            <a:endParaRPr/>
          </a:p>
        </p:txBody>
      </p:sp>
      <p:sp>
        <p:nvSpPr>
          <p:cNvPr id="6" name="Rectangle 2"/>
          <p:cNvSpPr/>
          <p:nvPr/>
        </p:nvSpPr>
        <p:spPr bwMode="auto">
          <a:xfrm>
            <a:off x="5667153" y="117508"/>
            <a:ext cx="3476847" cy="1415772"/>
          </a:xfrm>
          <a:prstGeom prst="rect">
            <a:avLst/>
          </a:prstGeom>
        </p:spPr>
        <p:txBody>
          <a:bodyPr wrap="square">
            <a:spAutoFit/>
          </a:bodyPr>
          <a:lstStyle/>
          <a:p>
            <a:pPr marL="400050" lvl="1" indent="0">
              <a:spcBef>
                <a:spcPts val="0"/>
              </a:spcBef>
              <a:buNone/>
              <a:defRPr/>
            </a:pPr>
            <a:endParaRPr lang="fr-FR" sz="1400" dirty="0"/>
          </a:p>
          <a:p>
            <a:pPr marL="400050" lvl="1" indent="0">
              <a:spcBef>
                <a:spcPts val="0"/>
              </a:spcBef>
              <a:buNone/>
              <a:defRPr/>
            </a:pPr>
            <a:r>
              <a:rPr lang="fr-FR" sz="1200" dirty="0"/>
              <a:t>N.B. : Mode opératoire précis à aborder par les nouveaux animateurs avec Estelle Pichat (Présentation PPT, réunion de cadrage en amont sur la conduite des ateliers et la préparation de la thématique, présence d’un référent Ateliers lors des ateliers).</a:t>
            </a:r>
            <a:endParaRPr lang="fr-FR" dirty="0"/>
          </a:p>
        </p:txBody>
      </p:sp>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a:t>Collecte des attentes</a:t>
            </a:r>
            <a:endParaRPr/>
          </a:p>
        </p:txBody>
      </p:sp>
      <p:graphicFrame>
        <p:nvGraphicFramePr>
          <p:cNvPr id="5" name="Tableau 6"/>
          <p:cNvGraphicFramePr>
            <a:graphicFrameLocks noGrp="1"/>
          </p:cNvGraphicFramePr>
          <p:nvPr>
            <p:extLst>
              <p:ext uri="{D42A27DB-BD31-4B8C-83A1-F6EECF244321}">
                <p14:modId xmlns:p14="http://schemas.microsoft.com/office/powerpoint/2010/main" val="1983685333"/>
              </p:ext>
            </p:extLst>
          </p:nvPr>
        </p:nvGraphicFramePr>
        <p:xfrm>
          <a:off x="772612" y="1245809"/>
          <a:ext cx="7704856" cy="2412132"/>
        </p:xfrm>
        <a:graphic>
          <a:graphicData uri="http://schemas.openxmlformats.org/drawingml/2006/table">
            <a:tbl>
              <a:tblPr firstRow="1" bandRow="1"/>
              <a:tblGrid>
                <a:gridCol w="1531201">
                  <a:extLst>
                    <a:ext uri="{9D8B030D-6E8A-4147-A177-3AD203B41FA5}">
                      <a16:colId xmlns:a16="http://schemas.microsoft.com/office/drawing/2014/main" val="20000"/>
                    </a:ext>
                  </a:extLst>
                </a:gridCol>
                <a:gridCol w="6173655">
                  <a:extLst>
                    <a:ext uri="{9D8B030D-6E8A-4147-A177-3AD203B41FA5}">
                      <a16:colId xmlns:a16="http://schemas.microsoft.com/office/drawing/2014/main" val="20001"/>
                    </a:ext>
                  </a:extLst>
                </a:gridCol>
              </a:tblGrid>
              <a:tr h="402022">
                <a:tc>
                  <a:txBody>
                    <a:bodyPr/>
                    <a:lstStyle/>
                    <a:p>
                      <a:pPr marL="88900" indent="0">
                        <a:defRPr/>
                      </a:pPr>
                      <a:r>
                        <a:rPr lang="fr-FR" sz="1200" b="0" i="0" u="none" strike="noStrike" kern="1200" cap="none" spc="0" dirty="0">
                          <a:solidFill>
                            <a:schemeClr val="tx1"/>
                          </a:solidFill>
                          <a:latin typeface="Arial"/>
                          <a:cs typeface="Arial"/>
                        </a:rPr>
                        <a:t>IRSN</a:t>
                      </a:r>
                      <a:endParaRPr sz="1200" b="0" i="0" u="none" strike="noStrike" kern="1200" cap="none" spc="0" dirty="0">
                        <a:solidFill>
                          <a:schemeClr val="tx1"/>
                        </a:solidFill>
                        <a:latin typeface="Arial"/>
                        <a:cs typeface="Arial"/>
                      </a:endParaRPr>
                    </a:p>
                  </a:txBody>
                  <a:tcPr marL="4885" marR="4885" marT="4885" marB="0" anchor="ctr"/>
                </a:tc>
                <a:tc>
                  <a:txBody>
                    <a:bodyPr/>
                    <a:lstStyle/>
                    <a:p>
                      <a:pPr marL="88900" indent="0">
                        <a:defRPr/>
                      </a:pPr>
                      <a:r>
                        <a:rPr lang="fr-FR" sz="1200" b="0" i="0" u="none" strike="noStrike" cap="none" spc="0" dirty="0">
                          <a:solidFill>
                            <a:schemeClr val="tx1"/>
                          </a:solidFill>
                          <a:latin typeface="Arial"/>
                          <a:ea typeface="Arial"/>
                          <a:cs typeface="Arial"/>
                        </a:rPr>
                        <a:t>Projet de SAE en cours. Une Alternante dédiée à la construction du référentiel de conservation.</a:t>
                      </a:r>
                    </a:p>
                  </a:txBody>
                  <a:tcPr marL="4885" marR="4885" marT="4885" marB="0" anchor="ctr"/>
                </a:tc>
                <a:extLst>
                  <a:ext uri="{0D108BD9-81ED-4DB2-BD59-A6C34878D82A}">
                    <a16:rowId xmlns:a16="http://schemas.microsoft.com/office/drawing/2014/main" val="10000"/>
                  </a:ext>
                </a:extLst>
              </a:tr>
              <a:tr h="402022">
                <a:tc>
                  <a:txBody>
                    <a:bodyPr/>
                    <a:lstStyle/>
                    <a:p>
                      <a:pPr marL="88900" indent="0">
                        <a:defRPr/>
                      </a:pPr>
                      <a:r>
                        <a:rPr lang="fr-FR" sz="1200" b="0" i="0" u="none" strike="noStrike" kern="1200" cap="none" spc="0" dirty="0">
                          <a:solidFill>
                            <a:schemeClr val="tx1"/>
                          </a:solidFill>
                          <a:latin typeface="Arial"/>
                          <a:cs typeface="Arial"/>
                        </a:rPr>
                        <a:t>SERVIER MONDE</a:t>
                      </a:r>
                      <a:endParaRPr sz="1200" b="0" i="0" u="none" strike="noStrike" kern="1200" cap="none" spc="0" dirty="0">
                        <a:solidFill>
                          <a:schemeClr val="tx1"/>
                        </a:solidFill>
                        <a:latin typeface="Arial"/>
                        <a:cs typeface="Arial"/>
                      </a:endParaRPr>
                    </a:p>
                  </a:txBody>
                  <a:tcPr marL="4885" marR="4885" marT="4885" marB="0" anchor="ctr"/>
                </a:tc>
                <a:tc>
                  <a:txBody>
                    <a:bodyPr/>
                    <a:lstStyle/>
                    <a:p>
                      <a:pPr marL="88900" indent="0">
                        <a:defRPr/>
                      </a:pPr>
                      <a:r>
                        <a:rPr lang="fr-FR" sz="1200" dirty="0">
                          <a:solidFill>
                            <a:schemeClr val="tx1"/>
                          </a:solidFill>
                        </a:rPr>
                        <a:t>Montée de version </a:t>
                      </a:r>
                      <a:r>
                        <a:rPr lang="fr-FR" sz="1200" dirty="0" err="1">
                          <a:solidFill>
                            <a:schemeClr val="tx1"/>
                          </a:solidFill>
                        </a:rPr>
                        <a:t>Everteam</a:t>
                      </a:r>
                      <a:r>
                        <a:rPr lang="fr-FR" sz="1200" dirty="0">
                          <a:solidFill>
                            <a:schemeClr val="tx1"/>
                          </a:solidFill>
                        </a:rPr>
                        <a:t>. Problématique de suppression de développements spécifiques pour revenir vers du standard.</a:t>
                      </a:r>
                      <a:endParaRPr sz="1200" dirty="0">
                        <a:solidFill>
                          <a:schemeClr val="tx1"/>
                        </a:solidFill>
                      </a:endParaRPr>
                    </a:p>
                  </a:txBody>
                  <a:tcPr marL="4885" marR="4885" marT="4885" marB="0" anchor="ctr"/>
                </a:tc>
                <a:extLst>
                  <a:ext uri="{0D108BD9-81ED-4DB2-BD59-A6C34878D82A}">
                    <a16:rowId xmlns:a16="http://schemas.microsoft.com/office/drawing/2014/main" val="10001"/>
                  </a:ext>
                </a:extLst>
              </a:tr>
              <a:tr h="402022">
                <a:tc>
                  <a:txBody>
                    <a:bodyPr/>
                    <a:lstStyle/>
                    <a:p>
                      <a:pPr marL="88900" indent="0">
                        <a:defRPr/>
                      </a:pPr>
                      <a:r>
                        <a:rPr lang="fr-FR" sz="1200" b="0" i="0" u="none" strike="noStrike" kern="1200" cap="none" spc="0" dirty="0">
                          <a:solidFill>
                            <a:schemeClr val="tx1"/>
                          </a:solidFill>
                          <a:latin typeface="Arial"/>
                          <a:cs typeface="Arial"/>
                        </a:rPr>
                        <a:t> EGIS</a:t>
                      </a:r>
                      <a:endParaRPr sz="1200" b="0" i="0" u="none" strike="noStrike" kern="1200" cap="none" spc="0" dirty="0">
                        <a:solidFill>
                          <a:schemeClr val="tx1"/>
                        </a:solidFill>
                        <a:latin typeface="Arial"/>
                        <a:cs typeface="Arial"/>
                      </a:endParaRPr>
                    </a:p>
                  </a:txBody>
                  <a:tcPr marL="4885" marR="4885" marT="4885" marB="0" anchor="ctr"/>
                </a:tc>
                <a:tc>
                  <a:txBody>
                    <a:bodyPr/>
                    <a:lstStyle/>
                    <a:p>
                      <a:pPr marL="88900" indent="0">
                        <a:defRPr/>
                      </a:pPr>
                      <a:r>
                        <a:rPr lang="fr-FR" sz="1200" dirty="0">
                          <a:solidFill>
                            <a:schemeClr val="tx1"/>
                          </a:solidFill>
                        </a:rPr>
                        <a:t>Construction d’une politique d’archivage électronique. En interne les métiers recherchent d’abord à capitaliser et protéger les savoirs faires. Si SAE comment le certifier ?</a:t>
                      </a:r>
                      <a:endParaRPr sz="1200" dirty="0">
                        <a:solidFill>
                          <a:schemeClr val="tx1"/>
                        </a:solidFill>
                      </a:endParaRPr>
                    </a:p>
                  </a:txBody>
                  <a:tcPr marL="4885" marR="4885" marT="4885" marB="0" anchor="ctr"/>
                </a:tc>
                <a:extLst>
                  <a:ext uri="{0D108BD9-81ED-4DB2-BD59-A6C34878D82A}">
                    <a16:rowId xmlns:a16="http://schemas.microsoft.com/office/drawing/2014/main" val="10002"/>
                  </a:ext>
                </a:extLst>
              </a:tr>
              <a:tr h="402022">
                <a:tc>
                  <a:txBody>
                    <a:bodyPr/>
                    <a:lstStyle/>
                    <a:p>
                      <a:pPr marL="88900" indent="0">
                        <a:defRPr/>
                      </a:pPr>
                      <a:r>
                        <a:rPr lang="fr-FR" sz="1200" b="0" i="0" u="none" strike="noStrike" kern="1200" cap="none" spc="0" dirty="0">
                          <a:solidFill>
                            <a:schemeClr val="tx1"/>
                          </a:solidFill>
                          <a:latin typeface="Arial"/>
                          <a:cs typeface="Arial"/>
                        </a:rPr>
                        <a:t>AIR France</a:t>
                      </a:r>
                      <a:endParaRPr sz="1200" b="0" i="0" u="none" strike="noStrike" kern="1200" cap="none" spc="0" dirty="0">
                        <a:solidFill>
                          <a:schemeClr val="tx1"/>
                        </a:solidFill>
                        <a:latin typeface="Arial"/>
                        <a:cs typeface="Arial"/>
                      </a:endParaRPr>
                    </a:p>
                  </a:txBody>
                  <a:tcPr marL="4885" marR="4885" marT="4885" marB="0" anchor="ctr"/>
                </a:tc>
                <a:tc>
                  <a:txBody>
                    <a:bodyPr/>
                    <a:lstStyle/>
                    <a:p>
                      <a:pPr marL="88900" indent="0">
                        <a:defRPr/>
                      </a:pPr>
                      <a:r>
                        <a:rPr lang="fr-FR" sz="1200" dirty="0">
                          <a:solidFill>
                            <a:schemeClr val="tx1"/>
                          </a:solidFill>
                        </a:rPr>
                        <a:t>Montée de version </a:t>
                      </a:r>
                      <a:r>
                        <a:rPr lang="fr-FR" sz="1200" dirty="0" err="1">
                          <a:solidFill>
                            <a:schemeClr val="tx1"/>
                          </a:solidFill>
                        </a:rPr>
                        <a:t>Everteam</a:t>
                      </a:r>
                      <a:r>
                        <a:rPr lang="fr-FR" sz="1200" dirty="0">
                          <a:solidFill>
                            <a:schemeClr val="tx1"/>
                          </a:solidFill>
                        </a:rPr>
                        <a:t>. Quelle gestion pour les archives historiques ?</a:t>
                      </a:r>
                      <a:endParaRPr sz="1200" dirty="0">
                        <a:solidFill>
                          <a:schemeClr val="tx1"/>
                        </a:solidFill>
                      </a:endParaRPr>
                    </a:p>
                  </a:txBody>
                  <a:tcPr marL="4885" marR="4885" marT="4885" marB="0" anchor="ctr"/>
                </a:tc>
                <a:extLst>
                  <a:ext uri="{0D108BD9-81ED-4DB2-BD59-A6C34878D82A}">
                    <a16:rowId xmlns:a16="http://schemas.microsoft.com/office/drawing/2014/main" val="10003"/>
                  </a:ext>
                </a:extLst>
              </a:tr>
              <a:tr h="402022">
                <a:tc>
                  <a:txBody>
                    <a:bodyPr/>
                    <a:lstStyle/>
                    <a:p>
                      <a:pPr marL="88900" indent="0">
                        <a:defRPr/>
                      </a:pPr>
                      <a:r>
                        <a:rPr lang="fr-FR" sz="1200" b="0" i="0" u="none" strike="noStrike" kern="1200" cap="none" spc="0" dirty="0">
                          <a:solidFill>
                            <a:schemeClr val="tx1"/>
                          </a:solidFill>
                          <a:latin typeface="Arial"/>
                          <a:cs typeface="Arial"/>
                        </a:rPr>
                        <a:t>KEOLIS-LYON</a:t>
                      </a:r>
                      <a:endParaRPr sz="1200" b="0" i="0" u="none" strike="noStrike" kern="1200" cap="none" spc="0" dirty="0">
                        <a:solidFill>
                          <a:schemeClr val="tx1"/>
                        </a:solidFill>
                        <a:latin typeface="Arial"/>
                        <a:cs typeface="Arial"/>
                      </a:endParaRPr>
                    </a:p>
                  </a:txBody>
                  <a:tcPr marL="4885" marR="4885" marT="4885" marB="0" anchor="ctr"/>
                </a:tc>
                <a:tc>
                  <a:txBody>
                    <a:bodyPr/>
                    <a:lstStyle/>
                    <a:p>
                      <a:pPr marL="88900" indent="0">
                        <a:defRPr/>
                      </a:pPr>
                      <a:r>
                        <a:rPr lang="fr-FR" sz="1200" dirty="0">
                          <a:solidFill>
                            <a:schemeClr val="tx1"/>
                          </a:solidFill>
                        </a:rPr>
                        <a:t>Pas de SAE. Plus reconnu comme documentaliste que archiviste. Souhaite protéger un fonds qu’ils ont découvert.</a:t>
                      </a:r>
                      <a:endParaRPr sz="1200" dirty="0">
                        <a:solidFill>
                          <a:schemeClr val="tx1"/>
                        </a:solidFill>
                      </a:endParaRPr>
                    </a:p>
                  </a:txBody>
                  <a:tcPr marL="4885" marR="4885" marT="4885" marB="0" anchor="ctr"/>
                </a:tc>
                <a:extLst>
                  <a:ext uri="{0D108BD9-81ED-4DB2-BD59-A6C34878D82A}">
                    <a16:rowId xmlns:a16="http://schemas.microsoft.com/office/drawing/2014/main" val="10004"/>
                  </a:ext>
                </a:extLst>
              </a:tr>
              <a:tr h="402022">
                <a:tc>
                  <a:txBody>
                    <a:bodyPr/>
                    <a:lstStyle/>
                    <a:p>
                      <a:pPr marL="88900" indent="0">
                        <a:defRPr/>
                      </a:pPr>
                      <a:r>
                        <a:rPr lang="fr-FR" sz="1200" b="0" i="0" u="none" strike="noStrike" kern="1200" cap="none" spc="0" dirty="0">
                          <a:solidFill>
                            <a:schemeClr val="tx1"/>
                          </a:solidFill>
                          <a:latin typeface="Arial"/>
                          <a:cs typeface="Arial"/>
                        </a:rPr>
                        <a:t>SANOFI</a:t>
                      </a:r>
                      <a:endParaRPr sz="1200" b="0" i="0" u="none" strike="noStrike" kern="1200" cap="none" spc="0" dirty="0">
                        <a:solidFill>
                          <a:schemeClr val="tx1"/>
                        </a:solidFill>
                        <a:latin typeface="Arial"/>
                        <a:cs typeface="Arial"/>
                      </a:endParaRPr>
                    </a:p>
                  </a:txBody>
                  <a:tcPr marL="4885" marR="4885" marT="4885" marB="0" anchor="ctr"/>
                </a:tc>
                <a:tc>
                  <a:txBody>
                    <a:bodyPr/>
                    <a:lstStyle/>
                    <a:p>
                      <a:pPr marL="88900" indent="0">
                        <a:defRPr/>
                      </a:pPr>
                      <a:r>
                        <a:rPr lang="fr-FR" sz="1200" dirty="0">
                          <a:solidFill>
                            <a:schemeClr val="tx1"/>
                          </a:solidFill>
                        </a:rPr>
                        <a:t>Nouvel SAE. Comment être certains que les archives détruites le sont à 100 % (non récupérables par un moyen informatique)</a:t>
                      </a:r>
                      <a:endParaRPr sz="1200" dirty="0">
                        <a:solidFill>
                          <a:schemeClr val="tx1"/>
                        </a:solidFill>
                      </a:endParaRPr>
                    </a:p>
                  </a:txBody>
                  <a:tcPr marL="4885" marR="4885" marT="4885"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601E985-2920-13C4-B37B-4574CF984147}"/>
              </a:ext>
            </a:extLst>
          </p:cNvPr>
          <p:cNvSpPr txBox="1"/>
          <p:nvPr/>
        </p:nvSpPr>
        <p:spPr>
          <a:xfrm>
            <a:off x="3981773" y="962231"/>
            <a:ext cx="5162227" cy="523220"/>
          </a:xfrm>
          <a:prstGeom prst="rect">
            <a:avLst/>
          </a:prstGeom>
          <a:noFill/>
        </p:spPr>
        <p:txBody>
          <a:bodyPr wrap="square">
            <a:spAutoFit/>
          </a:bodyPr>
          <a:lstStyle/>
          <a:p>
            <a:r>
              <a:rPr lang="fr-FR" sz="2800" b="1" dirty="0">
                <a:solidFill>
                  <a:srgbClr val="FFFFFF"/>
                </a:solidFill>
              </a:rPr>
              <a:t>Changer / faire évoluer son SAE</a:t>
            </a:r>
            <a:endParaRPr lang="fr-FR" sz="2800" b="1" dirty="0"/>
          </a:p>
        </p:txBody>
      </p:sp>
      <p:sp>
        <p:nvSpPr>
          <p:cNvPr id="9" name="ZoneTexte 8">
            <a:extLst>
              <a:ext uri="{FF2B5EF4-FFF2-40B4-BE49-F238E27FC236}">
                <a16:creationId xmlns:a16="http://schemas.microsoft.com/office/drawing/2014/main" id="{4078EBA9-4D47-56EC-F6ED-D3999C90AD54}"/>
              </a:ext>
            </a:extLst>
          </p:cNvPr>
          <p:cNvSpPr txBox="1"/>
          <p:nvPr/>
        </p:nvSpPr>
        <p:spPr>
          <a:xfrm>
            <a:off x="3981772" y="4336226"/>
            <a:ext cx="5162227" cy="707886"/>
          </a:xfrm>
          <a:prstGeom prst="rect">
            <a:avLst/>
          </a:prstGeom>
          <a:noFill/>
        </p:spPr>
        <p:txBody>
          <a:bodyPr wrap="square">
            <a:spAutoFit/>
          </a:bodyPr>
          <a:lstStyle/>
          <a:p>
            <a:r>
              <a:rPr lang="fr-FR" sz="2000" dirty="0">
                <a:solidFill>
                  <a:srgbClr val="FFFFFF"/>
                </a:solidFill>
              </a:rPr>
              <a:t>Avec les interventions de : Engie, Bouygues Telecom, Thalès, Sanofi, Bouygues Construction</a:t>
            </a:r>
            <a:endParaRPr lang="fr-FR" sz="2000" dirty="0"/>
          </a:p>
        </p:txBody>
      </p:sp>
    </p:spTree>
    <p:extLst>
      <p:ext uri="{BB962C8B-B14F-4D97-AF65-F5344CB8AC3E}">
        <p14:creationId xmlns:p14="http://schemas.microsoft.com/office/powerpoint/2010/main" val="42152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548772" y="1064198"/>
            <a:ext cx="7920002" cy="2154436"/>
          </a:xfrm>
        </p:spPr>
        <p:txBody>
          <a:bodyPr/>
          <a:lstStyle/>
          <a:p>
            <a:pPr>
              <a:defRPr/>
            </a:pPr>
            <a:r>
              <a:rPr lang="fr-FR" sz="1400" dirty="0">
                <a:solidFill>
                  <a:schemeClr val="accent2"/>
                </a:solidFill>
              </a:rPr>
              <a:t> Evènements déclencheurs du changement de SAE</a:t>
            </a:r>
          </a:p>
          <a:p>
            <a:pPr>
              <a:defRPr/>
            </a:pPr>
            <a:r>
              <a:rPr lang="fr-FR" sz="1400" dirty="0">
                <a:solidFill>
                  <a:schemeClr val="accent2"/>
                </a:solidFill>
              </a:rPr>
              <a:t> Questions à se poser</a:t>
            </a:r>
            <a:endParaRPr sz="1400" dirty="0">
              <a:solidFill>
                <a:schemeClr val="accent2"/>
              </a:solidFill>
            </a:endParaRPr>
          </a:p>
          <a:p>
            <a:pPr>
              <a:spcAft>
                <a:spcPts val="600"/>
              </a:spcAft>
              <a:defRPr/>
            </a:pPr>
            <a:r>
              <a:rPr lang="fr-FR" sz="1400" dirty="0">
                <a:solidFill>
                  <a:schemeClr val="accent2"/>
                </a:solidFill>
              </a:rPr>
              <a:t> Contrat : points d’alerte</a:t>
            </a:r>
          </a:p>
          <a:p>
            <a:pPr>
              <a:spcAft>
                <a:spcPts val="600"/>
              </a:spcAft>
              <a:defRPr/>
            </a:pPr>
            <a:r>
              <a:rPr lang="fr-FR" sz="1400" dirty="0">
                <a:solidFill>
                  <a:schemeClr val="accent2"/>
                </a:solidFill>
              </a:rPr>
              <a:t> Points techniques à considérer</a:t>
            </a:r>
          </a:p>
          <a:p>
            <a:pPr>
              <a:spcAft>
                <a:spcPts val="600"/>
              </a:spcAft>
              <a:defRPr/>
            </a:pPr>
            <a:r>
              <a:rPr lang="fr-FR" sz="1400" dirty="0">
                <a:solidFill>
                  <a:schemeClr val="accent2"/>
                </a:solidFill>
              </a:rPr>
              <a:t> Qui sont les partenaires (internes/externes) pour un tel projet ?</a:t>
            </a:r>
          </a:p>
        </p:txBody>
      </p:sp>
      <p:sp>
        <p:nvSpPr>
          <p:cNvPr id="5" name="Titre 2"/>
          <p:cNvSpPr>
            <a:spLocks noGrp="1"/>
          </p:cNvSpPr>
          <p:nvPr>
            <p:ph type="title"/>
          </p:nvPr>
        </p:nvSpPr>
        <p:spPr bwMode="auto"/>
        <p:txBody>
          <a:bodyPr>
            <a:normAutofit fontScale="90000"/>
          </a:bodyPr>
          <a:lstStyle/>
          <a:p>
            <a:pPr>
              <a:defRPr/>
            </a:pPr>
            <a:r>
              <a:rPr lang="fr-FR" dirty="0"/>
              <a:t>Sommaire</a:t>
            </a:r>
            <a:endParaRPr dirty="0"/>
          </a:p>
        </p:txBody>
      </p:sp>
    </p:spTree>
    <p:extLst>
      <p:ext uri="{BB962C8B-B14F-4D97-AF65-F5344CB8AC3E}">
        <p14:creationId xmlns:p14="http://schemas.microsoft.com/office/powerpoint/2010/main" val="2074121426"/>
      </p:ext>
    </p:extLst>
  </p:cSld>
  <p:clrMapOvr>
    <a:masterClrMapping/>
  </p:clrMapOvr>
</p:sld>
</file>

<file path=ppt/theme/theme1.xml><?xml version="1.0" encoding="utf-8"?>
<a:theme xmlns:a="http://schemas.openxmlformats.org/drawingml/2006/main" name="Master1 Orano_masque PPT_V2b_sans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934039-ae21-42ab-8848-d62b6328cef8}" enabled="1" method="Standard" siteId="{61ed2b68-f880-49d7-bbc9-9a645e9dcf7c}" removed="0"/>
</clbl:labelList>
</file>

<file path=docProps/app.xml><?xml version="1.0" encoding="utf-8"?>
<Properties xmlns="http://schemas.openxmlformats.org/officeDocument/2006/extended-properties" xmlns:vt="http://schemas.openxmlformats.org/officeDocument/2006/docPropsVTypes">
  <Template>../CR2PA-ressources-v1.odp/CR2PA%20-%20Modèle%20de%20présentation(3)</Template>
  <TotalTime>1085</TotalTime>
  <Words>1511</Words>
  <Application>Microsoft Office PowerPoint</Application>
  <PresentationFormat>Affichage à l'écran (16:9)</PresentationFormat>
  <Paragraphs>237</Paragraphs>
  <Slides>18</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-apple-system</vt:lpstr>
      <vt:lpstr>Arial</vt:lpstr>
      <vt:lpstr>Arial Black</vt:lpstr>
      <vt:lpstr>Calibri</vt:lpstr>
      <vt:lpstr>Liberation Sans</vt:lpstr>
      <vt:lpstr>Liberation Serif</vt:lpstr>
      <vt:lpstr>Open Sans</vt:lpstr>
      <vt:lpstr>SourceSansProRegular</vt:lpstr>
      <vt:lpstr>StarSymbol</vt:lpstr>
      <vt:lpstr>Master1 Orano_masque PPT_V2b_sans image</vt:lpstr>
      <vt:lpstr>Atelier n°42 « Changement / Evolution SAE »   5 décembre 2023 Meudon – Bouygues télécom  8 participants en visio 3 participants en présentiel</vt:lpstr>
      <vt:lpstr>Sommaire</vt:lpstr>
      <vt:lpstr>Ateliers</vt:lpstr>
      <vt:lpstr>Participants</vt:lpstr>
      <vt:lpstr>Agenda et ressources</vt:lpstr>
      <vt:lpstr>Programme des ateliers</vt:lpstr>
      <vt:lpstr>Collecte des attentes</vt:lpstr>
      <vt:lpstr>Présentation PowerPoint</vt:lpstr>
      <vt:lpstr>Sommaire</vt:lpstr>
      <vt:lpstr>Evènements déclencheurs du changement de SAE </vt:lpstr>
      <vt:lpstr>Questions à se poser</vt:lpstr>
      <vt:lpstr>Contrat : points d’alerte </vt:lpstr>
      <vt:lpstr>Points techniques à considérer </vt:lpstr>
      <vt:lpstr>Qui sont les partenaires (internes/externes) pour un tel projet? </vt:lpstr>
      <vt:lpstr>Réflexion en groupe</vt:lpstr>
      <vt:lpstr>Retour groupe 1</vt:lpstr>
      <vt:lpstr>Retour groupe 2</vt:lpstr>
      <vt:lpstr>Synthèse &amp; 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Lalande</dc:creator>
  <cp:keywords>Sondage, FNTC</cp:keywords>
  <cp:lastModifiedBy>DELION, Francois</cp:lastModifiedBy>
  <cp:revision>35</cp:revision>
  <cp:lastPrinted>2018-09-05T15:52:40Z</cp:lastPrinted>
  <dcterms:created xsi:type="dcterms:W3CDTF">2022-09-19T15:49:37Z</dcterms:created>
  <dcterms:modified xsi:type="dcterms:W3CDTF">2023-12-21T11:00:33Z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0x0101007EF7FFFDCD353541BEC74B8B3A3932EB</vt:lpwstr>
  </property>
  <property fmtid="{D5CDD505-2E9C-101B-9397-08002B2CF9AE}" pid="3" name="MSIP_Label_1aaa69c8-0478-4e13-9e4c-38511e3b6774_Enabled">
    <vt:lpwstr>true</vt:lpwstr>
  </property>
  <property fmtid="{D5CDD505-2E9C-101B-9397-08002B2CF9AE}" pid="4" name="MSIP_Label_1aaa69c8-0478-4e13-9e4c-38511e3b6774_SetDate">
    <vt:lpwstr>2022-09-30T11:55:59Z</vt:lpwstr>
  </property>
  <property fmtid="{D5CDD505-2E9C-101B-9397-08002B2CF9AE}" pid="5" name="MSIP_Label_1aaa69c8-0478-4e13-9e4c-38511e3b6774_Method">
    <vt:lpwstr>Privileged</vt:lpwstr>
  </property>
  <property fmtid="{D5CDD505-2E9C-101B-9397-08002B2CF9AE}" pid="6" name="MSIP_Label_1aaa69c8-0478-4e13-9e4c-38511e3b6774_Name">
    <vt:lpwstr>1aaa69c8-0478-4e13-9e4c-38511e3b6774</vt:lpwstr>
  </property>
  <property fmtid="{D5CDD505-2E9C-101B-9397-08002B2CF9AE}" pid="7" name="MSIP_Label_1aaa69c8-0478-4e13-9e4c-38511e3b6774_SiteId">
    <vt:lpwstr>c9a7d621-4bc4-4407-b730-f428e656aa9e</vt:lpwstr>
  </property>
  <property fmtid="{D5CDD505-2E9C-101B-9397-08002B2CF9AE}" pid="8" name="MSIP_Label_1aaa69c8-0478-4e13-9e4c-38511e3b6774_ActionId">
    <vt:lpwstr>c656e700-e858-4338-90d7-72ee1bba9518</vt:lpwstr>
  </property>
  <property fmtid="{D5CDD505-2E9C-101B-9397-08002B2CF9AE}" pid="9" name="MSIP_Label_1aaa69c8-0478-4e13-9e4c-38511e3b6774_ContentBits">
    <vt:lpwstr>0</vt:lpwstr>
  </property>
  <property fmtid="{D5CDD505-2E9C-101B-9397-08002B2CF9AE}" pid="10" name="MSIP_Label_a4593b6e-8994-43c5-a486-e951b5f02cec_Enabled">
    <vt:lpwstr>true</vt:lpwstr>
  </property>
  <property fmtid="{D5CDD505-2E9C-101B-9397-08002B2CF9AE}" pid="11" name="MSIP_Label_a4593b6e-8994-43c5-a486-e951b5f02cec_SetDate">
    <vt:lpwstr>2023-10-17T13:58:51Z</vt:lpwstr>
  </property>
  <property fmtid="{D5CDD505-2E9C-101B-9397-08002B2CF9AE}" pid="12" name="MSIP_Label_a4593b6e-8994-43c5-a486-e951b5f02cec_Method">
    <vt:lpwstr>Privileged</vt:lpwstr>
  </property>
  <property fmtid="{D5CDD505-2E9C-101B-9397-08002B2CF9AE}" pid="13" name="MSIP_Label_a4593b6e-8994-43c5-a486-e951b5f02cec_Name">
    <vt:lpwstr>a4593b6e-8994-43c5-a486-e951b5f02cec</vt:lpwstr>
  </property>
  <property fmtid="{D5CDD505-2E9C-101B-9397-08002B2CF9AE}" pid="14" name="MSIP_Label_a4593b6e-8994-43c5-a486-e951b5f02cec_SiteId">
    <vt:lpwstr>329e91b0-e21f-48fb-a071-456717ecc28e</vt:lpwstr>
  </property>
  <property fmtid="{D5CDD505-2E9C-101B-9397-08002B2CF9AE}" pid="15" name="MSIP_Label_a4593b6e-8994-43c5-a486-e951b5f02cec_ActionId">
    <vt:lpwstr>7ff83fed-043b-403d-a881-0ae2b8b0cdd3</vt:lpwstr>
  </property>
  <property fmtid="{D5CDD505-2E9C-101B-9397-08002B2CF9AE}" pid="16" name="MSIP_Label_a4593b6e-8994-43c5-a486-e951b5f02cec_ContentBits">
    <vt:lpwstr>0</vt:lpwstr>
  </property>
</Properties>
</file>