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0" r:id="rId3"/>
    <p:sldMasterId id="2147483692" r:id="rId4"/>
    <p:sldMasterId id="2147483705" r:id="rId5"/>
    <p:sldMasterId id="2147483712" r:id="rId6"/>
    <p:sldMasterId id="2147483724" r:id="rId7"/>
  </p:sldMasterIdLst>
  <p:notesMasterIdLst>
    <p:notesMasterId r:id="rId35"/>
  </p:notesMasterIdLst>
  <p:handoutMasterIdLst>
    <p:handoutMasterId r:id="rId36"/>
  </p:handoutMasterIdLst>
  <p:sldIdLst>
    <p:sldId id="260" r:id="rId8"/>
    <p:sldId id="261" r:id="rId9"/>
    <p:sldId id="257" r:id="rId10"/>
    <p:sldId id="283" r:id="rId11"/>
    <p:sldId id="340" r:id="rId12"/>
    <p:sldId id="392" r:id="rId13"/>
    <p:sldId id="388" r:id="rId14"/>
    <p:sldId id="393" r:id="rId15"/>
    <p:sldId id="401" r:id="rId16"/>
    <p:sldId id="405" r:id="rId17"/>
    <p:sldId id="395" r:id="rId18"/>
    <p:sldId id="396" r:id="rId19"/>
    <p:sldId id="394" r:id="rId20"/>
    <p:sldId id="406" r:id="rId21"/>
    <p:sldId id="407" r:id="rId22"/>
    <p:sldId id="404" r:id="rId23"/>
    <p:sldId id="408" r:id="rId24"/>
    <p:sldId id="455" r:id="rId25"/>
    <p:sldId id="456" r:id="rId26"/>
    <p:sldId id="457" r:id="rId27"/>
    <p:sldId id="424" r:id="rId28"/>
    <p:sldId id="342" r:id="rId29"/>
    <p:sldId id="319" r:id="rId30"/>
    <p:sldId id="389" r:id="rId31"/>
    <p:sldId id="390" r:id="rId32"/>
    <p:sldId id="391" r:id="rId33"/>
    <p:sldId id="458"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D"/>
    <a:srgbClr val="3399FF"/>
    <a:srgbClr val="00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94533" autoAdjust="0"/>
  </p:normalViewPr>
  <p:slideViewPr>
    <p:cSldViewPr>
      <p:cViewPr varScale="1">
        <p:scale>
          <a:sx n="70" d="100"/>
          <a:sy n="70" d="100"/>
        </p:scale>
        <p:origin x="1180" y="60"/>
      </p:cViewPr>
      <p:guideLst>
        <p:guide orient="horz" pos="2160"/>
        <p:guide pos="2880"/>
      </p:guideLst>
    </p:cSldViewPr>
  </p:slideViewPr>
  <p:outlineViewPr>
    <p:cViewPr>
      <p:scale>
        <a:sx n="33" d="100"/>
        <a:sy n="33" d="100"/>
      </p:scale>
      <p:origin x="0" y="106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69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4A9EB-79C3-455E-A8CC-17AB2123DADE}"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fr-FR"/>
        </a:p>
      </dgm:t>
    </dgm:pt>
    <dgm:pt modelId="{9333E059-09DE-4821-AEB5-9A436EF800E5}">
      <dgm:prSet phldrT="[Texte]"/>
      <dgm:spPr/>
      <dgm:t>
        <a:bodyPr/>
        <a:lstStyle/>
        <a:p>
          <a:r>
            <a:rPr lang="fr-FR" dirty="0">
              <a:solidFill>
                <a:schemeClr val="tx1"/>
              </a:solidFill>
            </a:rPr>
            <a:t>Records management</a:t>
          </a:r>
        </a:p>
      </dgm:t>
    </dgm:pt>
    <dgm:pt modelId="{640F0706-9462-45FE-990A-8700B42ED7C3}" type="parTrans" cxnId="{54B25E7B-347C-4A80-917C-827CBAEBDB96}">
      <dgm:prSet/>
      <dgm:spPr/>
      <dgm:t>
        <a:bodyPr/>
        <a:lstStyle/>
        <a:p>
          <a:endParaRPr lang="fr-FR"/>
        </a:p>
      </dgm:t>
    </dgm:pt>
    <dgm:pt modelId="{D549C575-E414-4623-8C46-C48A9051F5CA}" type="sibTrans" cxnId="{54B25E7B-347C-4A80-917C-827CBAEBDB96}">
      <dgm:prSet/>
      <dgm:spPr/>
      <dgm:t>
        <a:bodyPr/>
        <a:lstStyle/>
        <a:p>
          <a:endParaRPr lang="fr-FR"/>
        </a:p>
      </dgm:t>
    </dgm:pt>
    <dgm:pt modelId="{7F42CC47-1D24-4945-BC79-705727AEF2DD}">
      <dgm:prSet phldrT="[Texte]" custT="1"/>
      <dgm:spPr/>
      <dgm:t>
        <a:bodyPr/>
        <a:lstStyle/>
        <a:p>
          <a:r>
            <a:rPr lang="fr-FR" sz="1300" dirty="0"/>
            <a:t>Approche « moderne » de l’archivage, adoptée par la plupart des grandes entreprises</a:t>
          </a:r>
        </a:p>
      </dgm:t>
    </dgm:pt>
    <dgm:pt modelId="{E739C4C0-691A-4033-94B5-4028ED55908E}" type="parTrans" cxnId="{01C6BCF3-AFD7-4C0A-8E7A-EAAC4C24CBDC}">
      <dgm:prSet/>
      <dgm:spPr/>
      <dgm:t>
        <a:bodyPr/>
        <a:lstStyle/>
        <a:p>
          <a:endParaRPr lang="fr-FR"/>
        </a:p>
      </dgm:t>
    </dgm:pt>
    <dgm:pt modelId="{E9EDD2DE-5E20-43AC-8A1C-6C42CC828B35}" type="sibTrans" cxnId="{01C6BCF3-AFD7-4C0A-8E7A-EAAC4C24CBDC}">
      <dgm:prSet/>
      <dgm:spPr/>
      <dgm:t>
        <a:bodyPr/>
        <a:lstStyle/>
        <a:p>
          <a:endParaRPr lang="fr-FR"/>
        </a:p>
      </dgm:t>
    </dgm:pt>
    <dgm:pt modelId="{C8920AB6-B1CE-4098-871D-B3C924BE4281}">
      <dgm:prSet phldrT="[Texte]"/>
      <dgm:spPr/>
      <dgm:t>
        <a:bodyPr/>
        <a:lstStyle/>
        <a:p>
          <a:r>
            <a:rPr lang="fr-FR" dirty="0">
              <a:solidFill>
                <a:schemeClr val="tx1"/>
              </a:solidFill>
            </a:rPr>
            <a:t>Référentiel de conservation</a:t>
          </a:r>
        </a:p>
      </dgm:t>
    </dgm:pt>
    <dgm:pt modelId="{58F08AB9-F5B5-4E17-8AE5-B65199DFCDAF}" type="parTrans" cxnId="{FB276906-B325-4D1F-9161-DFFFF3EA067D}">
      <dgm:prSet/>
      <dgm:spPr/>
      <dgm:t>
        <a:bodyPr/>
        <a:lstStyle/>
        <a:p>
          <a:endParaRPr lang="fr-FR"/>
        </a:p>
      </dgm:t>
    </dgm:pt>
    <dgm:pt modelId="{7BA67128-D620-4794-ADBB-984EE8E79363}" type="sibTrans" cxnId="{FB276906-B325-4D1F-9161-DFFFF3EA067D}">
      <dgm:prSet/>
      <dgm:spPr/>
      <dgm:t>
        <a:bodyPr/>
        <a:lstStyle/>
        <a:p>
          <a:endParaRPr lang="fr-FR"/>
        </a:p>
      </dgm:t>
    </dgm:pt>
    <dgm:pt modelId="{4817164C-6A6C-4600-99D5-F4017E1964AE}">
      <dgm:prSet phldrT="[Texte]" custT="1"/>
      <dgm:spPr/>
      <dgm:t>
        <a:bodyPr/>
        <a:lstStyle/>
        <a:p>
          <a:r>
            <a:rPr lang="fr-FR" sz="1300" dirty="0"/>
            <a:t>Les règles de conservation de l’information sont formalisées dans un « Référentiel de conservation » dans lequel elles sont organisées selon un « plan de classement »</a:t>
          </a:r>
        </a:p>
      </dgm:t>
    </dgm:pt>
    <dgm:pt modelId="{DDE69505-E54A-481B-B446-2919D8D66C82}" type="parTrans" cxnId="{EF444164-56BF-44D8-AF03-8126169D692F}">
      <dgm:prSet/>
      <dgm:spPr/>
      <dgm:t>
        <a:bodyPr/>
        <a:lstStyle/>
        <a:p>
          <a:endParaRPr lang="fr-FR"/>
        </a:p>
      </dgm:t>
    </dgm:pt>
    <dgm:pt modelId="{BD407963-72FF-4E0A-9757-720BC8D6FC4C}" type="sibTrans" cxnId="{EF444164-56BF-44D8-AF03-8126169D692F}">
      <dgm:prSet/>
      <dgm:spPr/>
      <dgm:t>
        <a:bodyPr/>
        <a:lstStyle/>
        <a:p>
          <a:endParaRPr lang="fr-FR"/>
        </a:p>
      </dgm:t>
    </dgm:pt>
    <dgm:pt modelId="{16049E93-2D00-4F0B-9314-3A8F6462FAA7}">
      <dgm:prSet phldrT="[Texte]" custT="1"/>
      <dgm:spPr/>
      <dgm:t>
        <a:bodyPr/>
        <a:lstStyle/>
        <a:p>
          <a:r>
            <a:rPr lang="fr-FR" sz="1300" dirty="0"/>
            <a:t>Ce plan de classement restera simple (3 niveaux, moins de 1000 entrées)</a:t>
          </a:r>
        </a:p>
      </dgm:t>
    </dgm:pt>
    <dgm:pt modelId="{F5FC671A-3FA9-4A10-A41D-51A93A5F2ACB}" type="parTrans" cxnId="{1FD76963-220A-4DEA-8283-FF4C189A6474}">
      <dgm:prSet/>
      <dgm:spPr/>
      <dgm:t>
        <a:bodyPr/>
        <a:lstStyle/>
        <a:p>
          <a:endParaRPr lang="fr-FR"/>
        </a:p>
      </dgm:t>
    </dgm:pt>
    <dgm:pt modelId="{45BDD04A-790C-424B-8536-3D0FA52CBA94}" type="sibTrans" cxnId="{1FD76963-220A-4DEA-8283-FF4C189A6474}">
      <dgm:prSet/>
      <dgm:spPr/>
      <dgm:t>
        <a:bodyPr/>
        <a:lstStyle/>
        <a:p>
          <a:endParaRPr lang="fr-FR"/>
        </a:p>
      </dgm:t>
    </dgm:pt>
    <dgm:pt modelId="{069D4E0C-DD01-4726-8841-F065AE0E7625}">
      <dgm:prSet phldrT="[Texte]"/>
      <dgm:spPr/>
      <dgm:t>
        <a:bodyPr/>
        <a:lstStyle/>
        <a:p>
          <a:r>
            <a:rPr lang="fr-FR" dirty="0">
              <a:solidFill>
                <a:schemeClr val="tx1"/>
              </a:solidFill>
            </a:rPr>
            <a:t>Organisation</a:t>
          </a:r>
        </a:p>
      </dgm:t>
    </dgm:pt>
    <dgm:pt modelId="{BDE81A9F-3DA4-480D-B9F4-A0724909144C}" type="parTrans" cxnId="{B08E1009-DA12-4636-A2DA-A2990D016354}">
      <dgm:prSet/>
      <dgm:spPr/>
      <dgm:t>
        <a:bodyPr/>
        <a:lstStyle/>
        <a:p>
          <a:endParaRPr lang="fr-FR"/>
        </a:p>
      </dgm:t>
    </dgm:pt>
    <dgm:pt modelId="{E34C9FE6-1827-4E72-A9F3-47BFD331E33B}" type="sibTrans" cxnId="{B08E1009-DA12-4636-A2DA-A2990D016354}">
      <dgm:prSet/>
      <dgm:spPr/>
      <dgm:t>
        <a:bodyPr/>
        <a:lstStyle/>
        <a:p>
          <a:endParaRPr lang="fr-FR"/>
        </a:p>
      </dgm:t>
    </dgm:pt>
    <dgm:pt modelId="{DB2D6B01-CEBB-439B-9381-C76099065823}">
      <dgm:prSet phldrT="[Texte]" custT="1"/>
      <dgm:spPr/>
      <dgm:t>
        <a:bodyPr/>
        <a:lstStyle/>
        <a:p>
          <a:r>
            <a:rPr lang="fr-FR" sz="1300" b="0" dirty="0"/>
            <a:t>L’implication des métiers passe par un réseau : records managers, correspondants RM</a:t>
          </a:r>
        </a:p>
      </dgm:t>
    </dgm:pt>
    <dgm:pt modelId="{913984B8-F072-491A-A59A-908FAB215B1E}" type="parTrans" cxnId="{C8B8506A-3C1D-406E-8614-EB37EF63677B}">
      <dgm:prSet/>
      <dgm:spPr/>
      <dgm:t>
        <a:bodyPr/>
        <a:lstStyle/>
        <a:p>
          <a:endParaRPr lang="fr-FR"/>
        </a:p>
      </dgm:t>
    </dgm:pt>
    <dgm:pt modelId="{99BF1E31-FAFC-43A7-A6D2-B70E147D672E}" type="sibTrans" cxnId="{C8B8506A-3C1D-406E-8614-EB37EF63677B}">
      <dgm:prSet/>
      <dgm:spPr/>
      <dgm:t>
        <a:bodyPr/>
        <a:lstStyle/>
        <a:p>
          <a:endParaRPr lang="fr-FR"/>
        </a:p>
      </dgm:t>
    </dgm:pt>
    <dgm:pt modelId="{7E0B13E8-D30F-4929-9FB2-B1067A68B0E8}">
      <dgm:prSet phldrT="[Texte]" custT="1"/>
      <dgm:spPr/>
      <dgm:t>
        <a:bodyPr/>
        <a:lstStyle/>
        <a:p>
          <a:r>
            <a:rPr lang="fr-FR" sz="1300" b="0" dirty="0"/>
            <a:t>Le réseau RM peut s’appuyer sur une organisation existante, par exemple dans le domaine de la sécurité ou du </a:t>
          </a:r>
          <a:r>
            <a:rPr lang="fr-FR" sz="1300" b="0" dirty="0" err="1"/>
            <a:t>knowledge</a:t>
          </a:r>
          <a:r>
            <a:rPr lang="fr-FR" sz="1300" b="0" dirty="0"/>
            <a:t> management</a:t>
          </a:r>
        </a:p>
      </dgm:t>
    </dgm:pt>
    <dgm:pt modelId="{4A643C83-674A-4510-B6B3-8A48844C50FE}" type="parTrans" cxnId="{9768C202-CADA-4800-9CF9-1300842D2086}">
      <dgm:prSet/>
      <dgm:spPr/>
      <dgm:t>
        <a:bodyPr/>
        <a:lstStyle/>
        <a:p>
          <a:endParaRPr lang="fr-FR"/>
        </a:p>
      </dgm:t>
    </dgm:pt>
    <dgm:pt modelId="{01121779-A396-49CF-ACB3-C3F94E290AF6}" type="sibTrans" cxnId="{9768C202-CADA-4800-9CF9-1300842D2086}">
      <dgm:prSet/>
      <dgm:spPr/>
      <dgm:t>
        <a:bodyPr/>
        <a:lstStyle/>
        <a:p>
          <a:endParaRPr lang="fr-FR"/>
        </a:p>
      </dgm:t>
    </dgm:pt>
    <dgm:pt modelId="{8711BDDE-A763-47E2-9B3B-8DA5F24E155B}">
      <dgm:prSet phldrT="[Texte]" custT="1"/>
      <dgm:spPr/>
      <dgm:t>
        <a:bodyPr/>
        <a:lstStyle/>
        <a:p>
          <a:r>
            <a:rPr lang="fr-FR" sz="1300" dirty="0"/>
            <a:t>Avantages : implication des acteurs métier et intégration dans leurs activités</a:t>
          </a:r>
        </a:p>
      </dgm:t>
    </dgm:pt>
    <dgm:pt modelId="{B305B7D2-41D0-4ACE-B49E-640CD0CDD7FE}" type="parTrans" cxnId="{8D51FBC0-4A04-4E21-8320-D215A28CEE70}">
      <dgm:prSet/>
      <dgm:spPr/>
      <dgm:t>
        <a:bodyPr/>
        <a:lstStyle/>
        <a:p>
          <a:endParaRPr lang="fr-FR"/>
        </a:p>
      </dgm:t>
    </dgm:pt>
    <dgm:pt modelId="{D488417C-FCC3-4F5A-8303-24211CA80EF2}" type="sibTrans" cxnId="{8D51FBC0-4A04-4E21-8320-D215A28CEE70}">
      <dgm:prSet/>
      <dgm:spPr/>
      <dgm:t>
        <a:bodyPr/>
        <a:lstStyle/>
        <a:p>
          <a:endParaRPr lang="fr-FR"/>
        </a:p>
      </dgm:t>
    </dgm:pt>
    <dgm:pt modelId="{C511DC06-1BB8-428B-A7A9-9D2BCDE97B21}" type="pres">
      <dgm:prSet presAssocID="{9124A9EB-79C3-455E-A8CC-17AB2123DADE}" presName="linearFlow" presStyleCnt="0">
        <dgm:presLayoutVars>
          <dgm:dir/>
          <dgm:animLvl val="lvl"/>
          <dgm:resizeHandles val="exact"/>
        </dgm:presLayoutVars>
      </dgm:prSet>
      <dgm:spPr/>
      <dgm:t>
        <a:bodyPr/>
        <a:lstStyle/>
        <a:p>
          <a:endParaRPr lang="fr-FR"/>
        </a:p>
      </dgm:t>
    </dgm:pt>
    <dgm:pt modelId="{325348C1-97C7-469A-B8E2-EB085CDE9BF3}" type="pres">
      <dgm:prSet presAssocID="{9333E059-09DE-4821-AEB5-9A436EF800E5}" presName="composite" presStyleCnt="0"/>
      <dgm:spPr/>
    </dgm:pt>
    <dgm:pt modelId="{CD3DDEE0-DE1B-4B70-A753-79647BD481CF}" type="pres">
      <dgm:prSet presAssocID="{9333E059-09DE-4821-AEB5-9A436EF800E5}" presName="parentText" presStyleLbl="alignNode1" presStyleIdx="0" presStyleCnt="3">
        <dgm:presLayoutVars>
          <dgm:chMax val="1"/>
          <dgm:bulletEnabled val="1"/>
        </dgm:presLayoutVars>
      </dgm:prSet>
      <dgm:spPr/>
      <dgm:t>
        <a:bodyPr/>
        <a:lstStyle/>
        <a:p>
          <a:endParaRPr lang="fr-FR"/>
        </a:p>
      </dgm:t>
    </dgm:pt>
    <dgm:pt modelId="{36883869-2F31-406F-AD24-94806B801C9F}" type="pres">
      <dgm:prSet presAssocID="{9333E059-09DE-4821-AEB5-9A436EF800E5}" presName="descendantText" presStyleLbl="alignAcc1" presStyleIdx="0" presStyleCnt="3" custLinFactNeighborX="0" custLinFactNeighborY="-5909">
        <dgm:presLayoutVars>
          <dgm:bulletEnabled val="1"/>
        </dgm:presLayoutVars>
      </dgm:prSet>
      <dgm:spPr/>
      <dgm:t>
        <a:bodyPr/>
        <a:lstStyle/>
        <a:p>
          <a:endParaRPr lang="fr-FR"/>
        </a:p>
      </dgm:t>
    </dgm:pt>
    <dgm:pt modelId="{7D9428DA-B336-4E77-AAC9-FF2C16C258E8}" type="pres">
      <dgm:prSet presAssocID="{D549C575-E414-4623-8C46-C48A9051F5CA}" presName="sp" presStyleCnt="0"/>
      <dgm:spPr/>
    </dgm:pt>
    <dgm:pt modelId="{B6770622-238B-4EEE-9E41-F2116E11E8B2}" type="pres">
      <dgm:prSet presAssocID="{C8920AB6-B1CE-4098-871D-B3C924BE4281}" presName="composite" presStyleCnt="0"/>
      <dgm:spPr/>
    </dgm:pt>
    <dgm:pt modelId="{5CD0B677-F74B-410A-AFB5-42C8AB1A5FC5}" type="pres">
      <dgm:prSet presAssocID="{C8920AB6-B1CE-4098-871D-B3C924BE4281}" presName="parentText" presStyleLbl="alignNode1" presStyleIdx="1" presStyleCnt="3">
        <dgm:presLayoutVars>
          <dgm:chMax val="1"/>
          <dgm:bulletEnabled val="1"/>
        </dgm:presLayoutVars>
      </dgm:prSet>
      <dgm:spPr/>
      <dgm:t>
        <a:bodyPr/>
        <a:lstStyle/>
        <a:p>
          <a:endParaRPr lang="fr-FR"/>
        </a:p>
      </dgm:t>
    </dgm:pt>
    <dgm:pt modelId="{D66EA29B-6DFA-4B78-8FFF-8AC35CB9A504}" type="pres">
      <dgm:prSet presAssocID="{C8920AB6-B1CE-4098-871D-B3C924BE4281}" presName="descendantText" presStyleLbl="alignAcc1" presStyleIdx="1" presStyleCnt="3">
        <dgm:presLayoutVars>
          <dgm:bulletEnabled val="1"/>
        </dgm:presLayoutVars>
      </dgm:prSet>
      <dgm:spPr/>
      <dgm:t>
        <a:bodyPr/>
        <a:lstStyle/>
        <a:p>
          <a:endParaRPr lang="fr-FR"/>
        </a:p>
      </dgm:t>
    </dgm:pt>
    <dgm:pt modelId="{FE454C58-48C8-43E4-996A-F62846442DAC}" type="pres">
      <dgm:prSet presAssocID="{7BA67128-D620-4794-ADBB-984EE8E79363}" presName="sp" presStyleCnt="0"/>
      <dgm:spPr/>
    </dgm:pt>
    <dgm:pt modelId="{A13F9A80-09A4-461F-98B1-9C075CCF3485}" type="pres">
      <dgm:prSet presAssocID="{069D4E0C-DD01-4726-8841-F065AE0E7625}" presName="composite" presStyleCnt="0"/>
      <dgm:spPr/>
    </dgm:pt>
    <dgm:pt modelId="{920493D9-3BAD-49A2-BC14-2EA9A2B6D1CC}" type="pres">
      <dgm:prSet presAssocID="{069D4E0C-DD01-4726-8841-F065AE0E7625}" presName="parentText" presStyleLbl="alignNode1" presStyleIdx="2" presStyleCnt="3">
        <dgm:presLayoutVars>
          <dgm:chMax val="1"/>
          <dgm:bulletEnabled val="1"/>
        </dgm:presLayoutVars>
      </dgm:prSet>
      <dgm:spPr/>
      <dgm:t>
        <a:bodyPr/>
        <a:lstStyle/>
        <a:p>
          <a:endParaRPr lang="fr-FR"/>
        </a:p>
      </dgm:t>
    </dgm:pt>
    <dgm:pt modelId="{9CC2CDB4-A881-4A5E-A9F8-5C7A74DE6AAE}" type="pres">
      <dgm:prSet presAssocID="{069D4E0C-DD01-4726-8841-F065AE0E7625}" presName="descendantText" presStyleLbl="alignAcc1" presStyleIdx="2" presStyleCnt="3">
        <dgm:presLayoutVars>
          <dgm:bulletEnabled val="1"/>
        </dgm:presLayoutVars>
      </dgm:prSet>
      <dgm:spPr/>
      <dgm:t>
        <a:bodyPr/>
        <a:lstStyle/>
        <a:p>
          <a:endParaRPr lang="fr-FR"/>
        </a:p>
      </dgm:t>
    </dgm:pt>
  </dgm:ptLst>
  <dgm:cxnLst>
    <dgm:cxn modelId="{A7E1B418-A479-4E9E-9D54-790214B0FA63}" type="presOf" srcId="{7F42CC47-1D24-4945-BC79-705727AEF2DD}" destId="{36883869-2F31-406F-AD24-94806B801C9F}" srcOrd="0" destOrd="0" presId="urn:microsoft.com/office/officeart/2005/8/layout/chevron2"/>
    <dgm:cxn modelId="{8D51FBC0-4A04-4E21-8320-D215A28CEE70}" srcId="{9333E059-09DE-4821-AEB5-9A436EF800E5}" destId="{8711BDDE-A763-47E2-9B3B-8DA5F24E155B}" srcOrd="1" destOrd="0" parTransId="{B305B7D2-41D0-4ACE-B49E-640CD0CDD7FE}" sibTransId="{D488417C-FCC3-4F5A-8303-24211CA80EF2}"/>
    <dgm:cxn modelId="{01C6BCF3-AFD7-4C0A-8E7A-EAAC4C24CBDC}" srcId="{9333E059-09DE-4821-AEB5-9A436EF800E5}" destId="{7F42CC47-1D24-4945-BC79-705727AEF2DD}" srcOrd="0" destOrd="0" parTransId="{E739C4C0-691A-4033-94B5-4028ED55908E}" sibTransId="{E9EDD2DE-5E20-43AC-8A1C-6C42CC828B35}"/>
    <dgm:cxn modelId="{EF444164-56BF-44D8-AF03-8126169D692F}" srcId="{C8920AB6-B1CE-4098-871D-B3C924BE4281}" destId="{4817164C-6A6C-4600-99D5-F4017E1964AE}" srcOrd="0" destOrd="0" parTransId="{DDE69505-E54A-481B-B446-2919D8D66C82}" sibTransId="{BD407963-72FF-4E0A-9757-720BC8D6FC4C}"/>
    <dgm:cxn modelId="{7243532C-6EE4-4A5B-957A-69A5BA6FBB63}" type="presOf" srcId="{9124A9EB-79C3-455E-A8CC-17AB2123DADE}" destId="{C511DC06-1BB8-428B-A7A9-9D2BCDE97B21}" srcOrd="0" destOrd="0" presId="urn:microsoft.com/office/officeart/2005/8/layout/chevron2"/>
    <dgm:cxn modelId="{FB276906-B325-4D1F-9161-DFFFF3EA067D}" srcId="{9124A9EB-79C3-455E-A8CC-17AB2123DADE}" destId="{C8920AB6-B1CE-4098-871D-B3C924BE4281}" srcOrd="1" destOrd="0" parTransId="{58F08AB9-F5B5-4E17-8AE5-B65199DFCDAF}" sibTransId="{7BA67128-D620-4794-ADBB-984EE8E79363}"/>
    <dgm:cxn modelId="{84B3C63D-62B9-4631-98A7-E4C3889EDF9D}" type="presOf" srcId="{C8920AB6-B1CE-4098-871D-B3C924BE4281}" destId="{5CD0B677-F74B-410A-AFB5-42C8AB1A5FC5}" srcOrd="0" destOrd="0" presId="urn:microsoft.com/office/officeart/2005/8/layout/chevron2"/>
    <dgm:cxn modelId="{54B25E7B-347C-4A80-917C-827CBAEBDB96}" srcId="{9124A9EB-79C3-455E-A8CC-17AB2123DADE}" destId="{9333E059-09DE-4821-AEB5-9A436EF800E5}" srcOrd="0" destOrd="0" parTransId="{640F0706-9462-45FE-990A-8700B42ED7C3}" sibTransId="{D549C575-E414-4623-8C46-C48A9051F5CA}"/>
    <dgm:cxn modelId="{C1D5B5D4-9C08-47BB-8A4D-7D7BB21C6FAB}" type="presOf" srcId="{4817164C-6A6C-4600-99D5-F4017E1964AE}" destId="{D66EA29B-6DFA-4B78-8FFF-8AC35CB9A504}" srcOrd="0" destOrd="0" presId="urn:microsoft.com/office/officeart/2005/8/layout/chevron2"/>
    <dgm:cxn modelId="{9768C202-CADA-4800-9CF9-1300842D2086}" srcId="{069D4E0C-DD01-4726-8841-F065AE0E7625}" destId="{7E0B13E8-D30F-4929-9FB2-B1067A68B0E8}" srcOrd="1" destOrd="0" parTransId="{4A643C83-674A-4510-B6B3-8A48844C50FE}" sibTransId="{01121779-A396-49CF-ACB3-C3F94E290AF6}"/>
    <dgm:cxn modelId="{E9A95EF2-BBEC-4236-83E8-4A096059E624}" type="presOf" srcId="{DB2D6B01-CEBB-439B-9381-C76099065823}" destId="{9CC2CDB4-A881-4A5E-A9F8-5C7A74DE6AAE}" srcOrd="0" destOrd="0" presId="urn:microsoft.com/office/officeart/2005/8/layout/chevron2"/>
    <dgm:cxn modelId="{931A8A00-09F3-46E4-818B-48157D9737B6}" type="presOf" srcId="{069D4E0C-DD01-4726-8841-F065AE0E7625}" destId="{920493D9-3BAD-49A2-BC14-2EA9A2B6D1CC}" srcOrd="0" destOrd="0" presId="urn:microsoft.com/office/officeart/2005/8/layout/chevron2"/>
    <dgm:cxn modelId="{C8B8506A-3C1D-406E-8614-EB37EF63677B}" srcId="{069D4E0C-DD01-4726-8841-F065AE0E7625}" destId="{DB2D6B01-CEBB-439B-9381-C76099065823}" srcOrd="0" destOrd="0" parTransId="{913984B8-F072-491A-A59A-908FAB215B1E}" sibTransId="{99BF1E31-FAFC-43A7-A6D2-B70E147D672E}"/>
    <dgm:cxn modelId="{1FD76963-220A-4DEA-8283-FF4C189A6474}" srcId="{C8920AB6-B1CE-4098-871D-B3C924BE4281}" destId="{16049E93-2D00-4F0B-9314-3A8F6462FAA7}" srcOrd="1" destOrd="0" parTransId="{F5FC671A-3FA9-4A10-A41D-51A93A5F2ACB}" sibTransId="{45BDD04A-790C-424B-8536-3D0FA52CBA94}"/>
    <dgm:cxn modelId="{CA7C1C33-1CB3-4A3F-B2E5-AEDAC7DBF102}" type="presOf" srcId="{7E0B13E8-D30F-4929-9FB2-B1067A68B0E8}" destId="{9CC2CDB4-A881-4A5E-A9F8-5C7A74DE6AAE}" srcOrd="0" destOrd="1" presId="urn:microsoft.com/office/officeart/2005/8/layout/chevron2"/>
    <dgm:cxn modelId="{485B8226-6DBD-4D3E-8477-8FC837C434C1}" type="presOf" srcId="{16049E93-2D00-4F0B-9314-3A8F6462FAA7}" destId="{D66EA29B-6DFA-4B78-8FFF-8AC35CB9A504}" srcOrd="0" destOrd="1" presId="urn:microsoft.com/office/officeart/2005/8/layout/chevron2"/>
    <dgm:cxn modelId="{CC79304F-CA48-4F4E-8AAA-DC5C25078F70}" type="presOf" srcId="{9333E059-09DE-4821-AEB5-9A436EF800E5}" destId="{CD3DDEE0-DE1B-4B70-A753-79647BD481CF}" srcOrd="0" destOrd="0" presId="urn:microsoft.com/office/officeart/2005/8/layout/chevron2"/>
    <dgm:cxn modelId="{B08E1009-DA12-4636-A2DA-A2990D016354}" srcId="{9124A9EB-79C3-455E-A8CC-17AB2123DADE}" destId="{069D4E0C-DD01-4726-8841-F065AE0E7625}" srcOrd="2" destOrd="0" parTransId="{BDE81A9F-3DA4-480D-B9F4-A0724909144C}" sibTransId="{E34C9FE6-1827-4E72-A9F3-47BFD331E33B}"/>
    <dgm:cxn modelId="{F9D836F6-5F1D-4CEC-879A-AF132D57E46C}" type="presOf" srcId="{8711BDDE-A763-47E2-9B3B-8DA5F24E155B}" destId="{36883869-2F31-406F-AD24-94806B801C9F}" srcOrd="0" destOrd="1" presId="urn:microsoft.com/office/officeart/2005/8/layout/chevron2"/>
    <dgm:cxn modelId="{D72FA065-E2AF-41E0-921D-474598C3A7FF}" type="presParOf" srcId="{C511DC06-1BB8-428B-A7A9-9D2BCDE97B21}" destId="{325348C1-97C7-469A-B8E2-EB085CDE9BF3}" srcOrd="0" destOrd="0" presId="urn:microsoft.com/office/officeart/2005/8/layout/chevron2"/>
    <dgm:cxn modelId="{DBD1ED92-708A-4D55-8583-85F532987695}" type="presParOf" srcId="{325348C1-97C7-469A-B8E2-EB085CDE9BF3}" destId="{CD3DDEE0-DE1B-4B70-A753-79647BD481CF}" srcOrd="0" destOrd="0" presId="urn:microsoft.com/office/officeart/2005/8/layout/chevron2"/>
    <dgm:cxn modelId="{3B163E25-B049-4EC9-BFC0-3284F8138911}" type="presParOf" srcId="{325348C1-97C7-469A-B8E2-EB085CDE9BF3}" destId="{36883869-2F31-406F-AD24-94806B801C9F}" srcOrd="1" destOrd="0" presId="urn:microsoft.com/office/officeart/2005/8/layout/chevron2"/>
    <dgm:cxn modelId="{43ABA41F-3D08-4797-B0AA-34FFCE62F85C}" type="presParOf" srcId="{C511DC06-1BB8-428B-A7A9-9D2BCDE97B21}" destId="{7D9428DA-B336-4E77-AAC9-FF2C16C258E8}" srcOrd="1" destOrd="0" presId="urn:microsoft.com/office/officeart/2005/8/layout/chevron2"/>
    <dgm:cxn modelId="{6A3EE175-B5B3-4D23-BCD2-6E086757B139}" type="presParOf" srcId="{C511DC06-1BB8-428B-A7A9-9D2BCDE97B21}" destId="{B6770622-238B-4EEE-9E41-F2116E11E8B2}" srcOrd="2" destOrd="0" presId="urn:microsoft.com/office/officeart/2005/8/layout/chevron2"/>
    <dgm:cxn modelId="{2BED6DD1-414C-4D92-88C7-B2101B6BFF07}" type="presParOf" srcId="{B6770622-238B-4EEE-9E41-F2116E11E8B2}" destId="{5CD0B677-F74B-410A-AFB5-42C8AB1A5FC5}" srcOrd="0" destOrd="0" presId="urn:microsoft.com/office/officeart/2005/8/layout/chevron2"/>
    <dgm:cxn modelId="{368DAFB2-9857-42DB-A968-649644A1A60E}" type="presParOf" srcId="{B6770622-238B-4EEE-9E41-F2116E11E8B2}" destId="{D66EA29B-6DFA-4B78-8FFF-8AC35CB9A504}" srcOrd="1" destOrd="0" presId="urn:microsoft.com/office/officeart/2005/8/layout/chevron2"/>
    <dgm:cxn modelId="{537FAB3C-2B4B-4C56-96C5-F573499A4FAA}" type="presParOf" srcId="{C511DC06-1BB8-428B-A7A9-9D2BCDE97B21}" destId="{FE454C58-48C8-43E4-996A-F62846442DAC}" srcOrd="3" destOrd="0" presId="urn:microsoft.com/office/officeart/2005/8/layout/chevron2"/>
    <dgm:cxn modelId="{73985CAB-DD8F-4EB3-911E-A354D0E946A6}" type="presParOf" srcId="{C511DC06-1BB8-428B-A7A9-9D2BCDE97B21}" destId="{A13F9A80-09A4-461F-98B1-9C075CCF3485}" srcOrd="4" destOrd="0" presId="urn:microsoft.com/office/officeart/2005/8/layout/chevron2"/>
    <dgm:cxn modelId="{C084A6AD-93F9-45DD-8815-80F1A987714B}" type="presParOf" srcId="{A13F9A80-09A4-461F-98B1-9C075CCF3485}" destId="{920493D9-3BAD-49A2-BC14-2EA9A2B6D1CC}" srcOrd="0" destOrd="0" presId="urn:microsoft.com/office/officeart/2005/8/layout/chevron2"/>
    <dgm:cxn modelId="{2416CF2F-6CD8-4637-B211-3B5D80C25FA5}" type="presParOf" srcId="{A13F9A80-09A4-461F-98B1-9C075CCF3485}" destId="{9CC2CDB4-A881-4A5E-A9F8-5C7A74DE6AA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4DE4A-594D-4EA2-9933-E3FB99DC22B1}"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fr-FR"/>
        </a:p>
      </dgm:t>
    </dgm:pt>
    <dgm:pt modelId="{F47DF1AF-9F3E-4723-B19B-639C3F1B4337}">
      <dgm:prSet phldrT="[Texte]" custT="1"/>
      <dgm:spPr>
        <a:xfrm>
          <a:off x="2155548" y="182980"/>
          <a:ext cx="2054817" cy="687814"/>
        </a:xfrm>
        <a:gradFill rotWithShape="0">
          <a:gsLst>
            <a:gs pos="0">
              <a:srgbClr val="FFCC33">
                <a:hueOff val="0"/>
                <a:satOff val="0"/>
                <a:lumOff val="0"/>
                <a:alphaOff val="0"/>
                <a:shade val="51000"/>
                <a:satMod val="130000"/>
              </a:srgbClr>
            </a:gs>
            <a:gs pos="80000">
              <a:srgbClr val="FFCC33">
                <a:hueOff val="0"/>
                <a:satOff val="0"/>
                <a:lumOff val="0"/>
                <a:alphaOff val="0"/>
                <a:shade val="93000"/>
                <a:satMod val="130000"/>
              </a:srgbClr>
            </a:gs>
            <a:gs pos="100000">
              <a:srgbClr val="FFCC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fr-FR" sz="1800" b="1" dirty="0">
              <a:solidFill>
                <a:srgbClr val="000000"/>
              </a:solidFill>
              <a:latin typeface="Arial"/>
              <a:ea typeface="MS PGothic"/>
              <a:cs typeface="+mn-cs"/>
            </a:rPr>
            <a:t>Acteurs Métier</a:t>
          </a:r>
        </a:p>
      </dgm:t>
    </dgm:pt>
    <dgm:pt modelId="{26B9ED37-A7C0-4679-878B-2ADF63215427}" type="parTrans" cxnId="{C82F261C-C27D-4B12-8952-E060683E8662}">
      <dgm:prSet/>
      <dgm:spPr/>
      <dgm:t>
        <a:bodyPr/>
        <a:lstStyle/>
        <a:p>
          <a:endParaRPr lang="fr-FR" sz="1400"/>
        </a:p>
      </dgm:t>
    </dgm:pt>
    <dgm:pt modelId="{B16C2076-2AF1-4E4F-9FF9-E891855C97FC}" type="sibTrans" cxnId="{C82F261C-C27D-4B12-8952-E060683E8662}">
      <dgm:prSet/>
      <dgm:spPr/>
      <dgm:t>
        <a:bodyPr/>
        <a:lstStyle/>
        <a:p>
          <a:endParaRPr lang="fr-FR" sz="1400"/>
        </a:p>
      </dgm:t>
    </dgm:pt>
    <dgm:pt modelId="{E6378C3A-46E4-452D-AE1E-A28576112773}">
      <dgm:prSet phldrT="[Texte]" custT="1"/>
      <dgm:spPr>
        <a:xfrm>
          <a:off x="2566512" y="1042748"/>
          <a:ext cx="1643853" cy="687814"/>
        </a:xfr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gm:spPr>
      <dgm:t>
        <a:bodyPr/>
        <a:lstStyle/>
        <a:p>
          <a:pPr>
            <a:buNone/>
          </a:pPr>
          <a:r>
            <a:rPr lang="fr-FR" sz="1600" dirty="0">
              <a:solidFill>
                <a:srgbClr val="000000">
                  <a:hueOff val="0"/>
                  <a:satOff val="0"/>
                  <a:lumOff val="0"/>
                  <a:alphaOff val="0"/>
                </a:srgbClr>
              </a:solidFill>
              <a:latin typeface="Arial"/>
              <a:ea typeface="MS PGothic"/>
              <a:cs typeface="+mn-cs"/>
            </a:rPr>
            <a:t>Collaborateur</a:t>
          </a:r>
        </a:p>
      </dgm:t>
    </dgm:pt>
    <dgm:pt modelId="{635EDC74-917F-4217-AD3E-2F4F73DF39BD}" type="parTrans" cxnId="{DCC097BC-3A74-448F-9A67-129586F804B5}">
      <dgm:prSet/>
      <dgm:spPr>
        <a:xfrm>
          <a:off x="2361030" y="870794"/>
          <a:ext cx="205481" cy="515860"/>
        </a:xfrm>
        <a:noFill/>
        <a:ln w="25400" cap="flat" cmpd="sng" algn="ctr">
          <a:solidFill>
            <a:srgbClr val="FFCC33">
              <a:shade val="60000"/>
              <a:hueOff val="0"/>
              <a:satOff val="0"/>
              <a:lumOff val="0"/>
              <a:alphaOff val="0"/>
            </a:srgbClr>
          </a:solidFill>
          <a:prstDash val="solid"/>
        </a:ln>
        <a:effectLst/>
      </dgm:spPr>
      <dgm:t>
        <a:bodyPr/>
        <a:lstStyle/>
        <a:p>
          <a:endParaRPr lang="fr-FR" sz="1400"/>
        </a:p>
      </dgm:t>
    </dgm:pt>
    <dgm:pt modelId="{020159B3-9DB6-41FF-8934-B15334743A52}" type="sibTrans" cxnId="{DCC097BC-3A74-448F-9A67-129586F804B5}">
      <dgm:prSet/>
      <dgm:spPr/>
      <dgm:t>
        <a:bodyPr/>
        <a:lstStyle/>
        <a:p>
          <a:endParaRPr lang="fr-FR" sz="1400"/>
        </a:p>
      </dgm:t>
    </dgm:pt>
    <dgm:pt modelId="{1FE7409C-A2E9-476D-9497-B77BEAFEE09F}">
      <dgm:prSet phldrT="[Texte]" custT="1"/>
      <dgm:spPr>
        <a:xfrm>
          <a:off x="2566512" y="1902516"/>
          <a:ext cx="1643853" cy="687814"/>
        </a:xfr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gm:spPr>
      <dgm:t>
        <a:bodyPr/>
        <a:lstStyle/>
        <a:p>
          <a:pPr>
            <a:buNone/>
          </a:pPr>
          <a:r>
            <a:rPr lang="fr-FR" sz="1600" dirty="0">
              <a:solidFill>
                <a:srgbClr val="000000">
                  <a:hueOff val="0"/>
                  <a:satOff val="0"/>
                  <a:lumOff val="0"/>
                  <a:alphaOff val="0"/>
                </a:srgbClr>
              </a:solidFill>
              <a:latin typeface="Arial"/>
              <a:ea typeface="MS PGothic"/>
              <a:cs typeface="+mn-cs"/>
            </a:rPr>
            <a:t>Manager de service</a:t>
          </a:r>
        </a:p>
      </dgm:t>
    </dgm:pt>
    <dgm:pt modelId="{A39EE604-712D-48BB-9EF0-5EFDA9A2AED6}" type="parTrans" cxnId="{77C52784-CBDD-4988-9FE4-A6A311265A3D}">
      <dgm:prSet/>
      <dgm:spPr>
        <a:xfrm>
          <a:off x="2361030" y="870794"/>
          <a:ext cx="205481" cy="1375628"/>
        </a:xfrm>
        <a:noFill/>
        <a:ln w="25400" cap="flat" cmpd="sng" algn="ctr">
          <a:solidFill>
            <a:srgbClr val="FFCC33">
              <a:shade val="60000"/>
              <a:hueOff val="0"/>
              <a:satOff val="0"/>
              <a:lumOff val="0"/>
              <a:alphaOff val="0"/>
            </a:srgbClr>
          </a:solidFill>
          <a:prstDash val="solid"/>
        </a:ln>
        <a:effectLst/>
      </dgm:spPr>
      <dgm:t>
        <a:bodyPr/>
        <a:lstStyle/>
        <a:p>
          <a:endParaRPr lang="fr-FR" sz="1400"/>
        </a:p>
      </dgm:t>
    </dgm:pt>
    <dgm:pt modelId="{06CC33F6-A8FC-4485-B0E2-C838ADDFC84C}" type="sibTrans" cxnId="{77C52784-CBDD-4988-9FE4-A6A311265A3D}">
      <dgm:prSet/>
      <dgm:spPr/>
      <dgm:t>
        <a:bodyPr/>
        <a:lstStyle/>
        <a:p>
          <a:endParaRPr lang="fr-FR" sz="1400"/>
        </a:p>
      </dgm:t>
    </dgm:pt>
    <dgm:pt modelId="{7666A826-5BA3-463F-A0FD-B4A86740409F}">
      <dgm:prSet phldrT="[Texte]" custT="1"/>
      <dgm:spPr>
        <a:xfrm>
          <a:off x="4554273" y="182980"/>
          <a:ext cx="2200881" cy="687814"/>
        </a:xfrm>
        <a:gradFill rotWithShape="0">
          <a:gsLst>
            <a:gs pos="0">
              <a:srgbClr val="FFCC33">
                <a:hueOff val="0"/>
                <a:satOff val="0"/>
                <a:lumOff val="0"/>
                <a:alphaOff val="0"/>
                <a:shade val="51000"/>
                <a:satMod val="130000"/>
              </a:srgbClr>
            </a:gs>
            <a:gs pos="80000">
              <a:srgbClr val="FFCC33">
                <a:hueOff val="0"/>
                <a:satOff val="0"/>
                <a:lumOff val="0"/>
                <a:alphaOff val="0"/>
                <a:shade val="93000"/>
                <a:satMod val="130000"/>
              </a:srgbClr>
            </a:gs>
            <a:gs pos="100000">
              <a:srgbClr val="FFCC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fr-FR" sz="1800" b="1" dirty="0">
              <a:solidFill>
                <a:srgbClr val="000000"/>
              </a:solidFill>
              <a:latin typeface="Arial"/>
              <a:ea typeface="MS PGothic"/>
              <a:cs typeface="+mn-cs"/>
            </a:rPr>
            <a:t>Réseau RM</a:t>
          </a:r>
        </a:p>
      </dgm:t>
    </dgm:pt>
    <dgm:pt modelId="{83BF2779-869B-44C1-9DE4-B1C986A8B3ED}" type="parTrans" cxnId="{5B2D0351-F02B-4AA8-878A-57E7D74E7FED}">
      <dgm:prSet/>
      <dgm:spPr/>
      <dgm:t>
        <a:bodyPr/>
        <a:lstStyle/>
        <a:p>
          <a:endParaRPr lang="fr-FR" sz="1400"/>
        </a:p>
      </dgm:t>
    </dgm:pt>
    <dgm:pt modelId="{4117DF2B-017D-440E-9763-79D57689E94B}" type="sibTrans" cxnId="{5B2D0351-F02B-4AA8-878A-57E7D74E7FED}">
      <dgm:prSet/>
      <dgm:spPr/>
      <dgm:t>
        <a:bodyPr/>
        <a:lstStyle/>
        <a:p>
          <a:endParaRPr lang="fr-FR" sz="1400"/>
        </a:p>
      </dgm:t>
    </dgm:pt>
    <dgm:pt modelId="{B25598A4-2E3A-4516-B609-63FE7E870E60}">
      <dgm:prSet phldrT="[Texte]" custT="1"/>
      <dgm:spPr>
        <a:xfrm>
          <a:off x="4994449" y="1042748"/>
          <a:ext cx="1760705" cy="687814"/>
        </a:xfr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gm:spPr>
      <dgm:t>
        <a:bodyPr/>
        <a:lstStyle/>
        <a:p>
          <a:pPr>
            <a:buNone/>
          </a:pPr>
          <a:r>
            <a:rPr lang="fr-FR" sz="1600" dirty="0">
              <a:solidFill>
                <a:srgbClr val="000000">
                  <a:hueOff val="0"/>
                  <a:satOff val="0"/>
                  <a:lumOff val="0"/>
                  <a:alphaOff val="0"/>
                </a:srgbClr>
              </a:solidFill>
              <a:latin typeface="Arial"/>
              <a:ea typeface="MS PGothic"/>
              <a:cs typeface="+mn-cs"/>
            </a:rPr>
            <a:t>Correspondant RM</a:t>
          </a:r>
        </a:p>
      </dgm:t>
    </dgm:pt>
    <dgm:pt modelId="{58B71603-F20D-4799-B5BB-4DD0D44FC2DC}" type="parTrans" cxnId="{3E26E37D-4493-4471-B455-86C28714C055}">
      <dgm:prSet/>
      <dgm:spPr>
        <a:xfrm>
          <a:off x="4774361" y="870794"/>
          <a:ext cx="220088" cy="515860"/>
        </a:xfrm>
        <a:noFill/>
        <a:ln w="25400" cap="flat" cmpd="sng" algn="ctr">
          <a:solidFill>
            <a:srgbClr val="FFCC33">
              <a:shade val="60000"/>
              <a:hueOff val="0"/>
              <a:satOff val="0"/>
              <a:lumOff val="0"/>
              <a:alphaOff val="0"/>
            </a:srgbClr>
          </a:solidFill>
          <a:prstDash val="solid"/>
        </a:ln>
        <a:effectLst/>
      </dgm:spPr>
      <dgm:t>
        <a:bodyPr/>
        <a:lstStyle/>
        <a:p>
          <a:endParaRPr lang="fr-FR" sz="1400"/>
        </a:p>
      </dgm:t>
    </dgm:pt>
    <dgm:pt modelId="{980D11B7-1BC9-4ED0-B16A-5F2D154C38F9}" type="sibTrans" cxnId="{3E26E37D-4493-4471-B455-86C28714C055}">
      <dgm:prSet/>
      <dgm:spPr/>
      <dgm:t>
        <a:bodyPr/>
        <a:lstStyle/>
        <a:p>
          <a:endParaRPr lang="fr-FR" sz="1400"/>
        </a:p>
      </dgm:t>
    </dgm:pt>
    <dgm:pt modelId="{99B92BCB-B620-4788-A5C2-FA65F4997602}">
      <dgm:prSet phldrT="[Texte]" custT="1"/>
      <dgm:spPr>
        <a:xfrm>
          <a:off x="4994449" y="2762284"/>
          <a:ext cx="1760705" cy="687814"/>
        </a:xfr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gm:spPr>
      <dgm:t>
        <a:bodyPr/>
        <a:lstStyle/>
        <a:p>
          <a:pPr>
            <a:buNone/>
          </a:pPr>
          <a:r>
            <a:rPr lang="fr-FR" sz="1600" dirty="0">
              <a:solidFill>
                <a:srgbClr val="000000">
                  <a:hueOff val="0"/>
                  <a:satOff val="0"/>
                  <a:lumOff val="0"/>
                  <a:alphaOff val="0"/>
                </a:srgbClr>
              </a:solidFill>
              <a:latin typeface="Arial"/>
              <a:ea typeface="MS PGothic"/>
              <a:cs typeface="+mn-cs"/>
            </a:rPr>
            <a:t>Equipe RM Groupe</a:t>
          </a:r>
        </a:p>
      </dgm:t>
    </dgm:pt>
    <dgm:pt modelId="{3236B94B-5AA4-4529-A775-D0C52AB896FE}" type="parTrans" cxnId="{1973F3D1-8B1D-47AB-9A5A-76B06D1CCC01}">
      <dgm:prSet/>
      <dgm:spPr>
        <a:xfrm>
          <a:off x="4774361" y="870794"/>
          <a:ext cx="220088" cy="2235396"/>
        </a:xfrm>
        <a:noFill/>
        <a:ln w="25400" cap="flat" cmpd="sng" algn="ctr">
          <a:solidFill>
            <a:srgbClr val="FFCC33">
              <a:shade val="60000"/>
              <a:hueOff val="0"/>
              <a:satOff val="0"/>
              <a:lumOff val="0"/>
              <a:alphaOff val="0"/>
            </a:srgbClr>
          </a:solidFill>
          <a:prstDash val="solid"/>
        </a:ln>
        <a:effectLst/>
      </dgm:spPr>
      <dgm:t>
        <a:bodyPr/>
        <a:lstStyle/>
        <a:p>
          <a:endParaRPr lang="fr-FR" sz="1400"/>
        </a:p>
      </dgm:t>
    </dgm:pt>
    <dgm:pt modelId="{5C66A911-13CD-4EBE-AABE-C89EDC40AD0C}" type="sibTrans" cxnId="{1973F3D1-8B1D-47AB-9A5A-76B06D1CCC01}">
      <dgm:prSet/>
      <dgm:spPr/>
      <dgm:t>
        <a:bodyPr/>
        <a:lstStyle/>
        <a:p>
          <a:endParaRPr lang="fr-FR" sz="1400"/>
        </a:p>
      </dgm:t>
    </dgm:pt>
    <dgm:pt modelId="{808758A8-7FCC-4187-BC67-163D12024BF5}">
      <dgm:prSet phldrT="[Texte]" custT="1"/>
      <dgm:spPr>
        <a:xfrm>
          <a:off x="2566512" y="2762284"/>
          <a:ext cx="1643853" cy="687814"/>
        </a:xfr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gm:spPr>
      <dgm:t>
        <a:bodyPr/>
        <a:lstStyle/>
        <a:p>
          <a:pPr>
            <a:buNone/>
          </a:pPr>
          <a:r>
            <a:rPr lang="fr-FR" sz="1600" dirty="0">
              <a:solidFill>
                <a:srgbClr val="000000">
                  <a:hueOff val="0"/>
                  <a:satOff val="0"/>
                  <a:lumOff val="0"/>
                  <a:alphaOff val="0"/>
                </a:srgbClr>
              </a:solidFill>
              <a:latin typeface="Arial"/>
              <a:ea typeface="MS PGothic"/>
              <a:cs typeface="+mn-cs"/>
            </a:rPr>
            <a:t>Directeur d’entité</a:t>
          </a:r>
        </a:p>
      </dgm:t>
    </dgm:pt>
    <dgm:pt modelId="{11971084-C625-43A3-8648-BC9890BBB116}" type="parTrans" cxnId="{A60DBA4A-7DBC-403E-9176-448DBF1DAF54}">
      <dgm:prSet/>
      <dgm:spPr>
        <a:xfrm>
          <a:off x="2361030" y="870794"/>
          <a:ext cx="205481" cy="2235396"/>
        </a:xfrm>
        <a:noFill/>
        <a:ln w="25400" cap="flat" cmpd="sng" algn="ctr">
          <a:solidFill>
            <a:srgbClr val="FFCC33">
              <a:shade val="60000"/>
              <a:hueOff val="0"/>
              <a:satOff val="0"/>
              <a:lumOff val="0"/>
              <a:alphaOff val="0"/>
            </a:srgbClr>
          </a:solidFill>
          <a:prstDash val="solid"/>
        </a:ln>
        <a:effectLst/>
      </dgm:spPr>
      <dgm:t>
        <a:bodyPr/>
        <a:lstStyle/>
        <a:p>
          <a:endParaRPr lang="fr-FR" sz="1400"/>
        </a:p>
      </dgm:t>
    </dgm:pt>
    <dgm:pt modelId="{C4EAF0BE-2F33-4F40-BE3F-263B8C5B9452}" type="sibTrans" cxnId="{A60DBA4A-7DBC-403E-9176-448DBF1DAF54}">
      <dgm:prSet/>
      <dgm:spPr/>
      <dgm:t>
        <a:bodyPr/>
        <a:lstStyle/>
        <a:p>
          <a:endParaRPr lang="fr-FR" sz="1400"/>
        </a:p>
      </dgm:t>
    </dgm:pt>
    <dgm:pt modelId="{69F395E1-DDDC-4E42-A768-7AE6459B2FC7}">
      <dgm:prSet phldrT="[Texte]" custT="1"/>
      <dgm:spPr>
        <a:xfrm>
          <a:off x="4994449" y="1902516"/>
          <a:ext cx="1755565" cy="687814"/>
        </a:xfr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gm:spPr>
      <dgm:t>
        <a:bodyPr/>
        <a:lstStyle/>
        <a:p>
          <a:pPr>
            <a:buNone/>
          </a:pPr>
          <a:r>
            <a:rPr lang="fr-FR" sz="1600" dirty="0">
              <a:solidFill>
                <a:srgbClr val="000000">
                  <a:hueOff val="0"/>
                  <a:satOff val="0"/>
                  <a:lumOff val="0"/>
                  <a:alphaOff val="0"/>
                </a:srgbClr>
              </a:solidFill>
              <a:latin typeface="Arial"/>
              <a:ea typeface="MS PGothic"/>
              <a:cs typeface="+mn-cs"/>
            </a:rPr>
            <a:t>Records Manager</a:t>
          </a:r>
        </a:p>
      </dgm:t>
    </dgm:pt>
    <dgm:pt modelId="{8173196F-3458-43F1-82C7-F6AB9A05B49D}" type="parTrans" cxnId="{0575099B-2768-4D1B-B7E0-2F5465F613F8}">
      <dgm:prSet/>
      <dgm:spPr>
        <a:xfrm>
          <a:off x="4774361" y="870794"/>
          <a:ext cx="220088" cy="1375628"/>
        </a:xfrm>
        <a:noFill/>
        <a:ln w="25400" cap="flat" cmpd="sng" algn="ctr">
          <a:solidFill>
            <a:srgbClr val="FFCC33">
              <a:shade val="60000"/>
              <a:hueOff val="0"/>
              <a:satOff val="0"/>
              <a:lumOff val="0"/>
              <a:alphaOff val="0"/>
            </a:srgbClr>
          </a:solidFill>
          <a:prstDash val="solid"/>
        </a:ln>
        <a:effectLst/>
      </dgm:spPr>
      <dgm:t>
        <a:bodyPr/>
        <a:lstStyle/>
        <a:p>
          <a:endParaRPr lang="fr-FR"/>
        </a:p>
      </dgm:t>
    </dgm:pt>
    <dgm:pt modelId="{1E64B620-E80F-489C-9DBB-8D7F7B33E0C4}" type="sibTrans" cxnId="{0575099B-2768-4D1B-B7E0-2F5465F613F8}">
      <dgm:prSet/>
      <dgm:spPr/>
      <dgm:t>
        <a:bodyPr/>
        <a:lstStyle/>
        <a:p>
          <a:endParaRPr lang="fr-FR"/>
        </a:p>
      </dgm:t>
    </dgm:pt>
    <dgm:pt modelId="{A268B8CC-0FD9-420E-ADCD-E0CC6C2E0C09}">
      <dgm:prSet phldrT="[Texte]" custT="1"/>
      <dgm:spPr>
        <a:xfrm>
          <a:off x="929" y="182980"/>
          <a:ext cx="1810712" cy="687814"/>
        </a:xfrm>
        <a:gradFill rotWithShape="0">
          <a:gsLst>
            <a:gs pos="0">
              <a:srgbClr val="FFCC33">
                <a:hueOff val="0"/>
                <a:satOff val="0"/>
                <a:lumOff val="0"/>
                <a:alphaOff val="0"/>
                <a:shade val="51000"/>
                <a:satMod val="130000"/>
              </a:srgbClr>
            </a:gs>
            <a:gs pos="80000">
              <a:srgbClr val="FFCC33">
                <a:hueOff val="0"/>
                <a:satOff val="0"/>
                <a:lumOff val="0"/>
                <a:alphaOff val="0"/>
                <a:shade val="93000"/>
                <a:satMod val="130000"/>
              </a:srgbClr>
            </a:gs>
            <a:gs pos="100000">
              <a:srgbClr val="FFCC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fr-FR" sz="1800" b="1" dirty="0">
              <a:solidFill>
                <a:srgbClr val="000000"/>
              </a:solidFill>
              <a:latin typeface="Arial"/>
              <a:ea typeface="MS PGothic"/>
              <a:cs typeface="+mn-cs"/>
            </a:rPr>
            <a:t>Acteurs transverses</a:t>
          </a:r>
        </a:p>
      </dgm:t>
    </dgm:pt>
    <dgm:pt modelId="{8EB42B9B-09A5-482E-90D6-2D8A6DB70038}" type="parTrans" cxnId="{299C0FAB-7AD9-445D-9616-1766D313B0F7}">
      <dgm:prSet/>
      <dgm:spPr/>
      <dgm:t>
        <a:bodyPr/>
        <a:lstStyle/>
        <a:p>
          <a:endParaRPr lang="fr-FR"/>
        </a:p>
      </dgm:t>
    </dgm:pt>
    <dgm:pt modelId="{C21BF747-64F2-455B-ABA2-D504A869FED8}" type="sibTrans" cxnId="{299C0FAB-7AD9-445D-9616-1766D313B0F7}">
      <dgm:prSet/>
      <dgm:spPr/>
      <dgm:t>
        <a:bodyPr/>
        <a:lstStyle/>
        <a:p>
          <a:endParaRPr lang="fr-FR"/>
        </a:p>
      </dgm:t>
    </dgm:pt>
    <dgm:pt modelId="{22C110C3-114A-4F07-BBC7-2FC6B71F89AB}">
      <dgm:prSet phldrT="[Texte]" custT="1"/>
      <dgm:spPr>
        <a:xfrm>
          <a:off x="363071" y="1042748"/>
          <a:ext cx="1600406" cy="687814"/>
        </a:xfr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gm:spPr>
      <dgm:t>
        <a:bodyPr/>
        <a:lstStyle/>
        <a:p>
          <a:pPr>
            <a:buNone/>
          </a:pPr>
          <a:r>
            <a:rPr lang="fr-FR" sz="1600" b="0" dirty="0">
              <a:solidFill>
                <a:srgbClr val="000000"/>
              </a:solidFill>
              <a:latin typeface="Arial"/>
              <a:ea typeface="MS PGothic"/>
              <a:cs typeface="+mn-cs"/>
            </a:rPr>
            <a:t>Direction juridique</a:t>
          </a:r>
        </a:p>
      </dgm:t>
    </dgm:pt>
    <dgm:pt modelId="{C3384721-57EF-4B40-A483-F732A015A201}" type="parTrans" cxnId="{A6216EBA-A34D-4A8C-AADA-C0CB1FAE8A69}">
      <dgm:prSet/>
      <dgm:spPr>
        <a:xfrm>
          <a:off x="182000" y="870794"/>
          <a:ext cx="181071" cy="515860"/>
        </a:xfrm>
        <a:noFill/>
        <a:ln w="25400" cap="flat" cmpd="sng" algn="ctr">
          <a:solidFill>
            <a:srgbClr val="FFCC33">
              <a:shade val="60000"/>
              <a:hueOff val="0"/>
              <a:satOff val="0"/>
              <a:lumOff val="0"/>
              <a:alphaOff val="0"/>
            </a:srgbClr>
          </a:solidFill>
          <a:prstDash val="solid"/>
        </a:ln>
        <a:effectLst/>
      </dgm:spPr>
      <dgm:t>
        <a:bodyPr/>
        <a:lstStyle/>
        <a:p>
          <a:endParaRPr lang="fr-FR"/>
        </a:p>
      </dgm:t>
    </dgm:pt>
    <dgm:pt modelId="{7862311D-63EA-493D-9B4B-9C1B11DC8F0A}" type="sibTrans" cxnId="{A6216EBA-A34D-4A8C-AADA-C0CB1FAE8A69}">
      <dgm:prSet/>
      <dgm:spPr/>
      <dgm:t>
        <a:bodyPr/>
        <a:lstStyle/>
        <a:p>
          <a:endParaRPr lang="fr-FR"/>
        </a:p>
      </dgm:t>
    </dgm:pt>
    <dgm:pt modelId="{E8ACD7E5-A950-4E6B-A3D5-BF434BE5CFC3}">
      <dgm:prSet phldrT="[Texte]" custT="1"/>
      <dgm:spPr>
        <a:xfrm>
          <a:off x="363071" y="1902516"/>
          <a:ext cx="1600406" cy="687814"/>
        </a:xfr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gm:spPr>
      <dgm:t>
        <a:bodyPr/>
        <a:lstStyle/>
        <a:p>
          <a:pPr>
            <a:buNone/>
          </a:pPr>
          <a:r>
            <a:rPr lang="fr-FR" sz="1600" b="0" dirty="0">
              <a:solidFill>
                <a:srgbClr val="000000"/>
              </a:solidFill>
              <a:latin typeface="Arial"/>
              <a:ea typeface="MS PGothic"/>
              <a:cs typeface="+mn-cs"/>
            </a:rPr>
            <a:t>Direction informatique</a:t>
          </a:r>
        </a:p>
      </dgm:t>
    </dgm:pt>
    <dgm:pt modelId="{2AB26017-D7FD-46F9-A345-45681F286DC3}" type="parTrans" cxnId="{E3F08A7B-A9E3-46C1-B765-2344F036AA96}">
      <dgm:prSet/>
      <dgm:spPr>
        <a:xfrm>
          <a:off x="182000" y="870794"/>
          <a:ext cx="181071" cy="1375628"/>
        </a:xfrm>
        <a:noFill/>
        <a:ln w="25400" cap="flat" cmpd="sng" algn="ctr">
          <a:solidFill>
            <a:srgbClr val="FFCC33">
              <a:shade val="60000"/>
              <a:hueOff val="0"/>
              <a:satOff val="0"/>
              <a:lumOff val="0"/>
              <a:alphaOff val="0"/>
            </a:srgbClr>
          </a:solidFill>
          <a:prstDash val="solid"/>
        </a:ln>
        <a:effectLst/>
      </dgm:spPr>
      <dgm:t>
        <a:bodyPr/>
        <a:lstStyle/>
        <a:p>
          <a:endParaRPr lang="fr-FR"/>
        </a:p>
      </dgm:t>
    </dgm:pt>
    <dgm:pt modelId="{B76B11AC-25F5-4E73-9019-9652233D93A4}" type="sibTrans" cxnId="{E3F08A7B-A9E3-46C1-B765-2344F036AA96}">
      <dgm:prSet/>
      <dgm:spPr/>
      <dgm:t>
        <a:bodyPr/>
        <a:lstStyle/>
        <a:p>
          <a:endParaRPr lang="fr-FR"/>
        </a:p>
      </dgm:t>
    </dgm:pt>
    <dgm:pt modelId="{3BD4602A-236A-48DB-9483-8464EFA8E501}">
      <dgm:prSet phldrT="[Texte]" custT="1"/>
      <dgm:spPr>
        <a:xfrm>
          <a:off x="363071" y="2762284"/>
          <a:ext cx="1600406" cy="687814"/>
        </a:xfr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gm:spPr>
      <dgm:t>
        <a:bodyPr/>
        <a:lstStyle/>
        <a:p>
          <a:pPr>
            <a:buNone/>
          </a:pPr>
          <a:r>
            <a:rPr lang="fr-FR" sz="1200" b="0" dirty="0">
              <a:solidFill>
                <a:srgbClr val="000000"/>
              </a:solidFill>
              <a:latin typeface="Arial"/>
              <a:ea typeface="MS PGothic"/>
              <a:cs typeface="+mn-cs"/>
            </a:rPr>
            <a:t>Direction Prévention et Protection du Groupe </a:t>
          </a:r>
        </a:p>
      </dgm:t>
    </dgm:pt>
    <dgm:pt modelId="{4EDA1BFA-263C-4C8C-9FB2-AB83B8335BA7}" type="parTrans" cxnId="{300FF6F7-9802-484C-A3F5-4E81CE2D1346}">
      <dgm:prSet/>
      <dgm:spPr>
        <a:xfrm>
          <a:off x="182000" y="870794"/>
          <a:ext cx="181071" cy="2235396"/>
        </a:xfrm>
        <a:noFill/>
        <a:ln w="25400" cap="flat" cmpd="sng" algn="ctr">
          <a:solidFill>
            <a:srgbClr val="FFCC33">
              <a:shade val="60000"/>
              <a:hueOff val="0"/>
              <a:satOff val="0"/>
              <a:lumOff val="0"/>
              <a:alphaOff val="0"/>
            </a:srgbClr>
          </a:solidFill>
          <a:prstDash val="solid"/>
        </a:ln>
        <a:effectLst/>
      </dgm:spPr>
      <dgm:t>
        <a:bodyPr/>
        <a:lstStyle/>
        <a:p>
          <a:endParaRPr lang="fr-FR"/>
        </a:p>
      </dgm:t>
    </dgm:pt>
    <dgm:pt modelId="{2C6F0F9B-54AA-478D-8ABF-DE36BD130580}" type="sibTrans" cxnId="{300FF6F7-9802-484C-A3F5-4E81CE2D1346}">
      <dgm:prSet/>
      <dgm:spPr/>
      <dgm:t>
        <a:bodyPr/>
        <a:lstStyle/>
        <a:p>
          <a:endParaRPr lang="fr-FR"/>
        </a:p>
      </dgm:t>
    </dgm:pt>
    <dgm:pt modelId="{603BCDAF-7EC0-4E46-9AEE-A40C76CF64DC}" type="pres">
      <dgm:prSet presAssocID="{B0C4DE4A-594D-4EA2-9933-E3FB99DC22B1}" presName="diagram" presStyleCnt="0">
        <dgm:presLayoutVars>
          <dgm:chPref val="1"/>
          <dgm:dir/>
          <dgm:animOne val="branch"/>
          <dgm:animLvl val="lvl"/>
          <dgm:resizeHandles/>
        </dgm:presLayoutVars>
      </dgm:prSet>
      <dgm:spPr/>
      <dgm:t>
        <a:bodyPr/>
        <a:lstStyle/>
        <a:p>
          <a:endParaRPr lang="fr-FR"/>
        </a:p>
      </dgm:t>
    </dgm:pt>
    <dgm:pt modelId="{D27F418C-C6D8-442D-BBE0-15400B99F66E}" type="pres">
      <dgm:prSet presAssocID="{A268B8CC-0FD9-420E-ADCD-E0CC6C2E0C09}" presName="root" presStyleCnt="0"/>
      <dgm:spPr/>
    </dgm:pt>
    <dgm:pt modelId="{3C337B7D-D3DA-4827-9580-90E7AFB38248}" type="pres">
      <dgm:prSet presAssocID="{A268B8CC-0FD9-420E-ADCD-E0CC6C2E0C09}" presName="rootComposite" presStyleCnt="0"/>
      <dgm:spPr/>
    </dgm:pt>
    <dgm:pt modelId="{6F3C250C-2696-4AD7-9C22-360DB0EFCCA0}" type="pres">
      <dgm:prSet presAssocID="{A268B8CC-0FD9-420E-ADCD-E0CC6C2E0C09}" presName="rootText" presStyleLbl="node1" presStyleIdx="0" presStyleCnt="3" custScaleX="131628"/>
      <dgm:spPr>
        <a:prstGeom prst="roundRect">
          <a:avLst>
            <a:gd name="adj" fmla="val 10000"/>
          </a:avLst>
        </a:prstGeom>
      </dgm:spPr>
      <dgm:t>
        <a:bodyPr/>
        <a:lstStyle/>
        <a:p>
          <a:endParaRPr lang="fr-FR"/>
        </a:p>
      </dgm:t>
    </dgm:pt>
    <dgm:pt modelId="{A034F15A-F416-43E2-96CB-4ED72EDC522E}" type="pres">
      <dgm:prSet presAssocID="{A268B8CC-0FD9-420E-ADCD-E0CC6C2E0C09}" presName="rootConnector" presStyleLbl="node1" presStyleIdx="0" presStyleCnt="3"/>
      <dgm:spPr/>
      <dgm:t>
        <a:bodyPr/>
        <a:lstStyle/>
        <a:p>
          <a:endParaRPr lang="fr-FR"/>
        </a:p>
      </dgm:t>
    </dgm:pt>
    <dgm:pt modelId="{C0DBFA41-E747-4891-9044-8CDD6D7EE896}" type="pres">
      <dgm:prSet presAssocID="{A268B8CC-0FD9-420E-ADCD-E0CC6C2E0C09}" presName="childShape" presStyleCnt="0"/>
      <dgm:spPr/>
    </dgm:pt>
    <dgm:pt modelId="{38D5D131-81E2-4AA2-9471-F4F7F50ED1AF}" type="pres">
      <dgm:prSet presAssocID="{C3384721-57EF-4B40-A483-F732A015A201}" presName="Name13" presStyleLbl="parChTrans1D2" presStyleIdx="0" presStyleCnt="9"/>
      <dgm:spPr>
        <a:custGeom>
          <a:avLst/>
          <a:gdLst/>
          <a:ahLst/>
          <a:cxnLst/>
          <a:rect l="0" t="0" r="0" b="0"/>
          <a:pathLst>
            <a:path>
              <a:moveTo>
                <a:pt x="0" y="0"/>
              </a:moveTo>
              <a:lnTo>
                <a:pt x="0" y="515860"/>
              </a:lnTo>
              <a:lnTo>
                <a:pt x="181071" y="515860"/>
              </a:lnTo>
            </a:path>
          </a:pathLst>
        </a:custGeom>
      </dgm:spPr>
      <dgm:t>
        <a:bodyPr/>
        <a:lstStyle/>
        <a:p>
          <a:endParaRPr lang="fr-FR"/>
        </a:p>
      </dgm:t>
    </dgm:pt>
    <dgm:pt modelId="{AFA986BF-6958-4464-9A79-EE1D4B3D32FF}" type="pres">
      <dgm:prSet presAssocID="{22C110C3-114A-4F07-BBC7-2FC6B71F89AB}" presName="childText" presStyleLbl="bgAcc1" presStyleIdx="0" presStyleCnt="9" custScaleX="145425">
        <dgm:presLayoutVars>
          <dgm:bulletEnabled val="1"/>
        </dgm:presLayoutVars>
      </dgm:prSet>
      <dgm:spPr>
        <a:prstGeom prst="roundRect">
          <a:avLst>
            <a:gd name="adj" fmla="val 10000"/>
          </a:avLst>
        </a:prstGeom>
      </dgm:spPr>
      <dgm:t>
        <a:bodyPr/>
        <a:lstStyle/>
        <a:p>
          <a:endParaRPr lang="fr-FR"/>
        </a:p>
      </dgm:t>
    </dgm:pt>
    <dgm:pt modelId="{58C47FBD-3474-4F13-BBDB-2144719551AC}" type="pres">
      <dgm:prSet presAssocID="{2AB26017-D7FD-46F9-A345-45681F286DC3}" presName="Name13" presStyleLbl="parChTrans1D2" presStyleIdx="1" presStyleCnt="9"/>
      <dgm:spPr>
        <a:custGeom>
          <a:avLst/>
          <a:gdLst/>
          <a:ahLst/>
          <a:cxnLst/>
          <a:rect l="0" t="0" r="0" b="0"/>
          <a:pathLst>
            <a:path>
              <a:moveTo>
                <a:pt x="0" y="0"/>
              </a:moveTo>
              <a:lnTo>
                <a:pt x="0" y="1375628"/>
              </a:lnTo>
              <a:lnTo>
                <a:pt x="181071" y="1375628"/>
              </a:lnTo>
            </a:path>
          </a:pathLst>
        </a:custGeom>
      </dgm:spPr>
      <dgm:t>
        <a:bodyPr/>
        <a:lstStyle/>
        <a:p>
          <a:endParaRPr lang="fr-FR"/>
        </a:p>
      </dgm:t>
    </dgm:pt>
    <dgm:pt modelId="{34C842F7-11D9-43B3-9172-9AF8F89CCF16}" type="pres">
      <dgm:prSet presAssocID="{E8ACD7E5-A950-4E6B-A3D5-BF434BE5CFC3}" presName="childText" presStyleLbl="bgAcc1" presStyleIdx="1" presStyleCnt="9" custScaleX="145425">
        <dgm:presLayoutVars>
          <dgm:bulletEnabled val="1"/>
        </dgm:presLayoutVars>
      </dgm:prSet>
      <dgm:spPr>
        <a:prstGeom prst="roundRect">
          <a:avLst>
            <a:gd name="adj" fmla="val 10000"/>
          </a:avLst>
        </a:prstGeom>
      </dgm:spPr>
      <dgm:t>
        <a:bodyPr/>
        <a:lstStyle/>
        <a:p>
          <a:endParaRPr lang="fr-FR"/>
        </a:p>
      </dgm:t>
    </dgm:pt>
    <dgm:pt modelId="{6ACFE7E6-6D4B-4D84-8575-B6A839F11E81}" type="pres">
      <dgm:prSet presAssocID="{4EDA1BFA-263C-4C8C-9FB2-AB83B8335BA7}" presName="Name13" presStyleLbl="parChTrans1D2" presStyleIdx="2" presStyleCnt="9"/>
      <dgm:spPr>
        <a:custGeom>
          <a:avLst/>
          <a:gdLst/>
          <a:ahLst/>
          <a:cxnLst/>
          <a:rect l="0" t="0" r="0" b="0"/>
          <a:pathLst>
            <a:path>
              <a:moveTo>
                <a:pt x="0" y="0"/>
              </a:moveTo>
              <a:lnTo>
                <a:pt x="0" y="2235396"/>
              </a:lnTo>
              <a:lnTo>
                <a:pt x="181071" y="2235396"/>
              </a:lnTo>
            </a:path>
          </a:pathLst>
        </a:custGeom>
      </dgm:spPr>
      <dgm:t>
        <a:bodyPr/>
        <a:lstStyle/>
        <a:p>
          <a:endParaRPr lang="fr-FR"/>
        </a:p>
      </dgm:t>
    </dgm:pt>
    <dgm:pt modelId="{9F607809-6A66-46DB-B43B-B2B7F0FB28BC}" type="pres">
      <dgm:prSet presAssocID="{3BD4602A-236A-48DB-9483-8464EFA8E501}" presName="childText" presStyleLbl="bgAcc1" presStyleIdx="2" presStyleCnt="9" custScaleX="145425">
        <dgm:presLayoutVars>
          <dgm:bulletEnabled val="1"/>
        </dgm:presLayoutVars>
      </dgm:prSet>
      <dgm:spPr>
        <a:prstGeom prst="roundRect">
          <a:avLst>
            <a:gd name="adj" fmla="val 10000"/>
          </a:avLst>
        </a:prstGeom>
      </dgm:spPr>
      <dgm:t>
        <a:bodyPr/>
        <a:lstStyle/>
        <a:p>
          <a:endParaRPr lang="fr-FR"/>
        </a:p>
      </dgm:t>
    </dgm:pt>
    <dgm:pt modelId="{E3E376F4-5093-4A90-B9E3-400E71F262D9}" type="pres">
      <dgm:prSet presAssocID="{F47DF1AF-9F3E-4723-B19B-639C3F1B4337}" presName="root" presStyleCnt="0"/>
      <dgm:spPr/>
    </dgm:pt>
    <dgm:pt modelId="{D2D88F6E-8940-4E25-8FCD-879A96B88173}" type="pres">
      <dgm:prSet presAssocID="{F47DF1AF-9F3E-4723-B19B-639C3F1B4337}" presName="rootComposite" presStyleCnt="0"/>
      <dgm:spPr/>
    </dgm:pt>
    <dgm:pt modelId="{D9CF0495-8490-4A90-9183-58A6F94ABD3B}" type="pres">
      <dgm:prSet presAssocID="{F47DF1AF-9F3E-4723-B19B-639C3F1B4337}" presName="rootText" presStyleLbl="node1" presStyleIdx="1" presStyleCnt="3" custScaleX="149373"/>
      <dgm:spPr>
        <a:prstGeom prst="roundRect">
          <a:avLst>
            <a:gd name="adj" fmla="val 10000"/>
          </a:avLst>
        </a:prstGeom>
      </dgm:spPr>
      <dgm:t>
        <a:bodyPr/>
        <a:lstStyle/>
        <a:p>
          <a:endParaRPr lang="fr-FR"/>
        </a:p>
      </dgm:t>
    </dgm:pt>
    <dgm:pt modelId="{1DB523A5-E715-4C73-86E2-367E021C0715}" type="pres">
      <dgm:prSet presAssocID="{F47DF1AF-9F3E-4723-B19B-639C3F1B4337}" presName="rootConnector" presStyleLbl="node1" presStyleIdx="1" presStyleCnt="3"/>
      <dgm:spPr/>
      <dgm:t>
        <a:bodyPr/>
        <a:lstStyle/>
        <a:p>
          <a:endParaRPr lang="fr-FR"/>
        </a:p>
      </dgm:t>
    </dgm:pt>
    <dgm:pt modelId="{2A7E9184-F174-4AA5-AED4-2BE59971CB36}" type="pres">
      <dgm:prSet presAssocID="{F47DF1AF-9F3E-4723-B19B-639C3F1B4337}" presName="childShape" presStyleCnt="0"/>
      <dgm:spPr/>
    </dgm:pt>
    <dgm:pt modelId="{2D007F0E-2864-46AB-BE5C-941E903C1380}" type="pres">
      <dgm:prSet presAssocID="{635EDC74-917F-4217-AD3E-2F4F73DF39BD}" presName="Name13" presStyleLbl="parChTrans1D2" presStyleIdx="3" presStyleCnt="9"/>
      <dgm:spPr>
        <a:custGeom>
          <a:avLst/>
          <a:gdLst/>
          <a:ahLst/>
          <a:cxnLst/>
          <a:rect l="0" t="0" r="0" b="0"/>
          <a:pathLst>
            <a:path>
              <a:moveTo>
                <a:pt x="0" y="0"/>
              </a:moveTo>
              <a:lnTo>
                <a:pt x="0" y="515860"/>
              </a:lnTo>
              <a:lnTo>
                <a:pt x="205481" y="515860"/>
              </a:lnTo>
            </a:path>
          </a:pathLst>
        </a:custGeom>
      </dgm:spPr>
      <dgm:t>
        <a:bodyPr/>
        <a:lstStyle/>
        <a:p>
          <a:endParaRPr lang="fr-FR"/>
        </a:p>
      </dgm:t>
    </dgm:pt>
    <dgm:pt modelId="{94CF8952-FA88-4B34-B9B5-2E58D8844721}" type="pres">
      <dgm:prSet presAssocID="{E6378C3A-46E4-452D-AE1E-A28576112773}" presName="childText" presStyleLbl="bgAcc1" presStyleIdx="3" presStyleCnt="9" custScaleX="149373">
        <dgm:presLayoutVars>
          <dgm:bulletEnabled val="1"/>
        </dgm:presLayoutVars>
      </dgm:prSet>
      <dgm:spPr>
        <a:prstGeom prst="roundRect">
          <a:avLst>
            <a:gd name="adj" fmla="val 10000"/>
          </a:avLst>
        </a:prstGeom>
      </dgm:spPr>
      <dgm:t>
        <a:bodyPr/>
        <a:lstStyle/>
        <a:p>
          <a:endParaRPr lang="fr-FR"/>
        </a:p>
      </dgm:t>
    </dgm:pt>
    <dgm:pt modelId="{55335299-6D93-413B-8591-925F39B25038}" type="pres">
      <dgm:prSet presAssocID="{A39EE604-712D-48BB-9EF0-5EFDA9A2AED6}" presName="Name13" presStyleLbl="parChTrans1D2" presStyleIdx="4" presStyleCnt="9"/>
      <dgm:spPr>
        <a:custGeom>
          <a:avLst/>
          <a:gdLst/>
          <a:ahLst/>
          <a:cxnLst/>
          <a:rect l="0" t="0" r="0" b="0"/>
          <a:pathLst>
            <a:path>
              <a:moveTo>
                <a:pt x="0" y="0"/>
              </a:moveTo>
              <a:lnTo>
                <a:pt x="0" y="1375628"/>
              </a:lnTo>
              <a:lnTo>
                <a:pt x="205481" y="1375628"/>
              </a:lnTo>
            </a:path>
          </a:pathLst>
        </a:custGeom>
      </dgm:spPr>
      <dgm:t>
        <a:bodyPr/>
        <a:lstStyle/>
        <a:p>
          <a:endParaRPr lang="fr-FR"/>
        </a:p>
      </dgm:t>
    </dgm:pt>
    <dgm:pt modelId="{FD87F03A-154F-4F37-957A-E5A4AB4F6FB5}" type="pres">
      <dgm:prSet presAssocID="{1FE7409C-A2E9-476D-9497-B77BEAFEE09F}" presName="childText" presStyleLbl="bgAcc1" presStyleIdx="4" presStyleCnt="9" custScaleX="149373">
        <dgm:presLayoutVars>
          <dgm:bulletEnabled val="1"/>
        </dgm:presLayoutVars>
      </dgm:prSet>
      <dgm:spPr>
        <a:prstGeom prst="roundRect">
          <a:avLst>
            <a:gd name="adj" fmla="val 10000"/>
          </a:avLst>
        </a:prstGeom>
      </dgm:spPr>
      <dgm:t>
        <a:bodyPr/>
        <a:lstStyle/>
        <a:p>
          <a:endParaRPr lang="fr-FR"/>
        </a:p>
      </dgm:t>
    </dgm:pt>
    <dgm:pt modelId="{2C515A07-515B-4C89-9792-4E429083284C}" type="pres">
      <dgm:prSet presAssocID="{11971084-C625-43A3-8648-BC9890BBB116}" presName="Name13" presStyleLbl="parChTrans1D2" presStyleIdx="5" presStyleCnt="9"/>
      <dgm:spPr>
        <a:custGeom>
          <a:avLst/>
          <a:gdLst/>
          <a:ahLst/>
          <a:cxnLst/>
          <a:rect l="0" t="0" r="0" b="0"/>
          <a:pathLst>
            <a:path>
              <a:moveTo>
                <a:pt x="0" y="0"/>
              </a:moveTo>
              <a:lnTo>
                <a:pt x="0" y="2235396"/>
              </a:lnTo>
              <a:lnTo>
                <a:pt x="205481" y="2235396"/>
              </a:lnTo>
            </a:path>
          </a:pathLst>
        </a:custGeom>
      </dgm:spPr>
      <dgm:t>
        <a:bodyPr/>
        <a:lstStyle/>
        <a:p>
          <a:endParaRPr lang="fr-FR"/>
        </a:p>
      </dgm:t>
    </dgm:pt>
    <dgm:pt modelId="{12E6952E-13F2-4D55-9BAE-E290B7C05DE7}" type="pres">
      <dgm:prSet presAssocID="{808758A8-7FCC-4187-BC67-163D12024BF5}" presName="childText" presStyleLbl="bgAcc1" presStyleIdx="5" presStyleCnt="9" custScaleX="149373">
        <dgm:presLayoutVars>
          <dgm:bulletEnabled val="1"/>
        </dgm:presLayoutVars>
      </dgm:prSet>
      <dgm:spPr>
        <a:prstGeom prst="roundRect">
          <a:avLst>
            <a:gd name="adj" fmla="val 10000"/>
          </a:avLst>
        </a:prstGeom>
      </dgm:spPr>
      <dgm:t>
        <a:bodyPr/>
        <a:lstStyle/>
        <a:p>
          <a:endParaRPr lang="fr-FR"/>
        </a:p>
      </dgm:t>
    </dgm:pt>
    <dgm:pt modelId="{D370A825-888C-430C-B75D-A8ED14628DB0}" type="pres">
      <dgm:prSet presAssocID="{7666A826-5BA3-463F-A0FD-B4A86740409F}" presName="root" presStyleCnt="0"/>
      <dgm:spPr/>
    </dgm:pt>
    <dgm:pt modelId="{EDB1B178-595B-4270-9222-57BA11F095C8}" type="pres">
      <dgm:prSet presAssocID="{7666A826-5BA3-463F-A0FD-B4A86740409F}" presName="rootComposite" presStyleCnt="0"/>
      <dgm:spPr/>
    </dgm:pt>
    <dgm:pt modelId="{207CCB09-F399-42D6-BFAB-9093EA879628}" type="pres">
      <dgm:prSet presAssocID="{7666A826-5BA3-463F-A0FD-B4A86740409F}" presName="rootText" presStyleLbl="node1" presStyleIdx="2" presStyleCnt="3" custScaleX="159991"/>
      <dgm:spPr>
        <a:prstGeom prst="roundRect">
          <a:avLst>
            <a:gd name="adj" fmla="val 10000"/>
          </a:avLst>
        </a:prstGeom>
      </dgm:spPr>
      <dgm:t>
        <a:bodyPr/>
        <a:lstStyle/>
        <a:p>
          <a:endParaRPr lang="fr-FR"/>
        </a:p>
      </dgm:t>
    </dgm:pt>
    <dgm:pt modelId="{5341A3E0-1E3D-4B9B-82BE-17D8AD75819B}" type="pres">
      <dgm:prSet presAssocID="{7666A826-5BA3-463F-A0FD-B4A86740409F}" presName="rootConnector" presStyleLbl="node1" presStyleIdx="2" presStyleCnt="3"/>
      <dgm:spPr/>
      <dgm:t>
        <a:bodyPr/>
        <a:lstStyle/>
        <a:p>
          <a:endParaRPr lang="fr-FR"/>
        </a:p>
      </dgm:t>
    </dgm:pt>
    <dgm:pt modelId="{5974D266-977A-451C-9A56-1EC3469FA22B}" type="pres">
      <dgm:prSet presAssocID="{7666A826-5BA3-463F-A0FD-B4A86740409F}" presName="childShape" presStyleCnt="0"/>
      <dgm:spPr/>
    </dgm:pt>
    <dgm:pt modelId="{8C6B4368-3856-4082-A7A4-99E5D5481EB6}" type="pres">
      <dgm:prSet presAssocID="{58B71603-F20D-4799-B5BB-4DD0D44FC2DC}" presName="Name13" presStyleLbl="parChTrans1D2" presStyleIdx="6" presStyleCnt="9"/>
      <dgm:spPr>
        <a:custGeom>
          <a:avLst/>
          <a:gdLst/>
          <a:ahLst/>
          <a:cxnLst/>
          <a:rect l="0" t="0" r="0" b="0"/>
          <a:pathLst>
            <a:path>
              <a:moveTo>
                <a:pt x="0" y="0"/>
              </a:moveTo>
              <a:lnTo>
                <a:pt x="0" y="515860"/>
              </a:lnTo>
              <a:lnTo>
                <a:pt x="220088" y="515860"/>
              </a:lnTo>
            </a:path>
          </a:pathLst>
        </a:custGeom>
      </dgm:spPr>
      <dgm:t>
        <a:bodyPr/>
        <a:lstStyle/>
        <a:p>
          <a:endParaRPr lang="fr-FR"/>
        </a:p>
      </dgm:t>
    </dgm:pt>
    <dgm:pt modelId="{5DD7744E-FF91-43A0-A8FE-0BBA5B6ACE21}" type="pres">
      <dgm:prSet presAssocID="{B25598A4-2E3A-4516-B609-63FE7E870E60}" presName="childText" presStyleLbl="bgAcc1" presStyleIdx="6" presStyleCnt="9" custScaleX="159991">
        <dgm:presLayoutVars>
          <dgm:bulletEnabled val="1"/>
        </dgm:presLayoutVars>
      </dgm:prSet>
      <dgm:spPr>
        <a:prstGeom prst="roundRect">
          <a:avLst>
            <a:gd name="adj" fmla="val 10000"/>
          </a:avLst>
        </a:prstGeom>
      </dgm:spPr>
      <dgm:t>
        <a:bodyPr/>
        <a:lstStyle/>
        <a:p>
          <a:endParaRPr lang="fr-FR"/>
        </a:p>
      </dgm:t>
    </dgm:pt>
    <dgm:pt modelId="{3567815E-55FF-4347-9C5E-C93DAA5FA942}" type="pres">
      <dgm:prSet presAssocID="{8173196F-3458-43F1-82C7-F6AB9A05B49D}" presName="Name13" presStyleLbl="parChTrans1D2" presStyleIdx="7" presStyleCnt="9"/>
      <dgm:spPr>
        <a:custGeom>
          <a:avLst/>
          <a:gdLst/>
          <a:ahLst/>
          <a:cxnLst/>
          <a:rect l="0" t="0" r="0" b="0"/>
          <a:pathLst>
            <a:path>
              <a:moveTo>
                <a:pt x="0" y="0"/>
              </a:moveTo>
              <a:lnTo>
                <a:pt x="0" y="1375628"/>
              </a:lnTo>
              <a:lnTo>
                <a:pt x="220088" y="1375628"/>
              </a:lnTo>
            </a:path>
          </a:pathLst>
        </a:custGeom>
      </dgm:spPr>
      <dgm:t>
        <a:bodyPr/>
        <a:lstStyle/>
        <a:p>
          <a:endParaRPr lang="fr-FR"/>
        </a:p>
      </dgm:t>
    </dgm:pt>
    <dgm:pt modelId="{CD4781B2-4C5D-4B83-9F6B-72C87BE89F82}" type="pres">
      <dgm:prSet presAssocID="{69F395E1-DDDC-4E42-A768-7AE6459B2FC7}" presName="childText" presStyleLbl="bgAcc1" presStyleIdx="7" presStyleCnt="9" custScaleX="159524">
        <dgm:presLayoutVars>
          <dgm:bulletEnabled val="1"/>
        </dgm:presLayoutVars>
      </dgm:prSet>
      <dgm:spPr>
        <a:prstGeom prst="roundRect">
          <a:avLst>
            <a:gd name="adj" fmla="val 10000"/>
          </a:avLst>
        </a:prstGeom>
      </dgm:spPr>
      <dgm:t>
        <a:bodyPr/>
        <a:lstStyle/>
        <a:p>
          <a:endParaRPr lang="fr-FR"/>
        </a:p>
      </dgm:t>
    </dgm:pt>
    <dgm:pt modelId="{2FAE0300-6F26-4EFD-8104-6CE1687285F8}" type="pres">
      <dgm:prSet presAssocID="{3236B94B-5AA4-4529-A775-D0C52AB896FE}" presName="Name13" presStyleLbl="parChTrans1D2" presStyleIdx="8" presStyleCnt="9"/>
      <dgm:spPr>
        <a:custGeom>
          <a:avLst/>
          <a:gdLst/>
          <a:ahLst/>
          <a:cxnLst/>
          <a:rect l="0" t="0" r="0" b="0"/>
          <a:pathLst>
            <a:path>
              <a:moveTo>
                <a:pt x="0" y="0"/>
              </a:moveTo>
              <a:lnTo>
                <a:pt x="0" y="2235396"/>
              </a:lnTo>
              <a:lnTo>
                <a:pt x="220088" y="2235396"/>
              </a:lnTo>
            </a:path>
          </a:pathLst>
        </a:custGeom>
      </dgm:spPr>
      <dgm:t>
        <a:bodyPr/>
        <a:lstStyle/>
        <a:p>
          <a:endParaRPr lang="fr-FR"/>
        </a:p>
      </dgm:t>
    </dgm:pt>
    <dgm:pt modelId="{C26BC19C-B360-47DF-BCCE-F0BDE271C257}" type="pres">
      <dgm:prSet presAssocID="{99B92BCB-B620-4788-A5C2-FA65F4997602}" presName="childText" presStyleLbl="bgAcc1" presStyleIdx="8" presStyleCnt="9" custScaleX="159991">
        <dgm:presLayoutVars>
          <dgm:bulletEnabled val="1"/>
        </dgm:presLayoutVars>
      </dgm:prSet>
      <dgm:spPr>
        <a:prstGeom prst="roundRect">
          <a:avLst>
            <a:gd name="adj" fmla="val 10000"/>
          </a:avLst>
        </a:prstGeom>
      </dgm:spPr>
      <dgm:t>
        <a:bodyPr/>
        <a:lstStyle/>
        <a:p>
          <a:endParaRPr lang="fr-FR"/>
        </a:p>
      </dgm:t>
    </dgm:pt>
  </dgm:ptLst>
  <dgm:cxnLst>
    <dgm:cxn modelId="{7464A2E5-CCF2-41F4-9F15-A00AA4538106}" type="presOf" srcId="{1FE7409C-A2E9-476D-9497-B77BEAFEE09F}" destId="{FD87F03A-154F-4F37-957A-E5A4AB4F6FB5}" srcOrd="0" destOrd="0" presId="urn:microsoft.com/office/officeart/2005/8/layout/hierarchy3"/>
    <dgm:cxn modelId="{01D16093-945C-4E29-8FCD-7B31C3F736A6}" type="presOf" srcId="{F47DF1AF-9F3E-4723-B19B-639C3F1B4337}" destId="{D9CF0495-8490-4A90-9183-58A6F94ABD3B}" srcOrd="0" destOrd="0" presId="urn:microsoft.com/office/officeart/2005/8/layout/hierarchy3"/>
    <dgm:cxn modelId="{54DDA9C0-BD01-43DB-95E0-577555EB1E1F}" type="presOf" srcId="{B0C4DE4A-594D-4EA2-9933-E3FB99DC22B1}" destId="{603BCDAF-7EC0-4E46-9AEE-A40C76CF64DC}" srcOrd="0" destOrd="0" presId="urn:microsoft.com/office/officeart/2005/8/layout/hierarchy3"/>
    <dgm:cxn modelId="{16676EC0-1BA8-445D-B9BB-4B9F86CB2C67}" type="presOf" srcId="{69F395E1-DDDC-4E42-A768-7AE6459B2FC7}" destId="{CD4781B2-4C5D-4B83-9F6B-72C87BE89F82}" srcOrd="0" destOrd="0" presId="urn:microsoft.com/office/officeart/2005/8/layout/hierarchy3"/>
    <dgm:cxn modelId="{7722BCC7-207B-428D-8DE1-FBEDFC8D1466}" type="presOf" srcId="{3236B94B-5AA4-4529-A775-D0C52AB896FE}" destId="{2FAE0300-6F26-4EFD-8104-6CE1687285F8}" srcOrd="0" destOrd="0" presId="urn:microsoft.com/office/officeart/2005/8/layout/hierarchy3"/>
    <dgm:cxn modelId="{52A58ADA-242C-42D7-A470-5EED95B5F9D3}" type="presOf" srcId="{8173196F-3458-43F1-82C7-F6AB9A05B49D}" destId="{3567815E-55FF-4347-9C5E-C93DAA5FA942}" srcOrd="0" destOrd="0" presId="urn:microsoft.com/office/officeart/2005/8/layout/hierarchy3"/>
    <dgm:cxn modelId="{316C9782-D3F3-4FF9-B119-98C22C282B17}" type="presOf" srcId="{22C110C3-114A-4F07-BBC7-2FC6B71F89AB}" destId="{AFA986BF-6958-4464-9A79-EE1D4B3D32FF}" srcOrd="0" destOrd="0" presId="urn:microsoft.com/office/officeart/2005/8/layout/hierarchy3"/>
    <dgm:cxn modelId="{FA338BD6-EBAA-4154-9A7F-260CC1D19F84}" type="presOf" srcId="{635EDC74-917F-4217-AD3E-2F4F73DF39BD}" destId="{2D007F0E-2864-46AB-BE5C-941E903C1380}" srcOrd="0" destOrd="0" presId="urn:microsoft.com/office/officeart/2005/8/layout/hierarchy3"/>
    <dgm:cxn modelId="{46778DEA-DEB2-4348-AEE3-544160812535}" type="presOf" srcId="{7666A826-5BA3-463F-A0FD-B4A86740409F}" destId="{5341A3E0-1E3D-4B9B-82BE-17D8AD75819B}" srcOrd="1" destOrd="0" presId="urn:microsoft.com/office/officeart/2005/8/layout/hierarchy3"/>
    <dgm:cxn modelId="{299C0FAB-7AD9-445D-9616-1766D313B0F7}" srcId="{B0C4DE4A-594D-4EA2-9933-E3FB99DC22B1}" destId="{A268B8CC-0FD9-420E-ADCD-E0CC6C2E0C09}" srcOrd="0" destOrd="0" parTransId="{8EB42B9B-09A5-482E-90D6-2D8A6DB70038}" sibTransId="{C21BF747-64F2-455B-ABA2-D504A869FED8}"/>
    <dgm:cxn modelId="{E7B1337C-3473-4771-97A6-EA271306370A}" type="presOf" srcId="{A268B8CC-0FD9-420E-ADCD-E0CC6C2E0C09}" destId="{A034F15A-F416-43E2-96CB-4ED72EDC522E}" srcOrd="1" destOrd="0" presId="urn:microsoft.com/office/officeart/2005/8/layout/hierarchy3"/>
    <dgm:cxn modelId="{77C52784-CBDD-4988-9FE4-A6A311265A3D}" srcId="{F47DF1AF-9F3E-4723-B19B-639C3F1B4337}" destId="{1FE7409C-A2E9-476D-9497-B77BEAFEE09F}" srcOrd="1" destOrd="0" parTransId="{A39EE604-712D-48BB-9EF0-5EFDA9A2AED6}" sibTransId="{06CC33F6-A8FC-4485-B0E2-C838ADDFC84C}"/>
    <dgm:cxn modelId="{A6216EBA-A34D-4A8C-AADA-C0CB1FAE8A69}" srcId="{A268B8CC-0FD9-420E-ADCD-E0CC6C2E0C09}" destId="{22C110C3-114A-4F07-BBC7-2FC6B71F89AB}" srcOrd="0" destOrd="0" parTransId="{C3384721-57EF-4B40-A483-F732A015A201}" sibTransId="{7862311D-63EA-493D-9B4B-9C1B11DC8F0A}"/>
    <dgm:cxn modelId="{91B02464-1226-4C0D-B97C-DAE293700D2F}" type="presOf" srcId="{808758A8-7FCC-4187-BC67-163D12024BF5}" destId="{12E6952E-13F2-4D55-9BAE-E290B7C05DE7}" srcOrd="0" destOrd="0" presId="urn:microsoft.com/office/officeart/2005/8/layout/hierarchy3"/>
    <dgm:cxn modelId="{5B2D0351-F02B-4AA8-878A-57E7D74E7FED}" srcId="{B0C4DE4A-594D-4EA2-9933-E3FB99DC22B1}" destId="{7666A826-5BA3-463F-A0FD-B4A86740409F}" srcOrd="2" destOrd="0" parTransId="{83BF2779-869B-44C1-9DE4-B1C986A8B3ED}" sibTransId="{4117DF2B-017D-440E-9763-79D57689E94B}"/>
    <dgm:cxn modelId="{3E26E37D-4493-4471-B455-86C28714C055}" srcId="{7666A826-5BA3-463F-A0FD-B4A86740409F}" destId="{B25598A4-2E3A-4516-B609-63FE7E870E60}" srcOrd="0" destOrd="0" parTransId="{58B71603-F20D-4799-B5BB-4DD0D44FC2DC}" sibTransId="{980D11B7-1BC9-4ED0-B16A-5F2D154C38F9}"/>
    <dgm:cxn modelId="{C82F261C-C27D-4B12-8952-E060683E8662}" srcId="{B0C4DE4A-594D-4EA2-9933-E3FB99DC22B1}" destId="{F47DF1AF-9F3E-4723-B19B-639C3F1B4337}" srcOrd="1" destOrd="0" parTransId="{26B9ED37-A7C0-4679-878B-2ADF63215427}" sibTransId="{B16C2076-2AF1-4E4F-9FF9-E891855C97FC}"/>
    <dgm:cxn modelId="{3C988E00-A6BA-43FF-BEA2-E9666EAD2FC7}" type="presOf" srcId="{3BD4602A-236A-48DB-9483-8464EFA8E501}" destId="{9F607809-6A66-46DB-B43B-B2B7F0FB28BC}" srcOrd="0" destOrd="0" presId="urn:microsoft.com/office/officeart/2005/8/layout/hierarchy3"/>
    <dgm:cxn modelId="{A60DBA4A-7DBC-403E-9176-448DBF1DAF54}" srcId="{F47DF1AF-9F3E-4723-B19B-639C3F1B4337}" destId="{808758A8-7FCC-4187-BC67-163D12024BF5}" srcOrd="2" destOrd="0" parTransId="{11971084-C625-43A3-8648-BC9890BBB116}" sibTransId="{C4EAF0BE-2F33-4F40-BE3F-263B8C5B9452}"/>
    <dgm:cxn modelId="{E3F08A7B-A9E3-46C1-B765-2344F036AA96}" srcId="{A268B8CC-0FD9-420E-ADCD-E0CC6C2E0C09}" destId="{E8ACD7E5-A950-4E6B-A3D5-BF434BE5CFC3}" srcOrd="1" destOrd="0" parTransId="{2AB26017-D7FD-46F9-A345-45681F286DC3}" sibTransId="{B76B11AC-25F5-4E73-9019-9652233D93A4}"/>
    <dgm:cxn modelId="{B38145D0-B2B3-4FD0-88EC-BFAB34CC4DD0}" type="presOf" srcId="{E6378C3A-46E4-452D-AE1E-A28576112773}" destId="{94CF8952-FA88-4B34-B9B5-2E58D8844721}" srcOrd="0" destOrd="0" presId="urn:microsoft.com/office/officeart/2005/8/layout/hierarchy3"/>
    <dgm:cxn modelId="{23C95E2F-A6FB-4251-84AB-F35027D33520}" type="presOf" srcId="{F47DF1AF-9F3E-4723-B19B-639C3F1B4337}" destId="{1DB523A5-E715-4C73-86E2-367E021C0715}" srcOrd="1" destOrd="0" presId="urn:microsoft.com/office/officeart/2005/8/layout/hierarchy3"/>
    <dgm:cxn modelId="{E8E274B2-6E3A-47D4-ADD1-76843FFA594B}" type="presOf" srcId="{11971084-C625-43A3-8648-BC9890BBB116}" destId="{2C515A07-515B-4C89-9792-4E429083284C}" srcOrd="0" destOrd="0" presId="urn:microsoft.com/office/officeart/2005/8/layout/hierarchy3"/>
    <dgm:cxn modelId="{5AAE4C75-5AF1-4053-9C2A-3D3D31CB3EB6}" type="presOf" srcId="{C3384721-57EF-4B40-A483-F732A015A201}" destId="{38D5D131-81E2-4AA2-9471-F4F7F50ED1AF}" srcOrd="0" destOrd="0" presId="urn:microsoft.com/office/officeart/2005/8/layout/hierarchy3"/>
    <dgm:cxn modelId="{1973F3D1-8B1D-47AB-9A5A-76B06D1CCC01}" srcId="{7666A826-5BA3-463F-A0FD-B4A86740409F}" destId="{99B92BCB-B620-4788-A5C2-FA65F4997602}" srcOrd="2" destOrd="0" parTransId="{3236B94B-5AA4-4529-A775-D0C52AB896FE}" sibTransId="{5C66A911-13CD-4EBE-AABE-C89EDC40AD0C}"/>
    <dgm:cxn modelId="{D85BA39F-64FA-4E87-ACE8-1B9C43BB78C3}" type="presOf" srcId="{B25598A4-2E3A-4516-B609-63FE7E870E60}" destId="{5DD7744E-FF91-43A0-A8FE-0BBA5B6ACE21}" srcOrd="0" destOrd="0" presId="urn:microsoft.com/office/officeart/2005/8/layout/hierarchy3"/>
    <dgm:cxn modelId="{A679F29E-5BD5-4B50-A376-544D24E907A4}" type="presOf" srcId="{7666A826-5BA3-463F-A0FD-B4A86740409F}" destId="{207CCB09-F399-42D6-BFAB-9093EA879628}" srcOrd="0" destOrd="0" presId="urn:microsoft.com/office/officeart/2005/8/layout/hierarchy3"/>
    <dgm:cxn modelId="{78EF1485-EAAB-4D4F-9C16-8AEF47A6394C}" type="presOf" srcId="{4EDA1BFA-263C-4C8C-9FB2-AB83B8335BA7}" destId="{6ACFE7E6-6D4B-4D84-8575-B6A839F11E81}" srcOrd="0" destOrd="0" presId="urn:microsoft.com/office/officeart/2005/8/layout/hierarchy3"/>
    <dgm:cxn modelId="{92BF0480-0752-4307-86F5-175FF4F33427}" type="presOf" srcId="{A39EE604-712D-48BB-9EF0-5EFDA9A2AED6}" destId="{55335299-6D93-413B-8591-925F39B25038}" srcOrd="0" destOrd="0" presId="urn:microsoft.com/office/officeart/2005/8/layout/hierarchy3"/>
    <dgm:cxn modelId="{314BD8F3-8657-4CC1-BA68-0B19DD7D15B7}" type="presOf" srcId="{99B92BCB-B620-4788-A5C2-FA65F4997602}" destId="{C26BC19C-B360-47DF-BCCE-F0BDE271C257}" srcOrd="0" destOrd="0" presId="urn:microsoft.com/office/officeart/2005/8/layout/hierarchy3"/>
    <dgm:cxn modelId="{0357CEFE-F816-4B62-B2F6-A19BF680DBD4}" type="presOf" srcId="{E8ACD7E5-A950-4E6B-A3D5-BF434BE5CFC3}" destId="{34C842F7-11D9-43B3-9172-9AF8F89CCF16}" srcOrd="0" destOrd="0" presId="urn:microsoft.com/office/officeart/2005/8/layout/hierarchy3"/>
    <dgm:cxn modelId="{DCC097BC-3A74-448F-9A67-129586F804B5}" srcId="{F47DF1AF-9F3E-4723-B19B-639C3F1B4337}" destId="{E6378C3A-46E4-452D-AE1E-A28576112773}" srcOrd="0" destOrd="0" parTransId="{635EDC74-917F-4217-AD3E-2F4F73DF39BD}" sibTransId="{020159B3-9DB6-41FF-8934-B15334743A52}"/>
    <dgm:cxn modelId="{300FF6F7-9802-484C-A3F5-4E81CE2D1346}" srcId="{A268B8CC-0FD9-420E-ADCD-E0CC6C2E0C09}" destId="{3BD4602A-236A-48DB-9483-8464EFA8E501}" srcOrd="2" destOrd="0" parTransId="{4EDA1BFA-263C-4C8C-9FB2-AB83B8335BA7}" sibTransId="{2C6F0F9B-54AA-478D-8ABF-DE36BD130580}"/>
    <dgm:cxn modelId="{0575099B-2768-4D1B-B7E0-2F5465F613F8}" srcId="{7666A826-5BA3-463F-A0FD-B4A86740409F}" destId="{69F395E1-DDDC-4E42-A768-7AE6459B2FC7}" srcOrd="1" destOrd="0" parTransId="{8173196F-3458-43F1-82C7-F6AB9A05B49D}" sibTransId="{1E64B620-E80F-489C-9DBB-8D7F7B33E0C4}"/>
    <dgm:cxn modelId="{3F4D6993-1CE6-4004-9D46-200B39ACBB43}" type="presOf" srcId="{2AB26017-D7FD-46F9-A345-45681F286DC3}" destId="{58C47FBD-3474-4F13-BBDB-2144719551AC}" srcOrd="0" destOrd="0" presId="urn:microsoft.com/office/officeart/2005/8/layout/hierarchy3"/>
    <dgm:cxn modelId="{D7C21AD8-AAF9-4117-BCA3-10EEF776FA09}" type="presOf" srcId="{A268B8CC-0FD9-420E-ADCD-E0CC6C2E0C09}" destId="{6F3C250C-2696-4AD7-9C22-360DB0EFCCA0}" srcOrd="0" destOrd="0" presId="urn:microsoft.com/office/officeart/2005/8/layout/hierarchy3"/>
    <dgm:cxn modelId="{1D3F97E9-586B-41A3-9D28-37F32D65B742}" type="presOf" srcId="{58B71603-F20D-4799-B5BB-4DD0D44FC2DC}" destId="{8C6B4368-3856-4082-A7A4-99E5D5481EB6}" srcOrd="0" destOrd="0" presId="urn:microsoft.com/office/officeart/2005/8/layout/hierarchy3"/>
    <dgm:cxn modelId="{09F86809-DAFA-4840-BF47-D56F1D05CCB6}" type="presParOf" srcId="{603BCDAF-7EC0-4E46-9AEE-A40C76CF64DC}" destId="{D27F418C-C6D8-442D-BBE0-15400B99F66E}" srcOrd="0" destOrd="0" presId="urn:microsoft.com/office/officeart/2005/8/layout/hierarchy3"/>
    <dgm:cxn modelId="{5A3829E8-9321-4F16-A4F2-E8CE0E8D799D}" type="presParOf" srcId="{D27F418C-C6D8-442D-BBE0-15400B99F66E}" destId="{3C337B7D-D3DA-4827-9580-90E7AFB38248}" srcOrd="0" destOrd="0" presId="urn:microsoft.com/office/officeart/2005/8/layout/hierarchy3"/>
    <dgm:cxn modelId="{6012A677-66C0-40A5-BB2D-4A96E59A4C74}" type="presParOf" srcId="{3C337B7D-D3DA-4827-9580-90E7AFB38248}" destId="{6F3C250C-2696-4AD7-9C22-360DB0EFCCA0}" srcOrd="0" destOrd="0" presId="urn:microsoft.com/office/officeart/2005/8/layout/hierarchy3"/>
    <dgm:cxn modelId="{70813966-3A5A-4469-AAAF-1060EECD5BD5}" type="presParOf" srcId="{3C337B7D-D3DA-4827-9580-90E7AFB38248}" destId="{A034F15A-F416-43E2-96CB-4ED72EDC522E}" srcOrd="1" destOrd="0" presId="urn:microsoft.com/office/officeart/2005/8/layout/hierarchy3"/>
    <dgm:cxn modelId="{F29EDFC3-3B1B-4D7C-A623-87036F3770A1}" type="presParOf" srcId="{D27F418C-C6D8-442D-BBE0-15400B99F66E}" destId="{C0DBFA41-E747-4891-9044-8CDD6D7EE896}" srcOrd="1" destOrd="0" presId="urn:microsoft.com/office/officeart/2005/8/layout/hierarchy3"/>
    <dgm:cxn modelId="{AB68D308-9374-4C37-9E64-A93569835BCA}" type="presParOf" srcId="{C0DBFA41-E747-4891-9044-8CDD6D7EE896}" destId="{38D5D131-81E2-4AA2-9471-F4F7F50ED1AF}" srcOrd="0" destOrd="0" presId="urn:microsoft.com/office/officeart/2005/8/layout/hierarchy3"/>
    <dgm:cxn modelId="{E6E8D08A-F1BE-4ADD-983D-B999DC9F6CAF}" type="presParOf" srcId="{C0DBFA41-E747-4891-9044-8CDD6D7EE896}" destId="{AFA986BF-6958-4464-9A79-EE1D4B3D32FF}" srcOrd="1" destOrd="0" presId="urn:microsoft.com/office/officeart/2005/8/layout/hierarchy3"/>
    <dgm:cxn modelId="{8C51D600-A5CC-46C4-8199-20EE856A10FB}" type="presParOf" srcId="{C0DBFA41-E747-4891-9044-8CDD6D7EE896}" destId="{58C47FBD-3474-4F13-BBDB-2144719551AC}" srcOrd="2" destOrd="0" presId="urn:microsoft.com/office/officeart/2005/8/layout/hierarchy3"/>
    <dgm:cxn modelId="{5A1DD044-CE66-426E-82C4-6E945D67DBE0}" type="presParOf" srcId="{C0DBFA41-E747-4891-9044-8CDD6D7EE896}" destId="{34C842F7-11D9-43B3-9172-9AF8F89CCF16}" srcOrd="3" destOrd="0" presId="urn:microsoft.com/office/officeart/2005/8/layout/hierarchy3"/>
    <dgm:cxn modelId="{11368873-26FA-4952-A8DE-CBDC84E2CD0C}" type="presParOf" srcId="{C0DBFA41-E747-4891-9044-8CDD6D7EE896}" destId="{6ACFE7E6-6D4B-4D84-8575-B6A839F11E81}" srcOrd="4" destOrd="0" presId="urn:microsoft.com/office/officeart/2005/8/layout/hierarchy3"/>
    <dgm:cxn modelId="{DA378097-7FB9-4A72-B8D9-7521315176E6}" type="presParOf" srcId="{C0DBFA41-E747-4891-9044-8CDD6D7EE896}" destId="{9F607809-6A66-46DB-B43B-B2B7F0FB28BC}" srcOrd="5" destOrd="0" presId="urn:microsoft.com/office/officeart/2005/8/layout/hierarchy3"/>
    <dgm:cxn modelId="{BD9EE1AD-91DE-4D11-8338-C545B8818340}" type="presParOf" srcId="{603BCDAF-7EC0-4E46-9AEE-A40C76CF64DC}" destId="{E3E376F4-5093-4A90-B9E3-400E71F262D9}" srcOrd="1" destOrd="0" presId="urn:microsoft.com/office/officeart/2005/8/layout/hierarchy3"/>
    <dgm:cxn modelId="{6B22E9FF-E215-42C5-A7C9-F2B84DE5DD07}" type="presParOf" srcId="{E3E376F4-5093-4A90-B9E3-400E71F262D9}" destId="{D2D88F6E-8940-4E25-8FCD-879A96B88173}" srcOrd="0" destOrd="0" presId="urn:microsoft.com/office/officeart/2005/8/layout/hierarchy3"/>
    <dgm:cxn modelId="{DD1DF946-57BF-4A6A-8EE5-35CFC064F6CC}" type="presParOf" srcId="{D2D88F6E-8940-4E25-8FCD-879A96B88173}" destId="{D9CF0495-8490-4A90-9183-58A6F94ABD3B}" srcOrd="0" destOrd="0" presId="urn:microsoft.com/office/officeart/2005/8/layout/hierarchy3"/>
    <dgm:cxn modelId="{A53CAFBA-87FF-4552-9B86-FF8A40416E5F}" type="presParOf" srcId="{D2D88F6E-8940-4E25-8FCD-879A96B88173}" destId="{1DB523A5-E715-4C73-86E2-367E021C0715}" srcOrd="1" destOrd="0" presId="urn:microsoft.com/office/officeart/2005/8/layout/hierarchy3"/>
    <dgm:cxn modelId="{5EF795E4-4A77-4276-9448-885F41A7146F}" type="presParOf" srcId="{E3E376F4-5093-4A90-B9E3-400E71F262D9}" destId="{2A7E9184-F174-4AA5-AED4-2BE59971CB36}" srcOrd="1" destOrd="0" presId="urn:microsoft.com/office/officeart/2005/8/layout/hierarchy3"/>
    <dgm:cxn modelId="{B2984B88-BD25-4E32-80D2-43B5FB65E4FE}" type="presParOf" srcId="{2A7E9184-F174-4AA5-AED4-2BE59971CB36}" destId="{2D007F0E-2864-46AB-BE5C-941E903C1380}" srcOrd="0" destOrd="0" presId="urn:microsoft.com/office/officeart/2005/8/layout/hierarchy3"/>
    <dgm:cxn modelId="{1992EC3B-BD98-4BC9-BD37-8F7A78834FE7}" type="presParOf" srcId="{2A7E9184-F174-4AA5-AED4-2BE59971CB36}" destId="{94CF8952-FA88-4B34-B9B5-2E58D8844721}" srcOrd="1" destOrd="0" presId="urn:microsoft.com/office/officeart/2005/8/layout/hierarchy3"/>
    <dgm:cxn modelId="{8A7AE739-CDF1-467A-A36C-C9BE2A122E6B}" type="presParOf" srcId="{2A7E9184-F174-4AA5-AED4-2BE59971CB36}" destId="{55335299-6D93-413B-8591-925F39B25038}" srcOrd="2" destOrd="0" presId="urn:microsoft.com/office/officeart/2005/8/layout/hierarchy3"/>
    <dgm:cxn modelId="{AAAC7254-D83B-4D6E-BCCD-C24E231FC28D}" type="presParOf" srcId="{2A7E9184-F174-4AA5-AED4-2BE59971CB36}" destId="{FD87F03A-154F-4F37-957A-E5A4AB4F6FB5}" srcOrd="3" destOrd="0" presId="urn:microsoft.com/office/officeart/2005/8/layout/hierarchy3"/>
    <dgm:cxn modelId="{4DBEE921-33A4-4CBD-AC70-1A3E01E6A2E7}" type="presParOf" srcId="{2A7E9184-F174-4AA5-AED4-2BE59971CB36}" destId="{2C515A07-515B-4C89-9792-4E429083284C}" srcOrd="4" destOrd="0" presId="urn:microsoft.com/office/officeart/2005/8/layout/hierarchy3"/>
    <dgm:cxn modelId="{DB4BF08E-9C99-445F-B64C-FB1C530E13FD}" type="presParOf" srcId="{2A7E9184-F174-4AA5-AED4-2BE59971CB36}" destId="{12E6952E-13F2-4D55-9BAE-E290B7C05DE7}" srcOrd="5" destOrd="0" presId="urn:microsoft.com/office/officeart/2005/8/layout/hierarchy3"/>
    <dgm:cxn modelId="{38B887F1-8A73-4ED3-81C9-747F7150A105}" type="presParOf" srcId="{603BCDAF-7EC0-4E46-9AEE-A40C76CF64DC}" destId="{D370A825-888C-430C-B75D-A8ED14628DB0}" srcOrd="2" destOrd="0" presId="urn:microsoft.com/office/officeart/2005/8/layout/hierarchy3"/>
    <dgm:cxn modelId="{CFC5F1F6-1F03-49B5-97DA-D3C353298F32}" type="presParOf" srcId="{D370A825-888C-430C-B75D-A8ED14628DB0}" destId="{EDB1B178-595B-4270-9222-57BA11F095C8}" srcOrd="0" destOrd="0" presId="urn:microsoft.com/office/officeart/2005/8/layout/hierarchy3"/>
    <dgm:cxn modelId="{4006B206-3C7F-44CC-987E-0B0A31696DF0}" type="presParOf" srcId="{EDB1B178-595B-4270-9222-57BA11F095C8}" destId="{207CCB09-F399-42D6-BFAB-9093EA879628}" srcOrd="0" destOrd="0" presId="urn:microsoft.com/office/officeart/2005/8/layout/hierarchy3"/>
    <dgm:cxn modelId="{656C838A-31FF-4687-AD72-018F8F179457}" type="presParOf" srcId="{EDB1B178-595B-4270-9222-57BA11F095C8}" destId="{5341A3E0-1E3D-4B9B-82BE-17D8AD75819B}" srcOrd="1" destOrd="0" presId="urn:microsoft.com/office/officeart/2005/8/layout/hierarchy3"/>
    <dgm:cxn modelId="{A028B19D-402B-4746-8297-A7A8D0C7FAD6}" type="presParOf" srcId="{D370A825-888C-430C-B75D-A8ED14628DB0}" destId="{5974D266-977A-451C-9A56-1EC3469FA22B}" srcOrd="1" destOrd="0" presId="urn:microsoft.com/office/officeart/2005/8/layout/hierarchy3"/>
    <dgm:cxn modelId="{65988EDB-F288-42B6-BD4A-ABE64C9DAB2A}" type="presParOf" srcId="{5974D266-977A-451C-9A56-1EC3469FA22B}" destId="{8C6B4368-3856-4082-A7A4-99E5D5481EB6}" srcOrd="0" destOrd="0" presId="urn:microsoft.com/office/officeart/2005/8/layout/hierarchy3"/>
    <dgm:cxn modelId="{0BBE504B-A8D3-4620-A785-28F9AC2DA503}" type="presParOf" srcId="{5974D266-977A-451C-9A56-1EC3469FA22B}" destId="{5DD7744E-FF91-43A0-A8FE-0BBA5B6ACE21}" srcOrd="1" destOrd="0" presId="urn:microsoft.com/office/officeart/2005/8/layout/hierarchy3"/>
    <dgm:cxn modelId="{D5788B60-8E7F-47B6-AB6E-63B607E8DB5A}" type="presParOf" srcId="{5974D266-977A-451C-9A56-1EC3469FA22B}" destId="{3567815E-55FF-4347-9C5E-C93DAA5FA942}" srcOrd="2" destOrd="0" presId="urn:microsoft.com/office/officeart/2005/8/layout/hierarchy3"/>
    <dgm:cxn modelId="{087D0E3D-8888-44CA-B12D-026AB2E128E2}" type="presParOf" srcId="{5974D266-977A-451C-9A56-1EC3469FA22B}" destId="{CD4781B2-4C5D-4B83-9F6B-72C87BE89F82}" srcOrd="3" destOrd="0" presId="urn:microsoft.com/office/officeart/2005/8/layout/hierarchy3"/>
    <dgm:cxn modelId="{44E3E8F3-B9F0-4736-BAFE-9FCC1E6D210C}" type="presParOf" srcId="{5974D266-977A-451C-9A56-1EC3469FA22B}" destId="{2FAE0300-6F26-4EFD-8104-6CE1687285F8}" srcOrd="4" destOrd="0" presId="urn:microsoft.com/office/officeart/2005/8/layout/hierarchy3"/>
    <dgm:cxn modelId="{2D477617-9F53-4E7A-85DA-749124B72322}" type="presParOf" srcId="{5974D266-977A-451C-9A56-1EC3469FA22B}" destId="{C26BC19C-B360-47DF-BCCE-F0BDE271C257}"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75FFA1-1879-4587-938F-05D6C30D6868}"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fr-FR"/>
        </a:p>
      </dgm:t>
    </dgm:pt>
    <dgm:pt modelId="{0507E691-0125-4864-A3CD-8F460A80B50E}">
      <dgm:prSet phldrT="[Texte]" custT="1"/>
      <dgm:spPr/>
      <dgm:t>
        <a:bodyPr/>
        <a:lstStyle/>
        <a:p>
          <a:r>
            <a:rPr lang="fr-FR" sz="1050" dirty="0">
              <a:solidFill>
                <a:schemeClr val="tx1"/>
              </a:solidFill>
            </a:rPr>
            <a:t>Phase 1 Lancement</a:t>
          </a:r>
        </a:p>
      </dgm:t>
    </dgm:pt>
    <dgm:pt modelId="{2807E5B2-E84F-4C8D-923D-2C652778816B}" type="parTrans" cxnId="{3F04577F-F536-4CD3-A865-AFFC8A7277AC}">
      <dgm:prSet/>
      <dgm:spPr/>
      <dgm:t>
        <a:bodyPr/>
        <a:lstStyle/>
        <a:p>
          <a:endParaRPr lang="fr-FR"/>
        </a:p>
      </dgm:t>
    </dgm:pt>
    <dgm:pt modelId="{C73C13B5-4A2A-4D61-9E00-E0B6C1EBC28F}" type="sibTrans" cxnId="{3F04577F-F536-4CD3-A865-AFFC8A7277AC}">
      <dgm:prSet/>
      <dgm:spPr/>
      <dgm:t>
        <a:bodyPr/>
        <a:lstStyle/>
        <a:p>
          <a:endParaRPr lang="fr-FR"/>
        </a:p>
      </dgm:t>
    </dgm:pt>
    <dgm:pt modelId="{CDA72C4E-211F-41C0-A24B-DF4F5E14713B}">
      <dgm:prSet phldrT="[Texte]" custT="1"/>
      <dgm:spPr/>
      <dgm:t>
        <a:bodyPr/>
        <a:lstStyle/>
        <a:p>
          <a:r>
            <a:rPr lang="fr-FR" sz="1050" dirty="0">
              <a:solidFill>
                <a:schemeClr val="tx1"/>
              </a:solidFill>
            </a:rPr>
            <a:t>Phase 2</a:t>
          </a:r>
        </a:p>
        <a:p>
          <a:r>
            <a:rPr lang="fr-FR" sz="1050" dirty="0">
              <a:solidFill>
                <a:schemeClr val="tx1"/>
              </a:solidFill>
            </a:rPr>
            <a:t>Préparation</a:t>
          </a:r>
        </a:p>
      </dgm:t>
    </dgm:pt>
    <dgm:pt modelId="{0905ECD0-254B-4711-AE46-1B1287530A50}" type="parTrans" cxnId="{B9AA780E-1A04-4283-89D5-3FFFA4E7BC9B}">
      <dgm:prSet/>
      <dgm:spPr/>
      <dgm:t>
        <a:bodyPr/>
        <a:lstStyle/>
        <a:p>
          <a:endParaRPr lang="fr-FR"/>
        </a:p>
      </dgm:t>
    </dgm:pt>
    <dgm:pt modelId="{590C6BB6-8241-4722-B97E-3B321AD5938B}" type="sibTrans" cxnId="{B9AA780E-1A04-4283-89D5-3FFFA4E7BC9B}">
      <dgm:prSet/>
      <dgm:spPr/>
      <dgm:t>
        <a:bodyPr/>
        <a:lstStyle/>
        <a:p>
          <a:endParaRPr lang="fr-FR"/>
        </a:p>
      </dgm:t>
    </dgm:pt>
    <dgm:pt modelId="{3C69BB28-8FF7-4A7F-8C7D-608EDB046A99}">
      <dgm:prSet phldrT="[Texte]" custT="1"/>
      <dgm:spPr/>
      <dgm:t>
        <a:bodyPr/>
        <a:lstStyle/>
        <a:p>
          <a:r>
            <a:rPr lang="fr-FR" sz="1200" dirty="0"/>
            <a:t>Les chantiers prioritaires sont identifiés avec le RM et des correspondants RM sont désignés</a:t>
          </a:r>
        </a:p>
      </dgm:t>
    </dgm:pt>
    <dgm:pt modelId="{597E4B46-63CF-4FF0-915A-EC0DC080B7E2}" type="parTrans" cxnId="{D3DCA2B0-599C-4F20-A07C-B292CFF5B00F}">
      <dgm:prSet/>
      <dgm:spPr/>
      <dgm:t>
        <a:bodyPr/>
        <a:lstStyle/>
        <a:p>
          <a:endParaRPr lang="fr-FR"/>
        </a:p>
      </dgm:t>
    </dgm:pt>
    <dgm:pt modelId="{9FD2F144-567A-48A9-BB42-3B161489F2FF}" type="sibTrans" cxnId="{D3DCA2B0-599C-4F20-A07C-B292CFF5B00F}">
      <dgm:prSet/>
      <dgm:spPr/>
      <dgm:t>
        <a:bodyPr/>
        <a:lstStyle/>
        <a:p>
          <a:endParaRPr lang="fr-FR"/>
        </a:p>
      </dgm:t>
    </dgm:pt>
    <dgm:pt modelId="{FB31295B-3628-4C5D-BC16-544A0DEA88A1}">
      <dgm:prSet phldrT="[Texte]" custT="1"/>
      <dgm:spPr/>
      <dgm:t>
        <a:bodyPr/>
        <a:lstStyle/>
        <a:p>
          <a:r>
            <a:rPr lang="fr-FR" sz="1050" dirty="0">
              <a:solidFill>
                <a:schemeClr val="tx1"/>
              </a:solidFill>
            </a:rPr>
            <a:t>Phase 3</a:t>
          </a:r>
        </a:p>
        <a:p>
          <a:r>
            <a:rPr lang="fr-FR" sz="1050" dirty="0">
              <a:solidFill>
                <a:schemeClr val="tx1"/>
              </a:solidFill>
            </a:rPr>
            <a:t>Chantiers</a:t>
          </a:r>
        </a:p>
      </dgm:t>
    </dgm:pt>
    <dgm:pt modelId="{31647B0A-4649-4165-A922-0AB6E3BCE601}" type="parTrans" cxnId="{7AD1466A-0F33-4FDA-9EE3-502324C8060B}">
      <dgm:prSet/>
      <dgm:spPr/>
      <dgm:t>
        <a:bodyPr/>
        <a:lstStyle/>
        <a:p>
          <a:endParaRPr lang="fr-FR"/>
        </a:p>
      </dgm:t>
    </dgm:pt>
    <dgm:pt modelId="{9F03F84F-CA97-49E5-A561-7DA14C3E5295}" type="sibTrans" cxnId="{7AD1466A-0F33-4FDA-9EE3-502324C8060B}">
      <dgm:prSet/>
      <dgm:spPr/>
      <dgm:t>
        <a:bodyPr/>
        <a:lstStyle/>
        <a:p>
          <a:endParaRPr lang="fr-FR"/>
        </a:p>
      </dgm:t>
    </dgm:pt>
    <dgm:pt modelId="{76D05397-7992-4ABE-912E-DF9F38F43C02}">
      <dgm:prSet phldrT="[Texte]" custT="1"/>
      <dgm:spPr/>
      <dgm:t>
        <a:bodyPr/>
        <a:lstStyle/>
        <a:p>
          <a:r>
            <a:rPr lang="fr-FR" sz="1200" dirty="0"/>
            <a:t>Le Records Manager et l’équipe </a:t>
          </a:r>
          <a:r>
            <a:rPr lang="fr-FR" sz="1200" dirty="0" err="1"/>
            <a:t>Fill’Good</a:t>
          </a:r>
          <a:r>
            <a:rPr lang="fr-FR" sz="1200" dirty="0"/>
            <a:t> construisent le Référentiel de conservation</a:t>
          </a:r>
        </a:p>
      </dgm:t>
    </dgm:pt>
    <dgm:pt modelId="{7B0537F3-3530-4A56-9D6A-5920293C53B4}" type="parTrans" cxnId="{15A3DDCE-7D11-422F-9EFE-9054121EC95B}">
      <dgm:prSet/>
      <dgm:spPr/>
      <dgm:t>
        <a:bodyPr/>
        <a:lstStyle/>
        <a:p>
          <a:endParaRPr lang="fr-FR"/>
        </a:p>
      </dgm:t>
    </dgm:pt>
    <dgm:pt modelId="{30686B82-7CB2-4F45-ADB2-13E4FE354290}" type="sibTrans" cxnId="{15A3DDCE-7D11-422F-9EFE-9054121EC95B}">
      <dgm:prSet/>
      <dgm:spPr/>
      <dgm:t>
        <a:bodyPr/>
        <a:lstStyle/>
        <a:p>
          <a:endParaRPr lang="fr-FR"/>
        </a:p>
      </dgm:t>
    </dgm:pt>
    <dgm:pt modelId="{DEE1C804-72A2-4978-8052-1B33E7148D82}">
      <dgm:prSet phldrT="[Texte]" custT="1"/>
      <dgm:spPr/>
      <dgm:t>
        <a:bodyPr/>
        <a:lstStyle/>
        <a:p>
          <a:r>
            <a:rPr lang="fr-FR" sz="1200" dirty="0"/>
            <a:t>La Direction désigne le Records Manager, qui est formé par l’équipe </a:t>
          </a:r>
          <a:r>
            <a:rPr lang="fr-FR" sz="1200" dirty="0" err="1"/>
            <a:t>Fill’Good</a:t>
          </a:r>
          <a:endParaRPr lang="fr-FR" sz="1200" dirty="0"/>
        </a:p>
      </dgm:t>
    </dgm:pt>
    <dgm:pt modelId="{3ABC70E7-98ED-4A9F-81EC-119CD1C4CF6B}" type="parTrans" cxnId="{84045D0E-FA90-4FC2-8D0A-00129ED6F6CE}">
      <dgm:prSet/>
      <dgm:spPr/>
      <dgm:t>
        <a:bodyPr/>
        <a:lstStyle/>
        <a:p>
          <a:endParaRPr lang="fr-FR"/>
        </a:p>
      </dgm:t>
    </dgm:pt>
    <dgm:pt modelId="{E3F98509-ACF4-49A5-BD38-2138CD323445}" type="sibTrans" cxnId="{84045D0E-FA90-4FC2-8D0A-00129ED6F6CE}">
      <dgm:prSet/>
      <dgm:spPr/>
      <dgm:t>
        <a:bodyPr/>
        <a:lstStyle/>
        <a:p>
          <a:endParaRPr lang="fr-FR"/>
        </a:p>
      </dgm:t>
    </dgm:pt>
    <dgm:pt modelId="{37600A24-EBC9-442B-93CC-3E920C7A9A36}">
      <dgm:prSet phldrT="[Texte]" custT="1"/>
      <dgm:spPr/>
      <dgm:t>
        <a:bodyPr/>
        <a:lstStyle/>
        <a:p>
          <a:pPr marL="114300" lvl="1" indent="-114300" algn="l" defTabSz="533400">
            <a:lnSpc>
              <a:spcPct val="90000"/>
            </a:lnSpc>
            <a:spcBef>
              <a:spcPct val="0"/>
            </a:spcBef>
            <a:spcAft>
              <a:spcPct val="15000"/>
            </a:spcAft>
            <a:buChar char="•"/>
          </a:pPr>
          <a:r>
            <a:rPr lang="fr-FR" sz="1200" kern="1200" dirty="0">
              <a:solidFill>
                <a:srgbClr val="000000">
                  <a:hueOff val="0"/>
                  <a:satOff val="0"/>
                  <a:lumOff val="0"/>
                  <a:alphaOff val="0"/>
                </a:srgbClr>
              </a:solidFill>
              <a:latin typeface="Arial"/>
              <a:ea typeface="MS PGothic"/>
              <a:cs typeface="+mn-cs"/>
            </a:rPr>
            <a:t>Étudier et préparer la cible (paramètres, processus métier…)</a:t>
          </a:r>
          <a:endParaRPr lang="fr-FR" sz="1050" kern="1200" dirty="0">
            <a:solidFill>
              <a:srgbClr val="000000">
                <a:hueOff val="0"/>
                <a:satOff val="0"/>
                <a:lumOff val="0"/>
                <a:alphaOff val="0"/>
              </a:srgbClr>
            </a:solidFill>
            <a:latin typeface="Arial"/>
            <a:ea typeface="MS PGothic"/>
            <a:cs typeface="+mn-cs"/>
          </a:endParaRPr>
        </a:p>
      </dgm:t>
    </dgm:pt>
    <dgm:pt modelId="{B1CA89EB-3FB8-4BAE-B5CF-1F30149D3EE1}" type="parTrans" cxnId="{9BC41B04-9F73-4812-98CF-D625BAC8738E}">
      <dgm:prSet/>
      <dgm:spPr/>
      <dgm:t>
        <a:bodyPr/>
        <a:lstStyle/>
        <a:p>
          <a:endParaRPr lang="fr-FR"/>
        </a:p>
      </dgm:t>
    </dgm:pt>
    <dgm:pt modelId="{CC19BAB0-B2AC-4B1A-8ADD-CF8C0603CB56}" type="sibTrans" cxnId="{9BC41B04-9F73-4812-98CF-D625BAC8738E}">
      <dgm:prSet/>
      <dgm:spPr/>
      <dgm:t>
        <a:bodyPr/>
        <a:lstStyle/>
        <a:p>
          <a:endParaRPr lang="fr-FR"/>
        </a:p>
      </dgm:t>
    </dgm:pt>
    <dgm:pt modelId="{799E090A-8F3B-42AC-B99C-34995B00BC47}">
      <dgm:prSet phldrT="[Texte]" custT="1"/>
      <dgm:spPr/>
      <dgm:t>
        <a:bodyPr/>
        <a:lstStyle/>
        <a:p>
          <a:pPr marL="114300" lvl="1" indent="-114300" algn="l" defTabSz="533400">
            <a:lnSpc>
              <a:spcPct val="90000"/>
            </a:lnSpc>
            <a:spcBef>
              <a:spcPct val="0"/>
            </a:spcBef>
            <a:spcAft>
              <a:spcPct val="15000"/>
            </a:spcAft>
            <a:buChar char="•"/>
          </a:pPr>
          <a:r>
            <a:rPr lang="fr-FR" sz="1200" kern="1200" dirty="0">
              <a:solidFill>
                <a:srgbClr val="000000">
                  <a:hueOff val="0"/>
                  <a:satOff val="0"/>
                  <a:lumOff val="0"/>
                  <a:alphaOff val="0"/>
                </a:srgbClr>
              </a:solidFill>
              <a:latin typeface="Arial"/>
              <a:ea typeface="MS PGothic"/>
              <a:cs typeface="+mn-cs"/>
            </a:rPr>
            <a:t>Mener les travaux sur les fonds papier ou numériques (tri, numérisation…)</a:t>
          </a:r>
        </a:p>
      </dgm:t>
    </dgm:pt>
    <dgm:pt modelId="{82A5CAAF-5618-42A3-B478-A2F6D5C75613}" type="parTrans" cxnId="{78A4FE7F-C2EF-4BD0-AA7E-A8C69A2D96D1}">
      <dgm:prSet/>
      <dgm:spPr/>
      <dgm:t>
        <a:bodyPr/>
        <a:lstStyle/>
        <a:p>
          <a:endParaRPr lang="fr-FR"/>
        </a:p>
      </dgm:t>
    </dgm:pt>
    <dgm:pt modelId="{EC9958FA-04BF-4F54-B185-071D0FABAEE1}" type="sibTrans" cxnId="{78A4FE7F-C2EF-4BD0-AA7E-A8C69A2D96D1}">
      <dgm:prSet/>
      <dgm:spPr/>
      <dgm:t>
        <a:bodyPr/>
        <a:lstStyle/>
        <a:p>
          <a:endParaRPr lang="fr-FR"/>
        </a:p>
      </dgm:t>
    </dgm:pt>
    <dgm:pt modelId="{29FFB11F-0966-454C-965C-2BFE45F4A958}">
      <dgm:prSet phldrT="[Texte]" custT="1"/>
      <dgm:spPr/>
      <dgm:t>
        <a:bodyPr/>
        <a:lstStyle/>
        <a:p>
          <a:r>
            <a:rPr lang="fr-FR" sz="1200" dirty="0"/>
            <a:t>Des actions rapides (quick-</a:t>
          </a:r>
          <a:r>
            <a:rPr lang="fr-FR" sz="1200" dirty="0" err="1"/>
            <a:t>wins</a:t>
          </a:r>
          <a:r>
            <a:rPr lang="fr-FR" sz="1200" dirty="0"/>
            <a:t>) sont mises en évidence, elles sont réalisables dès maintenant</a:t>
          </a:r>
        </a:p>
      </dgm:t>
    </dgm:pt>
    <dgm:pt modelId="{B7C0BDA0-1831-4873-B947-81CD510CF6EB}" type="parTrans" cxnId="{D68B8EE1-5914-4A30-813A-BE6FA3FD9CA5}">
      <dgm:prSet/>
      <dgm:spPr/>
      <dgm:t>
        <a:bodyPr/>
        <a:lstStyle/>
        <a:p>
          <a:endParaRPr lang="fr-FR"/>
        </a:p>
      </dgm:t>
    </dgm:pt>
    <dgm:pt modelId="{A22141DD-DD20-414B-99ED-6EAB29D8C9D9}" type="sibTrans" cxnId="{D68B8EE1-5914-4A30-813A-BE6FA3FD9CA5}">
      <dgm:prSet/>
      <dgm:spPr/>
      <dgm:t>
        <a:bodyPr/>
        <a:lstStyle/>
        <a:p>
          <a:endParaRPr lang="fr-FR"/>
        </a:p>
      </dgm:t>
    </dgm:pt>
    <dgm:pt modelId="{E8836B01-D7D0-462B-8C73-B13F435AD0FC}">
      <dgm:prSet phldrT="[Texte]" custT="1"/>
      <dgm:spPr/>
      <dgm:t>
        <a:bodyPr/>
        <a:lstStyle/>
        <a:p>
          <a:pPr marL="114300" lvl="1" indent="-114300" algn="l" defTabSz="533400">
            <a:lnSpc>
              <a:spcPct val="90000"/>
            </a:lnSpc>
            <a:spcBef>
              <a:spcPct val="0"/>
            </a:spcBef>
            <a:spcAft>
              <a:spcPct val="15000"/>
            </a:spcAft>
            <a:buChar char="•"/>
          </a:pPr>
          <a:r>
            <a:rPr lang="fr-FR" sz="1200" kern="1200" dirty="0">
              <a:solidFill>
                <a:srgbClr val="000000">
                  <a:hueOff val="0"/>
                  <a:satOff val="0"/>
                  <a:lumOff val="0"/>
                  <a:alphaOff val="0"/>
                </a:srgbClr>
              </a:solidFill>
              <a:latin typeface="Arial"/>
              <a:ea typeface="MS PGothic"/>
              <a:cs typeface="+mn-cs"/>
            </a:rPr>
            <a:t>Mener les actions liées aux quick-</a:t>
          </a:r>
          <a:r>
            <a:rPr lang="fr-FR" sz="1200" kern="1200" dirty="0" err="1">
              <a:solidFill>
                <a:srgbClr val="000000">
                  <a:hueOff val="0"/>
                  <a:satOff val="0"/>
                  <a:lumOff val="0"/>
                  <a:alphaOff val="0"/>
                </a:srgbClr>
              </a:solidFill>
              <a:latin typeface="Arial"/>
              <a:ea typeface="MS PGothic"/>
              <a:cs typeface="+mn-cs"/>
            </a:rPr>
            <a:t>wins</a:t>
          </a:r>
          <a:endParaRPr lang="fr-FR" sz="1200" kern="1200" dirty="0">
            <a:solidFill>
              <a:srgbClr val="000000">
                <a:hueOff val="0"/>
                <a:satOff val="0"/>
                <a:lumOff val="0"/>
                <a:alphaOff val="0"/>
              </a:srgbClr>
            </a:solidFill>
            <a:latin typeface="Arial"/>
            <a:ea typeface="MS PGothic"/>
            <a:cs typeface="+mn-cs"/>
          </a:endParaRPr>
        </a:p>
      </dgm:t>
    </dgm:pt>
    <dgm:pt modelId="{65EBDE9C-263E-4243-89DC-D1387512C6C9}" type="parTrans" cxnId="{86663516-DA83-4192-BD84-22A66018D538}">
      <dgm:prSet/>
      <dgm:spPr/>
      <dgm:t>
        <a:bodyPr/>
        <a:lstStyle/>
        <a:p>
          <a:endParaRPr lang="fr-FR"/>
        </a:p>
      </dgm:t>
    </dgm:pt>
    <dgm:pt modelId="{4BEDE86C-35CB-40FB-B1ED-6170E17C4069}" type="sibTrans" cxnId="{86663516-DA83-4192-BD84-22A66018D538}">
      <dgm:prSet/>
      <dgm:spPr/>
      <dgm:t>
        <a:bodyPr/>
        <a:lstStyle/>
        <a:p>
          <a:endParaRPr lang="fr-FR"/>
        </a:p>
      </dgm:t>
    </dgm:pt>
    <dgm:pt modelId="{5CB9BB39-9AB6-4AE0-BACA-8C4B7511464D}">
      <dgm:prSet phldrT="[Texte]" custT="1"/>
      <dgm:spPr/>
      <dgm:t>
        <a:bodyPr/>
        <a:lstStyle/>
        <a:p>
          <a:r>
            <a:rPr lang="fr-FR" sz="1100" dirty="0"/>
            <a:t> </a:t>
          </a:r>
          <a:r>
            <a:rPr lang="fr-FR" sz="1100" i="1" dirty="0"/>
            <a:t>niveau d’implication : environ 1 jour par semaine, à ajuster en fonction des enjeux et objectifs</a:t>
          </a:r>
        </a:p>
      </dgm:t>
    </dgm:pt>
    <dgm:pt modelId="{A0DE9384-2C1B-4227-A6DB-B29343BFC21F}" type="parTrans" cxnId="{4CD323D4-E4EC-42E5-8EFA-38F6552E98FA}">
      <dgm:prSet/>
      <dgm:spPr/>
      <dgm:t>
        <a:bodyPr/>
        <a:lstStyle/>
        <a:p>
          <a:endParaRPr lang="fr-FR"/>
        </a:p>
      </dgm:t>
    </dgm:pt>
    <dgm:pt modelId="{5114B54E-8545-4431-A8B7-122D889FF0D2}" type="sibTrans" cxnId="{4CD323D4-E4EC-42E5-8EFA-38F6552E98FA}">
      <dgm:prSet/>
      <dgm:spPr/>
      <dgm:t>
        <a:bodyPr/>
        <a:lstStyle/>
        <a:p>
          <a:endParaRPr lang="fr-FR"/>
        </a:p>
      </dgm:t>
    </dgm:pt>
    <dgm:pt modelId="{A1DEADB3-74DE-4544-BE76-B36F216044FE}">
      <dgm:prSet phldrT="[Texte]" custT="1"/>
      <dgm:spPr/>
      <dgm:t>
        <a:bodyPr/>
        <a:lstStyle/>
        <a:p>
          <a:r>
            <a:rPr lang="fr-FR" sz="1200" dirty="0"/>
            <a:t>La Direction décline les enjeux de la PGRM dans son contexte</a:t>
          </a:r>
        </a:p>
      </dgm:t>
    </dgm:pt>
    <dgm:pt modelId="{206753BD-E0D5-4239-ADF6-E7DAAA274C0A}" type="parTrans" cxnId="{8F3670D5-D59E-444E-BDAE-13789B4D4010}">
      <dgm:prSet/>
      <dgm:spPr/>
      <dgm:t>
        <a:bodyPr/>
        <a:lstStyle/>
        <a:p>
          <a:endParaRPr lang="fr-FR"/>
        </a:p>
      </dgm:t>
    </dgm:pt>
    <dgm:pt modelId="{EE2442A1-0E90-4107-9684-7A95DFF493C2}" type="sibTrans" cxnId="{8F3670D5-D59E-444E-BDAE-13789B4D4010}">
      <dgm:prSet/>
      <dgm:spPr/>
      <dgm:t>
        <a:bodyPr/>
        <a:lstStyle/>
        <a:p>
          <a:endParaRPr lang="fr-FR"/>
        </a:p>
      </dgm:t>
    </dgm:pt>
    <dgm:pt modelId="{BEFF78C4-630B-4113-9DE6-2699AF581F2A}">
      <dgm:prSet phldrT="[Texte]" custT="1"/>
      <dgm:spPr/>
      <dgm:t>
        <a:bodyPr/>
        <a:lstStyle/>
        <a:p>
          <a:pPr marL="114300" lvl="1" indent="-114300" algn="l" defTabSz="533400">
            <a:lnSpc>
              <a:spcPct val="90000"/>
            </a:lnSpc>
            <a:spcBef>
              <a:spcPct val="0"/>
            </a:spcBef>
            <a:spcAft>
              <a:spcPct val="15000"/>
            </a:spcAft>
            <a:buChar char="•"/>
          </a:pPr>
          <a:r>
            <a:rPr lang="fr-FR" sz="1200" kern="1200" dirty="0">
              <a:solidFill>
                <a:srgbClr val="000000">
                  <a:hueOff val="0"/>
                  <a:satOff val="0"/>
                  <a:lumOff val="0"/>
                  <a:alphaOff val="0"/>
                </a:srgbClr>
              </a:solidFill>
              <a:latin typeface="Arial"/>
              <a:ea typeface="MS PGothic"/>
              <a:cs typeface="+mn-cs"/>
            </a:rPr>
            <a:t>Accompagner le changement (communication, formation…)</a:t>
          </a:r>
        </a:p>
      </dgm:t>
    </dgm:pt>
    <dgm:pt modelId="{F2199101-354E-4F65-B361-F96CCD1D0413}" type="sibTrans" cxnId="{8734255A-4CA2-4543-92A4-55EDCB8E4244}">
      <dgm:prSet/>
      <dgm:spPr/>
      <dgm:t>
        <a:bodyPr/>
        <a:lstStyle/>
        <a:p>
          <a:endParaRPr lang="fr-FR"/>
        </a:p>
      </dgm:t>
    </dgm:pt>
    <dgm:pt modelId="{0456436D-62FE-470E-AA7D-1840A75F4FD3}" type="parTrans" cxnId="{8734255A-4CA2-4543-92A4-55EDCB8E4244}">
      <dgm:prSet/>
      <dgm:spPr/>
      <dgm:t>
        <a:bodyPr/>
        <a:lstStyle/>
        <a:p>
          <a:endParaRPr lang="fr-FR"/>
        </a:p>
      </dgm:t>
    </dgm:pt>
    <dgm:pt modelId="{717AE0DF-D345-4AEF-8141-03A2134BD816}" type="pres">
      <dgm:prSet presAssocID="{6775FFA1-1879-4587-938F-05D6C30D6868}" presName="linearFlow" presStyleCnt="0">
        <dgm:presLayoutVars>
          <dgm:dir/>
          <dgm:animLvl val="lvl"/>
          <dgm:resizeHandles val="exact"/>
        </dgm:presLayoutVars>
      </dgm:prSet>
      <dgm:spPr/>
      <dgm:t>
        <a:bodyPr/>
        <a:lstStyle/>
        <a:p>
          <a:endParaRPr lang="fr-FR"/>
        </a:p>
      </dgm:t>
    </dgm:pt>
    <dgm:pt modelId="{D296A5B6-3F68-46AE-B240-91239364CC78}" type="pres">
      <dgm:prSet presAssocID="{0507E691-0125-4864-A3CD-8F460A80B50E}" presName="composite" presStyleCnt="0"/>
      <dgm:spPr/>
    </dgm:pt>
    <dgm:pt modelId="{A56BFDE8-393B-4B3C-A22E-90CCB04F3AFB}" type="pres">
      <dgm:prSet presAssocID="{0507E691-0125-4864-A3CD-8F460A80B50E}" presName="parentText" presStyleLbl="alignNode1" presStyleIdx="0" presStyleCnt="3">
        <dgm:presLayoutVars>
          <dgm:chMax val="1"/>
          <dgm:bulletEnabled val="1"/>
        </dgm:presLayoutVars>
      </dgm:prSet>
      <dgm:spPr/>
      <dgm:t>
        <a:bodyPr/>
        <a:lstStyle/>
        <a:p>
          <a:endParaRPr lang="fr-FR"/>
        </a:p>
      </dgm:t>
    </dgm:pt>
    <dgm:pt modelId="{56EFD2B5-8704-44D4-8B8D-FE2D20194E33}" type="pres">
      <dgm:prSet presAssocID="{0507E691-0125-4864-A3CD-8F460A80B50E}" presName="descendantText" presStyleLbl="alignAcc1" presStyleIdx="0" presStyleCnt="3">
        <dgm:presLayoutVars>
          <dgm:bulletEnabled val="1"/>
        </dgm:presLayoutVars>
      </dgm:prSet>
      <dgm:spPr/>
      <dgm:t>
        <a:bodyPr/>
        <a:lstStyle/>
        <a:p>
          <a:endParaRPr lang="fr-FR"/>
        </a:p>
      </dgm:t>
    </dgm:pt>
    <dgm:pt modelId="{39AEE5D7-5ED0-4C66-B16E-A80AAE54E653}" type="pres">
      <dgm:prSet presAssocID="{C73C13B5-4A2A-4D61-9E00-E0B6C1EBC28F}" presName="sp" presStyleCnt="0"/>
      <dgm:spPr/>
    </dgm:pt>
    <dgm:pt modelId="{8356F23A-1450-46DB-B8B4-C77A63749D06}" type="pres">
      <dgm:prSet presAssocID="{CDA72C4E-211F-41C0-A24B-DF4F5E14713B}" presName="composite" presStyleCnt="0"/>
      <dgm:spPr/>
    </dgm:pt>
    <dgm:pt modelId="{ED9D4BAB-4AE3-4CE4-BC05-A77582AC8E6A}" type="pres">
      <dgm:prSet presAssocID="{CDA72C4E-211F-41C0-A24B-DF4F5E14713B}" presName="parentText" presStyleLbl="alignNode1" presStyleIdx="1" presStyleCnt="3">
        <dgm:presLayoutVars>
          <dgm:chMax val="1"/>
          <dgm:bulletEnabled val="1"/>
        </dgm:presLayoutVars>
      </dgm:prSet>
      <dgm:spPr/>
      <dgm:t>
        <a:bodyPr/>
        <a:lstStyle/>
        <a:p>
          <a:endParaRPr lang="fr-FR"/>
        </a:p>
      </dgm:t>
    </dgm:pt>
    <dgm:pt modelId="{24D6F636-E224-41BA-A7A4-BE590E48163E}" type="pres">
      <dgm:prSet presAssocID="{CDA72C4E-211F-41C0-A24B-DF4F5E14713B}" presName="descendantText" presStyleLbl="alignAcc1" presStyleIdx="1" presStyleCnt="3" custScaleY="98404">
        <dgm:presLayoutVars>
          <dgm:bulletEnabled val="1"/>
        </dgm:presLayoutVars>
      </dgm:prSet>
      <dgm:spPr/>
      <dgm:t>
        <a:bodyPr/>
        <a:lstStyle/>
        <a:p>
          <a:endParaRPr lang="fr-FR"/>
        </a:p>
      </dgm:t>
    </dgm:pt>
    <dgm:pt modelId="{A35444E3-F351-4229-9C4F-7D4495567153}" type="pres">
      <dgm:prSet presAssocID="{590C6BB6-8241-4722-B97E-3B321AD5938B}" presName="sp" presStyleCnt="0"/>
      <dgm:spPr/>
    </dgm:pt>
    <dgm:pt modelId="{1E619519-F5AD-4F2F-AAC5-2DE08B91B7B3}" type="pres">
      <dgm:prSet presAssocID="{FB31295B-3628-4C5D-BC16-544A0DEA88A1}" presName="composite" presStyleCnt="0"/>
      <dgm:spPr/>
    </dgm:pt>
    <dgm:pt modelId="{BC8BED56-6F18-4199-866E-41DF441DAAC7}" type="pres">
      <dgm:prSet presAssocID="{FB31295B-3628-4C5D-BC16-544A0DEA88A1}" presName="parentText" presStyleLbl="alignNode1" presStyleIdx="2" presStyleCnt="3">
        <dgm:presLayoutVars>
          <dgm:chMax val="1"/>
          <dgm:bulletEnabled val="1"/>
        </dgm:presLayoutVars>
      </dgm:prSet>
      <dgm:spPr/>
      <dgm:t>
        <a:bodyPr/>
        <a:lstStyle/>
        <a:p>
          <a:endParaRPr lang="fr-FR"/>
        </a:p>
      </dgm:t>
    </dgm:pt>
    <dgm:pt modelId="{0605E4C8-28B3-42D9-A422-33E97D10246D}" type="pres">
      <dgm:prSet presAssocID="{FB31295B-3628-4C5D-BC16-544A0DEA88A1}" presName="descendantText" presStyleLbl="alignAcc1" presStyleIdx="2" presStyleCnt="3" custScaleY="103628">
        <dgm:presLayoutVars>
          <dgm:bulletEnabled val="1"/>
        </dgm:presLayoutVars>
      </dgm:prSet>
      <dgm:spPr>
        <a:xfrm rot="5400000">
          <a:off x="4029993" y="-1943978"/>
          <a:ext cx="559500" cy="7414410"/>
        </a:xfrm>
        <a:prstGeom prst="round2SameRect">
          <a:avLst/>
        </a:prstGeom>
      </dgm:spPr>
      <dgm:t>
        <a:bodyPr/>
        <a:lstStyle/>
        <a:p>
          <a:endParaRPr lang="fr-FR"/>
        </a:p>
      </dgm:t>
    </dgm:pt>
  </dgm:ptLst>
  <dgm:cxnLst>
    <dgm:cxn modelId="{03277CC9-7E62-4B8A-92A8-5E73C6BA7FE4}" type="presOf" srcId="{E8836B01-D7D0-462B-8C73-B13F435AD0FC}" destId="{0605E4C8-28B3-42D9-A422-33E97D10246D}" srcOrd="0" destOrd="3" presId="urn:microsoft.com/office/officeart/2005/8/layout/chevron2"/>
    <dgm:cxn modelId="{87D2B4CC-951A-4518-A469-1410669B216C}" type="presOf" srcId="{BEFF78C4-630B-4113-9DE6-2699AF581F2A}" destId="{0605E4C8-28B3-42D9-A422-33E97D10246D}" srcOrd="0" destOrd="2" presId="urn:microsoft.com/office/officeart/2005/8/layout/chevron2"/>
    <dgm:cxn modelId="{F1B905A7-3536-46D8-90A9-71B2256E0A16}" type="presOf" srcId="{5CB9BB39-9AB6-4AE0-BACA-8C4B7511464D}" destId="{56EFD2B5-8704-44D4-8B8D-FE2D20194E33}" srcOrd="0" destOrd="2" presId="urn:microsoft.com/office/officeart/2005/8/layout/chevron2"/>
    <dgm:cxn modelId="{04BAAF47-24DA-4093-BBFB-03DAA575EA95}" type="presOf" srcId="{0507E691-0125-4864-A3CD-8F460A80B50E}" destId="{A56BFDE8-393B-4B3C-A22E-90CCB04F3AFB}" srcOrd="0" destOrd="0" presId="urn:microsoft.com/office/officeart/2005/8/layout/chevron2"/>
    <dgm:cxn modelId="{3F04577F-F536-4CD3-A865-AFFC8A7277AC}" srcId="{6775FFA1-1879-4587-938F-05D6C30D6868}" destId="{0507E691-0125-4864-A3CD-8F460A80B50E}" srcOrd="0" destOrd="0" parTransId="{2807E5B2-E84F-4C8D-923D-2C652778816B}" sibTransId="{C73C13B5-4A2A-4D61-9E00-E0B6C1EBC28F}"/>
    <dgm:cxn modelId="{8734255A-4CA2-4543-92A4-55EDCB8E4244}" srcId="{FB31295B-3628-4C5D-BC16-544A0DEA88A1}" destId="{BEFF78C4-630B-4113-9DE6-2699AF581F2A}" srcOrd="2" destOrd="0" parTransId="{0456436D-62FE-470E-AA7D-1840A75F4FD3}" sibTransId="{F2199101-354E-4F65-B361-F96CCD1D0413}"/>
    <dgm:cxn modelId="{B9AA780E-1A04-4283-89D5-3FFFA4E7BC9B}" srcId="{6775FFA1-1879-4587-938F-05D6C30D6868}" destId="{CDA72C4E-211F-41C0-A24B-DF4F5E14713B}" srcOrd="1" destOrd="0" parTransId="{0905ECD0-254B-4711-AE46-1B1287530A50}" sibTransId="{590C6BB6-8241-4722-B97E-3B321AD5938B}"/>
    <dgm:cxn modelId="{4CD323D4-E4EC-42E5-8EFA-38F6552E98FA}" srcId="{DEE1C804-72A2-4978-8052-1B33E7148D82}" destId="{5CB9BB39-9AB6-4AE0-BACA-8C4B7511464D}" srcOrd="0" destOrd="0" parTransId="{A0DE9384-2C1B-4227-A6DB-B29343BFC21F}" sibTransId="{5114B54E-8545-4431-A8B7-122D889FF0D2}"/>
    <dgm:cxn modelId="{86663516-DA83-4192-BD84-22A66018D538}" srcId="{FB31295B-3628-4C5D-BC16-544A0DEA88A1}" destId="{E8836B01-D7D0-462B-8C73-B13F435AD0FC}" srcOrd="3" destOrd="0" parTransId="{65EBDE9C-263E-4243-89DC-D1387512C6C9}" sibTransId="{4BEDE86C-35CB-40FB-B1ED-6170E17C4069}"/>
    <dgm:cxn modelId="{D3DCA2B0-599C-4F20-A07C-B292CFF5B00F}" srcId="{CDA72C4E-211F-41C0-A24B-DF4F5E14713B}" destId="{3C69BB28-8FF7-4A7F-8C7D-608EDB046A99}" srcOrd="1" destOrd="0" parTransId="{597E4B46-63CF-4FF0-915A-EC0DC080B7E2}" sibTransId="{9FD2F144-567A-48A9-BB42-3B161489F2FF}"/>
    <dgm:cxn modelId="{7054BD7D-FD9B-44F0-A4AE-330092330A32}" type="presOf" srcId="{29FFB11F-0966-454C-965C-2BFE45F4A958}" destId="{24D6F636-E224-41BA-A7A4-BE590E48163E}" srcOrd="0" destOrd="2" presId="urn:microsoft.com/office/officeart/2005/8/layout/chevron2"/>
    <dgm:cxn modelId="{9BC41B04-9F73-4812-98CF-D625BAC8738E}" srcId="{FB31295B-3628-4C5D-BC16-544A0DEA88A1}" destId="{37600A24-EBC9-442B-93CC-3E920C7A9A36}" srcOrd="0" destOrd="0" parTransId="{B1CA89EB-3FB8-4BAE-B5CF-1F30149D3EE1}" sibTransId="{CC19BAB0-B2AC-4B1A-8ADD-CF8C0603CB56}"/>
    <dgm:cxn modelId="{7AD1466A-0F33-4FDA-9EE3-502324C8060B}" srcId="{6775FFA1-1879-4587-938F-05D6C30D6868}" destId="{FB31295B-3628-4C5D-BC16-544A0DEA88A1}" srcOrd="2" destOrd="0" parTransId="{31647B0A-4649-4165-A922-0AB6E3BCE601}" sibTransId="{9F03F84F-CA97-49E5-A561-7DA14C3E5295}"/>
    <dgm:cxn modelId="{915BF10B-04F3-4A13-B395-9678565BEF93}" type="presOf" srcId="{DEE1C804-72A2-4978-8052-1B33E7148D82}" destId="{56EFD2B5-8704-44D4-8B8D-FE2D20194E33}" srcOrd="0" destOrd="1" presId="urn:microsoft.com/office/officeart/2005/8/layout/chevron2"/>
    <dgm:cxn modelId="{84045D0E-FA90-4FC2-8D0A-00129ED6F6CE}" srcId="{0507E691-0125-4864-A3CD-8F460A80B50E}" destId="{DEE1C804-72A2-4978-8052-1B33E7148D82}" srcOrd="1" destOrd="0" parTransId="{3ABC70E7-98ED-4A9F-81EC-119CD1C4CF6B}" sibTransId="{E3F98509-ACF4-49A5-BD38-2138CD323445}"/>
    <dgm:cxn modelId="{E4EE19DD-FE04-4C55-91BD-C664F5EAC414}" type="presOf" srcId="{76D05397-7992-4ABE-912E-DF9F38F43C02}" destId="{24D6F636-E224-41BA-A7A4-BE590E48163E}" srcOrd="0" destOrd="0" presId="urn:microsoft.com/office/officeart/2005/8/layout/chevron2"/>
    <dgm:cxn modelId="{78A4FE7F-C2EF-4BD0-AA7E-A8C69A2D96D1}" srcId="{FB31295B-3628-4C5D-BC16-544A0DEA88A1}" destId="{799E090A-8F3B-42AC-B99C-34995B00BC47}" srcOrd="1" destOrd="0" parTransId="{82A5CAAF-5618-42A3-B478-A2F6D5C75613}" sibTransId="{EC9958FA-04BF-4F54-B185-071D0FABAEE1}"/>
    <dgm:cxn modelId="{247F9FFB-0E9D-4AE3-BC78-750736DE2895}" type="presOf" srcId="{3C69BB28-8FF7-4A7F-8C7D-608EDB046A99}" destId="{24D6F636-E224-41BA-A7A4-BE590E48163E}" srcOrd="0" destOrd="1" presId="urn:microsoft.com/office/officeart/2005/8/layout/chevron2"/>
    <dgm:cxn modelId="{BB09A06F-E1A3-49D8-9A5E-89C4966AE6C6}" type="presOf" srcId="{37600A24-EBC9-442B-93CC-3E920C7A9A36}" destId="{0605E4C8-28B3-42D9-A422-33E97D10246D}" srcOrd="0" destOrd="0" presId="urn:microsoft.com/office/officeart/2005/8/layout/chevron2"/>
    <dgm:cxn modelId="{F03475F9-CE0C-45F4-8E11-F927D45D56B2}" type="presOf" srcId="{6775FFA1-1879-4587-938F-05D6C30D6868}" destId="{717AE0DF-D345-4AEF-8141-03A2134BD816}" srcOrd="0" destOrd="0" presId="urn:microsoft.com/office/officeart/2005/8/layout/chevron2"/>
    <dgm:cxn modelId="{7095F56D-2374-4FA8-B98C-5E9CBFC304C8}" type="presOf" srcId="{799E090A-8F3B-42AC-B99C-34995B00BC47}" destId="{0605E4C8-28B3-42D9-A422-33E97D10246D}" srcOrd="0" destOrd="1" presId="urn:microsoft.com/office/officeart/2005/8/layout/chevron2"/>
    <dgm:cxn modelId="{5B4B0556-40FC-4E6F-8821-6EEDF1803477}" type="presOf" srcId="{A1DEADB3-74DE-4544-BE76-B36F216044FE}" destId="{56EFD2B5-8704-44D4-8B8D-FE2D20194E33}" srcOrd="0" destOrd="0" presId="urn:microsoft.com/office/officeart/2005/8/layout/chevron2"/>
    <dgm:cxn modelId="{15A3DDCE-7D11-422F-9EFE-9054121EC95B}" srcId="{CDA72C4E-211F-41C0-A24B-DF4F5E14713B}" destId="{76D05397-7992-4ABE-912E-DF9F38F43C02}" srcOrd="0" destOrd="0" parTransId="{7B0537F3-3530-4A56-9D6A-5920293C53B4}" sibTransId="{30686B82-7CB2-4F45-ADB2-13E4FE354290}"/>
    <dgm:cxn modelId="{D68B8EE1-5914-4A30-813A-BE6FA3FD9CA5}" srcId="{CDA72C4E-211F-41C0-A24B-DF4F5E14713B}" destId="{29FFB11F-0966-454C-965C-2BFE45F4A958}" srcOrd="2" destOrd="0" parTransId="{B7C0BDA0-1831-4873-B947-81CD510CF6EB}" sibTransId="{A22141DD-DD20-414B-99ED-6EAB29D8C9D9}"/>
    <dgm:cxn modelId="{723FD4BF-AC92-42E2-B67B-5EA5CA987034}" type="presOf" srcId="{FB31295B-3628-4C5D-BC16-544A0DEA88A1}" destId="{BC8BED56-6F18-4199-866E-41DF441DAAC7}" srcOrd="0" destOrd="0" presId="urn:microsoft.com/office/officeart/2005/8/layout/chevron2"/>
    <dgm:cxn modelId="{8F3670D5-D59E-444E-BDAE-13789B4D4010}" srcId="{0507E691-0125-4864-A3CD-8F460A80B50E}" destId="{A1DEADB3-74DE-4544-BE76-B36F216044FE}" srcOrd="0" destOrd="0" parTransId="{206753BD-E0D5-4239-ADF6-E7DAAA274C0A}" sibTransId="{EE2442A1-0E90-4107-9684-7A95DFF493C2}"/>
    <dgm:cxn modelId="{7EBF0F84-7D63-4E87-A865-4A5525034756}" type="presOf" srcId="{CDA72C4E-211F-41C0-A24B-DF4F5E14713B}" destId="{ED9D4BAB-4AE3-4CE4-BC05-A77582AC8E6A}" srcOrd="0" destOrd="0" presId="urn:microsoft.com/office/officeart/2005/8/layout/chevron2"/>
    <dgm:cxn modelId="{82EE0EA9-8DE9-4135-B14A-E50BD6AFA5DE}" type="presParOf" srcId="{717AE0DF-D345-4AEF-8141-03A2134BD816}" destId="{D296A5B6-3F68-46AE-B240-91239364CC78}" srcOrd="0" destOrd="0" presId="urn:microsoft.com/office/officeart/2005/8/layout/chevron2"/>
    <dgm:cxn modelId="{3D0E1405-8409-4432-B4FE-062FA7576F6C}" type="presParOf" srcId="{D296A5B6-3F68-46AE-B240-91239364CC78}" destId="{A56BFDE8-393B-4B3C-A22E-90CCB04F3AFB}" srcOrd="0" destOrd="0" presId="urn:microsoft.com/office/officeart/2005/8/layout/chevron2"/>
    <dgm:cxn modelId="{B385625B-992D-4048-B94A-13997495FE3E}" type="presParOf" srcId="{D296A5B6-3F68-46AE-B240-91239364CC78}" destId="{56EFD2B5-8704-44D4-8B8D-FE2D20194E33}" srcOrd="1" destOrd="0" presId="urn:microsoft.com/office/officeart/2005/8/layout/chevron2"/>
    <dgm:cxn modelId="{65A426A7-4AD2-4E57-BB60-EFF5AAC750E6}" type="presParOf" srcId="{717AE0DF-D345-4AEF-8141-03A2134BD816}" destId="{39AEE5D7-5ED0-4C66-B16E-A80AAE54E653}" srcOrd="1" destOrd="0" presId="urn:microsoft.com/office/officeart/2005/8/layout/chevron2"/>
    <dgm:cxn modelId="{13A336D9-23CF-48C1-82D2-EA34EF52D145}" type="presParOf" srcId="{717AE0DF-D345-4AEF-8141-03A2134BD816}" destId="{8356F23A-1450-46DB-B8B4-C77A63749D06}" srcOrd="2" destOrd="0" presId="urn:microsoft.com/office/officeart/2005/8/layout/chevron2"/>
    <dgm:cxn modelId="{7634BDF6-3174-4D60-857B-3EC59375E5C4}" type="presParOf" srcId="{8356F23A-1450-46DB-B8B4-C77A63749D06}" destId="{ED9D4BAB-4AE3-4CE4-BC05-A77582AC8E6A}" srcOrd="0" destOrd="0" presId="urn:microsoft.com/office/officeart/2005/8/layout/chevron2"/>
    <dgm:cxn modelId="{E7B2FAAE-61DC-4AE6-8D40-5DEFBD6A9DED}" type="presParOf" srcId="{8356F23A-1450-46DB-B8B4-C77A63749D06}" destId="{24D6F636-E224-41BA-A7A4-BE590E48163E}" srcOrd="1" destOrd="0" presId="urn:microsoft.com/office/officeart/2005/8/layout/chevron2"/>
    <dgm:cxn modelId="{6BC64ACE-BE9B-4464-BF45-58FC65E0F389}" type="presParOf" srcId="{717AE0DF-D345-4AEF-8141-03A2134BD816}" destId="{A35444E3-F351-4229-9C4F-7D4495567153}" srcOrd="3" destOrd="0" presId="urn:microsoft.com/office/officeart/2005/8/layout/chevron2"/>
    <dgm:cxn modelId="{0F443845-675D-4A56-8E5A-7365C3D868E6}" type="presParOf" srcId="{717AE0DF-D345-4AEF-8141-03A2134BD816}" destId="{1E619519-F5AD-4F2F-AAC5-2DE08B91B7B3}" srcOrd="4" destOrd="0" presId="urn:microsoft.com/office/officeart/2005/8/layout/chevron2"/>
    <dgm:cxn modelId="{61E13817-D1D1-4512-A4F1-25168247E4E2}" type="presParOf" srcId="{1E619519-F5AD-4F2F-AAC5-2DE08B91B7B3}" destId="{BC8BED56-6F18-4199-866E-41DF441DAAC7}" srcOrd="0" destOrd="0" presId="urn:microsoft.com/office/officeart/2005/8/layout/chevron2"/>
    <dgm:cxn modelId="{448ED8E2-93BA-4A8E-88D0-0C45F2EF84BC}" type="presParOf" srcId="{1E619519-F5AD-4F2F-AAC5-2DE08B91B7B3}" destId="{0605E4C8-28B3-42D9-A422-33E97D10246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DDEE0-DE1B-4B70-A753-79647BD481CF}">
      <dsp:nvSpPr>
        <dsp:cNvPr id="0" name=""/>
        <dsp:cNvSpPr/>
      </dsp:nvSpPr>
      <dsp:spPr>
        <a:xfrm rot="5400000">
          <a:off x="-204693" y="206065"/>
          <a:ext cx="1364620" cy="9552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a:solidFill>
                <a:schemeClr val="tx1"/>
              </a:solidFill>
            </a:rPr>
            <a:t>Records management</a:t>
          </a:r>
        </a:p>
      </dsp:txBody>
      <dsp:txXfrm rot="-5400000">
        <a:off x="0" y="478989"/>
        <a:ext cx="955234" cy="409386"/>
      </dsp:txXfrm>
    </dsp:sp>
    <dsp:sp modelId="{36883869-2F31-406F-AD24-94806B801C9F}">
      <dsp:nvSpPr>
        <dsp:cNvPr id="0" name=""/>
        <dsp:cNvSpPr/>
      </dsp:nvSpPr>
      <dsp:spPr>
        <a:xfrm rot="5400000">
          <a:off x="4041091" y="-3085856"/>
          <a:ext cx="887003" cy="70587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Approche « moderne » de l’archivage, adoptée par la plupart des grandes entreprises</a:t>
          </a:r>
        </a:p>
        <a:p>
          <a:pPr marL="114300" lvl="1" indent="-114300" algn="l" defTabSz="577850">
            <a:lnSpc>
              <a:spcPct val="90000"/>
            </a:lnSpc>
            <a:spcBef>
              <a:spcPct val="0"/>
            </a:spcBef>
            <a:spcAft>
              <a:spcPct val="15000"/>
            </a:spcAft>
            <a:buChar char="••"/>
          </a:pPr>
          <a:r>
            <a:rPr lang="fr-FR" sz="1300" kern="1200" dirty="0"/>
            <a:t>Avantages : implication des acteurs métier et intégration dans leurs activités</a:t>
          </a:r>
        </a:p>
      </dsp:txBody>
      <dsp:txXfrm rot="-5400000">
        <a:off x="955235" y="43300"/>
        <a:ext cx="7015416" cy="800403"/>
      </dsp:txXfrm>
    </dsp:sp>
    <dsp:sp modelId="{5CD0B677-F74B-410A-AFB5-42C8AB1A5FC5}">
      <dsp:nvSpPr>
        <dsp:cNvPr id="0" name=""/>
        <dsp:cNvSpPr/>
      </dsp:nvSpPr>
      <dsp:spPr>
        <a:xfrm rot="5400000">
          <a:off x="-204693" y="1373205"/>
          <a:ext cx="1364620" cy="9552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a:solidFill>
                <a:schemeClr val="tx1"/>
              </a:solidFill>
            </a:rPr>
            <a:t>Référentiel de conservation</a:t>
          </a:r>
        </a:p>
      </dsp:txBody>
      <dsp:txXfrm rot="-5400000">
        <a:off x="0" y="1646129"/>
        <a:ext cx="955234" cy="409386"/>
      </dsp:txXfrm>
    </dsp:sp>
    <dsp:sp modelId="{D66EA29B-6DFA-4B78-8FFF-8AC35CB9A504}">
      <dsp:nvSpPr>
        <dsp:cNvPr id="0" name=""/>
        <dsp:cNvSpPr/>
      </dsp:nvSpPr>
      <dsp:spPr>
        <a:xfrm rot="5400000">
          <a:off x="4041091" y="-1917343"/>
          <a:ext cx="887003" cy="70587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Les règles de conservation de l’information sont formalisées dans un « Référentiel de conservation » dans lequel elles sont organisées selon un « plan de classement »</a:t>
          </a:r>
        </a:p>
        <a:p>
          <a:pPr marL="114300" lvl="1" indent="-114300" algn="l" defTabSz="577850">
            <a:lnSpc>
              <a:spcPct val="90000"/>
            </a:lnSpc>
            <a:spcBef>
              <a:spcPct val="0"/>
            </a:spcBef>
            <a:spcAft>
              <a:spcPct val="15000"/>
            </a:spcAft>
            <a:buChar char="••"/>
          </a:pPr>
          <a:r>
            <a:rPr lang="fr-FR" sz="1300" kern="1200" dirty="0"/>
            <a:t>Ce plan de classement restera simple (3 niveaux, moins de 1000 entrées)</a:t>
          </a:r>
        </a:p>
      </dsp:txBody>
      <dsp:txXfrm rot="-5400000">
        <a:off x="955235" y="1211813"/>
        <a:ext cx="7015416" cy="800403"/>
      </dsp:txXfrm>
    </dsp:sp>
    <dsp:sp modelId="{920493D9-3BAD-49A2-BC14-2EA9A2B6D1CC}">
      <dsp:nvSpPr>
        <dsp:cNvPr id="0" name=""/>
        <dsp:cNvSpPr/>
      </dsp:nvSpPr>
      <dsp:spPr>
        <a:xfrm rot="5400000">
          <a:off x="-204693" y="2540346"/>
          <a:ext cx="1364620" cy="9552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a:solidFill>
                <a:schemeClr val="tx1"/>
              </a:solidFill>
            </a:rPr>
            <a:t>Organisation</a:t>
          </a:r>
        </a:p>
      </dsp:txBody>
      <dsp:txXfrm rot="-5400000">
        <a:off x="0" y="2813270"/>
        <a:ext cx="955234" cy="409386"/>
      </dsp:txXfrm>
    </dsp:sp>
    <dsp:sp modelId="{9CC2CDB4-A881-4A5E-A9F8-5C7A74DE6AAE}">
      <dsp:nvSpPr>
        <dsp:cNvPr id="0" name=""/>
        <dsp:cNvSpPr/>
      </dsp:nvSpPr>
      <dsp:spPr>
        <a:xfrm rot="5400000">
          <a:off x="4041091" y="-750203"/>
          <a:ext cx="887003" cy="70587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fr-FR" sz="1300" b="0" kern="1200" dirty="0"/>
            <a:t>L’implication des métiers passe par un réseau : records managers, correspondants RM</a:t>
          </a:r>
        </a:p>
        <a:p>
          <a:pPr marL="114300" lvl="1" indent="-114300" algn="l" defTabSz="577850">
            <a:lnSpc>
              <a:spcPct val="90000"/>
            </a:lnSpc>
            <a:spcBef>
              <a:spcPct val="0"/>
            </a:spcBef>
            <a:spcAft>
              <a:spcPct val="15000"/>
            </a:spcAft>
            <a:buChar char="••"/>
          </a:pPr>
          <a:r>
            <a:rPr lang="fr-FR" sz="1300" b="0" kern="1200" dirty="0"/>
            <a:t>Le réseau RM peut s’appuyer sur une organisation existante, par exemple dans le domaine de la sécurité ou du </a:t>
          </a:r>
          <a:r>
            <a:rPr lang="fr-FR" sz="1300" b="0" kern="1200" dirty="0" err="1"/>
            <a:t>knowledge</a:t>
          </a:r>
          <a:r>
            <a:rPr lang="fr-FR" sz="1300" b="0" kern="1200" dirty="0"/>
            <a:t> management</a:t>
          </a:r>
        </a:p>
      </dsp:txBody>
      <dsp:txXfrm rot="-5400000">
        <a:off x="955235" y="2378953"/>
        <a:ext cx="7015416" cy="800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C250C-2696-4AD7-9C22-360DB0EFCCA0}">
      <dsp:nvSpPr>
        <dsp:cNvPr id="0" name=""/>
        <dsp:cNvSpPr/>
      </dsp:nvSpPr>
      <dsp:spPr>
        <a:xfrm>
          <a:off x="929" y="182980"/>
          <a:ext cx="1810712" cy="687814"/>
        </a:xfrm>
        <a:prstGeom prst="roundRect">
          <a:avLst>
            <a:gd name="adj" fmla="val 10000"/>
          </a:avLst>
        </a:prstGeom>
        <a:gradFill rotWithShape="0">
          <a:gsLst>
            <a:gs pos="0">
              <a:srgbClr val="FFCC33">
                <a:hueOff val="0"/>
                <a:satOff val="0"/>
                <a:lumOff val="0"/>
                <a:alphaOff val="0"/>
                <a:shade val="51000"/>
                <a:satMod val="130000"/>
              </a:srgbClr>
            </a:gs>
            <a:gs pos="80000">
              <a:srgbClr val="FFCC33">
                <a:hueOff val="0"/>
                <a:satOff val="0"/>
                <a:lumOff val="0"/>
                <a:alphaOff val="0"/>
                <a:shade val="93000"/>
                <a:satMod val="130000"/>
              </a:srgbClr>
            </a:gs>
            <a:gs pos="100000">
              <a:srgbClr val="FFCC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buNone/>
          </a:pPr>
          <a:r>
            <a:rPr lang="fr-FR" sz="1800" b="1" kern="1200" dirty="0">
              <a:solidFill>
                <a:srgbClr val="000000"/>
              </a:solidFill>
              <a:latin typeface="Arial"/>
              <a:ea typeface="MS PGothic"/>
              <a:cs typeface="+mn-cs"/>
            </a:rPr>
            <a:t>Acteurs transverses</a:t>
          </a:r>
        </a:p>
      </dsp:txBody>
      <dsp:txXfrm>
        <a:off x="21074" y="203125"/>
        <a:ext cx="1770422" cy="647524"/>
      </dsp:txXfrm>
    </dsp:sp>
    <dsp:sp modelId="{38D5D131-81E2-4AA2-9471-F4F7F50ED1AF}">
      <dsp:nvSpPr>
        <dsp:cNvPr id="0" name=""/>
        <dsp:cNvSpPr/>
      </dsp:nvSpPr>
      <dsp:spPr>
        <a:xfrm>
          <a:off x="182000" y="870794"/>
          <a:ext cx="181071" cy="515860"/>
        </a:xfrm>
        <a:custGeom>
          <a:avLst/>
          <a:gdLst/>
          <a:ahLst/>
          <a:cxnLst/>
          <a:rect l="0" t="0" r="0" b="0"/>
          <a:pathLst>
            <a:path>
              <a:moveTo>
                <a:pt x="0" y="0"/>
              </a:moveTo>
              <a:lnTo>
                <a:pt x="0" y="515860"/>
              </a:lnTo>
              <a:lnTo>
                <a:pt x="181071" y="515860"/>
              </a:lnTo>
            </a:path>
          </a:pathLst>
        </a:custGeom>
        <a:noFill/>
        <a:ln w="25400" cap="flat" cmpd="sng" algn="ctr">
          <a:solidFill>
            <a:srgbClr val="FFCC3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FA986BF-6958-4464-9A79-EE1D4B3D32FF}">
      <dsp:nvSpPr>
        <dsp:cNvPr id="0" name=""/>
        <dsp:cNvSpPr/>
      </dsp:nvSpPr>
      <dsp:spPr>
        <a:xfrm>
          <a:off x="363071" y="1042748"/>
          <a:ext cx="1600406" cy="687814"/>
        </a:xfrm>
        <a:prstGeom prst="roundRect">
          <a:avLst>
            <a:gd name="adj" fmla="val 10000"/>
          </a:avLst>
        </a:prstGeo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fr-FR" sz="1600" b="0" kern="1200" dirty="0">
              <a:solidFill>
                <a:srgbClr val="000000"/>
              </a:solidFill>
              <a:latin typeface="Arial"/>
              <a:ea typeface="MS PGothic"/>
              <a:cs typeface="+mn-cs"/>
            </a:rPr>
            <a:t>Direction juridique</a:t>
          </a:r>
        </a:p>
      </dsp:txBody>
      <dsp:txXfrm>
        <a:off x="383216" y="1062893"/>
        <a:ext cx="1560116" cy="647524"/>
      </dsp:txXfrm>
    </dsp:sp>
    <dsp:sp modelId="{58C47FBD-3474-4F13-BBDB-2144719551AC}">
      <dsp:nvSpPr>
        <dsp:cNvPr id="0" name=""/>
        <dsp:cNvSpPr/>
      </dsp:nvSpPr>
      <dsp:spPr>
        <a:xfrm>
          <a:off x="182000" y="870794"/>
          <a:ext cx="181071" cy="1375628"/>
        </a:xfrm>
        <a:custGeom>
          <a:avLst/>
          <a:gdLst/>
          <a:ahLst/>
          <a:cxnLst/>
          <a:rect l="0" t="0" r="0" b="0"/>
          <a:pathLst>
            <a:path>
              <a:moveTo>
                <a:pt x="0" y="0"/>
              </a:moveTo>
              <a:lnTo>
                <a:pt x="0" y="1375628"/>
              </a:lnTo>
              <a:lnTo>
                <a:pt x="181071" y="1375628"/>
              </a:lnTo>
            </a:path>
          </a:pathLst>
        </a:custGeom>
        <a:noFill/>
        <a:ln w="25400" cap="flat" cmpd="sng" algn="ctr">
          <a:solidFill>
            <a:srgbClr val="FFCC3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4C842F7-11D9-43B3-9172-9AF8F89CCF16}">
      <dsp:nvSpPr>
        <dsp:cNvPr id="0" name=""/>
        <dsp:cNvSpPr/>
      </dsp:nvSpPr>
      <dsp:spPr>
        <a:xfrm>
          <a:off x="363071" y="1902516"/>
          <a:ext cx="1600406" cy="687814"/>
        </a:xfrm>
        <a:prstGeom prst="roundRect">
          <a:avLst>
            <a:gd name="adj" fmla="val 10000"/>
          </a:avLst>
        </a:prstGeo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fr-FR" sz="1600" b="0" kern="1200" dirty="0">
              <a:solidFill>
                <a:srgbClr val="000000"/>
              </a:solidFill>
              <a:latin typeface="Arial"/>
              <a:ea typeface="MS PGothic"/>
              <a:cs typeface="+mn-cs"/>
            </a:rPr>
            <a:t>Direction informatique</a:t>
          </a:r>
        </a:p>
      </dsp:txBody>
      <dsp:txXfrm>
        <a:off x="383216" y="1922661"/>
        <a:ext cx="1560116" cy="647524"/>
      </dsp:txXfrm>
    </dsp:sp>
    <dsp:sp modelId="{6ACFE7E6-6D4B-4D84-8575-B6A839F11E81}">
      <dsp:nvSpPr>
        <dsp:cNvPr id="0" name=""/>
        <dsp:cNvSpPr/>
      </dsp:nvSpPr>
      <dsp:spPr>
        <a:xfrm>
          <a:off x="182000" y="870794"/>
          <a:ext cx="181071" cy="2235396"/>
        </a:xfrm>
        <a:custGeom>
          <a:avLst/>
          <a:gdLst/>
          <a:ahLst/>
          <a:cxnLst/>
          <a:rect l="0" t="0" r="0" b="0"/>
          <a:pathLst>
            <a:path>
              <a:moveTo>
                <a:pt x="0" y="0"/>
              </a:moveTo>
              <a:lnTo>
                <a:pt x="0" y="2235396"/>
              </a:lnTo>
              <a:lnTo>
                <a:pt x="181071" y="2235396"/>
              </a:lnTo>
            </a:path>
          </a:pathLst>
        </a:custGeom>
        <a:noFill/>
        <a:ln w="25400" cap="flat" cmpd="sng" algn="ctr">
          <a:solidFill>
            <a:srgbClr val="FFCC3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F607809-6A66-46DB-B43B-B2B7F0FB28BC}">
      <dsp:nvSpPr>
        <dsp:cNvPr id="0" name=""/>
        <dsp:cNvSpPr/>
      </dsp:nvSpPr>
      <dsp:spPr>
        <a:xfrm>
          <a:off x="363071" y="2762284"/>
          <a:ext cx="1600406" cy="687814"/>
        </a:xfrm>
        <a:prstGeom prst="roundRect">
          <a:avLst>
            <a:gd name="adj" fmla="val 10000"/>
          </a:avLst>
        </a:prstGeo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buNone/>
          </a:pPr>
          <a:r>
            <a:rPr lang="fr-FR" sz="1200" b="0" kern="1200" dirty="0">
              <a:solidFill>
                <a:srgbClr val="000000"/>
              </a:solidFill>
              <a:latin typeface="Arial"/>
              <a:ea typeface="MS PGothic"/>
              <a:cs typeface="+mn-cs"/>
            </a:rPr>
            <a:t>Direction Prévention et Protection du Groupe </a:t>
          </a:r>
        </a:p>
      </dsp:txBody>
      <dsp:txXfrm>
        <a:off x="383216" y="2782429"/>
        <a:ext cx="1560116" cy="647524"/>
      </dsp:txXfrm>
    </dsp:sp>
    <dsp:sp modelId="{D9CF0495-8490-4A90-9183-58A6F94ABD3B}">
      <dsp:nvSpPr>
        <dsp:cNvPr id="0" name=""/>
        <dsp:cNvSpPr/>
      </dsp:nvSpPr>
      <dsp:spPr>
        <a:xfrm>
          <a:off x="2155548" y="182980"/>
          <a:ext cx="2054817" cy="687814"/>
        </a:xfrm>
        <a:prstGeom prst="roundRect">
          <a:avLst>
            <a:gd name="adj" fmla="val 10000"/>
          </a:avLst>
        </a:prstGeom>
        <a:gradFill rotWithShape="0">
          <a:gsLst>
            <a:gs pos="0">
              <a:srgbClr val="FFCC33">
                <a:hueOff val="0"/>
                <a:satOff val="0"/>
                <a:lumOff val="0"/>
                <a:alphaOff val="0"/>
                <a:shade val="51000"/>
                <a:satMod val="130000"/>
              </a:srgbClr>
            </a:gs>
            <a:gs pos="80000">
              <a:srgbClr val="FFCC33">
                <a:hueOff val="0"/>
                <a:satOff val="0"/>
                <a:lumOff val="0"/>
                <a:alphaOff val="0"/>
                <a:shade val="93000"/>
                <a:satMod val="130000"/>
              </a:srgbClr>
            </a:gs>
            <a:gs pos="100000">
              <a:srgbClr val="FFCC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buNone/>
          </a:pPr>
          <a:r>
            <a:rPr lang="fr-FR" sz="1800" b="1" kern="1200" dirty="0">
              <a:solidFill>
                <a:srgbClr val="000000"/>
              </a:solidFill>
              <a:latin typeface="Arial"/>
              <a:ea typeface="MS PGothic"/>
              <a:cs typeface="+mn-cs"/>
            </a:rPr>
            <a:t>Acteurs Métier</a:t>
          </a:r>
        </a:p>
      </dsp:txBody>
      <dsp:txXfrm>
        <a:off x="2175693" y="203125"/>
        <a:ext cx="2014527" cy="647524"/>
      </dsp:txXfrm>
    </dsp:sp>
    <dsp:sp modelId="{2D007F0E-2864-46AB-BE5C-941E903C1380}">
      <dsp:nvSpPr>
        <dsp:cNvPr id="0" name=""/>
        <dsp:cNvSpPr/>
      </dsp:nvSpPr>
      <dsp:spPr>
        <a:xfrm>
          <a:off x="2361030" y="870794"/>
          <a:ext cx="205481" cy="515860"/>
        </a:xfrm>
        <a:custGeom>
          <a:avLst/>
          <a:gdLst/>
          <a:ahLst/>
          <a:cxnLst/>
          <a:rect l="0" t="0" r="0" b="0"/>
          <a:pathLst>
            <a:path>
              <a:moveTo>
                <a:pt x="0" y="0"/>
              </a:moveTo>
              <a:lnTo>
                <a:pt x="0" y="515860"/>
              </a:lnTo>
              <a:lnTo>
                <a:pt x="205481" y="515860"/>
              </a:lnTo>
            </a:path>
          </a:pathLst>
        </a:custGeom>
        <a:noFill/>
        <a:ln w="25400" cap="flat" cmpd="sng" algn="ctr">
          <a:solidFill>
            <a:srgbClr val="FFCC3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4CF8952-FA88-4B34-B9B5-2E58D8844721}">
      <dsp:nvSpPr>
        <dsp:cNvPr id="0" name=""/>
        <dsp:cNvSpPr/>
      </dsp:nvSpPr>
      <dsp:spPr>
        <a:xfrm>
          <a:off x="2566512" y="1042748"/>
          <a:ext cx="1643853" cy="687814"/>
        </a:xfrm>
        <a:prstGeom prst="roundRect">
          <a:avLst>
            <a:gd name="adj" fmla="val 10000"/>
          </a:avLst>
        </a:prstGeo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fr-FR" sz="1600" kern="1200" dirty="0">
              <a:solidFill>
                <a:srgbClr val="000000">
                  <a:hueOff val="0"/>
                  <a:satOff val="0"/>
                  <a:lumOff val="0"/>
                  <a:alphaOff val="0"/>
                </a:srgbClr>
              </a:solidFill>
              <a:latin typeface="Arial"/>
              <a:ea typeface="MS PGothic"/>
              <a:cs typeface="+mn-cs"/>
            </a:rPr>
            <a:t>Collaborateur</a:t>
          </a:r>
        </a:p>
      </dsp:txBody>
      <dsp:txXfrm>
        <a:off x="2586657" y="1062893"/>
        <a:ext cx="1603563" cy="647524"/>
      </dsp:txXfrm>
    </dsp:sp>
    <dsp:sp modelId="{55335299-6D93-413B-8591-925F39B25038}">
      <dsp:nvSpPr>
        <dsp:cNvPr id="0" name=""/>
        <dsp:cNvSpPr/>
      </dsp:nvSpPr>
      <dsp:spPr>
        <a:xfrm>
          <a:off x="2361030" y="870794"/>
          <a:ext cx="205481" cy="1375628"/>
        </a:xfrm>
        <a:custGeom>
          <a:avLst/>
          <a:gdLst/>
          <a:ahLst/>
          <a:cxnLst/>
          <a:rect l="0" t="0" r="0" b="0"/>
          <a:pathLst>
            <a:path>
              <a:moveTo>
                <a:pt x="0" y="0"/>
              </a:moveTo>
              <a:lnTo>
                <a:pt x="0" y="1375628"/>
              </a:lnTo>
              <a:lnTo>
                <a:pt x="205481" y="1375628"/>
              </a:lnTo>
            </a:path>
          </a:pathLst>
        </a:custGeom>
        <a:noFill/>
        <a:ln w="25400" cap="flat" cmpd="sng" algn="ctr">
          <a:solidFill>
            <a:srgbClr val="FFCC3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FD87F03A-154F-4F37-957A-E5A4AB4F6FB5}">
      <dsp:nvSpPr>
        <dsp:cNvPr id="0" name=""/>
        <dsp:cNvSpPr/>
      </dsp:nvSpPr>
      <dsp:spPr>
        <a:xfrm>
          <a:off x="2566512" y="1902516"/>
          <a:ext cx="1643853" cy="687814"/>
        </a:xfrm>
        <a:prstGeom prst="roundRect">
          <a:avLst>
            <a:gd name="adj" fmla="val 10000"/>
          </a:avLst>
        </a:prstGeo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fr-FR" sz="1600" kern="1200" dirty="0">
              <a:solidFill>
                <a:srgbClr val="000000">
                  <a:hueOff val="0"/>
                  <a:satOff val="0"/>
                  <a:lumOff val="0"/>
                  <a:alphaOff val="0"/>
                </a:srgbClr>
              </a:solidFill>
              <a:latin typeface="Arial"/>
              <a:ea typeface="MS PGothic"/>
              <a:cs typeface="+mn-cs"/>
            </a:rPr>
            <a:t>Manager de service</a:t>
          </a:r>
        </a:p>
      </dsp:txBody>
      <dsp:txXfrm>
        <a:off x="2586657" y="1922661"/>
        <a:ext cx="1603563" cy="647524"/>
      </dsp:txXfrm>
    </dsp:sp>
    <dsp:sp modelId="{2C515A07-515B-4C89-9792-4E429083284C}">
      <dsp:nvSpPr>
        <dsp:cNvPr id="0" name=""/>
        <dsp:cNvSpPr/>
      </dsp:nvSpPr>
      <dsp:spPr>
        <a:xfrm>
          <a:off x="2361030" y="870794"/>
          <a:ext cx="205481" cy="2235396"/>
        </a:xfrm>
        <a:custGeom>
          <a:avLst/>
          <a:gdLst/>
          <a:ahLst/>
          <a:cxnLst/>
          <a:rect l="0" t="0" r="0" b="0"/>
          <a:pathLst>
            <a:path>
              <a:moveTo>
                <a:pt x="0" y="0"/>
              </a:moveTo>
              <a:lnTo>
                <a:pt x="0" y="2235396"/>
              </a:lnTo>
              <a:lnTo>
                <a:pt x="205481" y="2235396"/>
              </a:lnTo>
            </a:path>
          </a:pathLst>
        </a:custGeom>
        <a:noFill/>
        <a:ln w="25400" cap="flat" cmpd="sng" algn="ctr">
          <a:solidFill>
            <a:srgbClr val="FFCC3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12E6952E-13F2-4D55-9BAE-E290B7C05DE7}">
      <dsp:nvSpPr>
        <dsp:cNvPr id="0" name=""/>
        <dsp:cNvSpPr/>
      </dsp:nvSpPr>
      <dsp:spPr>
        <a:xfrm>
          <a:off x="2566512" y="2762284"/>
          <a:ext cx="1643853" cy="687814"/>
        </a:xfrm>
        <a:prstGeom prst="roundRect">
          <a:avLst>
            <a:gd name="adj" fmla="val 10000"/>
          </a:avLst>
        </a:prstGeo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fr-FR" sz="1600" kern="1200" dirty="0">
              <a:solidFill>
                <a:srgbClr val="000000">
                  <a:hueOff val="0"/>
                  <a:satOff val="0"/>
                  <a:lumOff val="0"/>
                  <a:alphaOff val="0"/>
                </a:srgbClr>
              </a:solidFill>
              <a:latin typeface="Arial"/>
              <a:ea typeface="MS PGothic"/>
              <a:cs typeface="+mn-cs"/>
            </a:rPr>
            <a:t>Directeur d’entité</a:t>
          </a:r>
        </a:p>
      </dsp:txBody>
      <dsp:txXfrm>
        <a:off x="2586657" y="2782429"/>
        <a:ext cx="1603563" cy="647524"/>
      </dsp:txXfrm>
    </dsp:sp>
    <dsp:sp modelId="{207CCB09-F399-42D6-BFAB-9093EA879628}">
      <dsp:nvSpPr>
        <dsp:cNvPr id="0" name=""/>
        <dsp:cNvSpPr/>
      </dsp:nvSpPr>
      <dsp:spPr>
        <a:xfrm>
          <a:off x="4554273" y="182980"/>
          <a:ext cx="2200881" cy="687814"/>
        </a:xfrm>
        <a:prstGeom prst="roundRect">
          <a:avLst>
            <a:gd name="adj" fmla="val 10000"/>
          </a:avLst>
        </a:prstGeom>
        <a:gradFill rotWithShape="0">
          <a:gsLst>
            <a:gs pos="0">
              <a:srgbClr val="FFCC33">
                <a:hueOff val="0"/>
                <a:satOff val="0"/>
                <a:lumOff val="0"/>
                <a:alphaOff val="0"/>
                <a:shade val="51000"/>
                <a:satMod val="130000"/>
              </a:srgbClr>
            </a:gs>
            <a:gs pos="80000">
              <a:srgbClr val="FFCC33">
                <a:hueOff val="0"/>
                <a:satOff val="0"/>
                <a:lumOff val="0"/>
                <a:alphaOff val="0"/>
                <a:shade val="93000"/>
                <a:satMod val="130000"/>
              </a:srgbClr>
            </a:gs>
            <a:gs pos="100000">
              <a:srgbClr val="FFCC3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buNone/>
          </a:pPr>
          <a:r>
            <a:rPr lang="fr-FR" sz="1800" b="1" kern="1200" dirty="0">
              <a:solidFill>
                <a:srgbClr val="000000"/>
              </a:solidFill>
              <a:latin typeface="Arial"/>
              <a:ea typeface="MS PGothic"/>
              <a:cs typeface="+mn-cs"/>
            </a:rPr>
            <a:t>Réseau RM</a:t>
          </a:r>
        </a:p>
      </dsp:txBody>
      <dsp:txXfrm>
        <a:off x="4574418" y="203125"/>
        <a:ext cx="2160591" cy="647524"/>
      </dsp:txXfrm>
    </dsp:sp>
    <dsp:sp modelId="{8C6B4368-3856-4082-A7A4-99E5D5481EB6}">
      <dsp:nvSpPr>
        <dsp:cNvPr id="0" name=""/>
        <dsp:cNvSpPr/>
      </dsp:nvSpPr>
      <dsp:spPr>
        <a:xfrm>
          <a:off x="4774361" y="870794"/>
          <a:ext cx="220088" cy="515860"/>
        </a:xfrm>
        <a:custGeom>
          <a:avLst/>
          <a:gdLst/>
          <a:ahLst/>
          <a:cxnLst/>
          <a:rect l="0" t="0" r="0" b="0"/>
          <a:pathLst>
            <a:path>
              <a:moveTo>
                <a:pt x="0" y="0"/>
              </a:moveTo>
              <a:lnTo>
                <a:pt x="0" y="515860"/>
              </a:lnTo>
              <a:lnTo>
                <a:pt x="220088" y="515860"/>
              </a:lnTo>
            </a:path>
          </a:pathLst>
        </a:custGeom>
        <a:noFill/>
        <a:ln w="25400" cap="flat" cmpd="sng" algn="ctr">
          <a:solidFill>
            <a:srgbClr val="FFCC3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DD7744E-FF91-43A0-A8FE-0BBA5B6ACE21}">
      <dsp:nvSpPr>
        <dsp:cNvPr id="0" name=""/>
        <dsp:cNvSpPr/>
      </dsp:nvSpPr>
      <dsp:spPr>
        <a:xfrm>
          <a:off x="4994449" y="1042748"/>
          <a:ext cx="1760705" cy="687814"/>
        </a:xfrm>
        <a:prstGeom prst="roundRect">
          <a:avLst>
            <a:gd name="adj" fmla="val 10000"/>
          </a:avLst>
        </a:prstGeo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fr-FR" sz="1600" kern="1200" dirty="0">
              <a:solidFill>
                <a:srgbClr val="000000">
                  <a:hueOff val="0"/>
                  <a:satOff val="0"/>
                  <a:lumOff val="0"/>
                  <a:alphaOff val="0"/>
                </a:srgbClr>
              </a:solidFill>
              <a:latin typeface="Arial"/>
              <a:ea typeface="MS PGothic"/>
              <a:cs typeface="+mn-cs"/>
            </a:rPr>
            <a:t>Correspondant RM</a:t>
          </a:r>
        </a:p>
      </dsp:txBody>
      <dsp:txXfrm>
        <a:off x="5014594" y="1062893"/>
        <a:ext cx="1720415" cy="647524"/>
      </dsp:txXfrm>
    </dsp:sp>
    <dsp:sp modelId="{3567815E-55FF-4347-9C5E-C93DAA5FA942}">
      <dsp:nvSpPr>
        <dsp:cNvPr id="0" name=""/>
        <dsp:cNvSpPr/>
      </dsp:nvSpPr>
      <dsp:spPr>
        <a:xfrm>
          <a:off x="4774361" y="870794"/>
          <a:ext cx="220088" cy="1375628"/>
        </a:xfrm>
        <a:custGeom>
          <a:avLst/>
          <a:gdLst/>
          <a:ahLst/>
          <a:cxnLst/>
          <a:rect l="0" t="0" r="0" b="0"/>
          <a:pathLst>
            <a:path>
              <a:moveTo>
                <a:pt x="0" y="0"/>
              </a:moveTo>
              <a:lnTo>
                <a:pt x="0" y="1375628"/>
              </a:lnTo>
              <a:lnTo>
                <a:pt x="220088" y="1375628"/>
              </a:lnTo>
            </a:path>
          </a:pathLst>
        </a:custGeom>
        <a:noFill/>
        <a:ln w="25400" cap="flat" cmpd="sng" algn="ctr">
          <a:solidFill>
            <a:srgbClr val="FFCC3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D4781B2-4C5D-4B83-9F6B-72C87BE89F82}">
      <dsp:nvSpPr>
        <dsp:cNvPr id="0" name=""/>
        <dsp:cNvSpPr/>
      </dsp:nvSpPr>
      <dsp:spPr>
        <a:xfrm>
          <a:off x="4994449" y="1902516"/>
          <a:ext cx="1755565" cy="687814"/>
        </a:xfrm>
        <a:prstGeom prst="roundRect">
          <a:avLst>
            <a:gd name="adj" fmla="val 10000"/>
          </a:avLst>
        </a:prstGeo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fr-FR" sz="1600" kern="1200" dirty="0">
              <a:solidFill>
                <a:srgbClr val="000000">
                  <a:hueOff val="0"/>
                  <a:satOff val="0"/>
                  <a:lumOff val="0"/>
                  <a:alphaOff val="0"/>
                </a:srgbClr>
              </a:solidFill>
              <a:latin typeface="Arial"/>
              <a:ea typeface="MS PGothic"/>
              <a:cs typeface="+mn-cs"/>
            </a:rPr>
            <a:t>Records Manager</a:t>
          </a:r>
        </a:p>
      </dsp:txBody>
      <dsp:txXfrm>
        <a:off x="5014594" y="1922661"/>
        <a:ext cx="1715275" cy="647524"/>
      </dsp:txXfrm>
    </dsp:sp>
    <dsp:sp modelId="{2FAE0300-6F26-4EFD-8104-6CE1687285F8}">
      <dsp:nvSpPr>
        <dsp:cNvPr id="0" name=""/>
        <dsp:cNvSpPr/>
      </dsp:nvSpPr>
      <dsp:spPr>
        <a:xfrm>
          <a:off x="4774361" y="870794"/>
          <a:ext cx="220088" cy="2235396"/>
        </a:xfrm>
        <a:custGeom>
          <a:avLst/>
          <a:gdLst/>
          <a:ahLst/>
          <a:cxnLst/>
          <a:rect l="0" t="0" r="0" b="0"/>
          <a:pathLst>
            <a:path>
              <a:moveTo>
                <a:pt x="0" y="0"/>
              </a:moveTo>
              <a:lnTo>
                <a:pt x="0" y="2235396"/>
              </a:lnTo>
              <a:lnTo>
                <a:pt x="220088" y="2235396"/>
              </a:lnTo>
            </a:path>
          </a:pathLst>
        </a:custGeom>
        <a:noFill/>
        <a:ln w="25400" cap="flat" cmpd="sng" algn="ctr">
          <a:solidFill>
            <a:srgbClr val="FFCC3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26BC19C-B360-47DF-BCCE-F0BDE271C257}">
      <dsp:nvSpPr>
        <dsp:cNvPr id="0" name=""/>
        <dsp:cNvSpPr/>
      </dsp:nvSpPr>
      <dsp:spPr>
        <a:xfrm>
          <a:off x="4994449" y="2762284"/>
          <a:ext cx="1760705" cy="687814"/>
        </a:xfrm>
        <a:prstGeom prst="roundRect">
          <a:avLst>
            <a:gd name="adj" fmla="val 10000"/>
          </a:avLst>
        </a:prstGeom>
        <a:solidFill>
          <a:srgbClr val="FFFFFF">
            <a:alpha val="90000"/>
            <a:hueOff val="0"/>
            <a:satOff val="0"/>
            <a:lumOff val="0"/>
            <a:alphaOff val="0"/>
          </a:srgbClr>
        </a:solidFill>
        <a:ln w="9525" cap="flat" cmpd="sng" algn="ctr">
          <a:solidFill>
            <a:srgbClr val="FFCC33">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buNone/>
          </a:pPr>
          <a:r>
            <a:rPr lang="fr-FR" sz="1600" kern="1200" dirty="0">
              <a:solidFill>
                <a:srgbClr val="000000">
                  <a:hueOff val="0"/>
                  <a:satOff val="0"/>
                  <a:lumOff val="0"/>
                  <a:alphaOff val="0"/>
                </a:srgbClr>
              </a:solidFill>
              <a:latin typeface="Arial"/>
              <a:ea typeface="MS PGothic"/>
              <a:cs typeface="+mn-cs"/>
            </a:rPr>
            <a:t>Equipe RM Groupe</a:t>
          </a:r>
        </a:p>
      </dsp:txBody>
      <dsp:txXfrm>
        <a:off x="5014594" y="2782429"/>
        <a:ext cx="1720415" cy="647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BFDE8-393B-4B3C-A22E-90CCB04F3AFB}">
      <dsp:nvSpPr>
        <dsp:cNvPr id="0" name=""/>
        <dsp:cNvSpPr/>
      </dsp:nvSpPr>
      <dsp:spPr>
        <a:xfrm rot="5400000">
          <a:off x="-216688" y="216942"/>
          <a:ext cx="1444587" cy="10112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a:solidFill>
                <a:schemeClr val="tx1"/>
              </a:solidFill>
            </a:rPr>
            <a:t>Phase 1 Lancement</a:t>
          </a:r>
        </a:p>
      </dsp:txBody>
      <dsp:txXfrm rot="-5400000">
        <a:off x="1" y="505858"/>
        <a:ext cx="1011210" cy="433377"/>
      </dsp:txXfrm>
    </dsp:sp>
    <dsp:sp modelId="{56EFD2B5-8704-44D4-8B8D-FE2D20194E33}">
      <dsp:nvSpPr>
        <dsp:cNvPr id="0" name=""/>
        <dsp:cNvSpPr/>
      </dsp:nvSpPr>
      <dsp:spPr>
        <a:xfrm rot="5400000">
          <a:off x="4032327" y="-3020862"/>
          <a:ext cx="938981" cy="69812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La Direction décline les enjeux de la PGRM dans son contexte</a:t>
          </a:r>
        </a:p>
        <a:p>
          <a:pPr marL="114300" lvl="1" indent="-114300" algn="l" defTabSz="533400">
            <a:lnSpc>
              <a:spcPct val="90000"/>
            </a:lnSpc>
            <a:spcBef>
              <a:spcPct val="0"/>
            </a:spcBef>
            <a:spcAft>
              <a:spcPct val="15000"/>
            </a:spcAft>
            <a:buChar char="••"/>
          </a:pPr>
          <a:r>
            <a:rPr lang="fr-FR" sz="1200" kern="1200" dirty="0"/>
            <a:t>La Direction désigne le Records Manager, qui est formé par l’équipe </a:t>
          </a:r>
          <a:r>
            <a:rPr lang="fr-FR" sz="1200" kern="1200" dirty="0" err="1"/>
            <a:t>Fill’Good</a:t>
          </a:r>
          <a:endParaRPr lang="fr-FR" sz="1200" kern="1200" dirty="0"/>
        </a:p>
        <a:p>
          <a:pPr marL="114300" lvl="2" indent="-57150" algn="l" defTabSz="488950">
            <a:lnSpc>
              <a:spcPct val="90000"/>
            </a:lnSpc>
            <a:spcBef>
              <a:spcPct val="0"/>
            </a:spcBef>
            <a:spcAft>
              <a:spcPct val="15000"/>
            </a:spcAft>
            <a:buChar char="••"/>
          </a:pPr>
          <a:r>
            <a:rPr lang="fr-FR" sz="1100" kern="1200" dirty="0"/>
            <a:t> </a:t>
          </a:r>
          <a:r>
            <a:rPr lang="fr-FR" sz="1100" i="1" kern="1200" dirty="0"/>
            <a:t>niveau d’implication : environ 1 jour par semaine, à ajuster en fonction des enjeux et objectifs</a:t>
          </a:r>
        </a:p>
      </dsp:txBody>
      <dsp:txXfrm rot="-5400000">
        <a:off x="1011211" y="46091"/>
        <a:ext cx="6935378" cy="847307"/>
      </dsp:txXfrm>
    </dsp:sp>
    <dsp:sp modelId="{ED9D4BAB-4AE3-4CE4-BC05-A77582AC8E6A}">
      <dsp:nvSpPr>
        <dsp:cNvPr id="0" name=""/>
        <dsp:cNvSpPr/>
      </dsp:nvSpPr>
      <dsp:spPr>
        <a:xfrm rot="5400000">
          <a:off x="-216688" y="1466141"/>
          <a:ext cx="1444587" cy="10112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a:solidFill>
                <a:schemeClr val="tx1"/>
              </a:solidFill>
            </a:rPr>
            <a:t>Phase 2</a:t>
          </a:r>
        </a:p>
        <a:p>
          <a:pPr lvl="0" algn="ctr" defTabSz="466725">
            <a:lnSpc>
              <a:spcPct val="90000"/>
            </a:lnSpc>
            <a:spcBef>
              <a:spcPct val="0"/>
            </a:spcBef>
            <a:spcAft>
              <a:spcPct val="35000"/>
            </a:spcAft>
          </a:pPr>
          <a:r>
            <a:rPr lang="fr-FR" sz="1050" kern="1200" dirty="0">
              <a:solidFill>
                <a:schemeClr val="tx1"/>
              </a:solidFill>
            </a:rPr>
            <a:t>Préparation</a:t>
          </a:r>
        </a:p>
      </dsp:txBody>
      <dsp:txXfrm rot="-5400000">
        <a:off x="1" y="1755057"/>
        <a:ext cx="1011210" cy="433377"/>
      </dsp:txXfrm>
    </dsp:sp>
    <dsp:sp modelId="{24D6F636-E224-41BA-A7A4-BE590E48163E}">
      <dsp:nvSpPr>
        <dsp:cNvPr id="0" name=""/>
        <dsp:cNvSpPr/>
      </dsp:nvSpPr>
      <dsp:spPr>
        <a:xfrm rot="5400000">
          <a:off x="4039820" y="-1771662"/>
          <a:ext cx="923995" cy="69812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Le Records Manager et l’équipe </a:t>
          </a:r>
          <a:r>
            <a:rPr lang="fr-FR" sz="1200" kern="1200" dirty="0" err="1"/>
            <a:t>Fill’Good</a:t>
          </a:r>
          <a:r>
            <a:rPr lang="fr-FR" sz="1200" kern="1200" dirty="0"/>
            <a:t> construisent le Référentiel de conservation</a:t>
          </a:r>
        </a:p>
        <a:p>
          <a:pPr marL="114300" lvl="1" indent="-114300" algn="l" defTabSz="533400">
            <a:lnSpc>
              <a:spcPct val="90000"/>
            </a:lnSpc>
            <a:spcBef>
              <a:spcPct val="0"/>
            </a:spcBef>
            <a:spcAft>
              <a:spcPct val="15000"/>
            </a:spcAft>
            <a:buChar char="••"/>
          </a:pPr>
          <a:r>
            <a:rPr lang="fr-FR" sz="1200" kern="1200" dirty="0"/>
            <a:t>Les chantiers prioritaires sont identifiés avec le RM et des correspondants RM sont désignés</a:t>
          </a:r>
        </a:p>
        <a:p>
          <a:pPr marL="114300" lvl="1" indent="-114300" algn="l" defTabSz="533400">
            <a:lnSpc>
              <a:spcPct val="90000"/>
            </a:lnSpc>
            <a:spcBef>
              <a:spcPct val="0"/>
            </a:spcBef>
            <a:spcAft>
              <a:spcPct val="15000"/>
            </a:spcAft>
            <a:buChar char="••"/>
          </a:pPr>
          <a:r>
            <a:rPr lang="fr-FR" sz="1200" kern="1200" dirty="0"/>
            <a:t>Des actions rapides (quick-</a:t>
          </a:r>
          <a:r>
            <a:rPr lang="fr-FR" sz="1200" kern="1200" dirty="0" err="1"/>
            <a:t>wins</a:t>
          </a:r>
          <a:r>
            <a:rPr lang="fr-FR" sz="1200" kern="1200" dirty="0"/>
            <a:t>) sont mises en évidence, elles sont réalisables dès maintenant</a:t>
          </a:r>
        </a:p>
      </dsp:txBody>
      <dsp:txXfrm rot="-5400000">
        <a:off x="1011210" y="1302054"/>
        <a:ext cx="6936109" cy="833783"/>
      </dsp:txXfrm>
    </dsp:sp>
    <dsp:sp modelId="{BC8BED56-6F18-4199-866E-41DF441DAAC7}">
      <dsp:nvSpPr>
        <dsp:cNvPr id="0" name=""/>
        <dsp:cNvSpPr/>
      </dsp:nvSpPr>
      <dsp:spPr>
        <a:xfrm rot="5400000">
          <a:off x="-216688" y="2732375"/>
          <a:ext cx="1444587" cy="101121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a:solidFill>
                <a:schemeClr val="tx1"/>
              </a:solidFill>
            </a:rPr>
            <a:t>Phase 3</a:t>
          </a:r>
        </a:p>
        <a:p>
          <a:pPr lvl="0" algn="ctr" defTabSz="466725">
            <a:lnSpc>
              <a:spcPct val="90000"/>
            </a:lnSpc>
            <a:spcBef>
              <a:spcPct val="0"/>
            </a:spcBef>
            <a:spcAft>
              <a:spcPct val="35000"/>
            </a:spcAft>
          </a:pPr>
          <a:r>
            <a:rPr lang="fr-FR" sz="1050" kern="1200" dirty="0">
              <a:solidFill>
                <a:schemeClr val="tx1"/>
              </a:solidFill>
            </a:rPr>
            <a:t>Chantiers</a:t>
          </a:r>
        </a:p>
      </dsp:txBody>
      <dsp:txXfrm rot="-5400000">
        <a:off x="1" y="3021291"/>
        <a:ext cx="1011210" cy="433377"/>
      </dsp:txXfrm>
    </dsp:sp>
    <dsp:sp modelId="{0605E4C8-28B3-42D9-A422-33E97D10246D}">
      <dsp:nvSpPr>
        <dsp:cNvPr id="0" name=""/>
        <dsp:cNvSpPr/>
      </dsp:nvSpPr>
      <dsp:spPr>
        <a:xfrm rot="5400000">
          <a:off x="4015294" y="-505429"/>
          <a:ext cx="973047" cy="69812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solidFill>
                <a:srgbClr val="000000">
                  <a:hueOff val="0"/>
                  <a:satOff val="0"/>
                  <a:lumOff val="0"/>
                  <a:alphaOff val="0"/>
                </a:srgbClr>
              </a:solidFill>
              <a:latin typeface="Arial"/>
              <a:ea typeface="MS PGothic"/>
              <a:cs typeface="+mn-cs"/>
            </a:rPr>
            <a:t>Étudier et préparer la cible (paramètres, processus métier…)</a:t>
          </a:r>
          <a:endParaRPr lang="fr-FR" sz="1050" kern="1200" dirty="0">
            <a:solidFill>
              <a:srgbClr val="000000">
                <a:hueOff val="0"/>
                <a:satOff val="0"/>
                <a:lumOff val="0"/>
                <a:alphaOff val="0"/>
              </a:srgbClr>
            </a:solidFill>
            <a:latin typeface="Arial"/>
            <a:ea typeface="MS PGothic"/>
            <a:cs typeface="+mn-cs"/>
          </a:endParaRPr>
        </a:p>
        <a:p>
          <a:pPr marL="114300" lvl="1" indent="-114300" algn="l" defTabSz="533400">
            <a:lnSpc>
              <a:spcPct val="90000"/>
            </a:lnSpc>
            <a:spcBef>
              <a:spcPct val="0"/>
            </a:spcBef>
            <a:spcAft>
              <a:spcPct val="15000"/>
            </a:spcAft>
            <a:buChar char="••"/>
          </a:pPr>
          <a:r>
            <a:rPr lang="fr-FR" sz="1200" kern="1200" dirty="0">
              <a:solidFill>
                <a:srgbClr val="000000">
                  <a:hueOff val="0"/>
                  <a:satOff val="0"/>
                  <a:lumOff val="0"/>
                  <a:alphaOff val="0"/>
                </a:srgbClr>
              </a:solidFill>
              <a:latin typeface="Arial"/>
              <a:ea typeface="MS PGothic"/>
              <a:cs typeface="+mn-cs"/>
            </a:rPr>
            <a:t>Mener les travaux sur les fonds papier ou numériques (tri, numérisation…)</a:t>
          </a:r>
        </a:p>
        <a:p>
          <a:pPr marL="114300" lvl="1" indent="-114300" algn="l" defTabSz="533400">
            <a:lnSpc>
              <a:spcPct val="90000"/>
            </a:lnSpc>
            <a:spcBef>
              <a:spcPct val="0"/>
            </a:spcBef>
            <a:spcAft>
              <a:spcPct val="15000"/>
            </a:spcAft>
            <a:buChar char="••"/>
          </a:pPr>
          <a:r>
            <a:rPr lang="fr-FR" sz="1200" kern="1200" dirty="0">
              <a:solidFill>
                <a:srgbClr val="000000">
                  <a:hueOff val="0"/>
                  <a:satOff val="0"/>
                  <a:lumOff val="0"/>
                  <a:alphaOff val="0"/>
                </a:srgbClr>
              </a:solidFill>
              <a:latin typeface="Arial"/>
              <a:ea typeface="MS PGothic"/>
              <a:cs typeface="+mn-cs"/>
            </a:rPr>
            <a:t>Accompagner le changement (communication, formation…)</a:t>
          </a:r>
        </a:p>
        <a:p>
          <a:pPr marL="114300" lvl="1" indent="-114300" algn="l" defTabSz="533400">
            <a:lnSpc>
              <a:spcPct val="90000"/>
            </a:lnSpc>
            <a:spcBef>
              <a:spcPct val="0"/>
            </a:spcBef>
            <a:spcAft>
              <a:spcPct val="15000"/>
            </a:spcAft>
            <a:buChar char="••"/>
          </a:pPr>
          <a:r>
            <a:rPr lang="fr-FR" sz="1200" kern="1200" dirty="0">
              <a:solidFill>
                <a:srgbClr val="000000">
                  <a:hueOff val="0"/>
                  <a:satOff val="0"/>
                  <a:lumOff val="0"/>
                  <a:alphaOff val="0"/>
                </a:srgbClr>
              </a:solidFill>
              <a:latin typeface="Arial"/>
              <a:ea typeface="MS PGothic"/>
              <a:cs typeface="+mn-cs"/>
            </a:rPr>
            <a:t>Mener les actions liées aux quick-</a:t>
          </a:r>
          <a:r>
            <a:rPr lang="fr-FR" sz="1200" kern="1200" dirty="0" err="1">
              <a:solidFill>
                <a:srgbClr val="000000">
                  <a:hueOff val="0"/>
                  <a:satOff val="0"/>
                  <a:lumOff val="0"/>
                  <a:alphaOff val="0"/>
                </a:srgbClr>
              </a:solidFill>
              <a:latin typeface="Arial"/>
              <a:ea typeface="MS PGothic"/>
              <a:cs typeface="+mn-cs"/>
            </a:rPr>
            <a:t>wins</a:t>
          </a:r>
          <a:endParaRPr lang="fr-FR" sz="1200" kern="1200" dirty="0">
            <a:solidFill>
              <a:srgbClr val="000000">
                <a:hueOff val="0"/>
                <a:satOff val="0"/>
                <a:lumOff val="0"/>
                <a:alphaOff val="0"/>
              </a:srgbClr>
            </a:solidFill>
            <a:latin typeface="Arial"/>
            <a:ea typeface="MS PGothic"/>
            <a:cs typeface="+mn-cs"/>
          </a:endParaRPr>
        </a:p>
      </dsp:txBody>
      <dsp:txXfrm rot="-5400000">
        <a:off x="1011210" y="2546155"/>
        <a:ext cx="6933715" cy="8780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C4983F-4EC6-4B8E-8ED4-DAFAE46032ED}" type="datetimeFigureOut">
              <a:rPr lang="fr-FR" smtClean="0"/>
              <a:pPr/>
              <a:t>29/08/2017</a:t>
            </a:fld>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6D30AD-5E41-4690-B519-ED7CE996B425}" type="slidenum">
              <a:rPr lang="fr-FR" smtClean="0"/>
              <a:pPr/>
              <a:t>‹N°›</a:t>
            </a:fld>
            <a:endParaRPr lang="fr-FR"/>
          </a:p>
        </p:txBody>
      </p:sp>
      <p:sp>
        <p:nvSpPr>
          <p:cNvPr id="6" name="Espace réservé du pied de page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2728917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812E0-94EC-4F6C-90CD-B7F3BECF1844}" type="datetimeFigureOut">
              <a:rPr lang="fr-FR" smtClean="0"/>
              <a:pPr/>
              <a:t>29/08/2017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EB80D-65FE-4B61-8255-E0BAB71FCFAF}" type="slidenum">
              <a:rPr lang="fr-FR" smtClean="0"/>
              <a:pPr/>
              <a:t>‹N°›</a:t>
            </a:fld>
            <a:endParaRPr lang="fr-FR"/>
          </a:p>
        </p:txBody>
      </p:sp>
    </p:spTree>
    <p:extLst>
      <p:ext uri="{BB962C8B-B14F-4D97-AF65-F5344CB8AC3E}">
        <p14:creationId xmlns:p14="http://schemas.microsoft.com/office/powerpoint/2010/main" val="341187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0EB80D-65FE-4B61-8255-E0BAB71FCFAF}" type="slidenum">
              <a:rPr lang="fr-FR" smtClean="0"/>
              <a:pPr/>
              <a:t>2</a:t>
            </a:fld>
            <a:endParaRPr lang="fr-FR"/>
          </a:p>
        </p:txBody>
      </p:sp>
    </p:spTree>
    <p:extLst>
      <p:ext uri="{BB962C8B-B14F-4D97-AF65-F5344CB8AC3E}">
        <p14:creationId xmlns:p14="http://schemas.microsoft.com/office/powerpoint/2010/main" val="169702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latin typeface="Arial"/>
                <a:cs typeface="Arial"/>
              </a:rPr>
              <a:t>Le déploiement du RM dans une Direction métier suit un phasage présenté dans ce slide</a:t>
            </a:r>
          </a:p>
          <a:p>
            <a:pPr marL="171450" indent="-171450">
              <a:buFont typeface="Arial" panose="020B0604020202020204" pitchFamily="34" charset="0"/>
              <a:buChar char="•"/>
            </a:pPr>
            <a:endParaRPr lang="fr-FR" dirty="0">
              <a:latin typeface="Arial"/>
              <a:cs typeface="Arial"/>
            </a:endParaRPr>
          </a:p>
          <a:p>
            <a:pPr marL="171450" indent="-171450">
              <a:buFont typeface="Arial" panose="020B0604020202020204" pitchFamily="34" charset="0"/>
              <a:buChar char="•"/>
            </a:pPr>
            <a:r>
              <a:rPr lang="fr-FR" dirty="0">
                <a:latin typeface="Arial"/>
                <a:cs typeface="Arial"/>
              </a:rPr>
              <a:t>En phase 1, les enjeux spécifiques à la Direction en matière de conservation sont ajoutés à ceux identifiés au niveau du Groupe, afin que la démarche RM soit la plus profitable possible à la structure; la Direction nomme un Records Manager qui nous accompagne dans les phases suivantes</a:t>
            </a:r>
          </a:p>
          <a:p>
            <a:pPr marL="171450" indent="-171450">
              <a:buFont typeface="Arial" panose="020B0604020202020204" pitchFamily="34" charset="0"/>
              <a:buChar char="•"/>
            </a:pPr>
            <a:endParaRPr lang="fr-FR" dirty="0">
              <a:latin typeface="Arial"/>
              <a:cs typeface="Arial"/>
            </a:endParaRPr>
          </a:p>
          <a:p>
            <a:pPr marL="171450" indent="-171450">
              <a:buFont typeface="Arial" panose="020B0604020202020204" pitchFamily="34" charset="0"/>
              <a:buChar char="•"/>
            </a:pPr>
            <a:r>
              <a:rPr lang="fr-FR" dirty="0">
                <a:latin typeface="Arial"/>
                <a:cs typeface="Arial"/>
              </a:rPr>
              <a:t>En phase 2, nous constituons le Référentiel de conservation avec le RM Métier, car c’est un préalable incontournable pour mener les autres travaux. Ces travaux sont tous menés sous la forme de « chantiers », ce qui permet de bien identifier leur objectif avec le Métier et de leur associer un calendrier et une méthode de travail (voir slide suivant). Avec le RM et conformément aux orientation de la phase 1, nous identifions au moins un chantier prioritaire à mener dans la Direction, mais plusieurs chantiers peuvent être définis, selon un calendrier global convenu avec la Direction.</a:t>
            </a:r>
          </a:p>
          <a:p>
            <a:pPr marL="171450" indent="-171450">
              <a:buFont typeface="Arial" panose="020B0604020202020204" pitchFamily="34" charset="0"/>
              <a:buChar char="•"/>
            </a:pPr>
            <a:endParaRPr lang="fr-FR" dirty="0">
              <a:latin typeface="Arial"/>
              <a:cs typeface="Arial"/>
            </a:endParaRPr>
          </a:p>
          <a:p>
            <a:pPr marL="171450" indent="-171450">
              <a:buFont typeface="Arial" panose="020B0604020202020204" pitchFamily="34" charset="0"/>
              <a:buChar char="•"/>
            </a:pPr>
            <a:r>
              <a:rPr lang="fr-FR" dirty="0">
                <a:latin typeface="Arial"/>
                <a:cs typeface="Arial"/>
              </a:rPr>
              <a:t>En phase 3, nous accompagnons la réalisation du ou des chantiers prioritaires identifiés.</a:t>
            </a:r>
          </a:p>
          <a:p>
            <a:pPr marL="171450" indent="-171450">
              <a:buFont typeface="Arial" panose="020B0604020202020204" pitchFamily="34" charset="0"/>
              <a:buChar char="•"/>
            </a:pPr>
            <a:endParaRPr lang="fr-FR" dirty="0">
              <a:latin typeface="Arial"/>
              <a:cs typeface="Arial"/>
            </a:endParaRPr>
          </a:p>
          <a:p>
            <a:pPr marL="171450" indent="-171450">
              <a:buFont typeface="Arial" panose="020B0604020202020204" pitchFamily="34" charset="0"/>
              <a:buChar char="•"/>
            </a:pPr>
            <a:r>
              <a:rPr lang="fr-FR" dirty="0">
                <a:latin typeface="Arial"/>
                <a:cs typeface="Arial"/>
              </a:rPr>
              <a:t>En phase 4, le déploiement de la démarche RM se fait dans l’ensemble de la Direction, suivant des chantiers de déploiement.</a:t>
            </a:r>
          </a:p>
        </p:txBody>
      </p:sp>
    </p:spTree>
    <p:extLst>
      <p:ext uri="{BB962C8B-B14F-4D97-AF65-F5344CB8AC3E}">
        <p14:creationId xmlns:p14="http://schemas.microsoft.com/office/powerpoint/2010/main" val="119556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0EB80D-65FE-4B61-8255-E0BAB71FCFAF}" type="slidenum">
              <a:rPr lang="fr-FR" smtClean="0"/>
              <a:pPr/>
              <a:t>5</a:t>
            </a:fld>
            <a:endParaRPr lang="fr-FR"/>
          </a:p>
        </p:txBody>
      </p:sp>
    </p:spTree>
    <p:extLst>
      <p:ext uri="{BB962C8B-B14F-4D97-AF65-F5344CB8AC3E}">
        <p14:creationId xmlns:p14="http://schemas.microsoft.com/office/powerpoint/2010/main" val="116996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50875" y="449263"/>
            <a:ext cx="3319463" cy="2489200"/>
          </a:xfrm>
        </p:spPr>
      </p:sp>
      <p:sp>
        <p:nvSpPr>
          <p:cNvPr id="3" name="Espace réservé des commentaires 2"/>
          <p:cNvSpPr>
            <a:spLocks noGrp="1"/>
          </p:cNvSpPr>
          <p:nvPr>
            <p:ph type="body" idx="1"/>
          </p:nvPr>
        </p:nvSpPr>
        <p:spPr/>
        <p:txBody>
          <a:bodyPr/>
          <a:lstStyle/>
          <a:p>
            <a:endParaRPr lang="en-US"/>
          </a:p>
        </p:txBody>
      </p:sp>
    </p:spTree>
    <p:extLst>
      <p:ext uri="{BB962C8B-B14F-4D97-AF65-F5344CB8AC3E}">
        <p14:creationId xmlns:p14="http://schemas.microsoft.com/office/powerpoint/2010/main" val="306048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a:xfrm>
            <a:off x="3649028" y="9912240"/>
            <a:ext cx="2791573" cy="521793"/>
          </a:xfrm>
          <a:prstGeom prst="rect">
            <a:avLst/>
          </a:prstGeom>
        </p:spPr>
        <p:txBody>
          <a:bodyPr/>
          <a:lstStyle/>
          <a:p>
            <a:fld id="{E0DAA9B5-133C-47CC-B6CE-0346D7472F4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2391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637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97034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lvl1pPr defTabSz="998538">
              <a:spcBef>
                <a:spcPct val="30000"/>
              </a:spcBef>
              <a:buClr>
                <a:schemeClr val="accent1"/>
              </a:buClr>
              <a:buFont typeface="Wingdings" pitchFamily="2" charset="2"/>
              <a:defRPr sz="800">
                <a:solidFill>
                  <a:schemeClr val="tx1"/>
                </a:solidFill>
                <a:latin typeface="Arial" charset="0"/>
                <a:ea typeface="MS PGothic" pitchFamily="34" charset="-128"/>
              </a:defRPr>
            </a:lvl1pPr>
            <a:lvl2pPr marL="742950" indent="-285750" defTabSz="998538">
              <a:spcBef>
                <a:spcPct val="30000"/>
              </a:spcBef>
              <a:defRPr sz="1200">
                <a:solidFill>
                  <a:schemeClr val="tx1"/>
                </a:solidFill>
                <a:latin typeface="Arial" charset="0"/>
                <a:ea typeface="MS PGothic" pitchFamily="34" charset="-128"/>
              </a:defRPr>
            </a:lvl2pPr>
            <a:lvl3pPr marL="1143000" indent="-228600" defTabSz="998538">
              <a:spcBef>
                <a:spcPct val="30000"/>
              </a:spcBef>
              <a:defRPr sz="1200">
                <a:solidFill>
                  <a:schemeClr val="tx1"/>
                </a:solidFill>
                <a:latin typeface="Arial" charset="0"/>
                <a:ea typeface="MS PGothic" pitchFamily="34" charset="-128"/>
              </a:defRPr>
            </a:lvl3pPr>
            <a:lvl4pPr marL="1600200" indent="-228600" defTabSz="998538">
              <a:spcBef>
                <a:spcPct val="30000"/>
              </a:spcBef>
              <a:defRPr sz="1200">
                <a:solidFill>
                  <a:schemeClr val="tx1"/>
                </a:solidFill>
                <a:latin typeface="Arial" charset="0"/>
                <a:ea typeface="MS PGothic" pitchFamily="34" charset="-128"/>
              </a:defRPr>
            </a:lvl4pPr>
            <a:lvl5pPr marL="2057400" indent="-228600" defTabSz="998538">
              <a:spcBef>
                <a:spcPct val="30000"/>
              </a:spcBef>
              <a:defRPr sz="1200">
                <a:solidFill>
                  <a:schemeClr val="tx1"/>
                </a:solidFill>
                <a:latin typeface="Arial" charset="0"/>
                <a:ea typeface="MS PGothic" pitchFamily="34" charset="-128"/>
              </a:defRPr>
            </a:lvl5pPr>
            <a:lvl6pPr marL="2514600" indent="-228600" defTabSz="998538"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defTabSz="998538"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defTabSz="998538"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defTabSz="998538"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l" defTabSz="998538" rtl="0" eaLnBrk="1" fontAlgn="base" latinLnBrk="0" hangingPunct="1">
              <a:lnSpc>
                <a:spcPct val="90000"/>
              </a:lnSpc>
              <a:spcBef>
                <a:spcPct val="35000"/>
              </a:spcBef>
              <a:spcAft>
                <a:spcPct val="0"/>
              </a:spcAft>
              <a:buClr>
                <a:srgbClr val="F7B100"/>
              </a:buClr>
              <a:buSzTx/>
              <a:buFont typeface="Wingdings" pitchFamily="2" charset="2"/>
              <a:buNone/>
              <a:tabLst/>
              <a:defRPr/>
            </a:pPr>
            <a:fld id="{38D59893-5618-4336-A68A-21EA01AABCB1}" type="slidenum">
              <a:rPr kumimoji="0" lang="en-US" altLang="en-US" sz="1300" b="1" i="0" u="none" strike="noStrike" kern="1200" cap="none" spc="0" normalizeH="0" baseline="0" noProof="0">
                <a:ln>
                  <a:noFill/>
                </a:ln>
                <a:solidFill>
                  <a:srgbClr val="000000"/>
                </a:solidFill>
                <a:effectLst/>
                <a:uLnTx/>
                <a:uFillTx/>
                <a:latin typeface="Arial" charset="0"/>
                <a:ea typeface="MS PGothic" pitchFamily="34" charset="-128"/>
                <a:cs typeface="Arial" charset="0"/>
              </a:rPr>
              <a:pPr marL="0" marR="0" lvl="0" indent="0" algn="l" defTabSz="998538" rtl="0" eaLnBrk="1" fontAlgn="base" latinLnBrk="0" hangingPunct="1">
                <a:lnSpc>
                  <a:spcPct val="90000"/>
                </a:lnSpc>
                <a:spcBef>
                  <a:spcPct val="35000"/>
                </a:spcBef>
                <a:spcAft>
                  <a:spcPct val="0"/>
                </a:spcAft>
                <a:buClr>
                  <a:srgbClr val="F7B100"/>
                </a:buClr>
                <a:buSzTx/>
                <a:buFont typeface="Wingdings" pitchFamily="2" charset="2"/>
                <a:buNone/>
                <a:tabLst/>
                <a:defRPr/>
              </a:pPr>
              <a:t>13</a:t>
            </a:fld>
            <a:endParaRPr kumimoji="0" lang="fr-FR" altLang="en-US" sz="1300" b="1"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
        <p:nvSpPr>
          <p:cNvPr id="18435" name="Rectangle 7"/>
          <p:cNvSpPr txBox="1">
            <a:spLocks noGrp="1" noChangeArrowheads="1"/>
          </p:cNvSpPr>
          <p:nvPr/>
        </p:nvSpPr>
        <p:spPr bwMode="auto">
          <a:xfrm>
            <a:off x="397034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0" tIns="44066" rIns="88130" bIns="44066"/>
          <a:lstStyle>
            <a:lvl1pPr>
              <a:spcBef>
                <a:spcPct val="30000"/>
              </a:spcBef>
              <a:buClr>
                <a:schemeClr val="accent1"/>
              </a:buClr>
              <a:buFont typeface="Wingdings" pitchFamily="2" charset="2"/>
              <a:defRPr sz="8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l" defTabSz="914400" rtl="0" eaLnBrk="1" fontAlgn="base" latinLnBrk="0" hangingPunct="1">
              <a:lnSpc>
                <a:spcPct val="90000"/>
              </a:lnSpc>
              <a:spcBef>
                <a:spcPct val="35000"/>
              </a:spcBef>
              <a:spcAft>
                <a:spcPct val="0"/>
              </a:spcAft>
              <a:buClr>
                <a:srgbClr val="F7B100"/>
              </a:buClr>
              <a:buSzTx/>
              <a:buFont typeface="Wingdings" pitchFamily="2" charset="2"/>
              <a:buNone/>
              <a:tabLst/>
              <a:defRPr/>
            </a:pPr>
            <a:fld id="{607CCD1F-D758-45AB-950C-B8F96EEDB73E}" type="slidenum">
              <a:rPr kumimoji="0" lang="fr-FR" altLang="en-US" sz="1600" b="1" i="0" u="none" strike="noStrike" kern="1200" cap="none" spc="0" normalizeH="0" baseline="0" noProof="0">
                <a:ln>
                  <a:noFill/>
                </a:ln>
                <a:solidFill>
                  <a:srgbClr val="4F81BD"/>
                </a:solidFill>
                <a:effectLst/>
                <a:uLnTx/>
                <a:uFillTx/>
                <a:latin typeface="Arial" charset="0"/>
                <a:ea typeface="MS PGothic" pitchFamily="34" charset="-128"/>
                <a:cs typeface="Arial" charset="0"/>
              </a:rPr>
              <a:pPr marL="0" marR="0" lvl="0" indent="0" algn="l" defTabSz="914400" rtl="0" eaLnBrk="1" fontAlgn="base" latinLnBrk="0" hangingPunct="1">
                <a:lnSpc>
                  <a:spcPct val="90000"/>
                </a:lnSpc>
                <a:spcBef>
                  <a:spcPct val="35000"/>
                </a:spcBef>
                <a:spcAft>
                  <a:spcPct val="0"/>
                </a:spcAft>
                <a:buClr>
                  <a:srgbClr val="F7B100"/>
                </a:buClr>
                <a:buSzTx/>
                <a:buFont typeface="Wingdings" pitchFamily="2" charset="2"/>
                <a:buNone/>
                <a:tabLst/>
                <a:defRPr/>
              </a:pPr>
              <a:t>13</a:t>
            </a:fld>
            <a:endParaRPr kumimoji="0" lang="fr-FR" altLang="en-US" sz="1600" b="1" i="0" u="none" strike="noStrike" kern="1200" cap="none" spc="0" normalizeH="0" baseline="0" noProof="0">
              <a:ln>
                <a:noFill/>
              </a:ln>
              <a:solidFill>
                <a:srgbClr val="4F81BD"/>
              </a:solidFill>
              <a:effectLst/>
              <a:uLnTx/>
              <a:uFillTx/>
              <a:latin typeface="Arial" charset="0"/>
              <a:ea typeface="MS PGothic" pitchFamily="34" charset="-128"/>
              <a:cs typeface="Arial" charset="0"/>
            </a:endParaRPr>
          </a:p>
        </p:txBody>
      </p:sp>
      <p:sp>
        <p:nvSpPr>
          <p:cNvPr id="18436" name="Rectangle 2"/>
          <p:cNvSpPr>
            <a:spLocks noGrp="1" noRot="1" noChangeAspect="1" noChangeArrowheads="1" noTextEdit="1"/>
          </p:cNvSpPr>
          <p:nvPr>
            <p:ph type="sldImg"/>
          </p:nvPr>
        </p:nvSpPr>
        <p:spPr>
          <a:xfrm>
            <a:off x="946150" y="411163"/>
            <a:ext cx="5005388" cy="3752850"/>
          </a:xfrm>
          <a:ln/>
        </p:spPr>
      </p:sp>
      <p:sp>
        <p:nvSpPr>
          <p:cNvPr id="18437" name="Notes Placeholder 1"/>
          <p:cNvSpPr>
            <a:spLocks noGrp="1"/>
          </p:cNvSpPr>
          <p:nvPr>
            <p:ph type="body" sz="quarter" idx="10"/>
          </p:nvPr>
        </p:nvSpPr>
        <p:spPr>
          <a:xfrm>
            <a:off x="701677" y="4238625"/>
            <a:ext cx="5934075" cy="4999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Arial" charset="0"/>
            </a:endParaRPr>
          </a:p>
        </p:txBody>
      </p:sp>
    </p:spTree>
    <p:extLst>
      <p:ext uri="{BB962C8B-B14F-4D97-AF65-F5344CB8AC3E}">
        <p14:creationId xmlns:p14="http://schemas.microsoft.com/office/powerpoint/2010/main" val="332235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0850" y="544513"/>
            <a:ext cx="3328988" cy="2495550"/>
          </a:xfrm>
        </p:spPr>
      </p:sp>
      <p:sp>
        <p:nvSpPr>
          <p:cNvPr id="3" name="Espace réservé des commentaires 2"/>
          <p:cNvSpPr>
            <a:spLocks noGrp="1"/>
          </p:cNvSpPr>
          <p:nvPr>
            <p:ph type="body" idx="1"/>
          </p:nvPr>
        </p:nvSpPr>
        <p:spPr/>
        <p:txBody>
          <a:bodyPr/>
          <a:lstStyle/>
          <a:p>
            <a:r>
              <a:rPr lang="fr-FR" sz="1000" dirty="0">
                <a:solidFill>
                  <a:schemeClr val="tx1"/>
                </a:solidFill>
              </a:rPr>
              <a:t>« Records management : champ de l'organisation et de la gestion en charge d'un contrôle efficace et systématique de la création, de la réception, de la conservation, de l'utilisation et du sort final des documents, y compris des méthodes de fixation et de préservation de la preuve et de l'information liées à la forme des documents » </a:t>
            </a:r>
            <a:r>
              <a:rPr lang="fr-FR" sz="800" dirty="0">
                <a:solidFill>
                  <a:schemeClr val="tx1"/>
                </a:solidFill>
              </a:rPr>
              <a:t>Définition donnée par la norme ISO 15489</a:t>
            </a:r>
          </a:p>
          <a:p>
            <a:endParaRPr lang="fr-FR" sz="800" dirty="0">
              <a:solidFill>
                <a:schemeClr val="tx1"/>
              </a:solidFill>
            </a:endParaRPr>
          </a:p>
          <a:p>
            <a:endParaRPr lang="fr-FR" sz="800" dirty="0">
              <a:solidFill>
                <a:schemeClr val="tx1"/>
              </a:solidFill>
            </a:endParaRPr>
          </a:p>
          <a:p>
            <a:pPr marL="0" marR="0" lvl="0" indent="0" algn="l" defTabSz="914400" rtl="0" eaLnBrk="0" fontAlgn="base" latinLnBrk="0" hangingPunct="0">
              <a:lnSpc>
                <a:spcPct val="100000"/>
              </a:lnSpc>
              <a:spcBef>
                <a:spcPct val="30000"/>
              </a:spcBef>
              <a:spcAft>
                <a:spcPct val="0"/>
              </a:spcAft>
              <a:buClr>
                <a:schemeClr val="accent1"/>
              </a:buClr>
              <a:buSzTx/>
              <a:buFont typeface="Wingdings" pitchFamily="2" charset="2"/>
              <a:buNone/>
              <a:tabLst/>
              <a:defRPr/>
            </a:pPr>
            <a:endParaRPr lang="fr-FR" baseline="0" dirty="0"/>
          </a:p>
        </p:txBody>
      </p:sp>
    </p:spTree>
    <p:extLst>
      <p:ext uri="{BB962C8B-B14F-4D97-AF65-F5344CB8AC3E}">
        <p14:creationId xmlns:p14="http://schemas.microsoft.com/office/powerpoint/2010/main" val="343456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Exemples de choix structurants réalisés lors de l’élaboration de la politique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RM : choix de TOTAL, ORANGE, PSA, Bouygues, etc. Largement utilisé en Europe et aux Etats Unis. Contrairement à l’archivage classique, qui n’intervient qu’une fois l’activité terminée, le RM, pour optimiser la qualité des archives des documents importants, appelés records, se préoccupe de tout leur cycle de vie, notamment du lien avec la gestion des documents, qui se fait souvent dans SHP chez Renault.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Référentiel de conservation : l’une des premières actions du déploiement est de permettre au Groupe de se doter progressivement d’un référentiel de conservation homogène, validé par les métiers et sur le plan juridique, afin de piloter la gestion de la conservation de l’information. Les règles y sont organisées selon un plan de classement dont l’écueil est de devenir trop complexe (des milliers de lignes) au détriment de son utilisabilité et de sa maintenabilité. L’équipe s’est fixé un objectif de simplicité en la matière, comme a su le réussir Nissan </a:t>
            </a:r>
            <a:r>
              <a:rPr lang="fr-FR" dirty="0" err="1"/>
              <a:t>Americas</a:t>
            </a:r>
            <a:r>
              <a:rPr lang="fr-FR" dirty="0"/>
              <a: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Le RM ne peut pas se déployer dans le Groupe sans le concours des Directions métier. Une organisation simple à 2 niveaux à été conçue : un RM par Direction et des Correspondants RM dans les services qui mettent en place le RM dans leur activité. Ce « réseau » peut s’appuyer sur des réseaux existants dans le Groupe (à définir)</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endParaRPr lang="fr-FR" dirty="0"/>
          </a:p>
          <a:p>
            <a:endParaRPr lang="fr-FR" dirty="0"/>
          </a:p>
          <a:p>
            <a:endParaRPr lang="fr-FR" dirty="0"/>
          </a:p>
        </p:txBody>
      </p:sp>
    </p:spTree>
    <p:extLst>
      <p:ext uri="{BB962C8B-B14F-4D97-AF65-F5344CB8AC3E}">
        <p14:creationId xmlns:p14="http://schemas.microsoft.com/office/powerpoint/2010/main" val="2006204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La PRGM indique clairement à chaque acteur sa responsabilité, en particulier pour les acteurs Métier.</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Elle montre aussi comment l’organisation du RM dans le Groupe est orientée pour apporter un maximum de support aux acteurs métier, grâce au Réseau du RM, porté par une équipe de niveau Groupe en cours de constitution, mais aussi au concours d’autres acteurs sur des domaines connexes, comme la Direction juridique, qui intervient dans la constitution du Référentiel de conservation, la Direction informatique qui fournit des services de qualité nécessaires au RM et D2P, avec qui une synergie existe pour assurer la sécurité de l’information.</a:t>
            </a:r>
          </a:p>
          <a:p>
            <a:endParaRPr lang="fr-FR" dirty="0"/>
          </a:p>
        </p:txBody>
      </p:sp>
    </p:spTree>
    <p:extLst>
      <p:ext uri="{BB962C8B-B14F-4D97-AF65-F5344CB8AC3E}">
        <p14:creationId xmlns:p14="http://schemas.microsoft.com/office/powerpoint/2010/main" val="2252949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5" name="Espace réservé du pied de page 4"/>
          <p:cNvSpPr>
            <a:spLocks noGrp="1"/>
          </p:cNvSpPr>
          <p:nvPr>
            <p:ph type="ftr" sz="quarter" idx="11"/>
          </p:nvPr>
        </p:nvSpPr>
        <p:spPr>
          <a:xfrm>
            <a:off x="2699792" y="6356350"/>
            <a:ext cx="2895600" cy="365125"/>
          </a:xfrm>
          <a:prstGeom prst="rect">
            <a:avLst/>
          </a:prstGeom>
        </p:spPr>
        <p:txBody>
          <a:bodyPr/>
          <a:lstStyle/>
          <a:p>
            <a:r>
              <a:rPr lang="fr-FR"/>
              <a:t>CR2PA - Atelier N°8 -10 déc 2015_RTE       Bernard Ouillon, Yves Sarrazin</a:t>
            </a:r>
            <a:endParaRPr lang="fr-FR" dirty="0"/>
          </a:p>
        </p:txBody>
      </p:sp>
      <p:sp>
        <p:nvSpPr>
          <p:cNvPr id="6" name="Espace réservé du numéro de diapositive 5"/>
          <p:cNvSpPr>
            <a:spLocks noGrp="1"/>
          </p:cNvSpPr>
          <p:nvPr>
            <p:ph type="sldNum" sz="quarter" idx="12"/>
          </p:nvPr>
        </p:nvSpPr>
        <p:spPr/>
        <p:txBody>
          <a:bodyPr/>
          <a:lstStyle/>
          <a:p>
            <a:fld id="{FCE514DE-E9F9-4E23-84E5-45B810FC164B}" type="slidenum">
              <a:rPr lang="fr-FR" smtClean="0"/>
              <a:pPr/>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9" y="6246304"/>
            <a:ext cx="661851" cy="585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E514DE-E9F9-4E23-84E5-45B810FC164B}" type="slidenum">
              <a:rPr lang="fr-FR" smtClean="0"/>
              <a:pPr/>
              <a:t>‹N°›</a:t>
            </a:fld>
            <a:endParaRPr lang="fr-FR"/>
          </a:p>
        </p:txBody>
      </p:sp>
      <p:sp>
        <p:nvSpPr>
          <p:cNvPr id="8" name="Espace réservé du pied de page 4"/>
          <p:cNvSpPr txBox="1">
            <a:spLocks/>
          </p:cNvSpPr>
          <p:nvPr userDrawn="1"/>
        </p:nvSpPr>
        <p:spPr>
          <a:xfrm>
            <a:off x="3275856" y="630932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chemeClr val="tx1">
                    <a:tint val="75000"/>
                  </a:schemeClr>
                </a:solidFill>
                <a:effectLst/>
                <a:uLnTx/>
                <a:uFillTx/>
                <a:latin typeface="+mn-lt"/>
                <a:ea typeface="+mn-ea"/>
                <a:cs typeface="+mn-cs"/>
              </a:rPr>
              <a:t>CR2PA - Atelier N°8, 17 novembre 2015, </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a:xfrm>
            <a:off x="2771800" y="6356350"/>
            <a:ext cx="4104456" cy="365125"/>
          </a:xfrm>
          <a:prstGeom prst="rect">
            <a:avLst/>
          </a:prstGeom>
        </p:spPr>
        <p:txBody>
          <a:bodyPr/>
          <a:lstStyle/>
          <a:p>
            <a:r>
              <a:rPr lang="fr-FR"/>
              <a:t>CR2PA - Atelier N°8 -10 déc 2015_RTE       Bernard Ouillon, Yves Sarrazin</a:t>
            </a:r>
            <a:endParaRPr lang="fr-FR" dirty="0"/>
          </a:p>
        </p:txBody>
      </p:sp>
      <p:sp>
        <p:nvSpPr>
          <p:cNvPr id="6" name="Espace réservé du numéro de diapositive 5"/>
          <p:cNvSpPr>
            <a:spLocks noGrp="1"/>
          </p:cNvSpPr>
          <p:nvPr>
            <p:ph type="sldNum" sz="quarter" idx="12"/>
          </p:nvPr>
        </p:nvSpPr>
        <p:spPr/>
        <p:txBody>
          <a:bodyPr/>
          <a:lstStyle/>
          <a:p>
            <a:fld id="{FCE514DE-E9F9-4E23-84E5-45B810FC164B}"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attern + Emblems">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221" y="239184"/>
            <a:ext cx="8779559" cy="5663184"/>
          </a:xfrm>
          <a:prstGeom prst="rect">
            <a:avLst/>
          </a:prstGeom>
        </p:spPr>
      </p:pic>
      <p:sp>
        <p:nvSpPr>
          <p:cNvPr id="8" name="Rectangle 41"/>
          <p:cNvSpPr>
            <a:spLocks noGrp="1" noChangeArrowheads="1"/>
          </p:cNvSpPr>
          <p:nvPr>
            <p:ph type="title" hasCustomPrompt="1"/>
          </p:nvPr>
        </p:nvSpPr>
        <p:spPr bwMode="auto">
          <a:xfrm>
            <a:off x="0" y="4161600"/>
            <a:ext cx="9144000" cy="173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0" tIns="0" rIns="540000" bIns="475200" numCol="1" anchor="b" anchorCtr="0" compatLnSpc="1">
            <a:prstTxWarp prst="textNoShape">
              <a:avLst/>
            </a:prstTxWarp>
          </a:bodyPr>
          <a:lstStyle>
            <a:lvl1pPr>
              <a:defRPr sz="2400" cap="all" baseline="0">
                <a:solidFill>
                  <a:schemeClr val="bg1"/>
                </a:solidFill>
                <a:latin typeface="+mn-lt"/>
              </a:defRPr>
            </a:lvl1pPr>
          </a:lstStyle>
          <a:p>
            <a:pPr lvl="0"/>
            <a:r>
              <a:rPr lang="fr-FR" dirty="0"/>
              <a:t>KIT REFLEX</a:t>
            </a:r>
          </a:p>
        </p:txBody>
      </p:sp>
      <p:grpSp>
        <p:nvGrpSpPr>
          <p:cNvPr id="25" name="Groupe 24">
            <a:extLst>
              <a:ext uri="{FF2B5EF4-FFF2-40B4-BE49-F238E27FC236}">
                <a16:creationId xmlns:a16="http://schemas.microsoft.com/office/drawing/2014/main" xmlns="" id="{A107A82D-9B01-4A52-B388-70B7880EFF66}"/>
              </a:ext>
            </a:extLst>
          </p:cNvPr>
          <p:cNvGrpSpPr/>
          <p:nvPr userDrawn="1"/>
        </p:nvGrpSpPr>
        <p:grpSpPr>
          <a:xfrm>
            <a:off x="6264000" y="5900321"/>
            <a:ext cx="2880000" cy="719137"/>
            <a:chOff x="6264000" y="4424363"/>
            <a:chExt cx="2880000" cy="719137"/>
          </a:xfrm>
        </p:grpSpPr>
        <p:sp>
          <p:nvSpPr>
            <p:cNvPr id="26" name="Rectangle 25">
              <a:extLst>
                <a:ext uri="{FF2B5EF4-FFF2-40B4-BE49-F238E27FC236}">
                  <a16:creationId xmlns:a16="http://schemas.microsoft.com/office/drawing/2014/main" xmlns="" id="{00C093BD-9BB4-4CDE-84F3-1EA18D0D9479}"/>
                </a:ext>
              </a:extLst>
            </p:cNvPr>
            <p:cNvSpPr/>
            <p:nvPr userDrawn="1"/>
          </p:nvSpPr>
          <p:spPr>
            <a:xfrm>
              <a:off x="6264000" y="4424363"/>
              <a:ext cx="2880000"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27" name="Groupe 26">
              <a:extLst>
                <a:ext uri="{FF2B5EF4-FFF2-40B4-BE49-F238E27FC236}">
                  <a16:creationId xmlns:a16="http://schemas.microsoft.com/office/drawing/2014/main" xmlns="" id="{7B6C942F-FF4F-419A-9C7E-371FB51931E3}"/>
                </a:ext>
              </a:extLst>
            </p:cNvPr>
            <p:cNvGrpSpPr>
              <a:grpSpLocks noChangeAspect="1"/>
            </p:cNvGrpSpPr>
            <p:nvPr userDrawn="1"/>
          </p:nvGrpSpPr>
          <p:grpSpPr>
            <a:xfrm>
              <a:off x="7343775" y="4699657"/>
              <a:ext cx="1620000" cy="169413"/>
              <a:chOff x="7712075" y="4803775"/>
              <a:chExt cx="1214438" cy="127001"/>
            </a:xfrm>
          </p:grpSpPr>
          <p:sp>
            <p:nvSpPr>
              <p:cNvPr id="28" name="Freeform 5">
                <a:extLst>
                  <a:ext uri="{FF2B5EF4-FFF2-40B4-BE49-F238E27FC236}">
                    <a16:creationId xmlns:a16="http://schemas.microsoft.com/office/drawing/2014/main" xmlns="" id="{602A3843-95CA-45B5-9DAC-38D370963F73}"/>
                  </a:ext>
                </a:extLst>
              </p:cNvPr>
              <p:cNvSpPr>
                <a:spLocks/>
              </p:cNvSpPr>
              <p:nvPr userDrawn="1"/>
            </p:nvSpPr>
            <p:spPr bwMode="auto">
              <a:xfrm>
                <a:off x="7712075" y="4803775"/>
                <a:ext cx="80963" cy="127000"/>
              </a:xfrm>
              <a:custGeom>
                <a:avLst/>
                <a:gdLst>
                  <a:gd name="T0" fmla="*/ 105 w 153"/>
                  <a:gd name="T1" fmla="*/ 73 h 240"/>
                  <a:gd name="T2" fmla="*/ 103 w 153"/>
                  <a:gd name="T3" fmla="*/ 60 h 240"/>
                  <a:gd name="T4" fmla="*/ 99 w 153"/>
                  <a:gd name="T5" fmla="*/ 48 h 240"/>
                  <a:gd name="T6" fmla="*/ 90 w 153"/>
                  <a:gd name="T7" fmla="*/ 37 h 240"/>
                  <a:gd name="T8" fmla="*/ 78 w 153"/>
                  <a:gd name="T9" fmla="*/ 34 h 240"/>
                  <a:gd name="T10" fmla="*/ 71 w 153"/>
                  <a:gd name="T11" fmla="*/ 35 h 240"/>
                  <a:gd name="T12" fmla="*/ 64 w 153"/>
                  <a:gd name="T13" fmla="*/ 38 h 240"/>
                  <a:gd name="T14" fmla="*/ 59 w 153"/>
                  <a:gd name="T15" fmla="*/ 45 h 240"/>
                  <a:gd name="T16" fmla="*/ 51 w 153"/>
                  <a:gd name="T17" fmla="*/ 64 h 240"/>
                  <a:gd name="T18" fmla="*/ 47 w 153"/>
                  <a:gd name="T19" fmla="*/ 95 h 240"/>
                  <a:gd name="T20" fmla="*/ 47 w 153"/>
                  <a:gd name="T21" fmla="*/ 115 h 240"/>
                  <a:gd name="T22" fmla="*/ 48 w 153"/>
                  <a:gd name="T23" fmla="*/ 153 h 240"/>
                  <a:gd name="T24" fmla="*/ 53 w 153"/>
                  <a:gd name="T25" fmla="*/ 181 h 240"/>
                  <a:gd name="T26" fmla="*/ 60 w 153"/>
                  <a:gd name="T27" fmla="*/ 196 h 240"/>
                  <a:gd name="T28" fmla="*/ 66 w 153"/>
                  <a:gd name="T29" fmla="*/ 203 h 240"/>
                  <a:gd name="T30" fmla="*/ 74 w 153"/>
                  <a:gd name="T31" fmla="*/ 206 h 240"/>
                  <a:gd name="T32" fmla="*/ 79 w 153"/>
                  <a:gd name="T33" fmla="*/ 206 h 240"/>
                  <a:gd name="T34" fmla="*/ 88 w 153"/>
                  <a:gd name="T35" fmla="*/ 204 h 240"/>
                  <a:gd name="T36" fmla="*/ 97 w 153"/>
                  <a:gd name="T37" fmla="*/ 196 h 240"/>
                  <a:gd name="T38" fmla="*/ 104 w 153"/>
                  <a:gd name="T39" fmla="*/ 185 h 240"/>
                  <a:gd name="T40" fmla="*/ 107 w 153"/>
                  <a:gd name="T41" fmla="*/ 169 h 240"/>
                  <a:gd name="T42" fmla="*/ 77 w 153"/>
                  <a:gd name="T43" fmla="*/ 146 h 240"/>
                  <a:gd name="T44" fmla="*/ 153 w 153"/>
                  <a:gd name="T45" fmla="*/ 111 h 240"/>
                  <a:gd name="T46" fmla="*/ 118 w 153"/>
                  <a:gd name="T47" fmla="*/ 236 h 240"/>
                  <a:gd name="T48" fmla="*/ 117 w 153"/>
                  <a:gd name="T49" fmla="*/ 215 h 240"/>
                  <a:gd name="T50" fmla="*/ 113 w 153"/>
                  <a:gd name="T51" fmla="*/ 221 h 240"/>
                  <a:gd name="T52" fmla="*/ 103 w 153"/>
                  <a:gd name="T53" fmla="*/ 231 h 240"/>
                  <a:gd name="T54" fmla="*/ 91 w 153"/>
                  <a:gd name="T55" fmla="*/ 237 h 240"/>
                  <a:gd name="T56" fmla="*/ 77 w 153"/>
                  <a:gd name="T57" fmla="*/ 240 h 240"/>
                  <a:gd name="T58" fmla="*/ 69 w 153"/>
                  <a:gd name="T59" fmla="*/ 240 h 240"/>
                  <a:gd name="T60" fmla="*/ 50 w 153"/>
                  <a:gd name="T61" fmla="*/ 238 h 240"/>
                  <a:gd name="T62" fmla="*/ 33 w 153"/>
                  <a:gd name="T63" fmla="*/ 233 h 240"/>
                  <a:gd name="T64" fmla="*/ 21 w 153"/>
                  <a:gd name="T65" fmla="*/ 223 h 240"/>
                  <a:gd name="T66" fmla="*/ 13 w 153"/>
                  <a:gd name="T67" fmla="*/ 209 h 240"/>
                  <a:gd name="T68" fmla="*/ 6 w 153"/>
                  <a:gd name="T69" fmla="*/ 191 h 240"/>
                  <a:gd name="T70" fmla="*/ 3 w 153"/>
                  <a:gd name="T71" fmla="*/ 170 h 240"/>
                  <a:gd name="T72" fmla="*/ 0 w 153"/>
                  <a:gd name="T73" fmla="*/ 117 h 240"/>
                  <a:gd name="T74" fmla="*/ 1 w 153"/>
                  <a:gd name="T75" fmla="*/ 90 h 240"/>
                  <a:gd name="T76" fmla="*/ 4 w 153"/>
                  <a:gd name="T77" fmla="*/ 66 h 240"/>
                  <a:gd name="T78" fmla="*/ 9 w 153"/>
                  <a:gd name="T79" fmla="*/ 46 h 240"/>
                  <a:gd name="T80" fmla="*/ 16 w 153"/>
                  <a:gd name="T81" fmla="*/ 29 h 240"/>
                  <a:gd name="T82" fmla="*/ 27 w 153"/>
                  <a:gd name="T83" fmla="*/ 16 h 240"/>
                  <a:gd name="T84" fmla="*/ 40 w 153"/>
                  <a:gd name="T85" fmla="*/ 7 h 240"/>
                  <a:gd name="T86" fmla="*/ 58 w 153"/>
                  <a:gd name="T87" fmla="*/ 2 h 240"/>
                  <a:gd name="T88" fmla="*/ 78 w 153"/>
                  <a:gd name="T89" fmla="*/ 0 h 240"/>
                  <a:gd name="T90" fmla="*/ 87 w 153"/>
                  <a:gd name="T91" fmla="*/ 0 h 240"/>
                  <a:gd name="T92" fmla="*/ 103 w 153"/>
                  <a:gd name="T93" fmla="*/ 2 h 240"/>
                  <a:gd name="T94" fmla="*/ 117 w 153"/>
                  <a:gd name="T95" fmla="*/ 7 h 240"/>
                  <a:gd name="T96" fmla="*/ 129 w 153"/>
                  <a:gd name="T97" fmla="*/ 14 h 240"/>
                  <a:gd name="T98" fmla="*/ 137 w 153"/>
                  <a:gd name="T99" fmla="*/ 23 h 240"/>
                  <a:gd name="T100" fmla="*/ 144 w 153"/>
                  <a:gd name="T101" fmla="*/ 35 h 240"/>
                  <a:gd name="T102" fmla="*/ 148 w 153"/>
                  <a:gd name="T103" fmla="*/ 49 h 240"/>
                  <a:gd name="T104" fmla="*/ 150 w 153"/>
                  <a:gd name="T105" fmla="*/ 7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240">
                    <a:moveTo>
                      <a:pt x="105" y="73"/>
                    </a:moveTo>
                    <a:lnTo>
                      <a:pt x="105" y="73"/>
                    </a:lnTo>
                    <a:lnTo>
                      <a:pt x="104" y="67"/>
                    </a:lnTo>
                    <a:lnTo>
                      <a:pt x="103" y="60"/>
                    </a:lnTo>
                    <a:lnTo>
                      <a:pt x="101" y="53"/>
                    </a:lnTo>
                    <a:lnTo>
                      <a:pt x="99" y="48"/>
                    </a:lnTo>
                    <a:lnTo>
                      <a:pt x="95" y="42"/>
                    </a:lnTo>
                    <a:lnTo>
                      <a:pt x="90" y="37"/>
                    </a:lnTo>
                    <a:lnTo>
                      <a:pt x="85" y="35"/>
                    </a:lnTo>
                    <a:lnTo>
                      <a:pt x="78" y="34"/>
                    </a:lnTo>
                    <a:lnTo>
                      <a:pt x="78" y="34"/>
                    </a:lnTo>
                    <a:lnTo>
                      <a:pt x="71" y="35"/>
                    </a:lnTo>
                    <a:lnTo>
                      <a:pt x="67" y="36"/>
                    </a:lnTo>
                    <a:lnTo>
                      <a:pt x="64" y="38"/>
                    </a:lnTo>
                    <a:lnTo>
                      <a:pt x="61" y="42"/>
                    </a:lnTo>
                    <a:lnTo>
                      <a:pt x="59" y="45"/>
                    </a:lnTo>
                    <a:lnTo>
                      <a:pt x="54" y="53"/>
                    </a:lnTo>
                    <a:lnTo>
                      <a:pt x="51" y="64"/>
                    </a:lnTo>
                    <a:lnTo>
                      <a:pt x="49" y="78"/>
                    </a:lnTo>
                    <a:lnTo>
                      <a:pt x="47" y="95"/>
                    </a:lnTo>
                    <a:lnTo>
                      <a:pt x="47" y="115"/>
                    </a:lnTo>
                    <a:lnTo>
                      <a:pt x="47" y="115"/>
                    </a:lnTo>
                    <a:lnTo>
                      <a:pt x="47" y="135"/>
                    </a:lnTo>
                    <a:lnTo>
                      <a:pt x="48" y="153"/>
                    </a:lnTo>
                    <a:lnTo>
                      <a:pt x="50" y="168"/>
                    </a:lnTo>
                    <a:lnTo>
                      <a:pt x="53" y="181"/>
                    </a:lnTo>
                    <a:lnTo>
                      <a:pt x="57" y="192"/>
                    </a:lnTo>
                    <a:lnTo>
                      <a:pt x="60" y="196"/>
                    </a:lnTo>
                    <a:lnTo>
                      <a:pt x="63" y="199"/>
                    </a:lnTo>
                    <a:lnTo>
                      <a:pt x="66" y="203"/>
                    </a:lnTo>
                    <a:lnTo>
                      <a:pt x="70" y="205"/>
                    </a:lnTo>
                    <a:lnTo>
                      <a:pt x="74" y="206"/>
                    </a:lnTo>
                    <a:lnTo>
                      <a:pt x="79" y="206"/>
                    </a:lnTo>
                    <a:lnTo>
                      <a:pt x="79" y="206"/>
                    </a:lnTo>
                    <a:lnTo>
                      <a:pt x="83" y="206"/>
                    </a:lnTo>
                    <a:lnTo>
                      <a:pt x="88" y="204"/>
                    </a:lnTo>
                    <a:lnTo>
                      <a:pt x="93" y="201"/>
                    </a:lnTo>
                    <a:lnTo>
                      <a:pt x="97" y="196"/>
                    </a:lnTo>
                    <a:lnTo>
                      <a:pt x="101" y="191"/>
                    </a:lnTo>
                    <a:lnTo>
                      <a:pt x="104" y="185"/>
                    </a:lnTo>
                    <a:lnTo>
                      <a:pt x="107" y="178"/>
                    </a:lnTo>
                    <a:lnTo>
                      <a:pt x="107" y="169"/>
                    </a:lnTo>
                    <a:lnTo>
                      <a:pt x="107" y="146"/>
                    </a:lnTo>
                    <a:lnTo>
                      <a:pt x="77" y="146"/>
                    </a:lnTo>
                    <a:lnTo>
                      <a:pt x="77" y="111"/>
                    </a:lnTo>
                    <a:lnTo>
                      <a:pt x="153" y="111"/>
                    </a:lnTo>
                    <a:lnTo>
                      <a:pt x="153" y="236"/>
                    </a:lnTo>
                    <a:lnTo>
                      <a:pt x="118" y="236"/>
                    </a:lnTo>
                    <a:lnTo>
                      <a:pt x="118" y="215"/>
                    </a:lnTo>
                    <a:lnTo>
                      <a:pt x="117" y="215"/>
                    </a:lnTo>
                    <a:lnTo>
                      <a:pt x="117" y="215"/>
                    </a:lnTo>
                    <a:lnTo>
                      <a:pt x="113" y="221"/>
                    </a:lnTo>
                    <a:lnTo>
                      <a:pt x="108" y="226"/>
                    </a:lnTo>
                    <a:lnTo>
                      <a:pt x="103" y="231"/>
                    </a:lnTo>
                    <a:lnTo>
                      <a:pt x="97" y="234"/>
                    </a:lnTo>
                    <a:lnTo>
                      <a:pt x="91" y="237"/>
                    </a:lnTo>
                    <a:lnTo>
                      <a:pt x="84" y="239"/>
                    </a:lnTo>
                    <a:lnTo>
                      <a:pt x="77" y="240"/>
                    </a:lnTo>
                    <a:lnTo>
                      <a:pt x="69" y="240"/>
                    </a:lnTo>
                    <a:lnTo>
                      <a:pt x="69" y="240"/>
                    </a:lnTo>
                    <a:lnTo>
                      <a:pt x="59" y="240"/>
                    </a:lnTo>
                    <a:lnTo>
                      <a:pt x="50" y="238"/>
                    </a:lnTo>
                    <a:lnTo>
                      <a:pt x="41" y="236"/>
                    </a:lnTo>
                    <a:lnTo>
                      <a:pt x="33" y="233"/>
                    </a:lnTo>
                    <a:lnTo>
                      <a:pt x="27" y="228"/>
                    </a:lnTo>
                    <a:lnTo>
                      <a:pt x="21" y="223"/>
                    </a:lnTo>
                    <a:lnTo>
                      <a:pt x="17" y="217"/>
                    </a:lnTo>
                    <a:lnTo>
                      <a:pt x="13" y="209"/>
                    </a:lnTo>
                    <a:lnTo>
                      <a:pt x="9" y="201"/>
                    </a:lnTo>
                    <a:lnTo>
                      <a:pt x="6" y="191"/>
                    </a:lnTo>
                    <a:lnTo>
                      <a:pt x="4" y="181"/>
                    </a:lnTo>
                    <a:lnTo>
                      <a:pt x="3" y="170"/>
                    </a:lnTo>
                    <a:lnTo>
                      <a:pt x="1" y="146"/>
                    </a:lnTo>
                    <a:lnTo>
                      <a:pt x="0" y="117"/>
                    </a:lnTo>
                    <a:lnTo>
                      <a:pt x="0" y="117"/>
                    </a:lnTo>
                    <a:lnTo>
                      <a:pt x="1" y="90"/>
                    </a:lnTo>
                    <a:lnTo>
                      <a:pt x="2" y="78"/>
                    </a:lnTo>
                    <a:lnTo>
                      <a:pt x="4" y="66"/>
                    </a:lnTo>
                    <a:lnTo>
                      <a:pt x="6" y="56"/>
                    </a:lnTo>
                    <a:lnTo>
                      <a:pt x="9" y="46"/>
                    </a:lnTo>
                    <a:lnTo>
                      <a:pt x="12" y="37"/>
                    </a:lnTo>
                    <a:lnTo>
                      <a:pt x="16" y="29"/>
                    </a:lnTo>
                    <a:lnTo>
                      <a:pt x="21" y="22"/>
                    </a:lnTo>
                    <a:lnTo>
                      <a:pt x="27" y="16"/>
                    </a:lnTo>
                    <a:lnTo>
                      <a:pt x="33" y="11"/>
                    </a:lnTo>
                    <a:lnTo>
                      <a:pt x="40" y="7"/>
                    </a:lnTo>
                    <a:lnTo>
                      <a:pt x="49" y="4"/>
                    </a:lnTo>
                    <a:lnTo>
                      <a:pt x="58" y="2"/>
                    </a:lnTo>
                    <a:lnTo>
                      <a:pt x="67" y="0"/>
                    </a:lnTo>
                    <a:lnTo>
                      <a:pt x="78" y="0"/>
                    </a:lnTo>
                    <a:lnTo>
                      <a:pt x="78" y="0"/>
                    </a:lnTo>
                    <a:lnTo>
                      <a:pt x="87" y="0"/>
                    </a:lnTo>
                    <a:lnTo>
                      <a:pt x="95" y="1"/>
                    </a:lnTo>
                    <a:lnTo>
                      <a:pt x="103" y="2"/>
                    </a:lnTo>
                    <a:lnTo>
                      <a:pt x="110" y="4"/>
                    </a:lnTo>
                    <a:lnTo>
                      <a:pt x="117" y="7"/>
                    </a:lnTo>
                    <a:lnTo>
                      <a:pt x="123" y="10"/>
                    </a:lnTo>
                    <a:lnTo>
                      <a:pt x="129" y="14"/>
                    </a:lnTo>
                    <a:lnTo>
                      <a:pt x="133" y="18"/>
                    </a:lnTo>
                    <a:lnTo>
                      <a:pt x="137" y="23"/>
                    </a:lnTo>
                    <a:lnTo>
                      <a:pt x="141" y="29"/>
                    </a:lnTo>
                    <a:lnTo>
                      <a:pt x="144" y="35"/>
                    </a:lnTo>
                    <a:lnTo>
                      <a:pt x="146" y="42"/>
                    </a:lnTo>
                    <a:lnTo>
                      <a:pt x="148" y="49"/>
                    </a:lnTo>
                    <a:lnTo>
                      <a:pt x="149" y="57"/>
                    </a:lnTo>
                    <a:lnTo>
                      <a:pt x="150" y="73"/>
                    </a:lnTo>
                    <a:lnTo>
                      <a:pt x="105" y="73"/>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29" name="Freeform 6">
                <a:extLst>
                  <a:ext uri="{FF2B5EF4-FFF2-40B4-BE49-F238E27FC236}">
                    <a16:creationId xmlns:a16="http://schemas.microsoft.com/office/drawing/2014/main" xmlns="" id="{644A0846-4B81-41BE-8E8F-F2CB449012AF}"/>
                  </a:ext>
                </a:extLst>
              </p:cNvPr>
              <p:cNvSpPr>
                <a:spLocks noEditPoints="1"/>
              </p:cNvSpPr>
              <p:nvPr userDrawn="1"/>
            </p:nvSpPr>
            <p:spPr bwMode="auto">
              <a:xfrm>
                <a:off x="7810500" y="4805363"/>
                <a:ext cx="82550" cy="123825"/>
              </a:xfrm>
              <a:custGeom>
                <a:avLst/>
                <a:gdLst>
                  <a:gd name="T0" fmla="*/ 86 w 157"/>
                  <a:gd name="T1" fmla="*/ 0 h 232"/>
                  <a:gd name="T2" fmla="*/ 99 w 157"/>
                  <a:gd name="T3" fmla="*/ 1 h 232"/>
                  <a:gd name="T4" fmla="*/ 123 w 157"/>
                  <a:gd name="T5" fmla="*/ 9 h 232"/>
                  <a:gd name="T6" fmla="*/ 131 w 157"/>
                  <a:gd name="T7" fmla="*/ 15 h 232"/>
                  <a:gd name="T8" fmla="*/ 138 w 157"/>
                  <a:gd name="T9" fmla="*/ 23 h 232"/>
                  <a:gd name="T10" fmla="*/ 143 w 157"/>
                  <a:gd name="T11" fmla="*/ 33 h 232"/>
                  <a:gd name="T12" fmla="*/ 147 w 157"/>
                  <a:gd name="T13" fmla="*/ 46 h 232"/>
                  <a:gd name="T14" fmla="*/ 148 w 157"/>
                  <a:gd name="T15" fmla="*/ 60 h 232"/>
                  <a:gd name="T16" fmla="*/ 145 w 157"/>
                  <a:gd name="T17" fmla="*/ 81 h 232"/>
                  <a:gd name="T18" fmla="*/ 138 w 157"/>
                  <a:gd name="T19" fmla="*/ 98 h 232"/>
                  <a:gd name="T20" fmla="*/ 126 w 157"/>
                  <a:gd name="T21" fmla="*/ 110 h 232"/>
                  <a:gd name="T22" fmla="*/ 108 w 157"/>
                  <a:gd name="T23" fmla="*/ 118 h 232"/>
                  <a:gd name="T24" fmla="*/ 108 w 157"/>
                  <a:gd name="T25" fmla="*/ 118 h 232"/>
                  <a:gd name="T26" fmla="*/ 128 w 157"/>
                  <a:gd name="T27" fmla="*/ 124 h 232"/>
                  <a:gd name="T28" fmla="*/ 135 w 157"/>
                  <a:gd name="T29" fmla="*/ 129 h 232"/>
                  <a:gd name="T30" fmla="*/ 139 w 157"/>
                  <a:gd name="T31" fmla="*/ 137 h 232"/>
                  <a:gd name="T32" fmla="*/ 145 w 157"/>
                  <a:gd name="T33" fmla="*/ 157 h 232"/>
                  <a:gd name="T34" fmla="*/ 146 w 157"/>
                  <a:gd name="T35" fmla="*/ 188 h 232"/>
                  <a:gd name="T36" fmla="*/ 147 w 157"/>
                  <a:gd name="T37" fmla="*/ 205 h 232"/>
                  <a:gd name="T38" fmla="*/ 150 w 157"/>
                  <a:gd name="T39" fmla="*/ 221 h 232"/>
                  <a:gd name="T40" fmla="*/ 154 w 157"/>
                  <a:gd name="T41" fmla="*/ 228 h 232"/>
                  <a:gd name="T42" fmla="*/ 157 w 157"/>
                  <a:gd name="T43" fmla="*/ 232 h 232"/>
                  <a:gd name="T44" fmla="*/ 106 w 157"/>
                  <a:gd name="T45" fmla="*/ 232 h 232"/>
                  <a:gd name="T46" fmla="*/ 101 w 157"/>
                  <a:gd name="T47" fmla="*/ 221 h 232"/>
                  <a:gd name="T48" fmla="*/ 100 w 157"/>
                  <a:gd name="T49" fmla="*/ 208 h 232"/>
                  <a:gd name="T50" fmla="*/ 99 w 157"/>
                  <a:gd name="T51" fmla="*/ 163 h 232"/>
                  <a:gd name="T52" fmla="*/ 97 w 157"/>
                  <a:gd name="T53" fmla="*/ 151 h 232"/>
                  <a:gd name="T54" fmla="*/ 92 w 157"/>
                  <a:gd name="T55" fmla="*/ 142 h 232"/>
                  <a:gd name="T56" fmla="*/ 83 w 157"/>
                  <a:gd name="T57" fmla="*/ 136 h 232"/>
                  <a:gd name="T58" fmla="*/ 71 w 157"/>
                  <a:gd name="T59" fmla="*/ 134 h 232"/>
                  <a:gd name="T60" fmla="*/ 47 w 157"/>
                  <a:gd name="T61" fmla="*/ 232 h 232"/>
                  <a:gd name="T62" fmla="*/ 0 w 157"/>
                  <a:gd name="T63" fmla="*/ 0 h 232"/>
                  <a:gd name="T64" fmla="*/ 66 w 157"/>
                  <a:gd name="T65" fmla="*/ 101 h 232"/>
                  <a:gd name="T66" fmla="*/ 74 w 157"/>
                  <a:gd name="T67" fmla="*/ 101 h 232"/>
                  <a:gd name="T68" fmla="*/ 87 w 157"/>
                  <a:gd name="T69" fmla="*/ 97 h 232"/>
                  <a:gd name="T70" fmla="*/ 95 w 157"/>
                  <a:gd name="T71" fmla="*/ 89 h 232"/>
                  <a:gd name="T72" fmla="*/ 100 w 157"/>
                  <a:gd name="T73" fmla="*/ 75 h 232"/>
                  <a:gd name="T74" fmla="*/ 100 w 157"/>
                  <a:gd name="T75" fmla="*/ 67 h 232"/>
                  <a:gd name="T76" fmla="*/ 98 w 157"/>
                  <a:gd name="T77" fmla="*/ 53 h 232"/>
                  <a:gd name="T78" fmla="*/ 92 w 157"/>
                  <a:gd name="T79" fmla="*/ 43 h 232"/>
                  <a:gd name="T80" fmla="*/ 82 w 157"/>
                  <a:gd name="T81" fmla="*/ 37 h 232"/>
                  <a:gd name="T82" fmla="*/ 68 w 157"/>
                  <a:gd name="T83" fmla="*/ 34 h 232"/>
                  <a:gd name="T84" fmla="*/ 47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6" y="0"/>
                    </a:lnTo>
                    <a:lnTo>
                      <a:pt x="86" y="0"/>
                    </a:lnTo>
                    <a:lnTo>
                      <a:pt x="99" y="1"/>
                    </a:lnTo>
                    <a:lnTo>
                      <a:pt x="112" y="4"/>
                    </a:lnTo>
                    <a:lnTo>
                      <a:pt x="123" y="9"/>
                    </a:lnTo>
                    <a:lnTo>
                      <a:pt x="127" y="12"/>
                    </a:lnTo>
                    <a:lnTo>
                      <a:pt x="131" y="15"/>
                    </a:lnTo>
                    <a:lnTo>
                      <a:pt x="135" y="19"/>
                    </a:lnTo>
                    <a:lnTo>
                      <a:pt x="138" y="23"/>
                    </a:lnTo>
                    <a:lnTo>
                      <a:pt x="141" y="28"/>
                    </a:lnTo>
                    <a:lnTo>
                      <a:pt x="143" y="33"/>
                    </a:lnTo>
                    <a:lnTo>
                      <a:pt x="145" y="40"/>
                    </a:lnTo>
                    <a:lnTo>
                      <a:pt x="147" y="46"/>
                    </a:lnTo>
                    <a:lnTo>
                      <a:pt x="148" y="60"/>
                    </a:lnTo>
                    <a:lnTo>
                      <a:pt x="148" y="60"/>
                    </a:lnTo>
                    <a:lnTo>
                      <a:pt x="147" y="71"/>
                    </a:lnTo>
                    <a:lnTo>
                      <a:pt x="145" y="81"/>
                    </a:lnTo>
                    <a:lnTo>
                      <a:pt x="142" y="90"/>
                    </a:lnTo>
                    <a:lnTo>
                      <a:pt x="138" y="98"/>
                    </a:lnTo>
                    <a:lnTo>
                      <a:pt x="133" y="104"/>
                    </a:lnTo>
                    <a:lnTo>
                      <a:pt x="126" y="110"/>
                    </a:lnTo>
                    <a:lnTo>
                      <a:pt x="119" y="114"/>
                    </a:lnTo>
                    <a:lnTo>
                      <a:pt x="108" y="118"/>
                    </a:lnTo>
                    <a:lnTo>
                      <a:pt x="108" y="118"/>
                    </a:lnTo>
                    <a:lnTo>
                      <a:pt x="108" y="118"/>
                    </a:lnTo>
                    <a:lnTo>
                      <a:pt x="120" y="120"/>
                    </a:lnTo>
                    <a:lnTo>
                      <a:pt x="128" y="124"/>
                    </a:lnTo>
                    <a:lnTo>
                      <a:pt x="132" y="126"/>
                    </a:lnTo>
                    <a:lnTo>
                      <a:pt x="135" y="129"/>
                    </a:lnTo>
                    <a:lnTo>
                      <a:pt x="137" y="133"/>
                    </a:lnTo>
                    <a:lnTo>
                      <a:pt x="139" y="137"/>
                    </a:lnTo>
                    <a:lnTo>
                      <a:pt x="143" y="146"/>
                    </a:lnTo>
                    <a:lnTo>
                      <a:pt x="145" y="157"/>
                    </a:lnTo>
                    <a:lnTo>
                      <a:pt x="146" y="171"/>
                    </a:lnTo>
                    <a:lnTo>
                      <a:pt x="146" y="188"/>
                    </a:lnTo>
                    <a:lnTo>
                      <a:pt x="146" y="188"/>
                    </a:lnTo>
                    <a:lnTo>
                      <a:pt x="147" y="205"/>
                    </a:lnTo>
                    <a:lnTo>
                      <a:pt x="148" y="217"/>
                    </a:lnTo>
                    <a:lnTo>
                      <a:pt x="150" y="221"/>
                    </a:lnTo>
                    <a:lnTo>
                      <a:pt x="151" y="225"/>
                    </a:lnTo>
                    <a:lnTo>
                      <a:pt x="154" y="228"/>
                    </a:lnTo>
                    <a:lnTo>
                      <a:pt x="157" y="230"/>
                    </a:lnTo>
                    <a:lnTo>
                      <a:pt x="157" y="232"/>
                    </a:lnTo>
                    <a:lnTo>
                      <a:pt x="106" y="232"/>
                    </a:lnTo>
                    <a:lnTo>
                      <a:pt x="106" y="232"/>
                    </a:lnTo>
                    <a:lnTo>
                      <a:pt x="103" y="227"/>
                    </a:lnTo>
                    <a:lnTo>
                      <a:pt x="101" y="221"/>
                    </a:lnTo>
                    <a:lnTo>
                      <a:pt x="100" y="215"/>
                    </a:lnTo>
                    <a:lnTo>
                      <a:pt x="100" y="208"/>
                    </a:lnTo>
                    <a:lnTo>
                      <a:pt x="99" y="163"/>
                    </a:lnTo>
                    <a:lnTo>
                      <a:pt x="99" y="163"/>
                    </a:lnTo>
                    <a:lnTo>
                      <a:pt x="98" y="157"/>
                    </a:lnTo>
                    <a:lnTo>
                      <a:pt x="97" y="151"/>
                    </a:lnTo>
                    <a:lnTo>
                      <a:pt x="95" y="146"/>
                    </a:lnTo>
                    <a:lnTo>
                      <a:pt x="92" y="142"/>
                    </a:lnTo>
                    <a:lnTo>
                      <a:pt x="88" y="139"/>
                    </a:lnTo>
                    <a:lnTo>
                      <a:pt x="83" y="136"/>
                    </a:lnTo>
                    <a:lnTo>
                      <a:pt x="78" y="135"/>
                    </a:lnTo>
                    <a:lnTo>
                      <a:pt x="71" y="134"/>
                    </a:lnTo>
                    <a:lnTo>
                      <a:pt x="47" y="134"/>
                    </a:lnTo>
                    <a:lnTo>
                      <a:pt x="47" y="232"/>
                    </a:lnTo>
                    <a:lnTo>
                      <a:pt x="0" y="232"/>
                    </a:lnTo>
                    <a:lnTo>
                      <a:pt x="0" y="0"/>
                    </a:lnTo>
                    <a:close/>
                    <a:moveTo>
                      <a:pt x="47" y="101"/>
                    </a:moveTo>
                    <a:lnTo>
                      <a:pt x="66" y="101"/>
                    </a:lnTo>
                    <a:lnTo>
                      <a:pt x="66" y="101"/>
                    </a:lnTo>
                    <a:lnTo>
                      <a:pt x="74" y="101"/>
                    </a:lnTo>
                    <a:lnTo>
                      <a:pt x="81" y="99"/>
                    </a:lnTo>
                    <a:lnTo>
                      <a:pt x="87" y="97"/>
                    </a:lnTo>
                    <a:lnTo>
                      <a:pt x="91" y="93"/>
                    </a:lnTo>
                    <a:lnTo>
                      <a:pt x="95" y="89"/>
                    </a:lnTo>
                    <a:lnTo>
                      <a:pt x="98" y="83"/>
                    </a:lnTo>
                    <a:lnTo>
                      <a:pt x="100" y="75"/>
                    </a:lnTo>
                    <a:lnTo>
                      <a:pt x="100" y="67"/>
                    </a:lnTo>
                    <a:lnTo>
                      <a:pt x="100" y="67"/>
                    </a:lnTo>
                    <a:lnTo>
                      <a:pt x="100" y="59"/>
                    </a:lnTo>
                    <a:lnTo>
                      <a:pt x="98" y="53"/>
                    </a:lnTo>
                    <a:lnTo>
                      <a:pt x="96" y="48"/>
                    </a:lnTo>
                    <a:lnTo>
                      <a:pt x="92" y="43"/>
                    </a:lnTo>
                    <a:lnTo>
                      <a:pt x="88" y="40"/>
                    </a:lnTo>
                    <a:lnTo>
                      <a:pt x="82" y="37"/>
                    </a:lnTo>
                    <a:lnTo>
                      <a:pt x="76" y="35"/>
                    </a:lnTo>
                    <a:lnTo>
                      <a:pt x="68" y="34"/>
                    </a:lnTo>
                    <a:lnTo>
                      <a:pt x="47" y="34"/>
                    </a:lnTo>
                    <a:lnTo>
                      <a:pt x="47" y="101"/>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30" name="Freeform 7">
                <a:extLst>
                  <a:ext uri="{FF2B5EF4-FFF2-40B4-BE49-F238E27FC236}">
                    <a16:creationId xmlns:a16="http://schemas.microsoft.com/office/drawing/2014/main" xmlns="" id="{0549FA00-8AF1-4B0B-8AE6-B37B389AF99A}"/>
                  </a:ext>
                </a:extLst>
              </p:cNvPr>
              <p:cNvSpPr>
                <a:spLocks noEditPoints="1"/>
              </p:cNvSpPr>
              <p:nvPr userDrawn="1"/>
            </p:nvSpPr>
            <p:spPr bwMode="auto">
              <a:xfrm>
                <a:off x="7904163" y="4803775"/>
                <a:ext cx="84138" cy="127000"/>
              </a:xfrm>
              <a:custGeom>
                <a:avLst/>
                <a:gdLst>
                  <a:gd name="T0" fmla="*/ 79 w 158"/>
                  <a:gd name="T1" fmla="*/ 0 h 240"/>
                  <a:gd name="T2" fmla="*/ 102 w 158"/>
                  <a:gd name="T3" fmla="*/ 2 h 240"/>
                  <a:gd name="T4" fmla="*/ 122 w 158"/>
                  <a:gd name="T5" fmla="*/ 8 h 240"/>
                  <a:gd name="T6" fmla="*/ 135 w 158"/>
                  <a:gd name="T7" fmla="*/ 19 h 240"/>
                  <a:gd name="T8" fmla="*/ 145 w 158"/>
                  <a:gd name="T9" fmla="*/ 33 h 240"/>
                  <a:gd name="T10" fmla="*/ 152 w 158"/>
                  <a:gd name="T11" fmla="*/ 51 h 240"/>
                  <a:gd name="T12" fmla="*/ 156 w 158"/>
                  <a:gd name="T13" fmla="*/ 72 h 240"/>
                  <a:gd name="T14" fmla="*/ 158 w 158"/>
                  <a:gd name="T15" fmla="*/ 121 h 240"/>
                  <a:gd name="T16" fmla="*/ 158 w 158"/>
                  <a:gd name="T17" fmla="*/ 146 h 240"/>
                  <a:gd name="T18" fmla="*/ 154 w 158"/>
                  <a:gd name="T19" fmla="*/ 179 h 240"/>
                  <a:gd name="T20" fmla="*/ 149 w 158"/>
                  <a:gd name="T21" fmla="*/ 198 h 240"/>
                  <a:gd name="T22" fmla="*/ 141 w 158"/>
                  <a:gd name="T23" fmla="*/ 215 h 240"/>
                  <a:gd name="T24" fmla="*/ 129 w 158"/>
                  <a:gd name="T25" fmla="*/ 227 h 240"/>
                  <a:gd name="T26" fmla="*/ 113 w 158"/>
                  <a:gd name="T27" fmla="*/ 235 h 240"/>
                  <a:gd name="T28" fmla="*/ 92 w 158"/>
                  <a:gd name="T29" fmla="*/ 240 h 240"/>
                  <a:gd name="T30" fmla="*/ 79 w 158"/>
                  <a:gd name="T31" fmla="*/ 240 h 240"/>
                  <a:gd name="T32" fmla="*/ 56 w 158"/>
                  <a:gd name="T33" fmla="*/ 238 h 240"/>
                  <a:gd name="T34" fmla="*/ 38 w 158"/>
                  <a:gd name="T35" fmla="*/ 232 h 240"/>
                  <a:gd name="T36" fmla="*/ 24 w 158"/>
                  <a:gd name="T37" fmla="*/ 221 h 240"/>
                  <a:gd name="T38" fmla="*/ 13 w 158"/>
                  <a:gd name="T39" fmla="*/ 207 h 240"/>
                  <a:gd name="T40" fmla="*/ 7 w 158"/>
                  <a:gd name="T41" fmla="*/ 189 h 240"/>
                  <a:gd name="T42" fmla="*/ 3 w 158"/>
                  <a:gd name="T43" fmla="*/ 168 h 240"/>
                  <a:gd name="T44" fmla="*/ 0 w 158"/>
                  <a:gd name="T45" fmla="*/ 121 h 240"/>
                  <a:gd name="T46" fmla="*/ 1 w 158"/>
                  <a:gd name="T47" fmla="*/ 94 h 240"/>
                  <a:gd name="T48" fmla="*/ 5 w 158"/>
                  <a:gd name="T49" fmla="*/ 61 h 240"/>
                  <a:gd name="T50" fmla="*/ 10 w 158"/>
                  <a:gd name="T51" fmla="*/ 42 h 240"/>
                  <a:gd name="T52" fmla="*/ 18 w 158"/>
                  <a:gd name="T53" fmla="*/ 26 h 240"/>
                  <a:gd name="T54" fmla="*/ 31 w 158"/>
                  <a:gd name="T55" fmla="*/ 13 h 240"/>
                  <a:gd name="T56" fmla="*/ 46 w 158"/>
                  <a:gd name="T57" fmla="*/ 5 h 240"/>
                  <a:gd name="T58" fmla="*/ 67 w 158"/>
                  <a:gd name="T59" fmla="*/ 0 h 240"/>
                  <a:gd name="T60" fmla="*/ 79 w 158"/>
                  <a:gd name="T61" fmla="*/ 0 h 240"/>
                  <a:gd name="T62" fmla="*/ 79 w 158"/>
                  <a:gd name="T63" fmla="*/ 206 h 240"/>
                  <a:gd name="T64" fmla="*/ 88 w 158"/>
                  <a:gd name="T65" fmla="*/ 205 h 240"/>
                  <a:gd name="T66" fmla="*/ 96 w 158"/>
                  <a:gd name="T67" fmla="*/ 202 h 240"/>
                  <a:gd name="T68" fmla="*/ 101 w 158"/>
                  <a:gd name="T69" fmla="*/ 195 h 240"/>
                  <a:gd name="T70" fmla="*/ 106 w 158"/>
                  <a:gd name="T71" fmla="*/ 186 h 240"/>
                  <a:gd name="T72" fmla="*/ 111 w 158"/>
                  <a:gd name="T73" fmla="*/ 160 h 240"/>
                  <a:gd name="T74" fmla="*/ 112 w 158"/>
                  <a:gd name="T75" fmla="*/ 121 h 240"/>
                  <a:gd name="T76" fmla="*/ 112 w 158"/>
                  <a:gd name="T77" fmla="*/ 98 h 240"/>
                  <a:gd name="T78" fmla="*/ 109 w 158"/>
                  <a:gd name="T79" fmla="*/ 66 h 240"/>
                  <a:gd name="T80" fmla="*/ 103 w 158"/>
                  <a:gd name="T81" fmla="*/ 49 h 240"/>
                  <a:gd name="T82" fmla="*/ 99 w 158"/>
                  <a:gd name="T83" fmla="*/ 42 h 240"/>
                  <a:gd name="T84" fmla="*/ 92 w 158"/>
                  <a:gd name="T85" fmla="*/ 36 h 240"/>
                  <a:gd name="T86" fmla="*/ 84 w 158"/>
                  <a:gd name="T87" fmla="*/ 34 h 240"/>
                  <a:gd name="T88" fmla="*/ 79 w 158"/>
                  <a:gd name="T89" fmla="*/ 34 h 240"/>
                  <a:gd name="T90" fmla="*/ 70 w 158"/>
                  <a:gd name="T91" fmla="*/ 35 h 240"/>
                  <a:gd name="T92" fmla="*/ 63 w 158"/>
                  <a:gd name="T93" fmla="*/ 38 h 240"/>
                  <a:gd name="T94" fmla="*/ 57 w 158"/>
                  <a:gd name="T95" fmla="*/ 45 h 240"/>
                  <a:gd name="T96" fmla="*/ 53 w 158"/>
                  <a:gd name="T97" fmla="*/ 54 h 240"/>
                  <a:gd name="T98" fmla="*/ 49 w 158"/>
                  <a:gd name="T99" fmla="*/ 80 h 240"/>
                  <a:gd name="T100" fmla="*/ 48 w 158"/>
                  <a:gd name="T101" fmla="*/ 121 h 240"/>
                  <a:gd name="T102" fmla="*/ 48 w 158"/>
                  <a:gd name="T103" fmla="*/ 142 h 240"/>
                  <a:gd name="T104" fmla="*/ 50 w 158"/>
                  <a:gd name="T105" fmla="*/ 174 h 240"/>
                  <a:gd name="T106" fmla="*/ 55 w 158"/>
                  <a:gd name="T107" fmla="*/ 191 h 240"/>
                  <a:gd name="T108" fmla="*/ 60 w 158"/>
                  <a:gd name="T109" fmla="*/ 198 h 240"/>
                  <a:gd name="T110" fmla="*/ 66 w 158"/>
                  <a:gd name="T111" fmla="*/ 204 h 240"/>
                  <a:gd name="T112" fmla="*/ 74 w 158"/>
                  <a:gd name="T113" fmla="*/ 206 h 240"/>
                  <a:gd name="T114" fmla="*/ 79 w 158"/>
                  <a:gd name="T115" fmla="*/ 20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40">
                    <a:moveTo>
                      <a:pt x="79" y="0"/>
                    </a:moveTo>
                    <a:lnTo>
                      <a:pt x="79" y="0"/>
                    </a:lnTo>
                    <a:lnTo>
                      <a:pt x="92" y="0"/>
                    </a:lnTo>
                    <a:lnTo>
                      <a:pt x="102" y="2"/>
                    </a:lnTo>
                    <a:lnTo>
                      <a:pt x="113" y="5"/>
                    </a:lnTo>
                    <a:lnTo>
                      <a:pt x="122" y="8"/>
                    </a:lnTo>
                    <a:lnTo>
                      <a:pt x="129" y="13"/>
                    </a:lnTo>
                    <a:lnTo>
                      <a:pt x="135" y="19"/>
                    </a:lnTo>
                    <a:lnTo>
                      <a:pt x="141" y="26"/>
                    </a:lnTo>
                    <a:lnTo>
                      <a:pt x="145" y="33"/>
                    </a:lnTo>
                    <a:lnTo>
                      <a:pt x="149" y="42"/>
                    </a:lnTo>
                    <a:lnTo>
                      <a:pt x="152" y="51"/>
                    </a:lnTo>
                    <a:lnTo>
                      <a:pt x="154" y="61"/>
                    </a:lnTo>
                    <a:lnTo>
                      <a:pt x="156" y="72"/>
                    </a:lnTo>
                    <a:lnTo>
                      <a:pt x="158" y="94"/>
                    </a:lnTo>
                    <a:lnTo>
                      <a:pt x="158" y="121"/>
                    </a:lnTo>
                    <a:lnTo>
                      <a:pt x="158" y="121"/>
                    </a:lnTo>
                    <a:lnTo>
                      <a:pt x="158" y="146"/>
                    </a:lnTo>
                    <a:lnTo>
                      <a:pt x="156" y="168"/>
                    </a:lnTo>
                    <a:lnTo>
                      <a:pt x="154" y="179"/>
                    </a:lnTo>
                    <a:lnTo>
                      <a:pt x="152" y="189"/>
                    </a:lnTo>
                    <a:lnTo>
                      <a:pt x="149" y="198"/>
                    </a:lnTo>
                    <a:lnTo>
                      <a:pt x="145" y="207"/>
                    </a:lnTo>
                    <a:lnTo>
                      <a:pt x="141" y="215"/>
                    </a:lnTo>
                    <a:lnTo>
                      <a:pt x="135" y="221"/>
                    </a:lnTo>
                    <a:lnTo>
                      <a:pt x="129" y="227"/>
                    </a:lnTo>
                    <a:lnTo>
                      <a:pt x="122" y="232"/>
                    </a:lnTo>
                    <a:lnTo>
                      <a:pt x="113" y="235"/>
                    </a:lnTo>
                    <a:lnTo>
                      <a:pt x="102" y="238"/>
                    </a:lnTo>
                    <a:lnTo>
                      <a:pt x="92" y="240"/>
                    </a:lnTo>
                    <a:lnTo>
                      <a:pt x="79" y="240"/>
                    </a:lnTo>
                    <a:lnTo>
                      <a:pt x="79" y="240"/>
                    </a:lnTo>
                    <a:lnTo>
                      <a:pt x="67" y="240"/>
                    </a:lnTo>
                    <a:lnTo>
                      <a:pt x="56" y="238"/>
                    </a:lnTo>
                    <a:lnTo>
                      <a:pt x="46" y="235"/>
                    </a:lnTo>
                    <a:lnTo>
                      <a:pt x="38" y="232"/>
                    </a:lnTo>
                    <a:lnTo>
                      <a:pt x="31" y="227"/>
                    </a:lnTo>
                    <a:lnTo>
                      <a:pt x="24" y="221"/>
                    </a:lnTo>
                    <a:lnTo>
                      <a:pt x="18" y="215"/>
                    </a:lnTo>
                    <a:lnTo>
                      <a:pt x="13" y="207"/>
                    </a:lnTo>
                    <a:lnTo>
                      <a:pt x="10" y="198"/>
                    </a:lnTo>
                    <a:lnTo>
                      <a:pt x="7" y="189"/>
                    </a:lnTo>
                    <a:lnTo>
                      <a:pt x="5" y="179"/>
                    </a:lnTo>
                    <a:lnTo>
                      <a:pt x="3" y="168"/>
                    </a:lnTo>
                    <a:lnTo>
                      <a:pt x="1" y="146"/>
                    </a:lnTo>
                    <a:lnTo>
                      <a:pt x="0" y="121"/>
                    </a:lnTo>
                    <a:lnTo>
                      <a:pt x="0" y="121"/>
                    </a:lnTo>
                    <a:lnTo>
                      <a:pt x="1" y="94"/>
                    </a:lnTo>
                    <a:lnTo>
                      <a:pt x="3" y="72"/>
                    </a:lnTo>
                    <a:lnTo>
                      <a:pt x="5" y="61"/>
                    </a:lnTo>
                    <a:lnTo>
                      <a:pt x="7" y="51"/>
                    </a:lnTo>
                    <a:lnTo>
                      <a:pt x="10" y="42"/>
                    </a:lnTo>
                    <a:lnTo>
                      <a:pt x="13" y="33"/>
                    </a:lnTo>
                    <a:lnTo>
                      <a:pt x="18" y="26"/>
                    </a:lnTo>
                    <a:lnTo>
                      <a:pt x="24" y="19"/>
                    </a:lnTo>
                    <a:lnTo>
                      <a:pt x="31" y="13"/>
                    </a:lnTo>
                    <a:lnTo>
                      <a:pt x="38" y="8"/>
                    </a:lnTo>
                    <a:lnTo>
                      <a:pt x="46" y="5"/>
                    </a:lnTo>
                    <a:lnTo>
                      <a:pt x="56" y="2"/>
                    </a:lnTo>
                    <a:lnTo>
                      <a:pt x="67" y="0"/>
                    </a:lnTo>
                    <a:lnTo>
                      <a:pt x="79" y="0"/>
                    </a:lnTo>
                    <a:lnTo>
                      <a:pt x="79" y="0"/>
                    </a:lnTo>
                    <a:close/>
                    <a:moveTo>
                      <a:pt x="79" y="206"/>
                    </a:moveTo>
                    <a:lnTo>
                      <a:pt x="79" y="206"/>
                    </a:lnTo>
                    <a:lnTo>
                      <a:pt x="84" y="206"/>
                    </a:lnTo>
                    <a:lnTo>
                      <a:pt x="88" y="205"/>
                    </a:lnTo>
                    <a:lnTo>
                      <a:pt x="92" y="204"/>
                    </a:lnTo>
                    <a:lnTo>
                      <a:pt x="96" y="202"/>
                    </a:lnTo>
                    <a:lnTo>
                      <a:pt x="99" y="198"/>
                    </a:lnTo>
                    <a:lnTo>
                      <a:pt x="101" y="195"/>
                    </a:lnTo>
                    <a:lnTo>
                      <a:pt x="103" y="191"/>
                    </a:lnTo>
                    <a:lnTo>
                      <a:pt x="106" y="186"/>
                    </a:lnTo>
                    <a:lnTo>
                      <a:pt x="109" y="174"/>
                    </a:lnTo>
                    <a:lnTo>
                      <a:pt x="111" y="160"/>
                    </a:lnTo>
                    <a:lnTo>
                      <a:pt x="112" y="142"/>
                    </a:lnTo>
                    <a:lnTo>
                      <a:pt x="112" y="121"/>
                    </a:lnTo>
                    <a:lnTo>
                      <a:pt x="112" y="121"/>
                    </a:lnTo>
                    <a:lnTo>
                      <a:pt x="112" y="98"/>
                    </a:lnTo>
                    <a:lnTo>
                      <a:pt x="111" y="80"/>
                    </a:lnTo>
                    <a:lnTo>
                      <a:pt x="109" y="66"/>
                    </a:lnTo>
                    <a:lnTo>
                      <a:pt x="106" y="54"/>
                    </a:lnTo>
                    <a:lnTo>
                      <a:pt x="103" y="49"/>
                    </a:lnTo>
                    <a:lnTo>
                      <a:pt x="101" y="45"/>
                    </a:lnTo>
                    <a:lnTo>
                      <a:pt x="99" y="42"/>
                    </a:lnTo>
                    <a:lnTo>
                      <a:pt x="96" y="38"/>
                    </a:lnTo>
                    <a:lnTo>
                      <a:pt x="92" y="36"/>
                    </a:lnTo>
                    <a:lnTo>
                      <a:pt x="88" y="35"/>
                    </a:lnTo>
                    <a:lnTo>
                      <a:pt x="84" y="34"/>
                    </a:lnTo>
                    <a:lnTo>
                      <a:pt x="79" y="34"/>
                    </a:lnTo>
                    <a:lnTo>
                      <a:pt x="79" y="34"/>
                    </a:lnTo>
                    <a:lnTo>
                      <a:pt x="74" y="34"/>
                    </a:lnTo>
                    <a:lnTo>
                      <a:pt x="70" y="35"/>
                    </a:lnTo>
                    <a:lnTo>
                      <a:pt x="66" y="36"/>
                    </a:lnTo>
                    <a:lnTo>
                      <a:pt x="63" y="38"/>
                    </a:lnTo>
                    <a:lnTo>
                      <a:pt x="60" y="42"/>
                    </a:lnTo>
                    <a:lnTo>
                      <a:pt x="57" y="45"/>
                    </a:lnTo>
                    <a:lnTo>
                      <a:pt x="55" y="49"/>
                    </a:lnTo>
                    <a:lnTo>
                      <a:pt x="53" y="54"/>
                    </a:lnTo>
                    <a:lnTo>
                      <a:pt x="50" y="66"/>
                    </a:lnTo>
                    <a:lnTo>
                      <a:pt x="49" y="80"/>
                    </a:lnTo>
                    <a:lnTo>
                      <a:pt x="48" y="98"/>
                    </a:lnTo>
                    <a:lnTo>
                      <a:pt x="48" y="121"/>
                    </a:lnTo>
                    <a:lnTo>
                      <a:pt x="48" y="121"/>
                    </a:lnTo>
                    <a:lnTo>
                      <a:pt x="48" y="142"/>
                    </a:lnTo>
                    <a:lnTo>
                      <a:pt x="49" y="160"/>
                    </a:lnTo>
                    <a:lnTo>
                      <a:pt x="50" y="174"/>
                    </a:lnTo>
                    <a:lnTo>
                      <a:pt x="53" y="186"/>
                    </a:lnTo>
                    <a:lnTo>
                      <a:pt x="55" y="191"/>
                    </a:lnTo>
                    <a:lnTo>
                      <a:pt x="57" y="195"/>
                    </a:lnTo>
                    <a:lnTo>
                      <a:pt x="60" y="198"/>
                    </a:lnTo>
                    <a:lnTo>
                      <a:pt x="63" y="202"/>
                    </a:lnTo>
                    <a:lnTo>
                      <a:pt x="66" y="204"/>
                    </a:lnTo>
                    <a:lnTo>
                      <a:pt x="70" y="205"/>
                    </a:lnTo>
                    <a:lnTo>
                      <a:pt x="74" y="206"/>
                    </a:lnTo>
                    <a:lnTo>
                      <a:pt x="79" y="206"/>
                    </a:lnTo>
                    <a:lnTo>
                      <a:pt x="79" y="206"/>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31" name="Freeform 8">
                <a:extLst>
                  <a:ext uri="{FF2B5EF4-FFF2-40B4-BE49-F238E27FC236}">
                    <a16:creationId xmlns:a16="http://schemas.microsoft.com/office/drawing/2014/main" xmlns="" id="{151E731B-DD86-492E-8984-D35023C17A68}"/>
                  </a:ext>
                </a:extLst>
              </p:cNvPr>
              <p:cNvSpPr>
                <a:spLocks/>
              </p:cNvSpPr>
              <p:nvPr userDrawn="1"/>
            </p:nvSpPr>
            <p:spPr bwMode="auto">
              <a:xfrm>
                <a:off x="8002588" y="4805363"/>
                <a:ext cx="77788" cy="125413"/>
              </a:xfrm>
              <a:custGeom>
                <a:avLst/>
                <a:gdLst>
                  <a:gd name="T0" fmla="*/ 47 w 148"/>
                  <a:gd name="T1" fmla="*/ 0 h 236"/>
                  <a:gd name="T2" fmla="*/ 47 w 148"/>
                  <a:gd name="T3" fmla="*/ 162 h 236"/>
                  <a:gd name="T4" fmla="*/ 47 w 148"/>
                  <a:gd name="T5" fmla="*/ 162 h 236"/>
                  <a:gd name="T6" fmla="*/ 47 w 148"/>
                  <a:gd name="T7" fmla="*/ 170 h 236"/>
                  <a:gd name="T8" fmla="*/ 48 w 148"/>
                  <a:gd name="T9" fmla="*/ 178 h 236"/>
                  <a:gd name="T10" fmla="*/ 50 w 148"/>
                  <a:gd name="T11" fmla="*/ 184 h 236"/>
                  <a:gd name="T12" fmla="*/ 52 w 148"/>
                  <a:gd name="T13" fmla="*/ 190 h 236"/>
                  <a:gd name="T14" fmla="*/ 56 w 148"/>
                  <a:gd name="T15" fmla="*/ 195 h 236"/>
                  <a:gd name="T16" fmla="*/ 60 w 148"/>
                  <a:gd name="T17" fmla="*/ 199 h 236"/>
                  <a:gd name="T18" fmla="*/ 66 w 148"/>
                  <a:gd name="T19" fmla="*/ 202 h 236"/>
                  <a:gd name="T20" fmla="*/ 74 w 148"/>
                  <a:gd name="T21" fmla="*/ 202 h 236"/>
                  <a:gd name="T22" fmla="*/ 74 w 148"/>
                  <a:gd name="T23" fmla="*/ 202 h 236"/>
                  <a:gd name="T24" fmla="*/ 81 w 148"/>
                  <a:gd name="T25" fmla="*/ 202 h 236"/>
                  <a:gd name="T26" fmla="*/ 87 w 148"/>
                  <a:gd name="T27" fmla="*/ 199 h 236"/>
                  <a:gd name="T28" fmla="*/ 93 w 148"/>
                  <a:gd name="T29" fmla="*/ 195 h 236"/>
                  <a:gd name="T30" fmla="*/ 96 w 148"/>
                  <a:gd name="T31" fmla="*/ 190 h 236"/>
                  <a:gd name="T32" fmla="*/ 99 w 148"/>
                  <a:gd name="T33" fmla="*/ 184 h 236"/>
                  <a:gd name="T34" fmla="*/ 100 w 148"/>
                  <a:gd name="T35" fmla="*/ 178 h 236"/>
                  <a:gd name="T36" fmla="*/ 101 w 148"/>
                  <a:gd name="T37" fmla="*/ 170 h 236"/>
                  <a:gd name="T38" fmla="*/ 102 w 148"/>
                  <a:gd name="T39" fmla="*/ 162 h 236"/>
                  <a:gd name="T40" fmla="*/ 102 w 148"/>
                  <a:gd name="T41" fmla="*/ 0 h 236"/>
                  <a:gd name="T42" fmla="*/ 148 w 148"/>
                  <a:gd name="T43" fmla="*/ 0 h 236"/>
                  <a:gd name="T44" fmla="*/ 148 w 148"/>
                  <a:gd name="T45" fmla="*/ 162 h 236"/>
                  <a:gd name="T46" fmla="*/ 148 w 148"/>
                  <a:gd name="T47" fmla="*/ 162 h 236"/>
                  <a:gd name="T48" fmla="*/ 147 w 148"/>
                  <a:gd name="T49" fmla="*/ 172 h 236"/>
                  <a:gd name="T50" fmla="*/ 146 w 148"/>
                  <a:gd name="T51" fmla="*/ 182 h 236"/>
                  <a:gd name="T52" fmla="*/ 144 w 148"/>
                  <a:gd name="T53" fmla="*/ 190 h 236"/>
                  <a:gd name="T54" fmla="*/ 142 w 148"/>
                  <a:gd name="T55" fmla="*/ 199 h 236"/>
                  <a:gd name="T56" fmla="*/ 138 w 148"/>
                  <a:gd name="T57" fmla="*/ 206 h 236"/>
                  <a:gd name="T58" fmla="*/ 135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9 w 148"/>
                  <a:gd name="T73" fmla="*/ 236 h 236"/>
                  <a:gd name="T74" fmla="*/ 74 w 148"/>
                  <a:gd name="T75" fmla="*/ 236 h 236"/>
                  <a:gd name="T76" fmla="*/ 74 w 148"/>
                  <a:gd name="T77" fmla="*/ 236 h 236"/>
                  <a:gd name="T78" fmla="*/ 60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7 w 148"/>
                  <a:gd name="T97" fmla="*/ 200 h 236"/>
                  <a:gd name="T98" fmla="*/ 4 w 148"/>
                  <a:gd name="T99" fmla="*/ 191 h 236"/>
                  <a:gd name="T100" fmla="*/ 1 w 148"/>
                  <a:gd name="T101" fmla="*/ 182 h 236"/>
                  <a:gd name="T102" fmla="*/ 0 w 148"/>
                  <a:gd name="T103" fmla="*/ 173 h 236"/>
                  <a:gd name="T104" fmla="*/ 0 w 148"/>
                  <a:gd name="T105" fmla="*/ 162 h 236"/>
                  <a:gd name="T106" fmla="*/ 0 w 148"/>
                  <a:gd name="T107" fmla="*/ 0 h 236"/>
                  <a:gd name="T108" fmla="*/ 47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7" y="0"/>
                    </a:moveTo>
                    <a:lnTo>
                      <a:pt x="47" y="162"/>
                    </a:lnTo>
                    <a:lnTo>
                      <a:pt x="47" y="162"/>
                    </a:lnTo>
                    <a:lnTo>
                      <a:pt x="47" y="170"/>
                    </a:lnTo>
                    <a:lnTo>
                      <a:pt x="48" y="178"/>
                    </a:lnTo>
                    <a:lnTo>
                      <a:pt x="50" y="184"/>
                    </a:lnTo>
                    <a:lnTo>
                      <a:pt x="52" y="190"/>
                    </a:lnTo>
                    <a:lnTo>
                      <a:pt x="56" y="195"/>
                    </a:lnTo>
                    <a:lnTo>
                      <a:pt x="60" y="199"/>
                    </a:lnTo>
                    <a:lnTo>
                      <a:pt x="66" y="202"/>
                    </a:lnTo>
                    <a:lnTo>
                      <a:pt x="74" y="202"/>
                    </a:lnTo>
                    <a:lnTo>
                      <a:pt x="74" y="202"/>
                    </a:lnTo>
                    <a:lnTo>
                      <a:pt x="81" y="202"/>
                    </a:lnTo>
                    <a:lnTo>
                      <a:pt x="87" y="199"/>
                    </a:lnTo>
                    <a:lnTo>
                      <a:pt x="93" y="195"/>
                    </a:lnTo>
                    <a:lnTo>
                      <a:pt x="96" y="190"/>
                    </a:lnTo>
                    <a:lnTo>
                      <a:pt x="99" y="184"/>
                    </a:lnTo>
                    <a:lnTo>
                      <a:pt x="100" y="178"/>
                    </a:lnTo>
                    <a:lnTo>
                      <a:pt x="101" y="170"/>
                    </a:lnTo>
                    <a:lnTo>
                      <a:pt x="102" y="162"/>
                    </a:lnTo>
                    <a:lnTo>
                      <a:pt x="102" y="0"/>
                    </a:lnTo>
                    <a:lnTo>
                      <a:pt x="148" y="0"/>
                    </a:lnTo>
                    <a:lnTo>
                      <a:pt x="148" y="162"/>
                    </a:lnTo>
                    <a:lnTo>
                      <a:pt x="148" y="162"/>
                    </a:lnTo>
                    <a:lnTo>
                      <a:pt x="147" y="172"/>
                    </a:lnTo>
                    <a:lnTo>
                      <a:pt x="146" y="182"/>
                    </a:lnTo>
                    <a:lnTo>
                      <a:pt x="144" y="190"/>
                    </a:lnTo>
                    <a:lnTo>
                      <a:pt x="142" y="199"/>
                    </a:lnTo>
                    <a:lnTo>
                      <a:pt x="138" y="206"/>
                    </a:lnTo>
                    <a:lnTo>
                      <a:pt x="135" y="212"/>
                    </a:lnTo>
                    <a:lnTo>
                      <a:pt x="130" y="217"/>
                    </a:lnTo>
                    <a:lnTo>
                      <a:pt x="125" y="221"/>
                    </a:lnTo>
                    <a:lnTo>
                      <a:pt x="120" y="225"/>
                    </a:lnTo>
                    <a:lnTo>
                      <a:pt x="114" y="228"/>
                    </a:lnTo>
                    <a:lnTo>
                      <a:pt x="108" y="231"/>
                    </a:lnTo>
                    <a:lnTo>
                      <a:pt x="102" y="233"/>
                    </a:lnTo>
                    <a:lnTo>
                      <a:pt x="89" y="236"/>
                    </a:lnTo>
                    <a:lnTo>
                      <a:pt x="74" y="236"/>
                    </a:lnTo>
                    <a:lnTo>
                      <a:pt x="74" y="236"/>
                    </a:lnTo>
                    <a:lnTo>
                      <a:pt x="60" y="236"/>
                    </a:lnTo>
                    <a:lnTo>
                      <a:pt x="46" y="234"/>
                    </a:lnTo>
                    <a:lnTo>
                      <a:pt x="40" y="232"/>
                    </a:lnTo>
                    <a:lnTo>
                      <a:pt x="34" y="229"/>
                    </a:lnTo>
                    <a:lnTo>
                      <a:pt x="28" y="226"/>
                    </a:lnTo>
                    <a:lnTo>
                      <a:pt x="23" y="223"/>
                    </a:lnTo>
                    <a:lnTo>
                      <a:pt x="18" y="218"/>
                    </a:lnTo>
                    <a:lnTo>
                      <a:pt x="14" y="213"/>
                    </a:lnTo>
                    <a:lnTo>
                      <a:pt x="10" y="207"/>
                    </a:lnTo>
                    <a:lnTo>
                      <a:pt x="7" y="200"/>
                    </a:lnTo>
                    <a:lnTo>
                      <a:pt x="4" y="191"/>
                    </a:lnTo>
                    <a:lnTo>
                      <a:pt x="1" y="182"/>
                    </a:lnTo>
                    <a:lnTo>
                      <a:pt x="0" y="173"/>
                    </a:lnTo>
                    <a:lnTo>
                      <a:pt x="0" y="162"/>
                    </a:lnTo>
                    <a:lnTo>
                      <a:pt x="0" y="0"/>
                    </a:lnTo>
                    <a:lnTo>
                      <a:pt x="47"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32" name="Freeform 9">
                <a:extLst>
                  <a:ext uri="{FF2B5EF4-FFF2-40B4-BE49-F238E27FC236}">
                    <a16:creationId xmlns:a16="http://schemas.microsoft.com/office/drawing/2014/main" xmlns="" id="{D59BFE0B-C59F-408C-BCD2-8E7E8A30CF41}"/>
                  </a:ext>
                </a:extLst>
              </p:cNvPr>
              <p:cNvSpPr>
                <a:spLocks noEditPoints="1"/>
              </p:cNvSpPr>
              <p:nvPr userDrawn="1"/>
            </p:nvSpPr>
            <p:spPr bwMode="auto">
              <a:xfrm>
                <a:off x="8101013" y="4805363"/>
                <a:ext cx="76200" cy="123825"/>
              </a:xfrm>
              <a:custGeom>
                <a:avLst/>
                <a:gdLst>
                  <a:gd name="T0" fmla="*/ 0 w 144"/>
                  <a:gd name="T1" fmla="*/ 0 h 232"/>
                  <a:gd name="T2" fmla="*/ 82 w 144"/>
                  <a:gd name="T3" fmla="*/ 0 h 232"/>
                  <a:gd name="T4" fmla="*/ 82 w 144"/>
                  <a:gd name="T5" fmla="*/ 0 h 232"/>
                  <a:gd name="T6" fmla="*/ 90 w 144"/>
                  <a:gd name="T7" fmla="*/ 1 h 232"/>
                  <a:gd name="T8" fmla="*/ 98 w 144"/>
                  <a:gd name="T9" fmla="*/ 2 h 232"/>
                  <a:gd name="T10" fmla="*/ 105 w 144"/>
                  <a:gd name="T11" fmla="*/ 4 h 232"/>
                  <a:gd name="T12" fmla="*/ 111 w 144"/>
                  <a:gd name="T13" fmla="*/ 6 h 232"/>
                  <a:gd name="T14" fmla="*/ 117 w 144"/>
                  <a:gd name="T15" fmla="*/ 9 h 232"/>
                  <a:gd name="T16" fmla="*/ 122 w 144"/>
                  <a:gd name="T17" fmla="*/ 13 h 232"/>
                  <a:gd name="T18" fmla="*/ 127 w 144"/>
                  <a:gd name="T19" fmla="*/ 17 h 232"/>
                  <a:gd name="T20" fmla="*/ 131 w 144"/>
                  <a:gd name="T21" fmla="*/ 22 h 232"/>
                  <a:gd name="T22" fmla="*/ 134 w 144"/>
                  <a:gd name="T23" fmla="*/ 27 h 232"/>
                  <a:gd name="T24" fmla="*/ 137 w 144"/>
                  <a:gd name="T25" fmla="*/ 32 h 232"/>
                  <a:gd name="T26" fmla="*/ 141 w 144"/>
                  <a:gd name="T27" fmla="*/ 45 h 232"/>
                  <a:gd name="T28" fmla="*/ 144 w 144"/>
                  <a:gd name="T29" fmla="*/ 57 h 232"/>
                  <a:gd name="T30" fmla="*/ 144 w 144"/>
                  <a:gd name="T31" fmla="*/ 70 h 232"/>
                  <a:gd name="T32" fmla="*/ 144 w 144"/>
                  <a:gd name="T33" fmla="*/ 70 h 232"/>
                  <a:gd name="T34" fmla="*/ 144 w 144"/>
                  <a:gd name="T35" fmla="*/ 78 h 232"/>
                  <a:gd name="T36" fmla="*/ 143 w 144"/>
                  <a:gd name="T37" fmla="*/ 86 h 232"/>
                  <a:gd name="T38" fmla="*/ 141 w 144"/>
                  <a:gd name="T39" fmla="*/ 94 h 232"/>
                  <a:gd name="T40" fmla="*/ 139 w 144"/>
                  <a:gd name="T41" fmla="*/ 101 h 232"/>
                  <a:gd name="T42" fmla="*/ 136 w 144"/>
                  <a:gd name="T43" fmla="*/ 107 h 232"/>
                  <a:gd name="T44" fmla="*/ 133 w 144"/>
                  <a:gd name="T45" fmla="*/ 112 h 232"/>
                  <a:gd name="T46" fmla="*/ 129 w 144"/>
                  <a:gd name="T47" fmla="*/ 118 h 232"/>
                  <a:gd name="T48" fmla="*/ 124 w 144"/>
                  <a:gd name="T49" fmla="*/ 123 h 232"/>
                  <a:gd name="T50" fmla="*/ 119 w 144"/>
                  <a:gd name="T51" fmla="*/ 127 h 232"/>
                  <a:gd name="T52" fmla="*/ 114 w 144"/>
                  <a:gd name="T53" fmla="*/ 130 h 232"/>
                  <a:gd name="T54" fmla="*/ 108 w 144"/>
                  <a:gd name="T55" fmla="*/ 133 h 232"/>
                  <a:gd name="T56" fmla="*/ 101 w 144"/>
                  <a:gd name="T57" fmla="*/ 136 h 232"/>
                  <a:gd name="T58" fmla="*/ 95 w 144"/>
                  <a:gd name="T59" fmla="*/ 137 h 232"/>
                  <a:gd name="T60" fmla="*/ 87 w 144"/>
                  <a:gd name="T61" fmla="*/ 139 h 232"/>
                  <a:gd name="T62" fmla="*/ 71 w 144"/>
                  <a:gd name="T63" fmla="*/ 140 h 232"/>
                  <a:gd name="T64" fmla="*/ 46 w 144"/>
                  <a:gd name="T65" fmla="*/ 140 h 232"/>
                  <a:gd name="T66" fmla="*/ 46 w 144"/>
                  <a:gd name="T67" fmla="*/ 232 h 232"/>
                  <a:gd name="T68" fmla="*/ 0 w 144"/>
                  <a:gd name="T69" fmla="*/ 232 h 232"/>
                  <a:gd name="T70" fmla="*/ 0 w 144"/>
                  <a:gd name="T71" fmla="*/ 0 h 232"/>
                  <a:gd name="T72" fmla="*/ 46 w 144"/>
                  <a:gd name="T73" fmla="*/ 105 h 232"/>
                  <a:gd name="T74" fmla="*/ 67 w 144"/>
                  <a:gd name="T75" fmla="*/ 105 h 232"/>
                  <a:gd name="T76" fmla="*/ 67 w 144"/>
                  <a:gd name="T77" fmla="*/ 105 h 232"/>
                  <a:gd name="T78" fmla="*/ 74 w 144"/>
                  <a:gd name="T79" fmla="*/ 104 h 232"/>
                  <a:gd name="T80" fmla="*/ 80 w 144"/>
                  <a:gd name="T81" fmla="*/ 103 h 232"/>
                  <a:gd name="T82" fmla="*/ 85 w 144"/>
                  <a:gd name="T83" fmla="*/ 100 h 232"/>
                  <a:gd name="T84" fmla="*/ 90 w 144"/>
                  <a:gd name="T85" fmla="*/ 96 h 232"/>
                  <a:gd name="T86" fmla="*/ 93 w 144"/>
                  <a:gd name="T87" fmla="*/ 92 h 232"/>
                  <a:gd name="T88" fmla="*/ 96 w 144"/>
                  <a:gd name="T89" fmla="*/ 86 h 232"/>
                  <a:gd name="T90" fmla="*/ 98 w 144"/>
                  <a:gd name="T91" fmla="*/ 79 h 232"/>
                  <a:gd name="T92" fmla="*/ 98 w 144"/>
                  <a:gd name="T93" fmla="*/ 70 h 232"/>
                  <a:gd name="T94" fmla="*/ 98 w 144"/>
                  <a:gd name="T95" fmla="*/ 70 h 232"/>
                  <a:gd name="T96" fmla="*/ 98 w 144"/>
                  <a:gd name="T97" fmla="*/ 62 h 232"/>
                  <a:gd name="T98" fmla="*/ 97 w 144"/>
                  <a:gd name="T99" fmla="*/ 55 h 232"/>
                  <a:gd name="T100" fmla="*/ 94 w 144"/>
                  <a:gd name="T101" fmla="*/ 49 h 232"/>
                  <a:gd name="T102" fmla="*/ 91 w 144"/>
                  <a:gd name="T103" fmla="*/ 44 h 232"/>
                  <a:gd name="T104" fmla="*/ 87 w 144"/>
                  <a:gd name="T105" fmla="*/ 40 h 232"/>
                  <a:gd name="T106" fmla="*/ 81 w 144"/>
                  <a:gd name="T107" fmla="*/ 37 h 232"/>
                  <a:gd name="T108" fmla="*/ 74 w 144"/>
                  <a:gd name="T109" fmla="*/ 35 h 232"/>
                  <a:gd name="T110" fmla="*/ 65 w 144"/>
                  <a:gd name="T111" fmla="*/ 34 h 232"/>
                  <a:gd name="T112" fmla="*/ 46 w 144"/>
                  <a:gd name="T113" fmla="*/ 34 h 232"/>
                  <a:gd name="T114" fmla="*/ 46 w 144"/>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232">
                    <a:moveTo>
                      <a:pt x="0" y="0"/>
                    </a:moveTo>
                    <a:lnTo>
                      <a:pt x="82" y="0"/>
                    </a:lnTo>
                    <a:lnTo>
                      <a:pt x="82" y="0"/>
                    </a:lnTo>
                    <a:lnTo>
                      <a:pt x="90" y="1"/>
                    </a:lnTo>
                    <a:lnTo>
                      <a:pt x="98" y="2"/>
                    </a:lnTo>
                    <a:lnTo>
                      <a:pt x="105" y="4"/>
                    </a:lnTo>
                    <a:lnTo>
                      <a:pt x="111" y="6"/>
                    </a:lnTo>
                    <a:lnTo>
                      <a:pt x="117" y="9"/>
                    </a:lnTo>
                    <a:lnTo>
                      <a:pt x="122" y="13"/>
                    </a:lnTo>
                    <a:lnTo>
                      <a:pt x="127" y="17"/>
                    </a:lnTo>
                    <a:lnTo>
                      <a:pt x="131" y="22"/>
                    </a:lnTo>
                    <a:lnTo>
                      <a:pt x="134" y="27"/>
                    </a:lnTo>
                    <a:lnTo>
                      <a:pt x="137" y="32"/>
                    </a:lnTo>
                    <a:lnTo>
                      <a:pt x="141" y="45"/>
                    </a:lnTo>
                    <a:lnTo>
                      <a:pt x="144" y="57"/>
                    </a:lnTo>
                    <a:lnTo>
                      <a:pt x="144" y="70"/>
                    </a:lnTo>
                    <a:lnTo>
                      <a:pt x="144" y="70"/>
                    </a:lnTo>
                    <a:lnTo>
                      <a:pt x="144" y="78"/>
                    </a:lnTo>
                    <a:lnTo>
                      <a:pt x="143" y="86"/>
                    </a:lnTo>
                    <a:lnTo>
                      <a:pt x="141" y="94"/>
                    </a:lnTo>
                    <a:lnTo>
                      <a:pt x="139" y="101"/>
                    </a:lnTo>
                    <a:lnTo>
                      <a:pt x="136" y="107"/>
                    </a:lnTo>
                    <a:lnTo>
                      <a:pt x="133" y="112"/>
                    </a:lnTo>
                    <a:lnTo>
                      <a:pt x="129" y="118"/>
                    </a:lnTo>
                    <a:lnTo>
                      <a:pt x="124" y="123"/>
                    </a:lnTo>
                    <a:lnTo>
                      <a:pt x="119" y="127"/>
                    </a:lnTo>
                    <a:lnTo>
                      <a:pt x="114" y="130"/>
                    </a:lnTo>
                    <a:lnTo>
                      <a:pt x="108" y="133"/>
                    </a:lnTo>
                    <a:lnTo>
                      <a:pt x="101" y="136"/>
                    </a:lnTo>
                    <a:lnTo>
                      <a:pt x="95" y="137"/>
                    </a:lnTo>
                    <a:lnTo>
                      <a:pt x="87" y="139"/>
                    </a:lnTo>
                    <a:lnTo>
                      <a:pt x="71" y="140"/>
                    </a:lnTo>
                    <a:lnTo>
                      <a:pt x="46" y="140"/>
                    </a:lnTo>
                    <a:lnTo>
                      <a:pt x="46" y="232"/>
                    </a:lnTo>
                    <a:lnTo>
                      <a:pt x="0" y="232"/>
                    </a:lnTo>
                    <a:lnTo>
                      <a:pt x="0" y="0"/>
                    </a:lnTo>
                    <a:close/>
                    <a:moveTo>
                      <a:pt x="46" y="105"/>
                    </a:moveTo>
                    <a:lnTo>
                      <a:pt x="67" y="105"/>
                    </a:lnTo>
                    <a:lnTo>
                      <a:pt x="67" y="105"/>
                    </a:lnTo>
                    <a:lnTo>
                      <a:pt x="74" y="104"/>
                    </a:lnTo>
                    <a:lnTo>
                      <a:pt x="80" y="103"/>
                    </a:lnTo>
                    <a:lnTo>
                      <a:pt x="85" y="100"/>
                    </a:lnTo>
                    <a:lnTo>
                      <a:pt x="90" y="96"/>
                    </a:lnTo>
                    <a:lnTo>
                      <a:pt x="93" y="92"/>
                    </a:lnTo>
                    <a:lnTo>
                      <a:pt x="96" y="86"/>
                    </a:lnTo>
                    <a:lnTo>
                      <a:pt x="98" y="79"/>
                    </a:lnTo>
                    <a:lnTo>
                      <a:pt x="98" y="70"/>
                    </a:lnTo>
                    <a:lnTo>
                      <a:pt x="98" y="70"/>
                    </a:lnTo>
                    <a:lnTo>
                      <a:pt x="98" y="62"/>
                    </a:lnTo>
                    <a:lnTo>
                      <a:pt x="97" y="55"/>
                    </a:lnTo>
                    <a:lnTo>
                      <a:pt x="94" y="49"/>
                    </a:lnTo>
                    <a:lnTo>
                      <a:pt x="91" y="44"/>
                    </a:lnTo>
                    <a:lnTo>
                      <a:pt x="87" y="40"/>
                    </a:lnTo>
                    <a:lnTo>
                      <a:pt x="81" y="37"/>
                    </a:lnTo>
                    <a:lnTo>
                      <a:pt x="74" y="35"/>
                    </a:lnTo>
                    <a:lnTo>
                      <a:pt x="65" y="34"/>
                    </a:lnTo>
                    <a:lnTo>
                      <a:pt x="46" y="34"/>
                    </a:lnTo>
                    <a:lnTo>
                      <a:pt x="46" y="105"/>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33" name="Freeform 10">
                <a:extLst>
                  <a:ext uri="{FF2B5EF4-FFF2-40B4-BE49-F238E27FC236}">
                    <a16:creationId xmlns:a16="http://schemas.microsoft.com/office/drawing/2014/main" xmlns="" id="{1432C616-0D0B-4A46-ADB3-350BBB4F13D6}"/>
                  </a:ext>
                </a:extLst>
              </p:cNvPr>
              <p:cNvSpPr>
                <a:spLocks/>
              </p:cNvSpPr>
              <p:nvPr userDrawn="1"/>
            </p:nvSpPr>
            <p:spPr bwMode="auto">
              <a:xfrm>
                <a:off x="8188325"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34" name="Freeform 11">
                <a:extLst>
                  <a:ext uri="{FF2B5EF4-FFF2-40B4-BE49-F238E27FC236}">
                    <a16:creationId xmlns:a16="http://schemas.microsoft.com/office/drawing/2014/main" xmlns="" id="{008C5548-39FB-4D86-86A7-F7B57C3DD02B}"/>
                  </a:ext>
                </a:extLst>
              </p:cNvPr>
              <p:cNvSpPr>
                <a:spLocks noEditPoints="1"/>
              </p:cNvSpPr>
              <p:nvPr userDrawn="1"/>
            </p:nvSpPr>
            <p:spPr bwMode="auto">
              <a:xfrm>
                <a:off x="8315325" y="4805363"/>
                <a:ext cx="82550" cy="123825"/>
              </a:xfrm>
              <a:custGeom>
                <a:avLst/>
                <a:gdLst>
                  <a:gd name="T0" fmla="*/ 87 w 157"/>
                  <a:gd name="T1" fmla="*/ 0 h 232"/>
                  <a:gd name="T2" fmla="*/ 101 w 157"/>
                  <a:gd name="T3" fmla="*/ 1 h 232"/>
                  <a:gd name="T4" fmla="*/ 124 w 157"/>
                  <a:gd name="T5" fmla="*/ 9 h 232"/>
                  <a:gd name="T6" fmla="*/ 132 w 157"/>
                  <a:gd name="T7" fmla="*/ 15 h 232"/>
                  <a:gd name="T8" fmla="*/ 139 w 157"/>
                  <a:gd name="T9" fmla="*/ 23 h 232"/>
                  <a:gd name="T10" fmla="*/ 144 w 157"/>
                  <a:gd name="T11" fmla="*/ 33 h 232"/>
                  <a:gd name="T12" fmla="*/ 147 w 157"/>
                  <a:gd name="T13" fmla="*/ 46 h 232"/>
                  <a:gd name="T14" fmla="*/ 149 w 157"/>
                  <a:gd name="T15" fmla="*/ 60 h 232"/>
                  <a:gd name="T16" fmla="*/ 146 w 157"/>
                  <a:gd name="T17" fmla="*/ 81 h 232"/>
                  <a:gd name="T18" fmla="*/ 139 w 157"/>
                  <a:gd name="T19" fmla="*/ 98 h 232"/>
                  <a:gd name="T20" fmla="*/ 127 w 157"/>
                  <a:gd name="T21" fmla="*/ 110 h 232"/>
                  <a:gd name="T22" fmla="*/ 110 w 157"/>
                  <a:gd name="T23" fmla="*/ 118 h 232"/>
                  <a:gd name="T24" fmla="*/ 110 w 157"/>
                  <a:gd name="T25" fmla="*/ 118 h 232"/>
                  <a:gd name="T26" fmla="*/ 129 w 157"/>
                  <a:gd name="T27" fmla="*/ 124 h 232"/>
                  <a:gd name="T28" fmla="*/ 136 w 157"/>
                  <a:gd name="T29" fmla="*/ 129 h 232"/>
                  <a:gd name="T30" fmla="*/ 140 w 157"/>
                  <a:gd name="T31" fmla="*/ 137 h 232"/>
                  <a:gd name="T32" fmla="*/ 146 w 157"/>
                  <a:gd name="T33" fmla="*/ 157 h 232"/>
                  <a:gd name="T34" fmla="*/ 147 w 157"/>
                  <a:gd name="T35" fmla="*/ 188 h 232"/>
                  <a:gd name="T36" fmla="*/ 148 w 157"/>
                  <a:gd name="T37" fmla="*/ 205 h 232"/>
                  <a:gd name="T38" fmla="*/ 151 w 157"/>
                  <a:gd name="T39" fmla="*/ 221 h 232"/>
                  <a:gd name="T40" fmla="*/ 155 w 157"/>
                  <a:gd name="T41" fmla="*/ 228 h 232"/>
                  <a:gd name="T42" fmla="*/ 157 w 157"/>
                  <a:gd name="T43" fmla="*/ 232 h 232"/>
                  <a:gd name="T44" fmla="*/ 108 w 157"/>
                  <a:gd name="T45" fmla="*/ 232 h 232"/>
                  <a:gd name="T46" fmla="*/ 103 w 157"/>
                  <a:gd name="T47" fmla="*/ 221 h 232"/>
                  <a:gd name="T48" fmla="*/ 102 w 157"/>
                  <a:gd name="T49" fmla="*/ 208 h 232"/>
                  <a:gd name="T50" fmla="*/ 100 w 157"/>
                  <a:gd name="T51" fmla="*/ 163 h 232"/>
                  <a:gd name="T52" fmla="*/ 99 w 157"/>
                  <a:gd name="T53" fmla="*/ 151 h 232"/>
                  <a:gd name="T54" fmla="*/ 94 w 157"/>
                  <a:gd name="T55" fmla="*/ 142 h 232"/>
                  <a:gd name="T56" fmla="*/ 84 w 157"/>
                  <a:gd name="T57" fmla="*/ 136 h 232"/>
                  <a:gd name="T58" fmla="*/ 72 w 157"/>
                  <a:gd name="T59" fmla="*/ 134 h 232"/>
                  <a:gd name="T60" fmla="*/ 48 w 157"/>
                  <a:gd name="T61" fmla="*/ 232 h 232"/>
                  <a:gd name="T62" fmla="*/ 0 w 157"/>
                  <a:gd name="T63" fmla="*/ 0 h 232"/>
                  <a:gd name="T64" fmla="*/ 67 w 157"/>
                  <a:gd name="T65" fmla="*/ 101 h 232"/>
                  <a:gd name="T66" fmla="*/ 75 w 157"/>
                  <a:gd name="T67" fmla="*/ 101 h 232"/>
                  <a:gd name="T68" fmla="*/ 87 w 157"/>
                  <a:gd name="T69" fmla="*/ 97 h 232"/>
                  <a:gd name="T70" fmla="*/ 97 w 157"/>
                  <a:gd name="T71" fmla="*/ 89 h 232"/>
                  <a:gd name="T72" fmla="*/ 102 w 157"/>
                  <a:gd name="T73" fmla="*/ 75 h 232"/>
                  <a:gd name="T74" fmla="*/ 102 w 157"/>
                  <a:gd name="T75" fmla="*/ 67 h 232"/>
                  <a:gd name="T76" fmla="*/ 100 w 157"/>
                  <a:gd name="T77" fmla="*/ 53 h 232"/>
                  <a:gd name="T78" fmla="*/ 94 w 157"/>
                  <a:gd name="T79" fmla="*/ 43 h 232"/>
                  <a:gd name="T80" fmla="*/ 83 w 157"/>
                  <a:gd name="T81" fmla="*/ 37 h 232"/>
                  <a:gd name="T82" fmla="*/ 69 w 157"/>
                  <a:gd name="T83" fmla="*/ 34 h 232"/>
                  <a:gd name="T84" fmla="*/ 48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7" y="0"/>
                    </a:lnTo>
                    <a:lnTo>
                      <a:pt x="87" y="0"/>
                    </a:lnTo>
                    <a:lnTo>
                      <a:pt x="101" y="1"/>
                    </a:lnTo>
                    <a:lnTo>
                      <a:pt x="113" y="4"/>
                    </a:lnTo>
                    <a:lnTo>
                      <a:pt x="124" y="9"/>
                    </a:lnTo>
                    <a:lnTo>
                      <a:pt x="128" y="12"/>
                    </a:lnTo>
                    <a:lnTo>
                      <a:pt x="132" y="15"/>
                    </a:lnTo>
                    <a:lnTo>
                      <a:pt x="136" y="19"/>
                    </a:lnTo>
                    <a:lnTo>
                      <a:pt x="139" y="23"/>
                    </a:lnTo>
                    <a:lnTo>
                      <a:pt x="142" y="28"/>
                    </a:lnTo>
                    <a:lnTo>
                      <a:pt x="144" y="33"/>
                    </a:lnTo>
                    <a:lnTo>
                      <a:pt x="146" y="40"/>
                    </a:lnTo>
                    <a:lnTo>
                      <a:pt x="147" y="46"/>
                    </a:lnTo>
                    <a:lnTo>
                      <a:pt x="149" y="60"/>
                    </a:lnTo>
                    <a:lnTo>
                      <a:pt x="149" y="60"/>
                    </a:lnTo>
                    <a:lnTo>
                      <a:pt x="148" y="71"/>
                    </a:lnTo>
                    <a:lnTo>
                      <a:pt x="146" y="81"/>
                    </a:lnTo>
                    <a:lnTo>
                      <a:pt x="143" y="90"/>
                    </a:lnTo>
                    <a:lnTo>
                      <a:pt x="139" y="98"/>
                    </a:lnTo>
                    <a:lnTo>
                      <a:pt x="134" y="104"/>
                    </a:lnTo>
                    <a:lnTo>
                      <a:pt x="127" y="110"/>
                    </a:lnTo>
                    <a:lnTo>
                      <a:pt x="119" y="114"/>
                    </a:lnTo>
                    <a:lnTo>
                      <a:pt x="110" y="118"/>
                    </a:lnTo>
                    <a:lnTo>
                      <a:pt x="110" y="118"/>
                    </a:lnTo>
                    <a:lnTo>
                      <a:pt x="110" y="118"/>
                    </a:lnTo>
                    <a:lnTo>
                      <a:pt x="121" y="120"/>
                    </a:lnTo>
                    <a:lnTo>
                      <a:pt x="129" y="124"/>
                    </a:lnTo>
                    <a:lnTo>
                      <a:pt x="133" y="126"/>
                    </a:lnTo>
                    <a:lnTo>
                      <a:pt x="136" y="129"/>
                    </a:lnTo>
                    <a:lnTo>
                      <a:pt x="138" y="133"/>
                    </a:lnTo>
                    <a:lnTo>
                      <a:pt x="140" y="137"/>
                    </a:lnTo>
                    <a:lnTo>
                      <a:pt x="144" y="146"/>
                    </a:lnTo>
                    <a:lnTo>
                      <a:pt x="146" y="157"/>
                    </a:lnTo>
                    <a:lnTo>
                      <a:pt x="147" y="171"/>
                    </a:lnTo>
                    <a:lnTo>
                      <a:pt x="147" y="188"/>
                    </a:lnTo>
                    <a:lnTo>
                      <a:pt x="147" y="188"/>
                    </a:lnTo>
                    <a:lnTo>
                      <a:pt x="148" y="205"/>
                    </a:lnTo>
                    <a:lnTo>
                      <a:pt x="149" y="217"/>
                    </a:lnTo>
                    <a:lnTo>
                      <a:pt x="151" y="221"/>
                    </a:lnTo>
                    <a:lnTo>
                      <a:pt x="152" y="225"/>
                    </a:lnTo>
                    <a:lnTo>
                      <a:pt x="155" y="228"/>
                    </a:lnTo>
                    <a:lnTo>
                      <a:pt x="157" y="230"/>
                    </a:lnTo>
                    <a:lnTo>
                      <a:pt x="157" y="232"/>
                    </a:lnTo>
                    <a:lnTo>
                      <a:pt x="108" y="232"/>
                    </a:lnTo>
                    <a:lnTo>
                      <a:pt x="108" y="232"/>
                    </a:lnTo>
                    <a:lnTo>
                      <a:pt x="105" y="227"/>
                    </a:lnTo>
                    <a:lnTo>
                      <a:pt x="103" y="221"/>
                    </a:lnTo>
                    <a:lnTo>
                      <a:pt x="102" y="215"/>
                    </a:lnTo>
                    <a:lnTo>
                      <a:pt x="102" y="208"/>
                    </a:lnTo>
                    <a:lnTo>
                      <a:pt x="100" y="163"/>
                    </a:lnTo>
                    <a:lnTo>
                      <a:pt x="100" y="163"/>
                    </a:lnTo>
                    <a:lnTo>
                      <a:pt x="100" y="157"/>
                    </a:lnTo>
                    <a:lnTo>
                      <a:pt x="99" y="151"/>
                    </a:lnTo>
                    <a:lnTo>
                      <a:pt x="96" y="146"/>
                    </a:lnTo>
                    <a:lnTo>
                      <a:pt x="94" y="142"/>
                    </a:lnTo>
                    <a:lnTo>
                      <a:pt x="89" y="139"/>
                    </a:lnTo>
                    <a:lnTo>
                      <a:pt x="84" y="136"/>
                    </a:lnTo>
                    <a:lnTo>
                      <a:pt x="79" y="135"/>
                    </a:lnTo>
                    <a:lnTo>
                      <a:pt x="72" y="134"/>
                    </a:lnTo>
                    <a:lnTo>
                      <a:pt x="48" y="134"/>
                    </a:lnTo>
                    <a:lnTo>
                      <a:pt x="48" y="232"/>
                    </a:lnTo>
                    <a:lnTo>
                      <a:pt x="0" y="232"/>
                    </a:lnTo>
                    <a:lnTo>
                      <a:pt x="0" y="0"/>
                    </a:lnTo>
                    <a:close/>
                    <a:moveTo>
                      <a:pt x="48" y="101"/>
                    </a:moveTo>
                    <a:lnTo>
                      <a:pt x="67" y="101"/>
                    </a:lnTo>
                    <a:lnTo>
                      <a:pt x="67" y="101"/>
                    </a:lnTo>
                    <a:lnTo>
                      <a:pt x="75" y="101"/>
                    </a:lnTo>
                    <a:lnTo>
                      <a:pt x="82" y="99"/>
                    </a:lnTo>
                    <a:lnTo>
                      <a:pt x="87" y="97"/>
                    </a:lnTo>
                    <a:lnTo>
                      <a:pt x="92" y="93"/>
                    </a:lnTo>
                    <a:lnTo>
                      <a:pt x="97" y="89"/>
                    </a:lnTo>
                    <a:lnTo>
                      <a:pt x="100" y="83"/>
                    </a:lnTo>
                    <a:lnTo>
                      <a:pt x="102" y="75"/>
                    </a:lnTo>
                    <a:lnTo>
                      <a:pt x="102" y="67"/>
                    </a:lnTo>
                    <a:lnTo>
                      <a:pt x="102" y="67"/>
                    </a:lnTo>
                    <a:lnTo>
                      <a:pt x="102" y="59"/>
                    </a:lnTo>
                    <a:lnTo>
                      <a:pt x="100" y="53"/>
                    </a:lnTo>
                    <a:lnTo>
                      <a:pt x="98" y="48"/>
                    </a:lnTo>
                    <a:lnTo>
                      <a:pt x="94" y="43"/>
                    </a:lnTo>
                    <a:lnTo>
                      <a:pt x="89" y="40"/>
                    </a:lnTo>
                    <a:lnTo>
                      <a:pt x="83" y="37"/>
                    </a:lnTo>
                    <a:lnTo>
                      <a:pt x="77" y="35"/>
                    </a:lnTo>
                    <a:lnTo>
                      <a:pt x="69" y="34"/>
                    </a:lnTo>
                    <a:lnTo>
                      <a:pt x="48" y="34"/>
                    </a:lnTo>
                    <a:lnTo>
                      <a:pt x="48"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35" name="Freeform 12">
                <a:extLst>
                  <a:ext uri="{FF2B5EF4-FFF2-40B4-BE49-F238E27FC236}">
                    <a16:creationId xmlns:a16="http://schemas.microsoft.com/office/drawing/2014/main" xmlns="" id="{73002360-C931-4296-A57B-3DAE8F413CF5}"/>
                  </a:ext>
                </a:extLst>
              </p:cNvPr>
              <p:cNvSpPr>
                <a:spLocks/>
              </p:cNvSpPr>
              <p:nvPr userDrawn="1"/>
            </p:nvSpPr>
            <p:spPr bwMode="auto">
              <a:xfrm>
                <a:off x="8413750"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36" name="Freeform 13">
                <a:extLst>
                  <a:ext uri="{FF2B5EF4-FFF2-40B4-BE49-F238E27FC236}">
                    <a16:creationId xmlns:a16="http://schemas.microsoft.com/office/drawing/2014/main" xmlns="" id="{CD60D82A-6084-4DFD-9754-018387B1C6C7}"/>
                  </a:ext>
                </a:extLst>
              </p:cNvPr>
              <p:cNvSpPr>
                <a:spLocks/>
              </p:cNvSpPr>
              <p:nvPr userDrawn="1"/>
            </p:nvSpPr>
            <p:spPr bwMode="auto">
              <a:xfrm>
                <a:off x="8497888" y="4805363"/>
                <a:ext cx="80963" cy="123825"/>
              </a:xfrm>
              <a:custGeom>
                <a:avLst/>
                <a:gdLst>
                  <a:gd name="T0" fmla="*/ 54 w 154"/>
                  <a:gd name="T1" fmla="*/ 0 h 232"/>
                  <a:gd name="T2" fmla="*/ 111 w 154"/>
                  <a:gd name="T3" fmla="*/ 159 h 232"/>
                  <a:gd name="T4" fmla="*/ 112 w 154"/>
                  <a:gd name="T5" fmla="*/ 159 h 232"/>
                  <a:gd name="T6" fmla="*/ 112 w 154"/>
                  <a:gd name="T7" fmla="*/ 0 h 232"/>
                  <a:gd name="T8" fmla="*/ 154 w 154"/>
                  <a:gd name="T9" fmla="*/ 0 h 232"/>
                  <a:gd name="T10" fmla="*/ 154 w 154"/>
                  <a:gd name="T11" fmla="*/ 232 h 232"/>
                  <a:gd name="T12" fmla="*/ 102 w 154"/>
                  <a:gd name="T13" fmla="*/ 232 h 232"/>
                  <a:gd name="T14" fmla="*/ 44 w 154"/>
                  <a:gd name="T15" fmla="*/ 70 h 232"/>
                  <a:gd name="T16" fmla="*/ 44 w 154"/>
                  <a:gd name="T17" fmla="*/ 70 h 232"/>
                  <a:gd name="T18" fmla="*/ 44 w 154"/>
                  <a:gd name="T19" fmla="*/ 232 h 232"/>
                  <a:gd name="T20" fmla="*/ 0 w 154"/>
                  <a:gd name="T21" fmla="*/ 232 h 232"/>
                  <a:gd name="T22" fmla="*/ 0 w 154"/>
                  <a:gd name="T23" fmla="*/ 0 h 232"/>
                  <a:gd name="T24" fmla="*/ 54 w 154"/>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32">
                    <a:moveTo>
                      <a:pt x="54" y="0"/>
                    </a:moveTo>
                    <a:lnTo>
                      <a:pt x="111" y="159"/>
                    </a:lnTo>
                    <a:lnTo>
                      <a:pt x="112" y="159"/>
                    </a:lnTo>
                    <a:lnTo>
                      <a:pt x="112" y="0"/>
                    </a:lnTo>
                    <a:lnTo>
                      <a:pt x="154" y="0"/>
                    </a:lnTo>
                    <a:lnTo>
                      <a:pt x="154" y="232"/>
                    </a:lnTo>
                    <a:lnTo>
                      <a:pt x="102" y="232"/>
                    </a:lnTo>
                    <a:lnTo>
                      <a:pt x="44" y="70"/>
                    </a:lnTo>
                    <a:lnTo>
                      <a:pt x="44" y="70"/>
                    </a:lnTo>
                    <a:lnTo>
                      <a:pt x="44" y="232"/>
                    </a:lnTo>
                    <a:lnTo>
                      <a:pt x="0" y="232"/>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37" name="Freeform 14">
                <a:extLst>
                  <a:ext uri="{FF2B5EF4-FFF2-40B4-BE49-F238E27FC236}">
                    <a16:creationId xmlns:a16="http://schemas.microsoft.com/office/drawing/2014/main" xmlns="" id="{25339790-1FC8-46B7-8EE8-17BF5B745FBF}"/>
                  </a:ext>
                </a:extLst>
              </p:cNvPr>
              <p:cNvSpPr>
                <a:spLocks noEditPoints="1"/>
              </p:cNvSpPr>
              <p:nvPr userDrawn="1"/>
            </p:nvSpPr>
            <p:spPr bwMode="auto">
              <a:xfrm>
                <a:off x="8589963" y="4805363"/>
                <a:ext cx="95250" cy="123825"/>
              </a:xfrm>
              <a:custGeom>
                <a:avLst/>
                <a:gdLst>
                  <a:gd name="T0" fmla="*/ 61 w 180"/>
                  <a:gd name="T1" fmla="*/ 0 h 232"/>
                  <a:gd name="T2" fmla="*/ 119 w 180"/>
                  <a:gd name="T3" fmla="*/ 0 h 232"/>
                  <a:gd name="T4" fmla="*/ 180 w 180"/>
                  <a:gd name="T5" fmla="*/ 232 h 232"/>
                  <a:gd name="T6" fmla="*/ 131 w 180"/>
                  <a:gd name="T7" fmla="*/ 232 h 232"/>
                  <a:gd name="T8" fmla="*/ 121 w 180"/>
                  <a:gd name="T9" fmla="*/ 183 h 232"/>
                  <a:gd name="T10" fmla="*/ 59 w 180"/>
                  <a:gd name="T11" fmla="*/ 183 h 232"/>
                  <a:gd name="T12" fmla="*/ 48 w 180"/>
                  <a:gd name="T13" fmla="*/ 232 h 232"/>
                  <a:gd name="T14" fmla="*/ 0 w 180"/>
                  <a:gd name="T15" fmla="*/ 232 h 232"/>
                  <a:gd name="T16" fmla="*/ 61 w 180"/>
                  <a:gd name="T17" fmla="*/ 0 h 232"/>
                  <a:gd name="T18" fmla="*/ 67 w 180"/>
                  <a:gd name="T19" fmla="*/ 145 h 232"/>
                  <a:gd name="T20" fmla="*/ 113 w 180"/>
                  <a:gd name="T21" fmla="*/ 145 h 232"/>
                  <a:gd name="T22" fmla="*/ 90 w 180"/>
                  <a:gd name="T23" fmla="*/ 41 h 232"/>
                  <a:gd name="T24" fmla="*/ 90 w 180"/>
                  <a:gd name="T25" fmla="*/ 41 h 232"/>
                  <a:gd name="T26" fmla="*/ 67 w 180"/>
                  <a:gd name="T27" fmla="*/ 14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32">
                    <a:moveTo>
                      <a:pt x="61" y="0"/>
                    </a:moveTo>
                    <a:lnTo>
                      <a:pt x="119" y="0"/>
                    </a:lnTo>
                    <a:lnTo>
                      <a:pt x="180" y="232"/>
                    </a:lnTo>
                    <a:lnTo>
                      <a:pt x="131" y="232"/>
                    </a:lnTo>
                    <a:lnTo>
                      <a:pt x="121" y="183"/>
                    </a:lnTo>
                    <a:lnTo>
                      <a:pt x="59" y="183"/>
                    </a:lnTo>
                    <a:lnTo>
                      <a:pt x="48" y="232"/>
                    </a:lnTo>
                    <a:lnTo>
                      <a:pt x="0" y="232"/>
                    </a:lnTo>
                    <a:lnTo>
                      <a:pt x="61" y="0"/>
                    </a:lnTo>
                    <a:close/>
                    <a:moveTo>
                      <a:pt x="67" y="145"/>
                    </a:moveTo>
                    <a:lnTo>
                      <a:pt x="113" y="145"/>
                    </a:lnTo>
                    <a:lnTo>
                      <a:pt x="90" y="41"/>
                    </a:lnTo>
                    <a:lnTo>
                      <a:pt x="90" y="41"/>
                    </a:lnTo>
                    <a:lnTo>
                      <a:pt x="67"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38" name="Freeform 15">
                <a:extLst>
                  <a:ext uri="{FF2B5EF4-FFF2-40B4-BE49-F238E27FC236}">
                    <a16:creationId xmlns:a16="http://schemas.microsoft.com/office/drawing/2014/main" xmlns="" id="{E7554A75-5649-4987-BA85-E89D123C9DF9}"/>
                  </a:ext>
                </a:extLst>
              </p:cNvPr>
              <p:cNvSpPr>
                <a:spLocks/>
              </p:cNvSpPr>
              <p:nvPr userDrawn="1"/>
            </p:nvSpPr>
            <p:spPr bwMode="auto">
              <a:xfrm>
                <a:off x="8691563" y="4805363"/>
                <a:ext cx="77788" cy="125413"/>
              </a:xfrm>
              <a:custGeom>
                <a:avLst/>
                <a:gdLst>
                  <a:gd name="T0" fmla="*/ 46 w 148"/>
                  <a:gd name="T1" fmla="*/ 0 h 236"/>
                  <a:gd name="T2" fmla="*/ 46 w 148"/>
                  <a:gd name="T3" fmla="*/ 162 h 236"/>
                  <a:gd name="T4" fmla="*/ 46 w 148"/>
                  <a:gd name="T5" fmla="*/ 162 h 236"/>
                  <a:gd name="T6" fmla="*/ 47 w 148"/>
                  <a:gd name="T7" fmla="*/ 170 h 236"/>
                  <a:gd name="T8" fmla="*/ 48 w 148"/>
                  <a:gd name="T9" fmla="*/ 178 h 236"/>
                  <a:gd name="T10" fmla="*/ 49 w 148"/>
                  <a:gd name="T11" fmla="*/ 184 h 236"/>
                  <a:gd name="T12" fmla="*/ 52 w 148"/>
                  <a:gd name="T13" fmla="*/ 190 h 236"/>
                  <a:gd name="T14" fmla="*/ 55 w 148"/>
                  <a:gd name="T15" fmla="*/ 195 h 236"/>
                  <a:gd name="T16" fmla="*/ 60 w 148"/>
                  <a:gd name="T17" fmla="*/ 199 h 236"/>
                  <a:gd name="T18" fmla="*/ 67 w 148"/>
                  <a:gd name="T19" fmla="*/ 202 h 236"/>
                  <a:gd name="T20" fmla="*/ 74 w 148"/>
                  <a:gd name="T21" fmla="*/ 202 h 236"/>
                  <a:gd name="T22" fmla="*/ 74 w 148"/>
                  <a:gd name="T23" fmla="*/ 202 h 236"/>
                  <a:gd name="T24" fmla="*/ 82 w 148"/>
                  <a:gd name="T25" fmla="*/ 202 h 236"/>
                  <a:gd name="T26" fmla="*/ 88 w 148"/>
                  <a:gd name="T27" fmla="*/ 199 h 236"/>
                  <a:gd name="T28" fmla="*/ 92 w 148"/>
                  <a:gd name="T29" fmla="*/ 195 h 236"/>
                  <a:gd name="T30" fmla="*/ 96 w 148"/>
                  <a:gd name="T31" fmla="*/ 190 h 236"/>
                  <a:gd name="T32" fmla="*/ 98 w 148"/>
                  <a:gd name="T33" fmla="*/ 184 h 236"/>
                  <a:gd name="T34" fmla="*/ 100 w 148"/>
                  <a:gd name="T35" fmla="*/ 178 h 236"/>
                  <a:gd name="T36" fmla="*/ 101 w 148"/>
                  <a:gd name="T37" fmla="*/ 170 h 236"/>
                  <a:gd name="T38" fmla="*/ 101 w 148"/>
                  <a:gd name="T39" fmla="*/ 162 h 236"/>
                  <a:gd name="T40" fmla="*/ 101 w 148"/>
                  <a:gd name="T41" fmla="*/ 0 h 236"/>
                  <a:gd name="T42" fmla="*/ 148 w 148"/>
                  <a:gd name="T43" fmla="*/ 0 h 236"/>
                  <a:gd name="T44" fmla="*/ 148 w 148"/>
                  <a:gd name="T45" fmla="*/ 162 h 236"/>
                  <a:gd name="T46" fmla="*/ 148 w 148"/>
                  <a:gd name="T47" fmla="*/ 162 h 236"/>
                  <a:gd name="T48" fmla="*/ 148 w 148"/>
                  <a:gd name="T49" fmla="*/ 172 h 236"/>
                  <a:gd name="T50" fmla="*/ 147 w 148"/>
                  <a:gd name="T51" fmla="*/ 182 h 236"/>
                  <a:gd name="T52" fmla="*/ 144 w 148"/>
                  <a:gd name="T53" fmla="*/ 190 h 236"/>
                  <a:gd name="T54" fmla="*/ 141 w 148"/>
                  <a:gd name="T55" fmla="*/ 199 h 236"/>
                  <a:gd name="T56" fmla="*/ 138 w 148"/>
                  <a:gd name="T57" fmla="*/ 206 h 236"/>
                  <a:gd name="T58" fmla="*/ 134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8 w 148"/>
                  <a:gd name="T73" fmla="*/ 236 h 236"/>
                  <a:gd name="T74" fmla="*/ 74 w 148"/>
                  <a:gd name="T75" fmla="*/ 236 h 236"/>
                  <a:gd name="T76" fmla="*/ 74 w 148"/>
                  <a:gd name="T77" fmla="*/ 236 h 236"/>
                  <a:gd name="T78" fmla="*/ 59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6 w 148"/>
                  <a:gd name="T97" fmla="*/ 200 h 236"/>
                  <a:gd name="T98" fmla="*/ 4 w 148"/>
                  <a:gd name="T99" fmla="*/ 191 h 236"/>
                  <a:gd name="T100" fmla="*/ 2 w 148"/>
                  <a:gd name="T101" fmla="*/ 182 h 236"/>
                  <a:gd name="T102" fmla="*/ 1 w 148"/>
                  <a:gd name="T103" fmla="*/ 173 h 236"/>
                  <a:gd name="T104" fmla="*/ 0 w 148"/>
                  <a:gd name="T105" fmla="*/ 162 h 236"/>
                  <a:gd name="T106" fmla="*/ 0 w 148"/>
                  <a:gd name="T107" fmla="*/ 0 h 236"/>
                  <a:gd name="T108" fmla="*/ 46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6" y="0"/>
                    </a:moveTo>
                    <a:lnTo>
                      <a:pt x="46" y="162"/>
                    </a:lnTo>
                    <a:lnTo>
                      <a:pt x="46" y="162"/>
                    </a:lnTo>
                    <a:lnTo>
                      <a:pt x="47" y="170"/>
                    </a:lnTo>
                    <a:lnTo>
                      <a:pt x="48" y="178"/>
                    </a:lnTo>
                    <a:lnTo>
                      <a:pt x="49" y="184"/>
                    </a:lnTo>
                    <a:lnTo>
                      <a:pt x="52" y="190"/>
                    </a:lnTo>
                    <a:lnTo>
                      <a:pt x="55" y="195"/>
                    </a:lnTo>
                    <a:lnTo>
                      <a:pt x="60" y="199"/>
                    </a:lnTo>
                    <a:lnTo>
                      <a:pt x="67" y="202"/>
                    </a:lnTo>
                    <a:lnTo>
                      <a:pt x="74" y="202"/>
                    </a:lnTo>
                    <a:lnTo>
                      <a:pt x="74" y="202"/>
                    </a:lnTo>
                    <a:lnTo>
                      <a:pt x="82" y="202"/>
                    </a:lnTo>
                    <a:lnTo>
                      <a:pt x="88" y="199"/>
                    </a:lnTo>
                    <a:lnTo>
                      <a:pt x="92" y="195"/>
                    </a:lnTo>
                    <a:lnTo>
                      <a:pt x="96" y="190"/>
                    </a:lnTo>
                    <a:lnTo>
                      <a:pt x="98" y="184"/>
                    </a:lnTo>
                    <a:lnTo>
                      <a:pt x="100" y="178"/>
                    </a:lnTo>
                    <a:lnTo>
                      <a:pt x="101" y="170"/>
                    </a:lnTo>
                    <a:lnTo>
                      <a:pt x="101" y="162"/>
                    </a:lnTo>
                    <a:lnTo>
                      <a:pt x="101" y="0"/>
                    </a:lnTo>
                    <a:lnTo>
                      <a:pt x="148" y="0"/>
                    </a:lnTo>
                    <a:lnTo>
                      <a:pt x="148" y="162"/>
                    </a:lnTo>
                    <a:lnTo>
                      <a:pt x="148" y="162"/>
                    </a:lnTo>
                    <a:lnTo>
                      <a:pt x="148" y="172"/>
                    </a:lnTo>
                    <a:lnTo>
                      <a:pt x="147" y="182"/>
                    </a:lnTo>
                    <a:lnTo>
                      <a:pt x="144" y="190"/>
                    </a:lnTo>
                    <a:lnTo>
                      <a:pt x="141" y="199"/>
                    </a:lnTo>
                    <a:lnTo>
                      <a:pt x="138" y="206"/>
                    </a:lnTo>
                    <a:lnTo>
                      <a:pt x="134" y="212"/>
                    </a:lnTo>
                    <a:lnTo>
                      <a:pt x="130" y="217"/>
                    </a:lnTo>
                    <a:lnTo>
                      <a:pt x="125" y="221"/>
                    </a:lnTo>
                    <a:lnTo>
                      <a:pt x="120" y="225"/>
                    </a:lnTo>
                    <a:lnTo>
                      <a:pt x="114" y="228"/>
                    </a:lnTo>
                    <a:lnTo>
                      <a:pt x="108" y="231"/>
                    </a:lnTo>
                    <a:lnTo>
                      <a:pt x="102" y="233"/>
                    </a:lnTo>
                    <a:lnTo>
                      <a:pt x="88" y="236"/>
                    </a:lnTo>
                    <a:lnTo>
                      <a:pt x="74" y="236"/>
                    </a:lnTo>
                    <a:lnTo>
                      <a:pt x="74" y="236"/>
                    </a:lnTo>
                    <a:lnTo>
                      <a:pt x="59" y="236"/>
                    </a:lnTo>
                    <a:lnTo>
                      <a:pt x="46" y="234"/>
                    </a:lnTo>
                    <a:lnTo>
                      <a:pt x="40" y="232"/>
                    </a:lnTo>
                    <a:lnTo>
                      <a:pt x="34" y="229"/>
                    </a:lnTo>
                    <a:lnTo>
                      <a:pt x="28" y="226"/>
                    </a:lnTo>
                    <a:lnTo>
                      <a:pt x="23" y="223"/>
                    </a:lnTo>
                    <a:lnTo>
                      <a:pt x="18" y="218"/>
                    </a:lnTo>
                    <a:lnTo>
                      <a:pt x="14" y="213"/>
                    </a:lnTo>
                    <a:lnTo>
                      <a:pt x="10" y="207"/>
                    </a:lnTo>
                    <a:lnTo>
                      <a:pt x="6" y="200"/>
                    </a:lnTo>
                    <a:lnTo>
                      <a:pt x="4" y="191"/>
                    </a:lnTo>
                    <a:lnTo>
                      <a:pt x="2" y="182"/>
                    </a:lnTo>
                    <a:lnTo>
                      <a:pt x="1" y="173"/>
                    </a:lnTo>
                    <a:lnTo>
                      <a:pt x="0" y="162"/>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39" name="Freeform 16">
                <a:extLst>
                  <a:ext uri="{FF2B5EF4-FFF2-40B4-BE49-F238E27FC236}">
                    <a16:creationId xmlns:a16="http://schemas.microsoft.com/office/drawing/2014/main" xmlns="" id="{51FEC0B0-848B-45A6-AB0E-7F92BA368728}"/>
                  </a:ext>
                </a:extLst>
              </p:cNvPr>
              <p:cNvSpPr>
                <a:spLocks/>
              </p:cNvSpPr>
              <p:nvPr userDrawn="1"/>
            </p:nvSpPr>
            <p:spPr bwMode="auto">
              <a:xfrm>
                <a:off x="8789988" y="4805363"/>
                <a:ext cx="69850" cy="123825"/>
              </a:xfrm>
              <a:custGeom>
                <a:avLst/>
                <a:gdLst>
                  <a:gd name="T0" fmla="*/ 0 w 130"/>
                  <a:gd name="T1" fmla="*/ 232 h 232"/>
                  <a:gd name="T2" fmla="*/ 0 w 130"/>
                  <a:gd name="T3" fmla="*/ 0 h 232"/>
                  <a:gd name="T4" fmla="*/ 47 w 130"/>
                  <a:gd name="T5" fmla="*/ 0 h 232"/>
                  <a:gd name="T6" fmla="*/ 47 w 130"/>
                  <a:gd name="T7" fmla="*/ 193 h 232"/>
                  <a:gd name="T8" fmla="*/ 130 w 130"/>
                  <a:gd name="T9" fmla="*/ 193 h 232"/>
                  <a:gd name="T10" fmla="*/ 130 w 130"/>
                  <a:gd name="T11" fmla="*/ 232 h 232"/>
                  <a:gd name="T12" fmla="*/ 0 w 130"/>
                  <a:gd name="T13" fmla="*/ 232 h 232"/>
                </a:gdLst>
                <a:ahLst/>
                <a:cxnLst>
                  <a:cxn ang="0">
                    <a:pos x="T0" y="T1"/>
                  </a:cxn>
                  <a:cxn ang="0">
                    <a:pos x="T2" y="T3"/>
                  </a:cxn>
                  <a:cxn ang="0">
                    <a:pos x="T4" y="T5"/>
                  </a:cxn>
                  <a:cxn ang="0">
                    <a:pos x="T6" y="T7"/>
                  </a:cxn>
                  <a:cxn ang="0">
                    <a:pos x="T8" y="T9"/>
                  </a:cxn>
                  <a:cxn ang="0">
                    <a:pos x="T10" y="T11"/>
                  </a:cxn>
                  <a:cxn ang="0">
                    <a:pos x="T12" y="T13"/>
                  </a:cxn>
                </a:cxnLst>
                <a:rect l="0" t="0" r="r" b="b"/>
                <a:pathLst>
                  <a:path w="130" h="232">
                    <a:moveTo>
                      <a:pt x="0" y="232"/>
                    </a:moveTo>
                    <a:lnTo>
                      <a:pt x="0" y="0"/>
                    </a:lnTo>
                    <a:lnTo>
                      <a:pt x="47" y="0"/>
                    </a:lnTo>
                    <a:lnTo>
                      <a:pt x="47" y="193"/>
                    </a:lnTo>
                    <a:lnTo>
                      <a:pt x="130" y="193"/>
                    </a:lnTo>
                    <a:lnTo>
                      <a:pt x="130" y="232"/>
                    </a:lnTo>
                    <a:lnTo>
                      <a:pt x="0"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40" name="Freeform 17">
                <a:extLst>
                  <a:ext uri="{FF2B5EF4-FFF2-40B4-BE49-F238E27FC236}">
                    <a16:creationId xmlns:a16="http://schemas.microsoft.com/office/drawing/2014/main" xmlns="" id="{644E283A-B20B-4F49-85E7-333278004719}"/>
                  </a:ext>
                </a:extLst>
              </p:cNvPr>
              <p:cNvSpPr>
                <a:spLocks/>
              </p:cNvSpPr>
              <p:nvPr userDrawn="1"/>
            </p:nvSpPr>
            <p:spPr bwMode="auto">
              <a:xfrm>
                <a:off x="8848725" y="4805363"/>
                <a:ext cx="77788" cy="123825"/>
              </a:xfrm>
              <a:custGeom>
                <a:avLst/>
                <a:gdLst>
                  <a:gd name="T0" fmla="*/ 148 w 148"/>
                  <a:gd name="T1" fmla="*/ 0 h 232"/>
                  <a:gd name="T2" fmla="*/ 148 w 148"/>
                  <a:gd name="T3" fmla="*/ 39 h 232"/>
                  <a:gd name="T4" fmla="*/ 97 w 148"/>
                  <a:gd name="T5" fmla="*/ 39 h 232"/>
                  <a:gd name="T6" fmla="*/ 97 w 148"/>
                  <a:gd name="T7" fmla="*/ 232 h 232"/>
                  <a:gd name="T8" fmla="*/ 51 w 148"/>
                  <a:gd name="T9" fmla="*/ 232 h 232"/>
                  <a:gd name="T10" fmla="*/ 51 w 148"/>
                  <a:gd name="T11" fmla="*/ 39 h 232"/>
                  <a:gd name="T12" fmla="*/ 0 w 148"/>
                  <a:gd name="T13" fmla="*/ 39 h 232"/>
                  <a:gd name="T14" fmla="*/ 0 w 148"/>
                  <a:gd name="T15" fmla="*/ 0 h 232"/>
                  <a:gd name="T16" fmla="*/ 148 w 148"/>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232">
                    <a:moveTo>
                      <a:pt x="148" y="0"/>
                    </a:moveTo>
                    <a:lnTo>
                      <a:pt x="148" y="39"/>
                    </a:lnTo>
                    <a:lnTo>
                      <a:pt x="97" y="39"/>
                    </a:lnTo>
                    <a:lnTo>
                      <a:pt x="97" y="232"/>
                    </a:lnTo>
                    <a:lnTo>
                      <a:pt x="51" y="232"/>
                    </a:lnTo>
                    <a:lnTo>
                      <a:pt x="51" y="39"/>
                    </a:lnTo>
                    <a:lnTo>
                      <a:pt x="0" y="39"/>
                    </a:lnTo>
                    <a:lnTo>
                      <a:pt x="0" y="0"/>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grpSp>
      </p:grpSp>
    </p:spTree>
    <p:extLst>
      <p:ext uri="{BB962C8B-B14F-4D97-AF65-F5344CB8AC3E}">
        <p14:creationId xmlns:p14="http://schemas.microsoft.com/office/powerpoint/2010/main" val="4145245767"/>
      </p:ext>
    </p:extLst>
  </p:cSld>
  <p:clrMapOvr>
    <a:masterClrMapping/>
  </p:clrMapOvr>
  <p:extLst mod="1">
    <p:ext uri="{DCECCB84-F9BA-43D5-87BE-67443E8EF086}">
      <p15:sldGuideLst xmlns:p15="http://schemas.microsoft.com/office/powerpoint/2012/main">
        <p15:guide id="1" pos="340">
          <p15:clr>
            <a:srgbClr val="FBAE40"/>
          </p15:clr>
        </p15:guide>
        <p15:guide id="2" orient="horz" pos="2445">
          <p15:clr>
            <a:srgbClr val="FBAE40"/>
          </p15:clr>
        </p15:guide>
        <p15:guide id="4" pos="3690">
          <p15:clr>
            <a:srgbClr val="FBAE40"/>
          </p15:clr>
        </p15:guide>
        <p15:guide id="5" orient="horz" pos="2788">
          <p15:clr>
            <a:srgbClr val="FBAE40"/>
          </p15:clr>
        </p15:guide>
        <p15:guide id="6" pos="113">
          <p15:clr>
            <a:srgbClr val="FBAE40"/>
          </p15:clr>
        </p15:guide>
        <p15:guide id="7" orient="horz" pos="113">
          <p15:clr>
            <a:srgbClr val="FBAE40"/>
          </p15:clr>
        </p15:guide>
        <p15:guide id="9" pos="564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1">
    <p:spTree>
      <p:nvGrpSpPr>
        <p:cNvPr id="1" name=""/>
        <p:cNvGrpSpPr/>
        <p:nvPr/>
      </p:nvGrpSpPr>
      <p:grpSpPr>
        <a:xfrm>
          <a:off x="0" y="0"/>
          <a:ext cx="0" cy="0"/>
          <a:chOff x="0" y="0"/>
          <a:chExt cx="0" cy="0"/>
        </a:xfrm>
      </p:grpSpPr>
      <p:grpSp>
        <p:nvGrpSpPr>
          <p:cNvPr id="3" name="Groupe 10"/>
          <p:cNvGrpSpPr>
            <a:grpSpLocks/>
          </p:cNvGrpSpPr>
          <p:nvPr userDrawn="1"/>
        </p:nvGrpSpPr>
        <p:grpSpPr bwMode="auto">
          <a:xfrm>
            <a:off x="0" y="836613"/>
            <a:ext cx="9144000" cy="3887787"/>
            <a:chOff x="0" y="836613"/>
            <a:chExt cx="9144000" cy="3887787"/>
          </a:xfrm>
        </p:grpSpPr>
        <p:pic>
          <p:nvPicPr>
            <p:cNvPr id="4" name="Picture 3" descr="Frise2"/>
            <p:cNvPicPr>
              <a:picLocks noChangeAspect="1" noChangeArrowheads="1"/>
            </p:cNvPicPr>
            <p:nvPr/>
          </p:nvPicPr>
          <p:blipFill>
            <a:blip r:embed="rId2" cstate="print">
              <a:extLst>
                <a:ext uri="{28A0092B-C50C-407E-A947-70E740481C1C}">
                  <a14:useLocalDpi xmlns:a14="http://schemas.microsoft.com/office/drawing/2010/main" val="0"/>
                </a:ext>
              </a:extLst>
            </a:blip>
            <a:srcRect t="12199" b="31111"/>
            <a:stretch>
              <a:fillRect/>
            </a:stretch>
          </p:blipFill>
          <p:spPr bwMode="gray">
            <a:xfrm>
              <a:off x="0" y="836613"/>
              <a:ext cx="91440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gray">
            <a:xfrm>
              <a:off x="0" y="855663"/>
              <a:ext cx="8272463" cy="1373187"/>
            </a:xfrm>
            <a:custGeom>
              <a:avLst/>
              <a:gdLst>
                <a:gd name="T0" fmla="*/ 2147483647 w 1285"/>
                <a:gd name="T1" fmla="*/ 0 h 213"/>
                <a:gd name="T2" fmla="*/ 0 w 1285"/>
                <a:gd name="T3" fmla="*/ 0 h 213"/>
                <a:gd name="T4" fmla="*/ 0 w 1285"/>
                <a:gd name="T5" fmla="*/ 2147483647 h 213"/>
                <a:gd name="T6" fmla="*/ 2147483647 w 1285"/>
                <a:gd name="T7" fmla="*/ 2147483647 h 213"/>
                <a:gd name="T8" fmla="*/ 2147483647 w 1285"/>
                <a:gd name="T9" fmla="*/ 2147483647 h 213"/>
                <a:gd name="T10" fmla="*/ 2147483647 w 1285"/>
                <a:gd name="T11" fmla="*/ 2147483647 h 213"/>
                <a:gd name="T12" fmla="*/ 2147483647 w 1285"/>
                <a:gd name="T13" fmla="*/ 0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5" h="213">
                  <a:moveTo>
                    <a:pt x="1285" y="0"/>
                  </a:moveTo>
                  <a:cubicBezTo>
                    <a:pt x="0" y="0"/>
                    <a:pt x="0" y="0"/>
                    <a:pt x="0" y="0"/>
                  </a:cubicBezTo>
                  <a:cubicBezTo>
                    <a:pt x="0" y="213"/>
                    <a:pt x="0" y="213"/>
                    <a:pt x="0" y="213"/>
                  </a:cubicBezTo>
                  <a:cubicBezTo>
                    <a:pt x="1199" y="213"/>
                    <a:pt x="1199" y="213"/>
                    <a:pt x="1199" y="213"/>
                  </a:cubicBezTo>
                  <a:cubicBezTo>
                    <a:pt x="1214" y="213"/>
                    <a:pt x="1227" y="211"/>
                    <a:pt x="1238" y="207"/>
                  </a:cubicBezTo>
                  <a:cubicBezTo>
                    <a:pt x="1268" y="196"/>
                    <a:pt x="1285" y="171"/>
                    <a:pt x="1285" y="131"/>
                  </a:cubicBezTo>
                  <a:cubicBezTo>
                    <a:pt x="1285" y="0"/>
                    <a:pt x="1285" y="0"/>
                    <a:pt x="1285" y="0"/>
                  </a:cubicBezTo>
                </a:path>
              </a:pathLst>
            </a:custGeom>
            <a:solidFill>
              <a:schemeClr val="accent2">
                <a:alpha val="9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FR" sz="2400">
                <a:solidFill>
                  <a:prstClr val="black"/>
                </a:solidFill>
              </a:endParaRPr>
            </a:p>
          </p:txBody>
        </p:sp>
      </p:grpSp>
      <p:sp>
        <p:nvSpPr>
          <p:cNvPr id="6" name="Rectangle 5"/>
          <p:cNvSpPr/>
          <p:nvPr userDrawn="1"/>
        </p:nvSpPr>
        <p:spPr>
          <a:xfrm>
            <a:off x="6054725" y="5572125"/>
            <a:ext cx="2609850" cy="796925"/>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7" name="Rectangle 6"/>
          <p:cNvSpPr/>
          <p:nvPr userDrawn="1"/>
        </p:nvSpPr>
        <p:spPr bwMode="hidden">
          <a:xfrm>
            <a:off x="6054725" y="5572125"/>
            <a:ext cx="2609850" cy="79692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1" name="Espace réservé du texte 20"/>
          <p:cNvSpPr>
            <a:spLocks noGrp="1"/>
          </p:cNvSpPr>
          <p:nvPr>
            <p:ph type="body" sz="quarter" idx="13"/>
          </p:nvPr>
        </p:nvSpPr>
        <p:spPr bwMode="gray">
          <a:xfrm>
            <a:off x="889200" y="844062"/>
            <a:ext cx="7340400" cy="1391540"/>
          </a:xfrm>
        </p:spPr>
        <p:txBody>
          <a:bodyPr anchor="ctr"/>
          <a:lstStyle>
            <a:lvl1pPr marL="0" indent="0">
              <a:lnSpc>
                <a:spcPts val="3300"/>
              </a:lnSpc>
              <a:spcBef>
                <a:spcPts val="0"/>
              </a:spcBef>
              <a:spcAft>
                <a:spcPts val="0"/>
              </a:spcAft>
              <a:buFont typeface="Arial" pitchFamily="34" charset="0"/>
              <a:buNone/>
              <a:tabLst/>
              <a:defRPr sz="2100" b="1">
                <a:solidFill>
                  <a:schemeClr val="bg1"/>
                </a:solidFill>
              </a:defRPr>
            </a:lvl1pPr>
            <a:lvl2pPr marL="0" indent="0">
              <a:lnSpc>
                <a:spcPts val="2200"/>
              </a:lnSpc>
              <a:spcBef>
                <a:spcPts val="0"/>
              </a:spcBef>
              <a:spcAft>
                <a:spcPts val="0"/>
              </a:spcAft>
              <a:buNone/>
              <a:tabLst/>
              <a:defRPr sz="1400">
                <a:solidFill>
                  <a:schemeClr val="bg1"/>
                </a:solidFill>
              </a:defRPr>
            </a:lvl2pPr>
            <a:lvl3pPr marL="0" indent="0">
              <a:lnSpc>
                <a:spcPts val="2000"/>
              </a:lnSpc>
              <a:spcBef>
                <a:spcPts val="0"/>
              </a:spcBef>
              <a:buNone/>
              <a:tabLst/>
              <a:defRPr sz="1300" b="1">
                <a:solidFill>
                  <a:schemeClr val="bg1"/>
                </a:solidFill>
              </a:defRPr>
            </a:lvl3pPr>
            <a:lvl4pPr marL="3175" indent="0">
              <a:buFont typeface="Arial" pitchFamily="34" charset="0"/>
              <a:buNone/>
              <a:tabLst/>
              <a:defRPr>
                <a:solidFill>
                  <a:schemeClr val="tx1"/>
                </a:solidFill>
              </a:defRPr>
            </a:lvl4pPr>
            <a:lvl5pPr marL="3175" indent="0">
              <a:buFont typeface="Arial" pitchFamily="34" charset="0"/>
              <a:buNone/>
              <a:tabLst/>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8" name="Espace réservé de la date 12"/>
          <p:cNvSpPr>
            <a:spLocks noGrp="1"/>
          </p:cNvSpPr>
          <p:nvPr>
            <p:ph type="dt" sz="half" idx="14"/>
          </p:nvPr>
        </p:nvSpPr>
        <p:spPr/>
        <p:txBody>
          <a:bodyPr/>
          <a:lstStyle>
            <a:lvl1pPr eaLnBrk="0" fontAlgn="base" hangingPunct="0">
              <a:spcBef>
                <a:spcPct val="0"/>
              </a:spcBef>
              <a:spcAft>
                <a:spcPct val="0"/>
              </a:spcAft>
              <a:defRPr>
                <a:latin typeface="Arial" charset="0"/>
              </a:defRPr>
            </a:lvl1pPr>
          </a:lstStyle>
          <a:p>
            <a:pPr>
              <a:defRPr/>
            </a:pPr>
            <a:endParaRPr lang="fr-FR" dirty="0"/>
          </a:p>
        </p:txBody>
      </p:sp>
      <p:sp>
        <p:nvSpPr>
          <p:cNvPr id="9" name="Espace réservé du numéro de diapositive 13"/>
          <p:cNvSpPr>
            <a:spLocks noGrp="1"/>
          </p:cNvSpPr>
          <p:nvPr>
            <p:ph type="sldNum" sz="quarter" idx="15"/>
          </p:nvPr>
        </p:nvSpPr>
        <p:spPr/>
        <p:txBody>
          <a:bodyPr/>
          <a:lstStyle>
            <a:lvl1pPr eaLnBrk="0" fontAlgn="base" hangingPunct="0">
              <a:spcBef>
                <a:spcPct val="0"/>
              </a:spcBef>
              <a:spcAft>
                <a:spcPct val="0"/>
              </a:spcAft>
              <a:defRPr>
                <a:solidFill>
                  <a:prstClr val="white"/>
                </a:solidFill>
                <a:latin typeface="Arial" charset="0"/>
              </a:defRPr>
            </a:lvl1pPr>
          </a:lstStyle>
          <a:p>
            <a:pPr>
              <a:defRPr/>
            </a:pPr>
            <a:fld id="{D8B057EB-0DF1-4D71-B95F-64ADF37DAC12}" type="slidenum">
              <a:rPr lang="fr-FR"/>
              <a:pPr>
                <a:defRPr/>
              </a:pPr>
              <a:t>‹N°›</a:t>
            </a:fld>
            <a:endParaRPr lang="fr-FR" dirty="0"/>
          </a:p>
        </p:txBody>
      </p:sp>
      <p:sp>
        <p:nvSpPr>
          <p:cNvPr id="10" name="Espace réservé du pied de page 21"/>
          <p:cNvSpPr>
            <a:spLocks noGrp="1"/>
          </p:cNvSpPr>
          <p:nvPr>
            <p:ph type="ftr" sz="quarter" idx="16"/>
          </p:nvPr>
        </p:nvSpPr>
        <p:spPr/>
        <p:txBody>
          <a:bodyPr/>
          <a:lstStyle>
            <a:lvl1pPr eaLnBrk="0" fontAlgn="base" hangingPunct="0">
              <a:spcBef>
                <a:spcPct val="0"/>
              </a:spcBef>
              <a:spcAft>
                <a:spcPct val="0"/>
              </a:spcAft>
              <a:defRPr>
                <a:solidFill>
                  <a:prstClr val="white"/>
                </a:solidFill>
                <a:latin typeface="Arial" charset="0"/>
              </a:defRPr>
            </a:lvl1pPr>
          </a:lstStyle>
          <a:p>
            <a:pPr>
              <a:defRPr/>
            </a:pPr>
            <a:r>
              <a:rPr lang="fr-FR"/>
              <a:t>CR2PA - Atelier N°8 -10 déc 2015_RTE       Bernard Ouillon, Yves Sarrazin</a:t>
            </a:r>
            <a:endParaRPr lang="fr-FR" dirty="0"/>
          </a:p>
        </p:txBody>
      </p:sp>
    </p:spTree>
    <p:extLst>
      <p:ext uri="{BB962C8B-B14F-4D97-AF65-F5344CB8AC3E}">
        <p14:creationId xmlns:p14="http://schemas.microsoft.com/office/powerpoint/2010/main" val="3329641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uverture 2">
    <p:spTree>
      <p:nvGrpSpPr>
        <p:cNvPr id="1" name=""/>
        <p:cNvGrpSpPr/>
        <p:nvPr/>
      </p:nvGrpSpPr>
      <p:grpSpPr>
        <a:xfrm>
          <a:off x="0" y="0"/>
          <a:ext cx="0" cy="0"/>
          <a:chOff x="0" y="0"/>
          <a:chExt cx="0" cy="0"/>
        </a:xfrm>
      </p:grpSpPr>
      <p:sp>
        <p:nvSpPr>
          <p:cNvPr id="29" name="Espace réservé pour une image  9"/>
          <p:cNvSpPr>
            <a:spLocks noGrp="1"/>
          </p:cNvSpPr>
          <p:nvPr>
            <p:ph type="pic" sz="quarter" idx="13"/>
          </p:nvPr>
        </p:nvSpPr>
        <p:spPr>
          <a:xfrm>
            <a:off x="0" y="932400"/>
            <a:ext cx="9144000" cy="3474000"/>
          </a:xfrm>
          <a:solidFill>
            <a:schemeClr val="bg2"/>
          </a:solidFill>
        </p:spPr>
        <p:txBody>
          <a:bodyPr rtlCol="0" anchor="ctr">
            <a:noAutofit/>
          </a:bodyPr>
          <a:lstStyle>
            <a:lvl1pPr algn="ctr">
              <a:defRPr>
                <a:solidFill>
                  <a:schemeClr val="tx1"/>
                </a:solidFill>
              </a:defRPr>
            </a:lvl1pPr>
          </a:lstStyle>
          <a:p>
            <a:pPr lvl="0"/>
            <a:r>
              <a:rPr lang="fr-FR" noProof="0"/>
              <a:t>Cliquez sur l'icône pour ajouter une image</a:t>
            </a:r>
            <a:endParaRPr lang="fr-FR" noProof="0" dirty="0"/>
          </a:p>
        </p:txBody>
      </p:sp>
      <p:sp>
        <p:nvSpPr>
          <p:cNvPr id="18" name="Espace réservé du texte 11"/>
          <p:cNvSpPr>
            <a:spLocks noGrp="1"/>
          </p:cNvSpPr>
          <p:nvPr>
            <p:ph type="body" sz="quarter" idx="26"/>
          </p:nvPr>
        </p:nvSpPr>
        <p:spPr bwMode="white">
          <a:xfrm>
            <a:off x="-8792" y="1440000"/>
            <a:ext cx="5612400" cy="1440000"/>
          </a:xfrm>
          <a:blipFill>
            <a:blip r:embed="rId2" cstate="print"/>
            <a:stretch>
              <a:fillRect/>
            </a:stretch>
          </a:blipFill>
        </p:spPr>
        <p:txBody>
          <a:bodyPr anchor="ctr"/>
          <a:lstStyle>
            <a:lvl1pPr algn="ctr">
              <a:defRPr/>
            </a:lvl1pPr>
          </a:lstStyle>
          <a:p>
            <a:pPr lvl="0"/>
            <a:r>
              <a:rPr lang="fr-FR"/>
              <a:t>Modifiez les styles du texte du masque</a:t>
            </a:r>
          </a:p>
        </p:txBody>
      </p:sp>
      <p:sp>
        <p:nvSpPr>
          <p:cNvPr id="13" name="Espace réservé du texte 11"/>
          <p:cNvSpPr>
            <a:spLocks noGrp="1"/>
          </p:cNvSpPr>
          <p:nvPr>
            <p:ph type="body" sz="quarter" idx="22"/>
          </p:nvPr>
        </p:nvSpPr>
        <p:spPr bwMode="white">
          <a:xfrm>
            <a:off x="0" y="0"/>
            <a:ext cx="9144000" cy="1144800"/>
          </a:xfrm>
          <a:solidFill>
            <a:schemeClr val="bg1"/>
          </a:solidFill>
        </p:spPr>
        <p:txBody>
          <a:bodyPr anchor="ctr"/>
          <a:lstStyle>
            <a:lvl1pPr algn="ctr">
              <a:defRPr/>
            </a:lvl1pPr>
          </a:lstStyle>
          <a:p>
            <a:pPr lvl="0"/>
            <a:r>
              <a:rPr lang="fr-FR"/>
              <a:t>Modifiez les styles du texte du masque</a:t>
            </a:r>
          </a:p>
        </p:txBody>
      </p:sp>
      <p:sp>
        <p:nvSpPr>
          <p:cNvPr id="26" name="Espace réservé du texte 11"/>
          <p:cNvSpPr>
            <a:spLocks noGrp="1"/>
          </p:cNvSpPr>
          <p:nvPr>
            <p:ph type="body" sz="quarter" idx="18"/>
          </p:nvPr>
        </p:nvSpPr>
        <p:spPr bwMode="white">
          <a:xfrm>
            <a:off x="0" y="4230000"/>
            <a:ext cx="9144000" cy="2628000"/>
          </a:xfrm>
          <a:solidFill>
            <a:schemeClr val="bg1"/>
          </a:solidFill>
        </p:spPr>
        <p:txBody>
          <a:bodyPr anchor="ctr"/>
          <a:lstStyle>
            <a:lvl1pPr algn="ctr">
              <a:defRPr/>
            </a:lvl1pPr>
          </a:lstStyle>
          <a:p>
            <a:pPr lvl="0"/>
            <a:r>
              <a:rPr lang="fr-FR"/>
              <a:t>Modifiez les styles du texte du masque</a:t>
            </a:r>
          </a:p>
        </p:txBody>
      </p:sp>
      <p:sp>
        <p:nvSpPr>
          <p:cNvPr id="12" name="Espace réservé du texte 11"/>
          <p:cNvSpPr>
            <a:spLocks noGrp="1"/>
          </p:cNvSpPr>
          <p:nvPr>
            <p:ph type="body" sz="quarter" idx="14"/>
          </p:nvPr>
        </p:nvSpPr>
        <p:spPr>
          <a:xfrm>
            <a:off x="0" y="3722400"/>
            <a:ext cx="9144000" cy="792000"/>
          </a:xfrm>
          <a:blipFill>
            <a:blip r:embed="rId3" cstate="print"/>
            <a:stretch>
              <a:fillRect/>
            </a:stretch>
          </a:blipFill>
        </p:spPr>
        <p:txBody>
          <a:bodyPr anchor="ctr"/>
          <a:lstStyle>
            <a:lvl1pPr algn="ctr">
              <a:defRPr/>
            </a:lvl1pPr>
          </a:lstStyle>
          <a:p>
            <a:pPr lvl="0"/>
            <a:r>
              <a:rPr lang="fr-FR"/>
              <a:t>Modifiez les styles du texte du masque</a:t>
            </a:r>
          </a:p>
        </p:txBody>
      </p:sp>
      <p:sp>
        <p:nvSpPr>
          <p:cNvPr id="28" name="Espace réservé du texte 11"/>
          <p:cNvSpPr>
            <a:spLocks noGrp="1"/>
          </p:cNvSpPr>
          <p:nvPr>
            <p:ph type="body" sz="quarter" idx="19"/>
          </p:nvPr>
        </p:nvSpPr>
        <p:spPr>
          <a:xfrm>
            <a:off x="6055200" y="5572800"/>
            <a:ext cx="2610000" cy="795600"/>
          </a:xfrm>
          <a:blipFill>
            <a:blip r:embed="rId4" cstate="print"/>
            <a:stretch>
              <a:fillRect/>
            </a:stretch>
          </a:blipFill>
        </p:spPr>
        <p:txBody>
          <a:bodyPr anchor="ctr"/>
          <a:lstStyle>
            <a:lvl1pPr algn="ctr">
              <a:defRPr/>
            </a:lvl1pPr>
          </a:lstStyle>
          <a:p>
            <a:pPr lvl="0"/>
            <a:r>
              <a:rPr lang="fr-FR"/>
              <a:t>Modifiez les styles du texte du masque</a:t>
            </a:r>
          </a:p>
        </p:txBody>
      </p:sp>
      <p:sp>
        <p:nvSpPr>
          <p:cNvPr id="30" name="Espace réservé du texte 11"/>
          <p:cNvSpPr>
            <a:spLocks noGrp="1"/>
          </p:cNvSpPr>
          <p:nvPr>
            <p:ph type="body" sz="quarter" idx="20"/>
          </p:nvPr>
        </p:nvSpPr>
        <p:spPr bwMode="hidden">
          <a:xfrm>
            <a:off x="6055200" y="5572800"/>
            <a:ext cx="2610000" cy="795600"/>
          </a:xfrm>
          <a:blipFill>
            <a:blip r:embed="rId5" cstate="print"/>
            <a:stretch>
              <a:fillRect/>
            </a:stretch>
          </a:blipFill>
        </p:spPr>
        <p:txBody>
          <a:bodyPr anchor="ctr"/>
          <a:lstStyle>
            <a:lvl1pPr algn="ctr">
              <a:defRPr/>
            </a:lvl1pPr>
          </a:lstStyle>
          <a:p>
            <a:pPr lvl="0"/>
            <a:r>
              <a:rPr lang="fr-FR"/>
              <a:t>Modifiez les styles du texte du masque</a:t>
            </a:r>
          </a:p>
        </p:txBody>
      </p:sp>
      <p:sp>
        <p:nvSpPr>
          <p:cNvPr id="31" name="Espace réservé du texte 20"/>
          <p:cNvSpPr>
            <a:spLocks noGrp="1"/>
          </p:cNvSpPr>
          <p:nvPr>
            <p:ph type="body" sz="quarter" idx="21"/>
          </p:nvPr>
        </p:nvSpPr>
        <p:spPr bwMode="gray">
          <a:xfrm>
            <a:off x="889200" y="1459523"/>
            <a:ext cx="4366800" cy="1382122"/>
          </a:xfrm>
        </p:spPr>
        <p:txBody>
          <a:bodyPr anchor="ctr"/>
          <a:lstStyle>
            <a:lvl1pPr marL="0" indent="0">
              <a:lnSpc>
                <a:spcPts val="3300"/>
              </a:lnSpc>
              <a:spcBef>
                <a:spcPts val="0"/>
              </a:spcBef>
              <a:spcAft>
                <a:spcPts val="0"/>
              </a:spcAft>
              <a:buFont typeface="Arial" pitchFamily="34" charset="0"/>
              <a:buNone/>
              <a:tabLst/>
              <a:defRPr sz="2100" b="1">
                <a:solidFill>
                  <a:schemeClr val="bg1"/>
                </a:solidFill>
              </a:defRPr>
            </a:lvl1pPr>
            <a:lvl2pPr marL="0" indent="0">
              <a:lnSpc>
                <a:spcPts val="2200"/>
              </a:lnSpc>
              <a:spcBef>
                <a:spcPts val="0"/>
              </a:spcBef>
              <a:spcAft>
                <a:spcPts val="0"/>
              </a:spcAft>
              <a:buNone/>
              <a:tabLst/>
              <a:defRPr sz="1400">
                <a:solidFill>
                  <a:schemeClr val="bg1"/>
                </a:solidFill>
              </a:defRPr>
            </a:lvl2pPr>
            <a:lvl3pPr marL="0" indent="0">
              <a:lnSpc>
                <a:spcPts val="2000"/>
              </a:lnSpc>
              <a:spcBef>
                <a:spcPts val="0"/>
              </a:spcBef>
              <a:buNone/>
              <a:tabLst/>
              <a:defRPr sz="1300" b="1">
                <a:solidFill>
                  <a:schemeClr val="bg1"/>
                </a:solidFill>
              </a:defRPr>
            </a:lvl3pPr>
            <a:lvl4pPr marL="3175" indent="0">
              <a:buFont typeface="Arial" pitchFamily="34" charset="0"/>
              <a:buNone/>
              <a:tabLst/>
              <a:defRPr>
                <a:solidFill>
                  <a:schemeClr val="tx1"/>
                </a:solidFill>
              </a:defRPr>
            </a:lvl4pPr>
            <a:lvl5pPr marL="3175" indent="0">
              <a:buFont typeface="Arial" pitchFamily="34" charset="0"/>
              <a:buNone/>
              <a:tabLst/>
              <a:defRPr>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10" name="Espace réservé de la date 13"/>
          <p:cNvSpPr>
            <a:spLocks noGrp="1"/>
          </p:cNvSpPr>
          <p:nvPr>
            <p:ph type="dt" sz="half" idx="27"/>
          </p:nvPr>
        </p:nvSpPr>
        <p:spPr/>
        <p:txBody>
          <a:bodyPr/>
          <a:lstStyle>
            <a:lvl1pPr eaLnBrk="0" fontAlgn="base" hangingPunct="0">
              <a:spcBef>
                <a:spcPct val="0"/>
              </a:spcBef>
              <a:spcAft>
                <a:spcPct val="0"/>
              </a:spcAft>
              <a:defRPr>
                <a:latin typeface="Arial" charset="0"/>
              </a:defRPr>
            </a:lvl1pPr>
          </a:lstStyle>
          <a:p>
            <a:pPr>
              <a:defRPr/>
            </a:pPr>
            <a:endParaRPr lang="fr-FR" dirty="0"/>
          </a:p>
        </p:txBody>
      </p:sp>
      <p:sp>
        <p:nvSpPr>
          <p:cNvPr id="11" name="Espace réservé du numéro de diapositive 14"/>
          <p:cNvSpPr>
            <a:spLocks noGrp="1"/>
          </p:cNvSpPr>
          <p:nvPr>
            <p:ph type="sldNum" sz="quarter" idx="28"/>
          </p:nvPr>
        </p:nvSpPr>
        <p:spPr/>
        <p:txBody>
          <a:bodyPr/>
          <a:lstStyle>
            <a:lvl1pPr eaLnBrk="0" fontAlgn="base" hangingPunct="0">
              <a:spcBef>
                <a:spcPct val="0"/>
              </a:spcBef>
              <a:spcAft>
                <a:spcPct val="0"/>
              </a:spcAft>
              <a:defRPr>
                <a:solidFill>
                  <a:prstClr val="white"/>
                </a:solidFill>
                <a:latin typeface="Arial" charset="0"/>
              </a:defRPr>
            </a:lvl1pPr>
          </a:lstStyle>
          <a:p>
            <a:pPr>
              <a:defRPr/>
            </a:pPr>
            <a:fld id="{88F42C69-BE89-466B-91B6-DB2ED620036E}" type="slidenum">
              <a:rPr lang="fr-FR"/>
              <a:pPr>
                <a:defRPr/>
              </a:pPr>
              <a:t>‹N°›</a:t>
            </a:fld>
            <a:endParaRPr lang="fr-FR" dirty="0"/>
          </a:p>
        </p:txBody>
      </p:sp>
      <p:sp>
        <p:nvSpPr>
          <p:cNvPr id="14" name="Espace réservé du pied de page 15"/>
          <p:cNvSpPr>
            <a:spLocks noGrp="1"/>
          </p:cNvSpPr>
          <p:nvPr>
            <p:ph type="ftr" sz="quarter" idx="29"/>
          </p:nvPr>
        </p:nvSpPr>
        <p:spPr/>
        <p:txBody>
          <a:bodyPr/>
          <a:lstStyle>
            <a:lvl1pPr eaLnBrk="0" fontAlgn="base" hangingPunct="0">
              <a:spcBef>
                <a:spcPct val="0"/>
              </a:spcBef>
              <a:spcAft>
                <a:spcPct val="0"/>
              </a:spcAft>
              <a:defRPr>
                <a:solidFill>
                  <a:prstClr val="white"/>
                </a:solidFill>
                <a:latin typeface="Arial" charset="0"/>
              </a:defRPr>
            </a:lvl1pPr>
          </a:lstStyle>
          <a:p>
            <a:pPr>
              <a:defRPr/>
            </a:pPr>
            <a:r>
              <a:rPr lang="fr-FR"/>
              <a:t>CR2PA - Atelier N°8 -10 déc 2015_RTE       Bernard Ouillon, Yves Sarrazin</a:t>
            </a:r>
            <a:endParaRPr lang="fr-FR" dirty="0"/>
          </a:p>
        </p:txBody>
      </p:sp>
    </p:spTree>
    <p:extLst>
      <p:ext uri="{BB962C8B-B14F-4D97-AF65-F5344CB8AC3E}">
        <p14:creationId xmlns:p14="http://schemas.microsoft.com/office/powerpoint/2010/main" val="3811745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8620125" cy="6011863"/>
            <a:chOff x="0" y="0"/>
            <a:chExt cx="5430" cy="3787"/>
          </a:xfrm>
          <a:solidFill>
            <a:schemeClr val="accent2"/>
          </a:solidFill>
        </p:grpSpPr>
        <p:sp>
          <p:nvSpPr>
            <p:cNvPr id="5" name="Freeform 3"/>
            <p:cNvSpPr>
              <a:spLocks/>
            </p:cNvSpPr>
            <p:nvPr/>
          </p:nvSpPr>
          <p:spPr bwMode="gray">
            <a:xfrm>
              <a:off x="0" y="3034"/>
              <a:ext cx="5430" cy="753"/>
            </a:xfrm>
            <a:custGeom>
              <a:avLst/>
              <a:gdLst/>
              <a:ahLst/>
              <a:cxnLst>
                <a:cxn ang="0">
                  <a:pos x="0" y="753"/>
                </a:cxn>
                <a:cxn ang="0">
                  <a:pos x="0" y="0"/>
                </a:cxn>
                <a:cxn ang="0">
                  <a:pos x="5429" y="0"/>
                </a:cxn>
                <a:cxn ang="0">
                  <a:pos x="5430" y="464"/>
                </a:cxn>
                <a:cxn ang="0">
                  <a:pos x="5126" y="752"/>
                </a:cxn>
                <a:cxn ang="0">
                  <a:pos x="0" y="753"/>
                </a:cxn>
              </a:cxnLst>
              <a:rect l="0" t="0" r="r" b="b"/>
              <a:pathLst>
                <a:path w="5430" h="753">
                  <a:moveTo>
                    <a:pt x="0" y="753"/>
                  </a:moveTo>
                  <a:lnTo>
                    <a:pt x="0" y="0"/>
                  </a:lnTo>
                  <a:lnTo>
                    <a:pt x="5429" y="0"/>
                  </a:lnTo>
                  <a:lnTo>
                    <a:pt x="5430" y="464"/>
                  </a:lnTo>
                  <a:cubicBezTo>
                    <a:pt x="5430" y="464"/>
                    <a:pt x="5430" y="752"/>
                    <a:pt x="5126" y="752"/>
                  </a:cubicBezTo>
                  <a:cubicBezTo>
                    <a:pt x="2563" y="752"/>
                    <a:pt x="0" y="753"/>
                    <a:pt x="0" y="753"/>
                  </a:cubicBezTo>
                  <a:close/>
                </a:path>
              </a:pathLst>
            </a:custGeom>
            <a:grpFill/>
            <a:ln w="3810">
              <a:noFill/>
              <a:round/>
              <a:headEnd/>
              <a:tailEnd/>
            </a:ln>
            <a:effectLst/>
          </p:spPr>
          <p:txBody>
            <a:bodyPr wrap="none" anchor="ctr"/>
            <a:lstStyle/>
            <a:p>
              <a:pPr>
                <a:defRPr/>
              </a:pPr>
              <a:endParaRPr lang="fr-FR">
                <a:solidFill>
                  <a:prstClr val="black"/>
                </a:solidFill>
              </a:endParaRPr>
            </a:p>
          </p:txBody>
        </p:sp>
        <p:sp>
          <p:nvSpPr>
            <p:cNvPr id="6" name="Rectangle 4"/>
            <p:cNvSpPr>
              <a:spLocks noChangeArrowheads="1"/>
            </p:cNvSpPr>
            <p:nvPr/>
          </p:nvSpPr>
          <p:spPr bwMode="gray">
            <a:xfrm>
              <a:off x="0" y="0"/>
              <a:ext cx="5429" cy="3072"/>
            </a:xfrm>
            <a:prstGeom prst="rect">
              <a:avLst/>
            </a:prstGeom>
            <a:grpFill/>
            <a:ln w="9525">
              <a:noFill/>
              <a:miter lim="800000"/>
              <a:headEnd/>
              <a:tailEnd/>
            </a:ln>
            <a:effectLst/>
          </p:spPr>
          <p:txBody>
            <a:bodyPr wrap="none" anchor="ctr"/>
            <a:lstStyle/>
            <a:p>
              <a:pPr>
                <a:defRPr/>
              </a:pPr>
              <a:endParaRPr lang="fr-FR">
                <a:solidFill>
                  <a:prstClr val="black"/>
                </a:solidFill>
              </a:endParaRPr>
            </a:p>
          </p:txBody>
        </p:sp>
      </p:grpSp>
      <p:sp>
        <p:nvSpPr>
          <p:cNvPr id="7" name="Rectangle 6"/>
          <p:cNvSpPr/>
          <p:nvPr userDrawn="1"/>
        </p:nvSpPr>
        <p:spPr>
          <a:xfrm>
            <a:off x="0" y="587375"/>
            <a:ext cx="936625" cy="53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 name="Titre 1"/>
          <p:cNvSpPr>
            <a:spLocks noGrp="1"/>
          </p:cNvSpPr>
          <p:nvPr>
            <p:ph type="ctrTitle"/>
          </p:nvPr>
        </p:nvSpPr>
        <p:spPr bwMode="white">
          <a:xfrm>
            <a:off x="1065600" y="1389600"/>
            <a:ext cx="5032800" cy="3286800"/>
          </a:xfrm>
        </p:spPr>
        <p:txBody>
          <a:bodyPr/>
          <a:lstStyle>
            <a:lvl1pPr>
              <a:lnSpc>
                <a:spcPts val="6300"/>
              </a:lnSpc>
              <a:defRPr sz="7000" b="1"/>
            </a:lvl1pPr>
          </a:lstStyle>
          <a:p>
            <a:r>
              <a:rPr lang="fr-FR" dirty="0"/>
              <a:t>Cliquez pour modifier le style du titre</a:t>
            </a:r>
          </a:p>
        </p:txBody>
      </p:sp>
      <p:sp>
        <p:nvSpPr>
          <p:cNvPr id="3" name="Sous-titre 2"/>
          <p:cNvSpPr>
            <a:spLocks noGrp="1"/>
          </p:cNvSpPr>
          <p:nvPr>
            <p:ph type="subTitle" idx="1"/>
          </p:nvPr>
        </p:nvSpPr>
        <p:spPr>
          <a:xfrm>
            <a:off x="1065600" y="0"/>
            <a:ext cx="7394400" cy="1195200"/>
          </a:xfrm>
        </p:spPr>
        <p:txBody>
          <a:bodyPr anchor="ctr"/>
          <a:lstStyle>
            <a:lvl1pPr marL="0" indent="0" algn="l">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8" name="Espace réservé de la date 1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fr-FR" dirty="0"/>
          </a:p>
        </p:txBody>
      </p:sp>
      <p:sp>
        <p:nvSpPr>
          <p:cNvPr id="9" name="Espace réservé du numéro de diapositive 12"/>
          <p:cNvSpPr>
            <a:spLocks noGrp="1"/>
          </p:cNvSpPr>
          <p:nvPr>
            <p:ph type="sldNum" sz="quarter" idx="11"/>
          </p:nvPr>
        </p:nvSpPr>
        <p:spPr/>
        <p:txBody>
          <a:bodyPr/>
          <a:lstStyle>
            <a:lvl1pPr eaLnBrk="0" fontAlgn="base" hangingPunct="0">
              <a:spcBef>
                <a:spcPct val="0"/>
              </a:spcBef>
              <a:spcAft>
                <a:spcPct val="0"/>
              </a:spcAft>
              <a:defRPr>
                <a:latin typeface="Arial" charset="0"/>
              </a:defRPr>
            </a:lvl1pPr>
          </a:lstStyle>
          <a:p>
            <a:pPr>
              <a:defRPr/>
            </a:pPr>
            <a:fld id="{BF86D9DD-AB51-49DD-B6EA-096540EDE6B6}" type="slidenum">
              <a:rPr lang="fr-FR"/>
              <a:pPr>
                <a:defRPr/>
              </a:pPr>
              <a:t>‹N°›</a:t>
            </a:fld>
            <a:endParaRPr lang="fr-FR" dirty="0"/>
          </a:p>
        </p:txBody>
      </p:sp>
      <p:sp>
        <p:nvSpPr>
          <p:cNvPr id="10" name="Espace réservé du pied de page 13"/>
          <p:cNvSpPr>
            <a:spLocks noGrp="1"/>
          </p:cNvSpPr>
          <p:nvPr>
            <p:ph type="ftr" sz="quarter" idx="12"/>
          </p:nvPr>
        </p:nvSpPr>
        <p:spPr/>
        <p:txBody>
          <a:bodyPr/>
          <a:lstStyle>
            <a:lvl1pPr eaLnBrk="0" fontAlgn="base" hangingPunct="0">
              <a:spcBef>
                <a:spcPct val="0"/>
              </a:spcBef>
              <a:spcAft>
                <a:spcPct val="0"/>
              </a:spcAft>
              <a:defRPr>
                <a:latin typeface="Arial" charset="0"/>
              </a:defRPr>
            </a:lvl1pPr>
          </a:lstStyle>
          <a:p>
            <a:pPr>
              <a:defRPr/>
            </a:pPr>
            <a:r>
              <a:rPr lang="fr-FR"/>
              <a:t>CR2PA - Atelier N°8 -10 déc 2015_RTE       Bernard Ouillon, Yves Sarrazin</a:t>
            </a:r>
          </a:p>
        </p:txBody>
      </p:sp>
    </p:spTree>
    <p:extLst>
      <p:ext uri="{BB962C8B-B14F-4D97-AF65-F5344CB8AC3E}">
        <p14:creationId xmlns:p14="http://schemas.microsoft.com/office/powerpoint/2010/main" val="196588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4" name="Rectangle 2"/>
          <p:cNvSpPr>
            <a:spLocks noChangeArrowheads="1"/>
          </p:cNvSpPr>
          <p:nvPr userDrawn="1"/>
        </p:nvSpPr>
        <p:spPr bwMode="gray">
          <a:xfrm>
            <a:off x="0" y="0"/>
            <a:ext cx="9144000" cy="6011863"/>
          </a:xfrm>
          <a:prstGeom prst="rect">
            <a:avLst/>
          </a:prstGeom>
          <a:solidFill>
            <a:srgbClr val="ECEE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endParaRPr lang="fr-FR" altLang="fr-FR" sz="1800">
              <a:solidFill>
                <a:srgbClr val="000000"/>
              </a:solidFill>
            </a:endParaRPr>
          </a:p>
        </p:txBody>
      </p:sp>
      <p:sp>
        <p:nvSpPr>
          <p:cNvPr id="5" name="Freeform 8"/>
          <p:cNvSpPr>
            <a:spLocks/>
          </p:cNvSpPr>
          <p:nvPr userDrawn="1"/>
        </p:nvSpPr>
        <p:spPr bwMode="gray">
          <a:xfrm>
            <a:off x="0" y="0"/>
            <a:ext cx="8620125" cy="1195388"/>
          </a:xfrm>
          <a:custGeom>
            <a:avLst/>
            <a:gdLst>
              <a:gd name="T0" fmla="*/ 0 w 5430"/>
              <a:gd name="T1" fmla="*/ 2147483647 h 753"/>
              <a:gd name="T2" fmla="*/ 0 w 5430"/>
              <a:gd name="T3" fmla="*/ 0 h 753"/>
              <a:gd name="T4" fmla="*/ 2147483647 w 5430"/>
              <a:gd name="T5" fmla="*/ 0 h 753"/>
              <a:gd name="T6" fmla="*/ 2147483647 w 5430"/>
              <a:gd name="T7" fmla="*/ 2147483647 h 753"/>
              <a:gd name="T8" fmla="*/ 2147483647 w 5430"/>
              <a:gd name="T9" fmla="*/ 2147483647 h 753"/>
              <a:gd name="T10" fmla="*/ 0 w 5430"/>
              <a:gd name="T11" fmla="*/ 2147483647 h 7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30" h="753">
                <a:moveTo>
                  <a:pt x="0" y="753"/>
                </a:moveTo>
                <a:lnTo>
                  <a:pt x="0" y="0"/>
                </a:lnTo>
                <a:lnTo>
                  <a:pt x="5429" y="0"/>
                </a:lnTo>
                <a:lnTo>
                  <a:pt x="5430" y="464"/>
                </a:lnTo>
                <a:cubicBezTo>
                  <a:pt x="5430" y="464"/>
                  <a:pt x="5430" y="752"/>
                  <a:pt x="5126" y="752"/>
                </a:cubicBezTo>
                <a:cubicBezTo>
                  <a:pt x="2563" y="752"/>
                  <a:pt x="0" y="753"/>
                  <a:pt x="0" y="753"/>
                </a:cubicBezTo>
                <a:close/>
              </a:path>
            </a:pathLst>
          </a:custGeom>
          <a:solidFill>
            <a:schemeClr val="accent2"/>
          </a:solidFill>
          <a:ln>
            <a:noFill/>
          </a:ln>
          <a:extLst>
            <a:ext uri="{91240B29-F687-4F45-9708-019B960494DF}">
              <a14:hiddenLine xmlns:a14="http://schemas.microsoft.com/office/drawing/2010/main" w="3810">
                <a:solidFill>
                  <a:srgbClr val="000000"/>
                </a:solidFill>
                <a:round/>
                <a:headEnd/>
                <a:tailEnd/>
              </a14:hiddenLine>
            </a:ext>
          </a:extLst>
        </p:spPr>
        <p:txBody>
          <a:bodyPr wrap="none" anchor="ctr"/>
          <a:lstStyle/>
          <a:p>
            <a:pPr eaLnBrk="0" fontAlgn="base" hangingPunct="0">
              <a:spcBef>
                <a:spcPct val="0"/>
              </a:spcBef>
              <a:spcAft>
                <a:spcPct val="0"/>
              </a:spcAft>
            </a:pPr>
            <a:endParaRPr lang="fr-FR" sz="2400">
              <a:solidFill>
                <a:prstClr val="black"/>
              </a:solidFill>
            </a:endParaRPr>
          </a:p>
        </p:txBody>
      </p:sp>
      <p:sp>
        <p:nvSpPr>
          <p:cNvPr id="6" name="Rectangle 5"/>
          <p:cNvSpPr/>
          <p:nvPr userDrawn="1"/>
        </p:nvSpPr>
        <p:spPr bwMode="white">
          <a:xfrm>
            <a:off x="0" y="587375"/>
            <a:ext cx="93662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 name="Titre 1"/>
          <p:cNvSpPr>
            <a:spLocks noGrp="1"/>
          </p:cNvSpPr>
          <p:nvPr>
            <p:ph type="title"/>
          </p:nvPr>
        </p:nvSpPr>
        <p:spPr bwMode="white"/>
        <p:txBody>
          <a:body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1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fr-FR" dirty="0"/>
          </a:p>
        </p:txBody>
      </p:sp>
      <p:sp>
        <p:nvSpPr>
          <p:cNvPr id="8" name="Espace réservé du numéro de diapositive 12"/>
          <p:cNvSpPr>
            <a:spLocks noGrp="1"/>
          </p:cNvSpPr>
          <p:nvPr>
            <p:ph type="sldNum" sz="quarter" idx="11"/>
          </p:nvPr>
        </p:nvSpPr>
        <p:spPr/>
        <p:txBody>
          <a:bodyPr/>
          <a:lstStyle>
            <a:lvl1pPr eaLnBrk="0" fontAlgn="base" hangingPunct="0">
              <a:spcBef>
                <a:spcPct val="0"/>
              </a:spcBef>
              <a:spcAft>
                <a:spcPct val="0"/>
              </a:spcAft>
              <a:defRPr>
                <a:latin typeface="Arial" charset="0"/>
              </a:defRPr>
            </a:lvl1pPr>
          </a:lstStyle>
          <a:p>
            <a:pPr>
              <a:defRPr/>
            </a:pPr>
            <a:fld id="{F096602D-BE4C-4172-8C43-9D42668E2976}" type="slidenum">
              <a:rPr lang="fr-FR"/>
              <a:pPr>
                <a:defRPr/>
              </a:pPr>
              <a:t>‹N°›</a:t>
            </a:fld>
            <a:endParaRPr lang="fr-FR" dirty="0"/>
          </a:p>
        </p:txBody>
      </p:sp>
      <p:sp>
        <p:nvSpPr>
          <p:cNvPr id="9" name="Espace réservé du pied de page 13"/>
          <p:cNvSpPr>
            <a:spLocks noGrp="1"/>
          </p:cNvSpPr>
          <p:nvPr>
            <p:ph type="ftr" sz="quarter" idx="12"/>
          </p:nvPr>
        </p:nvSpPr>
        <p:spPr/>
        <p:txBody>
          <a:bodyPr/>
          <a:lstStyle>
            <a:lvl1pPr eaLnBrk="0" fontAlgn="base" hangingPunct="0">
              <a:spcBef>
                <a:spcPct val="0"/>
              </a:spcBef>
              <a:spcAft>
                <a:spcPct val="0"/>
              </a:spcAft>
              <a:defRPr>
                <a:latin typeface="Arial" charset="0"/>
              </a:defRPr>
            </a:lvl1pPr>
          </a:lstStyle>
          <a:p>
            <a:pPr>
              <a:defRPr/>
            </a:pPr>
            <a:r>
              <a:rPr lang="fr-FR"/>
              <a:t>CR2PA - Atelier N°8 -10 déc 2015_RTE       Bernard Ouillon, Yves Sarrazin</a:t>
            </a:r>
          </a:p>
        </p:txBody>
      </p:sp>
    </p:spTree>
    <p:extLst>
      <p:ext uri="{BB962C8B-B14F-4D97-AF65-F5344CB8AC3E}">
        <p14:creationId xmlns:p14="http://schemas.microsoft.com/office/powerpoint/2010/main" val="288477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visuel">
    <p:spTree>
      <p:nvGrpSpPr>
        <p:cNvPr id="1" name=""/>
        <p:cNvGrpSpPr/>
        <p:nvPr/>
      </p:nvGrpSpPr>
      <p:grpSpPr>
        <a:xfrm>
          <a:off x="0" y="0"/>
          <a:ext cx="0" cy="0"/>
          <a:chOff x="0" y="0"/>
          <a:chExt cx="0" cy="0"/>
        </a:xfrm>
      </p:grpSpPr>
      <p:sp>
        <p:nvSpPr>
          <p:cNvPr id="5" name="Rectangle 2"/>
          <p:cNvSpPr>
            <a:spLocks noChangeArrowheads="1"/>
          </p:cNvSpPr>
          <p:nvPr userDrawn="1"/>
        </p:nvSpPr>
        <p:spPr bwMode="gray">
          <a:xfrm>
            <a:off x="0" y="0"/>
            <a:ext cx="9144000" cy="6011863"/>
          </a:xfrm>
          <a:prstGeom prst="rect">
            <a:avLst/>
          </a:prstGeom>
          <a:solidFill>
            <a:srgbClr val="ECEE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endParaRPr lang="fr-FR" altLang="fr-FR" sz="1800">
              <a:solidFill>
                <a:srgbClr val="000000"/>
              </a:solidFill>
            </a:endParaRPr>
          </a:p>
        </p:txBody>
      </p:sp>
      <p:sp>
        <p:nvSpPr>
          <p:cNvPr id="6" name="Freeform 8"/>
          <p:cNvSpPr>
            <a:spLocks/>
          </p:cNvSpPr>
          <p:nvPr userDrawn="1"/>
        </p:nvSpPr>
        <p:spPr bwMode="gray">
          <a:xfrm>
            <a:off x="0" y="0"/>
            <a:ext cx="8620125" cy="1195388"/>
          </a:xfrm>
          <a:custGeom>
            <a:avLst/>
            <a:gdLst>
              <a:gd name="T0" fmla="*/ 0 w 5430"/>
              <a:gd name="T1" fmla="*/ 2147483647 h 753"/>
              <a:gd name="T2" fmla="*/ 0 w 5430"/>
              <a:gd name="T3" fmla="*/ 0 h 753"/>
              <a:gd name="T4" fmla="*/ 2147483647 w 5430"/>
              <a:gd name="T5" fmla="*/ 0 h 753"/>
              <a:gd name="T6" fmla="*/ 2147483647 w 5430"/>
              <a:gd name="T7" fmla="*/ 2147483647 h 753"/>
              <a:gd name="T8" fmla="*/ 2147483647 w 5430"/>
              <a:gd name="T9" fmla="*/ 2147483647 h 753"/>
              <a:gd name="T10" fmla="*/ 0 w 5430"/>
              <a:gd name="T11" fmla="*/ 2147483647 h 7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30" h="753">
                <a:moveTo>
                  <a:pt x="0" y="753"/>
                </a:moveTo>
                <a:lnTo>
                  <a:pt x="0" y="0"/>
                </a:lnTo>
                <a:lnTo>
                  <a:pt x="5429" y="0"/>
                </a:lnTo>
                <a:lnTo>
                  <a:pt x="5430" y="464"/>
                </a:lnTo>
                <a:cubicBezTo>
                  <a:pt x="5430" y="464"/>
                  <a:pt x="5430" y="752"/>
                  <a:pt x="5126" y="752"/>
                </a:cubicBezTo>
                <a:cubicBezTo>
                  <a:pt x="2563" y="752"/>
                  <a:pt x="0" y="753"/>
                  <a:pt x="0" y="753"/>
                </a:cubicBezTo>
                <a:close/>
              </a:path>
            </a:pathLst>
          </a:custGeom>
          <a:solidFill>
            <a:schemeClr val="accent2"/>
          </a:solidFill>
          <a:ln>
            <a:noFill/>
          </a:ln>
          <a:extLst>
            <a:ext uri="{91240B29-F687-4F45-9708-019B960494DF}">
              <a14:hiddenLine xmlns:a14="http://schemas.microsoft.com/office/drawing/2010/main" w="3810">
                <a:solidFill>
                  <a:srgbClr val="000000"/>
                </a:solidFill>
                <a:round/>
                <a:headEnd/>
                <a:tailEnd/>
              </a14:hiddenLine>
            </a:ext>
          </a:extLst>
        </p:spPr>
        <p:txBody>
          <a:bodyPr wrap="none" anchor="ctr"/>
          <a:lstStyle/>
          <a:p>
            <a:pPr eaLnBrk="0" fontAlgn="base" hangingPunct="0">
              <a:spcBef>
                <a:spcPct val="0"/>
              </a:spcBef>
              <a:spcAft>
                <a:spcPct val="0"/>
              </a:spcAft>
            </a:pPr>
            <a:endParaRPr lang="fr-FR" sz="2400">
              <a:solidFill>
                <a:prstClr val="black"/>
              </a:solidFill>
            </a:endParaRPr>
          </a:p>
        </p:txBody>
      </p:sp>
      <p:sp>
        <p:nvSpPr>
          <p:cNvPr id="7" name="Rectangle 6"/>
          <p:cNvSpPr/>
          <p:nvPr userDrawn="1"/>
        </p:nvSpPr>
        <p:spPr bwMode="white">
          <a:xfrm>
            <a:off x="0" y="587375"/>
            <a:ext cx="93662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2" name="Titre 1"/>
          <p:cNvSpPr>
            <a:spLocks noGrp="1"/>
          </p:cNvSpPr>
          <p:nvPr>
            <p:ph type="title"/>
          </p:nvPr>
        </p:nvSpPr>
        <p:spPr bwMode="white"/>
        <p:txBody>
          <a:bodyPr/>
          <a:lstStyle/>
          <a:p>
            <a:r>
              <a:rPr lang="fr-FR" dirty="0"/>
              <a:t>Cliquez pour modifier le style du titre</a:t>
            </a:r>
          </a:p>
        </p:txBody>
      </p:sp>
      <p:sp>
        <p:nvSpPr>
          <p:cNvPr id="3" name="Espace réservé du contenu 2"/>
          <p:cNvSpPr>
            <a:spLocks noGrp="1"/>
          </p:cNvSpPr>
          <p:nvPr>
            <p:ph idx="1"/>
          </p:nvPr>
        </p:nvSpPr>
        <p:spPr>
          <a:xfrm>
            <a:off x="4726800" y="1584000"/>
            <a:ext cx="3733200" cy="4057200"/>
          </a:xfrm>
        </p:spPr>
        <p:txBody>
          <a:bodyPr anchor="b"/>
          <a:lstStyle>
            <a:lvl1pPr marL="0" indent="0">
              <a:lnSpc>
                <a:spcPts val="5800"/>
              </a:lnSpc>
              <a:spcBef>
                <a:spcPts val="0"/>
              </a:spcBef>
              <a:spcAft>
                <a:spcPts val="0"/>
              </a:spcAft>
              <a:buFont typeface="Arial" pitchFamily="34" charset="0"/>
              <a:buNone/>
              <a:defRPr sz="4800">
                <a:solidFill>
                  <a:schemeClr val="tx1"/>
                </a:solidFill>
              </a:defRPr>
            </a:lvl1pPr>
            <a:lvl2pPr marL="0" indent="0">
              <a:lnSpc>
                <a:spcPts val="1300"/>
              </a:lnSpc>
              <a:spcBef>
                <a:spcPts val="300"/>
              </a:spcBef>
              <a:spcAft>
                <a:spcPts val="500"/>
              </a:spcAft>
              <a:buNone/>
              <a:defRPr sz="1100">
                <a:solidFill>
                  <a:schemeClr val="tx1"/>
                </a:solidFill>
              </a:defRPr>
            </a:lvl2pPr>
            <a:lvl3pPr marL="0" indent="0">
              <a:lnSpc>
                <a:spcPts val="1300"/>
              </a:lnSpc>
              <a:spcBef>
                <a:spcPts val="400"/>
              </a:spcBef>
              <a:buNone/>
              <a:defRPr sz="1100">
                <a:solidFill>
                  <a:schemeClr val="tx1"/>
                </a:solidFill>
              </a:defRPr>
            </a:lvl3pPr>
            <a:lvl4pPr marL="0" indent="0">
              <a:lnSpc>
                <a:spcPts val="1300"/>
              </a:lnSpc>
              <a:spcBef>
                <a:spcPts val="300"/>
              </a:spcBef>
              <a:buFont typeface="Arial" pitchFamily="34" charset="0"/>
              <a:buNone/>
              <a:defRPr sz="1100">
                <a:solidFill>
                  <a:schemeClr val="tx1"/>
                </a:solidFill>
              </a:defRPr>
            </a:lvl4pPr>
            <a:lvl5pPr marL="0" indent="0">
              <a:lnSpc>
                <a:spcPts val="1300"/>
              </a:lnSpc>
              <a:spcBef>
                <a:spcPts val="300"/>
              </a:spcBef>
              <a:buFont typeface="Arial" pitchFamily="34" charset="0"/>
              <a:buNone/>
              <a:defRPr sz="1100">
                <a:solidFill>
                  <a:schemeClr val="tx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pour une image  9"/>
          <p:cNvSpPr>
            <a:spLocks noGrp="1"/>
          </p:cNvSpPr>
          <p:nvPr>
            <p:ph type="pic" sz="quarter" idx="13"/>
          </p:nvPr>
        </p:nvSpPr>
        <p:spPr>
          <a:xfrm>
            <a:off x="0" y="1195200"/>
            <a:ext cx="4575600" cy="4816800"/>
          </a:xfrm>
          <a:solidFill>
            <a:schemeClr val="bg2">
              <a:lumMod val="90000"/>
            </a:schemeClr>
          </a:solidFill>
        </p:spPr>
        <p:txBody>
          <a:bodyPr rtlCol="0" anchor="ctr">
            <a:noAutofit/>
          </a:bodyPr>
          <a:lstStyle>
            <a:lvl1pPr algn="ctr">
              <a:defRPr>
                <a:solidFill>
                  <a:schemeClr val="tx1"/>
                </a:solidFill>
              </a:defRPr>
            </a:lvl1pPr>
          </a:lstStyle>
          <a:p>
            <a:pPr lvl="0"/>
            <a:r>
              <a:rPr lang="fr-FR" noProof="0"/>
              <a:t>Cliquez sur l'icône pour ajouter une image</a:t>
            </a:r>
            <a:endParaRPr lang="fr-FR" noProof="0" dirty="0"/>
          </a:p>
        </p:txBody>
      </p:sp>
      <p:sp>
        <p:nvSpPr>
          <p:cNvPr id="8" name="Espace réservé de la date 11"/>
          <p:cNvSpPr>
            <a:spLocks noGrp="1"/>
          </p:cNvSpPr>
          <p:nvPr>
            <p:ph type="dt" sz="half" idx="14"/>
          </p:nvPr>
        </p:nvSpPr>
        <p:spPr/>
        <p:txBody>
          <a:bodyPr/>
          <a:lstStyle>
            <a:lvl1pPr eaLnBrk="0" fontAlgn="base" hangingPunct="0">
              <a:spcBef>
                <a:spcPct val="0"/>
              </a:spcBef>
              <a:spcAft>
                <a:spcPct val="0"/>
              </a:spcAft>
              <a:defRPr>
                <a:latin typeface="Arial" charset="0"/>
              </a:defRPr>
            </a:lvl1pPr>
          </a:lstStyle>
          <a:p>
            <a:pPr>
              <a:defRPr/>
            </a:pPr>
            <a:endParaRPr lang="fr-FR" dirty="0"/>
          </a:p>
        </p:txBody>
      </p:sp>
      <p:sp>
        <p:nvSpPr>
          <p:cNvPr id="9" name="Espace réservé du numéro de diapositive 12"/>
          <p:cNvSpPr>
            <a:spLocks noGrp="1"/>
          </p:cNvSpPr>
          <p:nvPr>
            <p:ph type="sldNum" sz="quarter" idx="15"/>
          </p:nvPr>
        </p:nvSpPr>
        <p:spPr/>
        <p:txBody>
          <a:bodyPr/>
          <a:lstStyle>
            <a:lvl1pPr eaLnBrk="0" fontAlgn="base" hangingPunct="0">
              <a:spcBef>
                <a:spcPct val="0"/>
              </a:spcBef>
              <a:spcAft>
                <a:spcPct val="0"/>
              </a:spcAft>
              <a:defRPr>
                <a:latin typeface="Arial" charset="0"/>
              </a:defRPr>
            </a:lvl1pPr>
          </a:lstStyle>
          <a:p>
            <a:pPr>
              <a:defRPr/>
            </a:pPr>
            <a:fld id="{8071AF33-2184-4BF6-B3D4-4A822BDCFB62}" type="slidenum">
              <a:rPr lang="fr-FR"/>
              <a:pPr>
                <a:defRPr/>
              </a:pPr>
              <a:t>‹N°›</a:t>
            </a:fld>
            <a:endParaRPr lang="fr-FR" dirty="0"/>
          </a:p>
        </p:txBody>
      </p:sp>
      <p:sp>
        <p:nvSpPr>
          <p:cNvPr id="11" name="Espace réservé du pied de page 13"/>
          <p:cNvSpPr>
            <a:spLocks noGrp="1"/>
          </p:cNvSpPr>
          <p:nvPr>
            <p:ph type="ftr" sz="quarter" idx="16"/>
          </p:nvPr>
        </p:nvSpPr>
        <p:spPr/>
        <p:txBody>
          <a:bodyPr/>
          <a:lstStyle>
            <a:lvl1pPr eaLnBrk="0" fontAlgn="base" hangingPunct="0">
              <a:spcBef>
                <a:spcPct val="0"/>
              </a:spcBef>
              <a:spcAft>
                <a:spcPct val="0"/>
              </a:spcAft>
              <a:defRPr>
                <a:latin typeface="Arial" charset="0"/>
              </a:defRPr>
            </a:lvl1pPr>
          </a:lstStyle>
          <a:p>
            <a:pPr>
              <a:defRPr/>
            </a:pPr>
            <a:r>
              <a:rPr lang="fr-FR"/>
              <a:t>CR2PA - Atelier N°8 -10 déc 2015_RTE       Bernard Ouillon, Yves Sarrazin</a:t>
            </a:r>
          </a:p>
        </p:txBody>
      </p:sp>
    </p:spTree>
    <p:extLst>
      <p:ext uri="{BB962C8B-B14F-4D97-AF65-F5344CB8AC3E}">
        <p14:creationId xmlns:p14="http://schemas.microsoft.com/office/powerpoint/2010/main" val="2411801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3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95" y="1556792"/>
            <a:ext cx="5583008" cy="1193800"/>
          </a:xfrm>
        </p:spPr>
        <p:txBody>
          <a:bodyPr/>
          <a:lstStyle>
            <a:lvl1pPr>
              <a:defRPr sz="2400"/>
            </a:lvl1pPr>
          </a:lstStyle>
          <a:p>
            <a:r>
              <a:rPr lang="fr-FR"/>
              <a:t>Modifiez le style du titre</a:t>
            </a:r>
            <a:endParaRPr lang="fr-FR" dirty="0"/>
          </a:p>
        </p:txBody>
      </p:sp>
    </p:spTree>
    <p:extLst>
      <p:ext uri="{BB962C8B-B14F-4D97-AF65-F5344CB8AC3E}">
        <p14:creationId xmlns:p14="http://schemas.microsoft.com/office/powerpoint/2010/main" val="3842143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contenu 2"/>
          <p:cNvSpPr>
            <a:spLocks noGrp="1"/>
          </p:cNvSpPr>
          <p:nvPr>
            <p:ph sz="half" idx="12"/>
          </p:nvPr>
        </p:nvSpPr>
        <p:spPr>
          <a:xfrm>
            <a:off x="467544" y="1586855"/>
            <a:ext cx="8142610" cy="4054475"/>
          </a:xfrm>
          <a:prstGeom prst="rect">
            <a:avLst/>
          </a:prstGeom>
        </p:spPr>
        <p:txBody>
          <a:bodyPr/>
          <a:lstStyle>
            <a:lvl1pPr>
              <a:buFont typeface="Wingdings" pitchFamily="2" charset="2"/>
              <a:buChar char="Ø"/>
              <a:defRPr baseline="0"/>
            </a:lvl1pPr>
            <a:lvl2pPr>
              <a:defRPr/>
            </a:lvl2pPr>
            <a:lvl4pPr>
              <a:defRPr lang="fr-FR" sz="1600" dirty="0" smtClean="0">
                <a:solidFill>
                  <a:schemeClr val="tx1"/>
                </a:solidFill>
                <a:latin typeface="+mn-lt"/>
              </a:defRPr>
            </a:lvl4pPr>
            <a:lvl6pPr>
              <a:defRPr lang="fr-FR" sz="1600" dirty="0" smtClean="0">
                <a:solidFill>
                  <a:schemeClr val="tx1"/>
                </a:solidFill>
                <a:latin typeface="+mn-lt"/>
              </a:defRPr>
            </a:lvl6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Rectangle 5"/>
          <p:cNvSpPr>
            <a:spLocks noGrp="1" noChangeArrowheads="1"/>
          </p:cNvSpPr>
          <p:nvPr>
            <p:ph type="ftr" sz="quarter" idx="13"/>
          </p:nvPr>
        </p:nvSpPr>
        <p:spPr/>
        <p:txBody>
          <a:bodyPr/>
          <a:lstStyle>
            <a:lvl1pPr>
              <a:defRPr/>
            </a:lvl1pPr>
          </a:lstStyle>
          <a:p>
            <a:pPr>
              <a:defRPr/>
            </a:pPr>
            <a:r>
              <a:rPr lang="fr-FR"/>
              <a:t>CR2PA - Atelier N°8 -10 déc 2015_RTE       Bernard Ouillon, Yves Sarrazin</a:t>
            </a:r>
          </a:p>
        </p:txBody>
      </p:sp>
      <p:sp>
        <p:nvSpPr>
          <p:cNvPr id="5" name="Rectangle 6"/>
          <p:cNvSpPr>
            <a:spLocks noGrp="1" noChangeArrowheads="1"/>
          </p:cNvSpPr>
          <p:nvPr>
            <p:ph type="sldNum" sz="quarter" idx="14"/>
          </p:nvPr>
        </p:nvSpPr>
        <p:spPr/>
        <p:txBody>
          <a:bodyPr/>
          <a:lstStyle>
            <a:lvl1pPr>
              <a:defRPr/>
            </a:lvl1pPr>
          </a:lstStyle>
          <a:p>
            <a:pPr>
              <a:defRPr/>
            </a:pPr>
            <a:fld id="{48545369-1055-4882-AF88-2FB058E6F8C1}" type="slidenum">
              <a:rPr lang="fr-FR"/>
              <a:pPr>
                <a:defRPr/>
              </a:pPr>
              <a:t>‹N°›</a:t>
            </a:fld>
            <a:endParaRPr lang="fr-FR"/>
          </a:p>
        </p:txBody>
      </p:sp>
    </p:spTree>
    <p:extLst>
      <p:ext uri="{BB962C8B-B14F-4D97-AF65-F5344CB8AC3E}">
        <p14:creationId xmlns:p14="http://schemas.microsoft.com/office/powerpoint/2010/main" val="1577562332"/>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a:t>CR2PA - Atelier N°8 -10 déc 2015_RTE       Bernard Ouillon, Yves Sarrazin</a:t>
            </a:r>
            <a:endParaRPr lang="fr-FR" dirty="0"/>
          </a:p>
        </p:txBody>
      </p:sp>
      <p:sp>
        <p:nvSpPr>
          <p:cNvPr id="6" name="Espace réservé du numéro de diapositive 5"/>
          <p:cNvSpPr>
            <a:spLocks noGrp="1"/>
          </p:cNvSpPr>
          <p:nvPr>
            <p:ph type="sldNum" sz="quarter" idx="12"/>
          </p:nvPr>
        </p:nvSpPr>
        <p:spPr/>
        <p:txBody>
          <a:bodyPr/>
          <a:lstStyle/>
          <a:p>
            <a:fld id="{FCE514DE-E9F9-4E23-84E5-45B810FC164B}" type="slidenum">
              <a:rPr lang="fr-FR" smtClean="0"/>
              <a:pPr/>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9" y="6246304"/>
            <a:ext cx="661851" cy="58521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
        <p:nvSpPr>
          <p:cNvPr id="4"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Tree>
    <p:extLst>
      <p:ext uri="{BB962C8B-B14F-4D97-AF65-F5344CB8AC3E}">
        <p14:creationId xmlns:p14="http://schemas.microsoft.com/office/powerpoint/2010/main" val="1993116260"/>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5" name="Espace réservé du texte 4"/>
          <p:cNvSpPr>
            <a:spLocks noGrp="1"/>
          </p:cNvSpPr>
          <p:nvPr>
            <p:ph type="body" sz="quarter" idx="10" hasCustomPrompt="1"/>
          </p:nvPr>
        </p:nvSpPr>
        <p:spPr>
          <a:xfrm>
            <a:off x="542925" y="1139514"/>
            <a:ext cx="8060894" cy="4759637"/>
          </a:xfrm>
          <a:prstGeom prst="rect">
            <a:avLst/>
          </a:prstGeom>
        </p:spPr>
        <p:txBody>
          <a:bodyPr lIns="0" tIns="0" rIns="0" bIns="0"/>
          <a:lstStyle>
            <a:lvl1pPr marL="177800" indent="-177800">
              <a:spcBef>
                <a:spcPts val="300"/>
              </a:spcBef>
              <a:buClr>
                <a:schemeClr val="accent1"/>
              </a:buClr>
              <a:defRPr sz="1800"/>
            </a:lvl1pPr>
            <a:lvl2pPr marL="450850" indent="-184150">
              <a:spcBef>
                <a:spcPts val="300"/>
              </a:spcBef>
              <a:buClr>
                <a:schemeClr val="tx1"/>
              </a:buClr>
              <a:buFont typeface="Arial" pitchFamily="34" charset="0"/>
              <a:buChar char="−"/>
              <a:defRPr sz="1600"/>
            </a:lvl2pPr>
            <a:lvl3pPr marL="715963" indent="-176213">
              <a:spcBef>
                <a:spcPts val="300"/>
              </a:spcBef>
              <a:buClr>
                <a:schemeClr val="tx1"/>
              </a:buClr>
              <a:buFont typeface="Arial" pitchFamily="34" charset="0"/>
              <a:buChar char="−"/>
              <a:tabLst/>
              <a:defRPr sz="1400"/>
            </a:lvl3pPr>
            <a:lvl4pPr marL="982663" indent="-177800">
              <a:spcBef>
                <a:spcPts val="300"/>
              </a:spcBef>
              <a:buClr>
                <a:schemeClr val="tx1"/>
              </a:buClr>
              <a:buFont typeface="Arial" pitchFamily="34" charset="0"/>
              <a:buChar char="−"/>
              <a:defRPr sz="1200"/>
            </a:lvl4pPr>
            <a:lvl5pPr marL="1255713" indent="-177800">
              <a:spcBef>
                <a:spcPts val="300"/>
              </a:spcBef>
              <a:buClr>
                <a:schemeClr val="tx1"/>
              </a:buClr>
              <a:buFont typeface="Arial" pitchFamily="34" charset="0"/>
              <a:buChar char="−"/>
              <a:defRPr sz="1000"/>
            </a:lvl5pPr>
          </a:lstStyle>
          <a:p>
            <a:pPr lvl="0"/>
            <a:r>
              <a:rPr lang="fr-FR" dirty="0"/>
              <a:t>First </a:t>
            </a:r>
            <a:r>
              <a:rPr lang="fr-FR" dirty="0" err="1"/>
              <a:t>level</a:t>
            </a:r>
            <a:r>
              <a:rPr lang="fr-FR" dirty="0"/>
              <a:t> </a:t>
            </a:r>
            <a:r>
              <a:rPr lang="fr-FR" dirty="0" err="1"/>
              <a:t>text</a:t>
            </a:r>
            <a:endParaRPr lang="fr-FR" dirty="0"/>
          </a:p>
          <a:p>
            <a:pPr lvl="1"/>
            <a:r>
              <a:rPr lang="fr-FR" dirty="0"/>
              <a:t>Second </a:t>
            </a:r>
            <a:r>
              <a:rPr lang="fr-FR" dirty="0" err="1"/>
              <a:t>level</a:t>
            </a:r>
            <a:r>
              <a:rPr lang="fr-FR" dirty="0"/>
              <a:t> </a:t>
            </a:r>
            <a:r>
              <a:rPr lang="fr-FR" dirty="0" err="1"/>
              <a:t>text</a:t>
            </a:r>
            <a:endParaRPr lang="fr-FR" dirty="0"/>
          </a:p>
          <a:p>
            <a:pPr lvl="2"/>
            <a:r>
              <a:rPr lang="fr-FR" dirty="0" err="1"/>
              <a:t>Third</a:t>
            </a:r>
            <a:r>
              <a:rPr lang="fr-FR" dirty="0"/>
              <a:t> </a:t>
            </a:r>
            <a:r>
              <a:rPr lang="fr-FR" dirty="0" err="1"/>
              <a:t>level</a:t>
            </a:r>
            <a:r>
              <a:rPr lang="fr-FR" dirty="0"/>
              <a:t> </a:t>
            </a:r>
            <a:r>
              <a:rPr lang="fr-FR" dirty="0" err="1"/>
              <a:t>text</a:t>
            </a:r>
            <a:endParaRPr lang="fr-FR" dirty="0"/>
          </a:p>
          <a:p>
            <a:pPr lvl="3"/>
            <a:r>
              <a:rPr lang="fr-FR" dirty="0" err="1"/>
              <a:t>Fourth</a:t>
            </a:r>
            <a:r>
              <a:rPr lang="fr-FR" dirty="0"/>
              <a:t> </a:t>
            </a:r>
            <a:r>
              <a:rPr lang="fr-FR" dirty="0" err="1"/>
              <a:t>level</a:t>
            </a:r>
            <a:r>
              <a:rPr lang="fr-FR" dirty="0"/>
              <a:t> </a:t>
            </a:r>
            <a:r>
              <a:rPr lang="fr-FR" dirty="0" err="1"/>
              <a:t>text</a:t>
            </a:r>
            <a:endParaRPr lang="fr-FR" dirty="0"/>
          </a:p>
          <a:p>
            <a:pPr lvl="4"/>
            <a:r>
              <a:rPr lang="fr-FR" dirty="0" err="1"/>
              <a:t>Fifth</a:t>
            </a:r>
            <a:r>
              <a:rPr lang="fr-FR" dirty="0"/>
              <a:t> </a:t>
            </a:r>
            <a:r>
              <a:rPr lang="fr-FR" dirty="0" err="1"/>
              <a:t>level</a:t>
            </a:r>
            <a:r>
              <a:rPr lang="fr-FR" dirty="0"/>
              <a:t> </a:t>
            </a:r>
            <a:r>
              <a:rPr lang="fr-FR" dirty="0" err="1"/>
              <a:t>text</a:t>
            </a:r>
            <a:endParaRPr lang="fr-FR" dirty="0"/>
          </a:p>
        </p:txBody>
      </p:sp>
      <p:sp>
        <p:nvSpPr>
          <p:cNvPr id="10"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2406405093"/>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1" name="Espace réservé pour une image  2"/>
          <p:cNvSpPr>
            <a:spLocks noGrp="1"/>
          </p:cNvSpPr>
          <p:nvPr>
            <p:ph type="pic" sz="quarter" idx="22"/>
          </p:nvPr>
        </p:nvSpPr>
        <p:spPr>
          <a:xfrm>
            <a:off x="542926" y="1210735"/>
            <a:ext cx="8061325" cy="4688416"/>
          </a:xfrm>
          <a:prstGeom prst="rect">
            <a:avLst/>
          </a:prstGeom>
        </p:spPr>
        <p:txBody>
          <a:bodyPr/>
          <a:lstStyle>
            <a:lvl1pPr marL="0" indent="0">
              <a:buFontTx/>
              <a:buNone/>
              <a:defRPr/>
            </a:lvl1pPr>
          </a:lstStyle>
          <a:p>
            <a:endParaRPr lang="fr-FR" dirty="0"/>
          </a:p>
        </p:txBody>
      </p:sp>
      <p:sp>
        <p:nvSpPr>
          <p:cNvPr id="13"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3010825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Large Image">
    <p:spTree>
      <p:nvGrpSpPr>
        <p:cNvPr id="1" name=""/>
        <p:cNvGrpSpPr/>
        <p:nvPr/>
      </p:nvGrpSpPr>
      <p:grpSpPr>
        <a:xfrm>
          <a:off x="0" y="0"/>
          <a:ext cx="0" cy="0"/>
          <a:chOff x="0" y="0"/>
          <a:chExt cx="0" cy="0"/>
        </a:xfrm>
      </p:grpSpPr>
      <p:sp>
        <p:nvSpPr>
          <p:cNvPr id="10" name="Espace réservé pour une image  2"/>
          <p:cNvSpPr>
            <a:spLocks noGrp="1"/>
          </p:cNvSpPr>
          <p:nvPr>
            <p:ph type="pic" sz="quarter" idx="22"/>
          </p:nvPr>
        </p:nvSpPr>
        <p:spPr>
          <a:xfrm>
            <a:off x="180976" y="1210735"/>
            <a:ext cx="8785225" cy="4688416"/>
          </a:xfrm>
          <a:prstGeom prst="rect">
            <a:avLst/>
          </a:prstGeom>
        </p:spPr>
        <p:txBody>
          <a:bodyPr/>
          <a:lstStyle>
            <a:lvl1pPr marL="0" indent="0">
              <a:buFontTx/>
              <a:buNone/>
              <a:defRPr/>
            </a:lvl1pPr>
          </a:lstStyle>
          <a:p>
            <a:endParaRPr lang="fr-FR" dirty="0"/>
          </a:p>
        </p:txBody>
      </p:sp>
      <p:sp>
        <p:nvSpPr>
          <p:cNvPr id="12"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539513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Image composition">
    <p:spTree>
      <p:nvGrpSpPr>
        <p:cNvPr id="1" name=""/>
        <p:cNvGrpSpPr/>
        <p:nvPr/>
      </p:nvGrpSpPr>
      <p:grpSpPr>
        <a:xfrm>
          <a:off x="0" y="0"/>
          <a:ext cx="0" cy="0"/>
          <a:chOff x="0" y="0"/>
          <a:chExt cx="0" cy="0"/>
        </a:xfrm>
      </p:grpSpPr>
      <p:sp>
        <p:nvSpPr>
          <p:cNvPr id="10" name="Espace réservé pour une image  6"/>
          <p:cNvSpPr>
            <a:spLocks noGrp="1"/>
          </p:cNvSpPr>
          <p:nvPr>
            <p:ph type="pic" sz="quarter" idx="10"/>
          </p:nvPr>
        </p:nvSpPr>
        <p:spPr>
          <a:xfrm>
            <a:off x="180975" y="1210735"/>
            <a:ext cx="5824539" cy="4688416"/>
          </a:xfrm>
          <a:prstGeom prst="rect">
            <a:avLst/>
          </a:prstGeom>
        </p:spPr>
        <p:txBody>
          <a:bodyPr/>
          <a:lstStyle>
            <a:lvl1pPr marL="0" indent="0">
              <a:buFontTx/>
              <a:buNone/>
              <a:defRPr/>
            </a:lvl1pPr>
          </a:lstStyle>
          <a:p>
            <a:endParaRPr lang="fr-FR"/>
          </a:p>
        </p:txBody>
      </p:sp>
      <p:sp>
        <p:nvSpPr>
          <p:cNvPr id="11" name="Espace réservé pour une image  6"/>
          <p:cNvSpPr>
            <a:spLocks noGrp="1"/>
          </p:cNvSpPr>
          <p:nvPr>
            <p:ph type="pic" sz="quarter" idx="11"/>
          </p:nvPr>
        </p:nvSpPr>
        <p:spPr>
          <a:xfrm>
            <a:off x="6096001" y="1210735"/>
            <a:ext cx="2868613" cy="2284208"/>
          </a:xfrm>
          <a:prstGeom prst="rect">
            <a:avLst/>
          </a:prstGeom>
        </p:spPr>
        <p:txBody>
          <a:bodyPr/>
          <a:lstStyle>
            <a:lvl1pPr marL="0" indent="0">
              <a:buFontTx/>
              <a:buNone/>
              <a:defRPr/>
            </a:lvl1pPr>
          </a:lstStyle>
          <a:p>
            <a:endParaRPr lang="fr-FR"/>
          </a:p>
        </p:txBody>
      </p:sp>
      <p:sp>
        <p:nvSpPr>
          <p:cNvPr id="12" name="Espace réservé pour une image  6"/>
          <p:cNvSpPr>
            <a:spLocks noGrp="1"/>
          </p:cNvSpPr>
          <p:nvPr>
            <p:ph type="pic" sz="quarter" idx="12"/>
          </p:nvPr>
        </p:nvSpPr>
        <p:spPr>
          <a:xfrm>
            <a:off x="6096001" y="3614944"/>
            <a:ext cx="2868613" cy="2284208"/>
          </a:xfrm>
          <a:prstGeom prst="rect">
            <a:avLst/>
          </a:prstGeom>
        </p:spPr>
        <p:txBody>
          <a:bodyPr/>
          <a:lstStyle>
            <a:lvl1pPr marL="0" indent="0">
              <a:buFontTx/>
              <a:buNone/>
              <a:defRPr/>
            </a:lvl1pPr>
          </a:lstStyle>
          <a:p>
            <a:endParaRPr lang="fr-FR"/>
          </a:p>
        </p:txBody>
      </p:sp>
      <p:sp>
        <p:nvSpPr>
          <p:cNvPr id="15"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8"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3752759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Espace réservé pour une image  2"/>
          <p:cNvSpPr>
            <a:spLocks noGrp="1"/>
          </p:cNvSpPr>
          <p:nvPr>
            <p:ph type="pic" sz="quarter" idx="22"/>
          </p:nvPr>
        </p:nvSpPr>
        <p:spPr>
          <a:xfrm>
            <a:off x="180976" y="241300"/>
            <a:ext cx="8785225" cy="5657851"/>
          </a:xfrm>
          <a:prstGeom prst="rect">
            <a:avLst/>
          </a:prstGeom>
        </p:spPr>
        <p:txBody>
          <a:bodyPr/>
          <a:lstStyle>
            <a:lvl1pPr marL="0" indent="0">
              <a:buFontTx/>
              <a:buNone/>
              <a:defRPr/>
            </a:lvl1pPr>
          </a:lstStyle>
          <a:p>
            <a:endParaRPr lang="fr-FR"/>
          </a:p>
        </p:txBody>
      </p:sp>
    </p:spTree>
    <p:extLst>
      <p:ext uri="{BB962C8B-B14F-4D97-AF65-F5344CB8AC3E}">
        <p14:creationId xmlns:p14="http://schemas.microsoft.com/office/powerpoint/2010/main" val="799512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453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73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e seul">
    <p:spTree>
      <p:nvGrpSpPr>
        <p:cNvPr id="1" name=""/>
        <p:cNvGrpSpPr/>
        <p:nvPr/>
      </p:nvGrpSpPr>
      <p:grpSpPr>
        <a:xfrm>
          <a:off x="0" y="0"/>
          <a:ext cx="0" cy="0"/>
          <a:chOff x="0" y="0"/>
          <a:chExt cx="0" cy="0"/>
        </a:xfrm>
      </p:grpSpPr>
      <p:sp>
        <p:nvSpPr>
          <p:cNvPr id="8" name="Espace réservé du texte 7"/>
          <p:cNvSpPr>
            <a:spLocks noGrp="1"/>
          </p:cNvSpPr>
          <p:nvPr>
            <p:ph type="body" sz="quarter" idx="22"/>
          </p:nvPr>
        </p:nvSpPr>
        <p:spPr>
          <a:xfrm>
            <a:off x="179389" y="230402"/>
            <a:ext cx="8785225" cy="323849"/>
          </a:xfrm>
          <a:prstGeom prst="rect">
            <a:avLst/>
          </a:prstGeom>
        </p:spPr>
        <p:txBody>
          <a:bodyPr lIns="0" tIns="0" rIns="0" bIns="0"/>
          <a:lstStyle>
            <a:lvl1pPr marL="0" indent="0">
              <a:buNone/>
              <a:defRPr sz="1500">
                <a:latin typeface="+mj-lt"/>
              </a:defRPr>
            </a:lvl1pPr>
          </a:lstStyle>
          <a:p>
            <a:pPr lvl="0"/>
            <a:r>
              <a:rPr lang="en-US" dirty="0"/>
              <a:t>Click to edit Master text styles</a:t>
            </a:r>
          </a:p>
        </p:txBody>
      </p:sp>
      <p:sp>
        <p:nvSpPr>
          <p:cNvPr id="11" name="Espace réservé du texte 9"/>
          <p:cNvSpPr>
            <a:spLocks noGrp="1"/>
          </p:cNvSpPr>
          <p:nvPr>
            <p:ph type="body" sz="quarter" idx="23"/>
          </p:nvPr>
        </p:nvSpPr>
        <p:spPr>
          <a:xfrm>
            <a:off x="565151" y="1268414"/>
            <a:ext cx="8013700" cy="4427537"/>
          </a:xfrm>
          <a:prstGeom prst="rect">
            <a:avLst/>
          </a:prstGeom>
        </p:spPr>
        <p:txBody>
          <a:bodyPr lIns="0" tIns="0" rIns="0" bIns="0"/>
          <a:lstStyle>
            <a:lvl1pPr>
              <a:lnSpc>
                <a:spcPts val="1350"/>
              </a:lnSpc>
              <a:spcAft>
                <a:spcPts val="450"/>
              </a:spcAft>
              <a:defRPr/>
            </a:lvl1pPr>
            <a:lvl2pPr marL="413147" indent="-214313">
              <a:lnSpc>
                <a:spcPts val="1350"/>
              </a:lnSpc>
              <a:spcAft>
                <a:spcPts val="450"/>
              </a:spcAft>
              <a:buFont typeface="Wingdings" pitchFamily="2" charset="2"/>
              <a:buChar char="§"/>
              <a:defRPr/>
            </a:lvl2pPr>
            <a:lvl3pPr marL="670322" indent="-130969">
              <a:lnSpc>
                <a:spcPts val="1350"/>
              </a:lnSpc>
              <a:spcAft>
                <a:spcPts val="450"/>
              </a:spcAft>
              <a:defRPr/>
            </a:lvl3pPr>
            <a:lvl4pPr marL="873919" indent="-135731">
              <a:lnSpc>
                <a:spcPts val="1350"/>
              </a:lnSpc>
              <a:spcAft>
                <a:spcPts val="450"/>
              </a:spcAft>
              <a:buClr>
                <a:schemeClr val="accent5">
                  <a:lumMod val="90000"/>
                </a:schemeClr>
              </a:buClr>
              <a:buSzPct val="85000"/>
              <a:defRPr sz="900"/>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128353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Titre 3"/>
          <p:cNvSpPr>
            <a:spLocks noGrp="1"/>
          </p:cNvSpPr>
          <p:nvPr>
            <p:ph type="title" hasCustomPrompt="1"/>
            <p:custDataLst>
              <p:tags r:id="rId1"/>
            </p:custDataLst>
          </p:nvPr>
        </p:nvSpPr>
        <p:spPr bwMode="auto">
          <a:xfrm>
            <a:off x="180976" y="163200"/>
            <a:ext cx="8425921" cy="345157"/>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anchor="t" anchorCtr="0">
            <a:noAutofit/>
          </a:bodyPr>
          <a:lstStyle>
            <a:lvl1pPr marL="0" indent="0" algn="l">
              <a:lnSpc>
                <a:spcPct val="100000"/>
              </a:lnSpc>
              <a:spcBef>
                <a:spcPct val="0"/>
              </a:spcBef>
              <a:spcAft>
                <a:spcPct val="0"/>
              </a:spcAft>
              <a:defRPr kumimoji="0" sz="2000" b="1" i="0" u="none" cap="all" baseline="0">
                <a:solidFill>
                  <a:srgbClr val="000000"/>
                </a:solidFill>
                <a:latin typeface="Arial Narrow"/>
              </a:defRPr>
            </a:lvl1pPr>
          </a:lstStyle>
          <a:p>
            <a:r>
              <a:rPr lang="fr-FR" dirty="0"/>
              <a:t>PAGE TITLE</a:t>
            </a:r>
          </a:p>
        </p:txBody>
      </p:sp>
    </p:spTree>
    <p:extLst>
      <p:ext uri="{BB962C8B-B14F-4D97-AF65-F5344CB8AC3E}">
        <p14:creationId xmlns:p14="http://schemas.microsoft.com/office/powerpoint/2010/main" val="3941655832"/>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a:t>CR2PA - Atelier N°8 -10 déc 2015_RTE       Bernard Ouillon, Yves Sarrazin</a:t>
            </a:r>
          </a:p>
        </p:txBody>
      </p:sp>
      <p:sp>
        <p:nvSpPr>
          <p:cNvPr id="6" name="Espace réservé du numéro de diapositive 5"/>
          <p:cNvSpPr>
            <a:spLocks noGrp="1"/>
          </p:cNvSpPr>
          <p:nvPr>
            <p:ph type="sldNum" sz="quarter" idx="12"/>
          </p:nvPr>
        </p:nvSpPr>
        <p:spPr/>
        <p:txBody>
          <a:bodyPr/>
          <a:lstStyle/>
          <a:p>
            <a:fld id="{FCE514DE-E9F9-4E23-84E5-45B810FC164B}" type="slidenum">
              <a:rPr lang="fr-FR" smtClean="0"/>
              <a:pPr/>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9" y="6246304"/>
            <a:ext cx="661851" cy="585216"/>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GOOD">
    <p:spTree>
      <p:nvGrpSpPr>
        <p:cNvPr id="1" name=""/>
        <p:cNvGrpSpPr/>
        <p:nvPr/>
      </p:nvGrpSpPr>
      <p:grpSpPr>
        <a:xfrm>
          <a:off x="0" y="0"/>
          <a:ext cx="0" cy="0"/>
          <a:chOff x="0" y="0"/>
          <a:chExt cx="0" cy="0"/>
        </a:xfrm>
      </p:grpSpPr>
      <p:sp>
        <p:nvSpPr>
          <p:cNvPr id="3" name="Titre 3"/>
          <p:cNvSpPr>
            <a:spLocks noGrp="1"/>
          </p:cNvSpPr>
          <p:nvPr>
            <p:ph type="title" hasCustomPrompt="1"/>
            <p:custDataLst>
              <p:tags r:id="rId1"/>
            </p:custDataLst>
          </p:nvPr>
        </p:nvSpPr>
        <p:spPr>
          <a:xfrm>
            <a:off x="180976" y="397062"/>
            <a:ext cx="8425921" cy="345157"/>
          </a:xfrm>
          <a:prstGeom prst="rect">
            <a:avLst/>
          </a:prstGeom>
        </p:spPr>
        <p:txBody>
          <a:bodyPr lIns="0" tIns="0" rIns="0" bIns="0"/>
          <a:lstStyle>
            <a:lvl1pPr>
              <a:defRPr sz="2000" b="1" cap="all" baseline="0">
                <a:solidFill>
                  <a:srgbClr val="000000"/>
                </a:solidFill>
              </a:defRPr>
            </a:lvl1pPr>
          </a:lstStyle>
          <a:p>
            <a:r>
              <a:rPr lang="fr-FR" dirty="0"/>
              <a:t>PAGE TITLE</a:t>
            </a:r>
          </a:p>
        </p:txBody>
      </p:sp>
    </p:spTree>
    <p:extLst>
      <p:ext uri="{BB962C8B-B14F-4D97-AF65-F5344CB8AC3E}">
        <p14:creationId xmlns:p14="http://schemas.microsoft.com/office/powerpoint/2010/main" val="1048097575"/>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
        <p:nvSpPr>
          <p:cNvPr id="4"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Tree>
    <p:extLst>
      <p:ext uri="{BB962C8B-B14F-4D97-AF65-F5344CB8AC3E}">
        <p14:creationId xmlns:p14="http://schemas.microsoft.com/office/powerpoint/2010/main" val="3853233363"/>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5" name="Espace réservé du texte 4"/>
          <p:cNvSpPr>
            <a:spLocks noGrp="1"/>
          </p:cNvSpPr>
          <p:nvPr>
            <p:ph type="body" sz="quarter" idx="10" hasCustomPrompt="1"/>
          </p:nvPr>
        </p:nvSpPr>
        <p:spPr>
          <a:xfrm>
            <a:off x="542925" y="1139514"/>
            <a:ext cx="8060894" cy="4759637"/>
          </a:xfrm>
          <a:prstGeom prst="rect">
            <a:avLst/>
          </a:prstGeom>
        </p:spPr>
        <p:txBody>
          <a:bodyPr lIns="0" tIns="0" rIns="0" bIns="0"/>
          <a:lstStyle>
            <a:lvl1pPr marL="177800" indent="-177800">
              <a:spcBef>
                <a:spcPts val="300"/>
              </a:spcBef>
              <a:buClr>
                <a:schemeClr val="accent1"/>
              </a:buClr>
              <a:defRPr sz="1800"/>
            </a:lvl1pPr>
            <a:lvl2pPr marL="450850" indent="-184150">
              <a:spcBef>
                <a:spcPts val="300"/>
              </a:spcBef>
              <a:buClr>
                <a:schemeClr val="tx1"/>
              </a:buClr>
              <a:buFont typeface="Arial" pitchFamily="34" charset="0"/>
              <a:buChar char="−"/>
              <a:defRPr sz="1600"/>
            </a:lvl2pPr>
            <a:lvl3pPr marL="715963" indent="-176213">
              <a:spcBef>
                <a:spcPts val="300"/>
              </a:spcBef>
              <a:buClr>
                <a:schemeClr val="tx1"/>
              </a:buClr>
              <a:buFont typeface="Arial" pitchFamily="34" charset="0"/>
              <a:buChar char="−"/>
              <a:tabLst/>
              <a:defRPr sz="1400"/>
            </a:lvl3pPr>
            <a:lvl4pPr marL="982663" indent="-177800">
              <a:spcBef>
                <a:spcPts val="300"/>
              </a:spcBef>
              <a:buClr>
                <a:schemeClr val="tx1"/>
              </a:buClr>
              <a:buFont typeface="Arial" pitchFamily="34" charset="0"/>
              <a:buChar char="−"/>
              <a:defRPr sz="1200"/>
            </a:lvl4pPr>
            <a:lvl5pPr marL="1255713" indent="-177800">
              <a:spcBef>
                <a:spcPts val="300"/>
              </a:spcBef>
              <a:buClr>
                <a:schemeClr val="tx1"/>
              </a:buClr>
              <a:buFont typeface="Arial" pitchFamily="34" charset="0"/>
              <a:buChar char="−"/>
              <a:defRPr sz="1000"/>
            </a:lvl5pPr>
          </a:lstStyle>
          <a:p>
            <a:pPr lvl="0"/>
            <a:r>
              <a:rPr lang="fr-FR" dirty="0"/>
              <a:t>First </a:t>
            </a:r>
            <a:r>
              <a:rPr lang="fr-FR" dirty="0" err="1"/>
              <a:t>level</a:t>
            </a:r>
            <a:r>
              <a:rPr lang="fr-FR" dirty="0"/>
              <a:t> </a:t>
            </a:r>
            <a:r>
              <a:rPr lang="fr-FR" dirty="0" err="1"/>
              <a:t>text</a:t>
            </a:r>
            <a:endParaRPr lang="fr-FR" dirty="0"/>
          </a:p>
          <a:p>
            <a:pPr lvl="1"/>
            <a:r>
              <a:rPr lang="fr-FR" dirty="0"/>
              <a:t>Second </a:t>
            </a:r>
            <a:r>
              <a:rPr lang="fr-FR" dirty="0" err="1"/>
              <a:t>level</a:t>
            </a:r>
            <a:r>
              <a:rPr lang="fr-FR" dirty="0"/>
              <a:t> </a:t>
            </a:r>
            <a:r>
              <a:rPr lang="fr-FR" dirty="0" err="1"/>
              <a:t>text</a:t>
            </a:r>
            <a:endParaRPr lang="fr-FR" dirty="0"/>
          </a:p>
          <a:p>
            <a:pPr lvl="2"/>
            <a:r>
              <a:rPr lang="fr-FR" dirty="0" err="1"/>
              <a:t>Third</a:t>
            </a:r>
            <a:r>
              <a:rPr lang="fr-FR" dirty="0"/>
              <a:t> </a:t>
            </a:r>
            <a:r>
              <a:rPr lang="fr-FR" dirty="0" err="1"/>
              <a:t>level</a:t>
            </a:r>
            <a:r>
              <a:rPr lang="fr-FR" dirty="0"/>
              <a:t> </a:t>
            </a:r>
            <a:r>
              <a:rPr lang="fr-FR" dirty="0" err="1"/>
              <a:t>text</a:t>
            </a:r>
            <a:endParaRPr lang="fr-FR" dirty="0"/>
          </a:p>
          <a:p>
            <a:pPr lvl="3"/>
            <a:r>
              <a:rPr lang="fr-FR" dirty="0" err="1"/>
              <a:t>Fourth</a:t>
            </a:r>
            <a:r>
              <a:rPr lang="fr-FR" dirty="0"/>
              <a:t> </a:t>
            </a:r>
            <a:r>
              <a:rPr lang="fr-FR" dirty="0" err="1"/>
              <a:t>level</a:t>
            </a:r>
            <a:r>
              <a:rPr lang="fr-FR" dirty="0"/>
              <a:t> </a:t>
            </a:r>
            <a:r>
              <a:rPr lang="fr-FR" dirty="0" err="1"/>
              <a:t>text</a:t>
            </a:r>
            <a:endParaRPr lang="fr-FR" dirty="0"/>
          </a:p>
          <a:p>
            <a:pPr lvl="4"/>
            <a:r>
              <a:rPr lang="fr-FR" dirty="0" err="1"/>
              <a:t>Fifth</a:t>
            </a:r>
            <a:r>
              <a:rPr lang="fr-FR" dirty="0"/>
              <a:t> </a:t>
            </a:r>
            <a:r>
              <a:rPr lang="fr-FR" dirty="0" err="1"/>
              <a:t>level</a:t>
            </a:r>
            <a:r>
              <a:rPr lang="fr-FR" dirty="0"/>
              <a:t> </a:t>
            </a:r>
            <a:r>
              <a:rPr lang="fr-FR" dirty="0" err="1"/>
              <a:t>text</a:t>
            </a:r>
            <a:endParaRPr lang="fr-FR" dirty="0"/>
          </a:p>
        </p:txBody>
      </p:sp>
      <p:sp>
        <p:nvSpPr>
          <p:cNvPr id="10"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2279495132"/>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1" name="Espace réservé pour une image  2"/>
          <p:cNvSpPr>
            <a:spLocks noGrp="1"/>
          </p:cNvSpPr>
          <p:nvPr>
            <p:ph type="pic" sz="quarter" idx="22"/>
          </p:nvPr>
        </p:nvSpPr>
        <p:spPr>
          <a:xfrm>
            <a:off x="542926" y="1210735"/>
            <a:ext cx="8061325" cy="4688416"/>
          </a:xfrm>
          <a:prstGeom prst="rect">
            <a:avLst/>
          </a:prstGeom>
        </p:spPr>
        <p:txBody>
          <a:bodyPr/>
          <a:lstStyle>
            <a:lvl1pPr marL="0" indent="0">
              <a:buFontTx/>
              <a:buNone/>
              <a:defRPr/>
            </a:lvl1pPr>
          </a:lstStyle>
          <a:p>
            <a:endParaRPr lang="fr-FR" dirty="0"/>
          </a:p>
        </p:txBody>
      </p:sp>
      <p:sp>
        <p:nvSpPr>
          <p:cNvPr id="13"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445991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Large Image">
    <p:spTree>
      <p:nvGrpSpPr>
        <p:cNvPr id="1" name=""/>
        <p:cNvGrpSpPr/>
        <p:nvPr/>
      </p:nvGrpSpPr>
      <p:grpSpPr>
        <a:xfrm>
          <a:off x="0" y="0"/>
          <a:ext cx="0" cy="0"/>
          <a:chOff x="0" y="0"/>
          <a:chExt cx="0" cy="0"/>
        </a:xfrm>
      </p:grpSpPr>
      <p:sp>
        <p:nvSpPr>
          <p:cNvPr id="10" name="Espace réservé pour une image  2"/>
          <p:cNvSpPr>
            <a:spLocks noGrp="1"/>
          </p:cNvSpPr>
          <p:nvPr>
            <p:ph type="pic" sz="quarter" idx="22"/>
          </p:nvPr>
        </p:nvSpPr>
        <p:spPr>
          <a:xfrm>
            <a:off x="180976" y="1210735"/>
            <a:ext cx="8785225" cy="4688416"/>
          </a:xfrm>
          <a:prstGeom prst="rect">
            <a:avLst/>
          </a:prstGeom>
        </p:spPr>
        <p:txBody>
          <a:bodyPr/>
          <a:lstStyle>
            <a:lvl1pPr marL="0" indent="0">
              <a:buFontTx/>
              <a:buNone/>
              <a:defRPr/>
            </a:lvl1pPr>
          </a:lstStyle>
          <a:p>
            <a:endParaRPr lang="fr-FR" dirty="0"/>
          </a:p>
        </p:txBody>
      </p:sp>
      <p:sp>
        <p:nvSpPr>
          <p:cNvPr id="12"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339560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Image composition">
    <p:spTree>
      <p:nvGrpSpPr>
        <p:cNvPr id="1" name=""/>
        <p:cNvGrpSpPr/>
        <p:nvPr/>
      </p:nvGrpSpPr>
      <p:grpSpPr>
        <a:xfrm>
          <a:off x="0" y="0"/>
          <a:ext cx="0" cy="0"/>
          <a:chOff x="0" y="0"/>
          <a:chExt cx="0" cy="0"/>
        </a:xfrm>
      </p:grpSpPr>
      <p:sp>
        <p:nvSpPr>
          <p:cNvPr id="10" name="Espace réservé pour une image  6"/>
          <p:cNvSpPr>
            <a:spLocks noGrp="1"/>
          </p:cNvSpPr>
          <p:nvPr>
            <p:ph type="pic" sz="quarter" idx="10"/>
          </p:nvPr>
        </p:nvSpPr>
        <p:spPr>
          <a:xfrm>
            <a:off x="180975" y="1210735"/>
            <a:ext cx="5824539" cy="4688416"/>
          </a:xfrm>
          <a:prstGeom prst="rect">
            <a:avLst/>
          </a:prstGeom>
        </p:spPr>
        <p:txBody>
          <a:bodyPr/>
          <a:lstStyle>
            <a:lvl1pPr marL="0" indent="0">
              <a:buFontTx/>
              <a:buNone/>
              <a:defRPr/>
            </a:lvl1pPr>
          </a:lstStyle>
          <a:p>
            <a:endParaRPr lang="fr-FR"/>
          </a:p>
        </p:txBody>
      </p:sp>
      <p:sp>
        <p:nvSpPr>
          <p:cNvPr id="11" name="Espace réservé pour une image  6"/>
          <p:cNvSpPr>
            <a:spLocks noGrp="1"/>
          </p:cNvSpPr>
          <p:nvPr>
            <p:ph type="pic" sz="quarter" idx="11"/>
          </p:nvPr>
        </p:nvSpPr>
        <p:spPr>
          <a:xfrm>
            <a:off x="6096001" y="1210735"/>
            <a:ext cx="2868613" cy="2284208"/>
          </a:xfrm>
          <a:prstGeom prst="rect">
            <a:avLst/>
          </a:prstGeom>
        </p:spPr>
        <p:txBody>
          <a:bodyPr/>
          <a:lstStyle>
            <a:lvl1pPr marL="0" indent="0">
              <a:buFontTx/>
              <a:buNone/>
              <a:defRPr/>
            </a:lvl1pPr>
          </a:lstStyle>
          <a:p>
            <a:endParaRPr lang="fr-FR"/>
          </a:p>
        </p:txBody>
      </p:sp>
      <p:sp>
        <p:nvSpPr>
          <p:cNvPr id="12" name="Espace réservé pour une image  6"/>
          <p:cNvSpPr>
            <a:spLocks noGrp="1"/>
          </p:cNvSpPr>
          <p:nvPr>
            <p:ph type="pic" sz="quarter" idx="12"/>
          </p:nvPr>
        </p:nvSpPr>
        <p:spPr>
          <a:xfrm>
            <a:off x="6096001" y="3614944"/>
            <a:ext cx="2868613" cy="2284208"/>
          </a:xfrm>
          <a:prstGeom prst="rect">
            <a:avLst/>
          </a:prstGeom>
        </p:spPr>
        <p:txBody>
          <a:bodyPr/>
          <a:lstStyle>
            <a:lvl1pPr marL="0" indent="0">
              <a:buFontTx/>
              <a:buNone/>
              <a:defRPr/>
            </a:lvl1pPr>
          </a:lstStyle>
          <a:p>
            <a:endParaRPr lang="fr-FR"/>
          </a:p>
        </p:txBody>
      </p:sp>
      <p:sp>
        <p:nvSpPr>
          <p:cNvPr id="15" name="Espace réservé du texte 5"/>
          <p:cNvSpPr>
            <a:spLocks noGrp="1"/>
          </p:cNvSpPr>
          <p:nvPr>
            <p:ph type="body" sz="quarter" idx="21" hasCustomPrompt="1"/>
          </p:nvPr>
        </p:nvSpPr>
        <p:spPr>
          <a:xfrm>
            <a:off x="180975" y="187331"/>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8" name="Titre 3"/>
          <p:cNvSpPr>
            <a:spLocks noGrp="1"/>
          </p:cNvSpPr>
          <p:nvPr>
            <p:ph type="title" hasCustomPrompt="1"/>
          </p:nvPr>
        </p:nvSpPr>
        <p:spPr>
          <a:xfrm>
            <a:off x="180976"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3792248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Espace réservé pour une image  2"/>
          <p:cNvSpPr>
            <a:spLocks noGrp="1"/>
          </p:cNvSpPr>
          <p:nvPr>
            <p:ph type="pic" sz="quarter" idx="22"/>
          </p:nvPr>
        </p:nvSpPr>
        <p:spPr>
          <a:xfrm>
            <a:off x="180976" y="241300"/>
            <a:ext cx="8785225" cy="5657851"/>
          </a:xfrm>
          <a:prstGeom prst="rect">
            <a:avLst/>
          </a:prstGeom>
        </p:spPr>
        <p:txBody>
          <a:bodyPr/>
          <a:lstStyle>
            <a:lvl1pPr marL="0" indent="0">
              <a:buFontTx/>
              <a:buNone/>
              <a:defRPr/>
            </a:lvl1pPr>
          </a:lstStyle>
          <a:p>
            <a:endParaRPr lang="fr-FR"/>
          </a:p>
        </p:txBody>
      </p:sp>
    </p:spTree>
    <p:extLst>
      <p:ext uri="{BB962C8B-B14F-4D97-AF65-F5344CB8AC3E}">
        <p14:creationId xmlns:p14="http://schemas.microsoft.com/office/powerpoint/2010/main" val="176419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034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79390" y="508000"/>
            <a:ext cx="8785225" cy="3048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568325" y="944563"/>
            <a:ext cx="8008938" cy="51482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4"/>
          <p:cNvSpPr>
            <a:spLocks noGrp="1" noChangeArrowheads="1"/>
          </p:cNvSpPr>
          <p:nvPr>
            <p:ph type="dt" sz="half" idx="10"/>
          </p:nvPr>
        </p:nvSpPr>
        <p:spPr>
          <a:xfrm>
            <a:off x="2722563" y="6208714"/>
            <a:ext cx="1562100" cy="539751"/>
          </a:xfrm>
          <a:prstGeom prst="rect">
            <a:avLst/>
          </a:prstGeom>
          <a:ln/>
        </p:spPr>
        <p:txBody>
          <a:bodyPr/>
          <a:lstStyle>
            <a:lvl1pPr>
              <a:defRPr/>
            </a:lvl1pPr>
          </a:lstStyle>
          <a:p>
            <a:pPr>
              <a:defRPr/>
            </a:pPr>
            <a:r>
              <a:rPr lang="en-US"/>
              <a:t>19 NOVEMBRE 2014</a:t>
            </a:r>
            <a:endParaRPr lang="en-US" noProof="1"/>
          </a:p>
        </p:txBody>
      </p:sp>
    </p:spTree>
    <p:extLst>
      <p:ext uri="{BB962C8B-B14F-4D97-AF65-F5344CB8AC3E}">
        <p14:creationId xmlns:p14="http://schemas.microsoft.com/office/powerpoint/2010/main" val="1335097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GOOD">
    <p:spTree>
      <p:nvGrpSpPr>
        <p:cNvPr id="1" name=""/>
        <p:cNvGrpSpPr/>
        <p:nvPr/>
      </p:nvGrpSpPr>
      <p:grpSpPr>
        <a:xfrm>
          <a:off x="0" y="0"/>
          <a:ext cx="0" cy="0"/>
          <a:chOff x="0" y="0"/>
          <a:chExt cx="0" cy="0"/>
        </a:xfrm>
      </p:grpSpPr>
      <p:sp>
        <p:nvSpPr>
          <p:cNvPr id="3" name="Titre 3"/>
          <p:cNvSpPr>
            <a:spLocks noGrp="1"/>
          </p:cNvSpPr>
          <p:nvPr>
            <p:ph type="title" hasCustomPrompt="1"/>
            <p:custDataLst>
              <p:tags r:id="rId1"/>
            </p:custDataLst>
          </p:nvPr>
        </p:nvSpPr>
        <p:spPr>
          <a:xfrm>
            <a:off x="180976" y="397062"/>
            <a:ext cx="8425921" cy="345157"/>
          </a:xfrm>
          <a:prstGeom prst="rect">
            <a:avLst/>
          </a:prstGeom>
        </p:spPr>
        <p:txBody>
          <a:bodyPr lIns="0" tIns="0" rIns="0" bIns="0"/>
          <a:lstStyle>
            <a:lvl1pPr>
              <a:defRPr sz="2000" b="1" cap="all" baseline="0">
                <a:solidFill>
                  <a:srgbClr val="000000"/>
                </a:solidFill>
              </a:defRPr>
            </a:lvl1pPr>
          </a:lstStyle>
          <a:p>
            <a:r>
              <a:rPr lang="fr-FR" dirty="0"/>
              <a:t>PAGE TITLE</a:t>
            </a:r>
          </a:p>
        </p:txBody>
      </p:sp>
    </p:spTree>
    <p:extLst>
      <p:ext uri="{BB962C8B-B14F-4D97-AF65-F5344CB8AC3E}">
        <p14:creationId xmlns:p14="http://schemas.microsoft.com/office/powerpoint/2010/main" val="9774636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a:t>CR2PA - Atelier N°8 -10 déc 2015_RTE       Bernard Ouillon, Yves Sarrazin</a:t>
            </a:r>
          </a:p>
        </p:txBody>
      </p:sp>
      <p:sp>
        <p:nvSpPr>
          <p:cNvPr id="7" name="Espace réservé du numéro de diapositive 6"/>
          <p:cNvSpPr>
            <a:spLocks noGrp="1"/>
          </p:cNvSpPr>
          <p:nvPr>
            <p:ph type="sldNum" sz="quarter" idx="12"/>
          </p:nvPr>
        </p:nvSpPr>
        <p:spPr/>
        <p:txBody>
          <a:bodyPr/>
          <a:lstStyle/>
          <a:p>
            <a:fld id="{FCE514DE-E9F9-4E23-84E5-45B810FC164B}" type="slidenum">
              <a:rPr lang="fr-FR" smtClean="0"/>
              <a:pPr/>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9" y="6246304"/>
            <a:ext cx="661851" cy="585216"/>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nlle signature">
    <p:spTree>
      <p:nvGrpSpPr>
        <p:cNvPr id="1" name=""/>
        <p:cNvGrpSpPr/>
        <p:nvPr/>
      </p:nvGrpSpPr>
      <p:grpSpPr>
        <a:xfrm>
          <a:off x="0" y="0"/>
          <a:ext cx="0" cy="0"/>
          <a:chOff x="0" y="0"/>
          <a:chExt cx="0" cy="0"/>
        </a:xfrm>
      </p:grpSpPr>
      <p:sp>
        <p:nvSpPr>
          <p:cNvPr id="259" name="Rectangle 43"/>
          <p:cNvSpPr>
            <a:spLocks noChangeArrowheads="1"/>
          </p:cNvSpPr>
          <p:nvPr userDrawn="1"/>
        </p:nvSpPr>
        <p:spPr bwMode="auto">
          <a:xfrm>
            <a:off x="180975" y="240000"/>
            <a:ext cx="8784012" cy="373933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8580" tIns="34291" rIns="68580" bIns="34291" anchor="ctr"/>
          <a:lstStyle/>
          <a:p>
            <a:endParaRPr lang="fr-FR" sz="1400" b="0">
              <a:solidFill>
                <a:schemeClr val="tx1"/>
              </a:solidFill>
            </a:endParaRPr>
          </a:p>
        </p:txBody>
      </p:sp>
      <p:sp>
        <p:nvSpPr>
          <p:cNvPr id="5" name="Rectangle 41"/>
          <p:cNvSpPr>
            <a:spLocks noGrp="1" noChangeArrowheads="1"/>
          </p:cNvSpPr>
          <p:nvPr>
            <p:ph type="title" hasCustomPrompt="1"/>
          </p:nvPr>
        </p:nvSpPr>
        <p:spPr bwMode="auto">
          <a:xfrm>
            <a:off x="180978" y="241304"/>
            <a:ext cx="8785225" cy="373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0" tIns="0" rIns="0" bIns="0" numCol="1" anchor="ctr" anchorCtr="0" compatLnSpc="1">
            <a:prstTxWarp prst="textNoShape">
              <a:avLst/>
            </a:prstTxWarp>
          </a:bodyPr>
          <a:lstStyle>
            <a:lvl1pPr>
              <a:defRPr sz="2400" cap="all" baseline="0">
                <a:latin typeface="+mn-lt"/>
              </a:defRPr>
            </a:lvl1pPr>
          </a:lstStyle>
          <a:p>
            <a:pPr lvl="0"/>
            <a:r>
              <a:rPr lang="fr-FR" dirty="0"/>
              <a:t>PRESENTATION TITLE</a:t>
            </a:r>
          </a:p>
        </p:txBody>
      </p:sp>
    </p:spTree>
    <p:extLst>
      <p:ext uri="{BB962C8B-B14F-4D97-AF65-F5344CB8AC3E}">
        <p14:creationId xmlns:p14="http://schemas.microsoft.com/office/powerpoint/2010/main" val="3993262864"/>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 Title">
    <p:spTree>
      <p:nvGrpSpPr>
        <p:cNvPr id="1" name=""/>
        <p:cNvGrpSpPr/>
        <p:nvPr/>
      </p:nvGrpSpPr>
      <p:grpSpPr>
        <a:xfrm>
          <a:off x="0" y="0"/>
          <a:ext cx="0" cy="0"/>
          <a:chOff x="0" y="0"/>
          <a:chExt cx="0" cy="0"/>
        </a:xfrm>
      </p:grpSpPr>
      <p:sp>
        <p:nvSpPr>
          <p:cNvPr id="93" name="Espace réservé pour une image  5"/>
          <p:cNvSpPr>
            <a:spLocks noGrp="1"/>
          </p:cNvSpPr>
          <p:nvPr>
            <p:ph type="pic" sz="quarter" idx="10"/>
          </p:nvPr>
        </p:nvSpPr>
        <p:spPr>
          <a:xfrm>
            <a:off x="180978" y="241301"/>
            <a:ext cx="8785225" cy="3738032"/>
          </a:xfrm>
          <a:prstGeom prst="rect">
            <a:avLst/>
          </a:prstGeom>
        </p:spPr>
        <p:txBody>
          <a:bodyPr/>
          <a:lstStyle>
            <a:lvl1pPr marL="0" indent="0">
              <a:buFontTx/>
              <a:buNone/>
              <a:defRPr/>
            </a:lvl1pPr>
          </a:lstStyle>
          <a:p>
            <a:r>
              <a:rPr lang="fr-FR"/>
              <a:t>Cliquez sur l'icône pour ajouter une image</a:t>
            </a:r>
            <a:endParaRPr lang="fr-FR" dirty="0"/>
          </a:p>
        </p:txBody>
      </p:sp>
      <p:sp>
        <p:nvSpPr>
          <p:cNvPr id="5" name="Rectangle 41"/>
          <p:cNvSpPr>
            <a:spLocks noGrp="1" noChangeArrowheads="1"/>
          </p:cNvSpPr>
          <p:nvPr>
            <p:ph type="title" hasCustomPrompt="1"/>
          </p:nvPr>
        </p:nvSpPr>
        <p:spPr bwMode="auto">
          <a:xfrm>
            <a:off x="180978" y="4030137"/>
            <a:ext cx="8785225" cy="187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0" tIns="0" rIns="0" bIns="0" numCol="1" anchor="ctr" anchorCtr="0" compatLnSpc="1">
            <a:prstTxWarp prst="textNoShape">
              <a:avLst/>
            </a:prstTxWarp>
          </a:bodyPr>
          <a:lstStyle>
            <a:lvl1pPr>
              <a:defRPr sz="2400" cap="all" baseline="0">
                <a:latin typeface="+mn-lt"/>
              </a:defRPr>
            </a:lvl1pPr>
          </a:lstStyle>
          <a:p>
            <a:pPr lvl="0"/>
            <a:r>
              <a:rPr lang="fr-FR" dirty="0"/>
              <a:t>PRESENTATION TITLE</a:t>
            </a:r>
          </a:p>
        </p:txBody>
      </p:sp>
    </p:spTree>
    <p:extLst>
      <p:ext uri="{BB962C8B-B14F-4D97-AF65-F5344CB8AC3E}">
        <p14:creationId xmlns:p14="http://schemas.microsoft.com/office/powerpoint/2010/main" val="2308120538"/>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5E637CD-0640-49C4-97F5-1821D989EDEF}" type="datetimeFigureOut">
              <a:rPr lang="fr-FR" smtClean="0"/>
              <a:t>29/08/2017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B7E84-FCE5-4C59-8C9C-6CD984661FDE}" type="slidenum">
              <a:rPr lang="fr-FR" smtClean="0"/>
              <a:t>‹N°›</a:t>
            </a:fld>
            <a:endParaRPr lang="fr-FR"/>
          </a:p>
        </p:txBody>
      </p:sp>
    </p:spTree>
    <p:extLst>
      <p:ext uri="{BB962C8B-B14F-4D97-AF65-F5344CB8AC3E}">
        <p14:creationId xmlns:p14="http://schemas.microsoft.com/office/powerpoint/2010/main" val="1714560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re 3"/>
          <p:cNvSpPr>
            <a:spLocks noGrp="1"/>
          </p:cNvSpPr>
          <p:nvPr>
            <p:ph type="title" hasCustomPrompt="1"/>
          </p:nvPr>
        </p:nvSpPr>
        <p:spPr>
          <a:xfrm>
            <a:off x="180978" y="397062"/>
            <a:ext cx="8425921" cy="345157"/>
          </a:xfrm>
          <a:prstGeom prst="rect">
            <a:avLst/>
          </a:prstGeom>
        </p:spPr>
        <p:txBody>
          <a:bodyPr lIns="0" tIns="0" rIns="0" bIns="0"/>
          <a:lstStyle>
            <a:lvl1pPr>
              <a:defRPr sz="2000" cap="all" baseline="0"/>
            </a:lvl1pPr>
          </a:lstStyle>
          <a:p>
            <a:r>
              <a:rPr lang="fr-FR" dirty="0"/>
              <a:t>PAGE TITLE</a:t>
            </a:r>
          </a:p>
        </p:txBody>
      </p:sp>
      <p:sp>
        <p:nvSpPr>
          <p:cNvPr id="4" name="Espace réservé du texte 5"/>
          <p:cNvSpPr>
            <a:spLocks noGrp="1"/>
          </p:cNvSpPr>
          <p:nvPr>
            <p:ph type="body" sz="quarter" idx="21" hasCustomPrompt="1"/>
          </p:nvPr>
        </p:nvSpPr>
        <p:spPr>
          <a:xfrm>
            <a:off x="180976" y="187334"/>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Tree>
    <p:extLst>
      <p:ext uri="{BB962C8B-B14F-4D97-AF65-F5344CB8AC3E}">
        <p14:creationId xmlns:p14="http://schemas.microsoft.com/office/powerpoint/2010/main" val="2839630000"/>
      </p:ext>
    </p:extLst>
  </p:cSld>
  <p:clrMapOvr>
    <a:masterClrMapping/>
  </p:clrMapOvr>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5" name="Espace réservé du texte 4"/>
          <p:cNvSpPr>
            <a:spLocks noGrp="1"/>
          </p:cNvSpPr>
          <p:nvPr>
            <p:ph type="body" sz="quarter" idx="10" hasCustomPrompt="1"/>
          </p:nvPr>
        </p:nvSpPr>
        <p:spPr>
          <a:xfrm>
            <a:off x="542927" y="1139514"/>
            <a:ext cx="8060895" cy="4759637"/>
          </a:xfrm>
          <a:prstGeom prst="rect">
            <a:avLst/>
          </a:prstGeom>
        </p:spPr>
        <p:txBody>
          <a:bodyPr lIns="0" tIns="0" rIns="0" bIns="0"/>
          <a:lstStyle>
            <a:lvl1pPr marL="177796" indent="-177796">
              <a:spcBef>
                <a:spcPts val="300"/>
              </a:spcBef>
              <a:buClr>
                <a:schemeClr val="accent1"/>
              </a:buClr>
              <a:defRPr sz="1800"/>
            </a:lvl1pPr>
            <a:lvl2pPr marL="450839" indent="-184146">
              <a:spcBef>
                <a:spcPts val="300"/>
              </a:spcBef>
              <a:buClr>
                <a:schemeClr val="tx1"/>
              </a:buClr>
              <a:buFont typeface="Arial" pitchFamily="34" charset="0"/>
              <a:buChar char="−"/>
              <a:defRPr sz="1600"/>
            </a:lvl2pPr>
            <a:lvl3pPr marL="715945" indent="-176209">
              <a:spcBef>
                <a:spcPts val="300"/>
              </a:spcBef>
              <a:buClr>
                <a:schemeClr val="tx1"/>
              </a:buClr>
              <a:buFont typeface="Arial" pitchFamily="34" charset="0"/>
              <a:buChar char="−"/>
              <a:tabLst/>
              <a:defRPr sz="1400"/>
            </a:lvl3pPr>
            <a:lvl4pPr marL="982638" indent="-177796">
              <a:spcBef>
                <a:spcPts val="300"/>
              </a:spcBef>
              <a:buClr>
                <a:schemeClr val="tx1"/>
              </a:buClr>
              <a:buFont typeface="Arial" pitchFamily="34" charset="0"/>
              <a:buChar char="−"/>
              <a:defRPr sz="1200"/>
            </a:lvl4pPr>
            <a:lvl5pPr marL="1255682" indent="-177796">
              <a:spcBef>
                <a:spcPts val="300"/>
              </a:spcBef>
              <a:buClr>
                <a:schemeClr val="tx1"/>
              </a:buClr>
              <a:buFont typeface="Arial" pitchFamily="34" charset="0"/>
              <a:buChar char="−"/>
              <a:defRPr sz="1000"/>
            </a:lvl5pPr>
          </a:lstStyle>
          <a:p>
            <a:pPr lvl="0"/>
            <a:r>
              <a:rPr lang="fr-FR" dirty="0"/>
              <a:t>First </a:t>
            </a:r>
            <a:r>
              <a:rPr lang="fr-FR" dirty="0" err="1"/>
              <a:t>level</a:t>
            </a:r>
            <a:r>
              <a:rPr lang="fr-FR" dirty="0"/>
              <a:t> </a:t>
            </a:r>
            <a:r>
              <a:rPr lang="fr-FR" dirty="0" err="1"/>
              <a:t>text</a:t>
            </a:r>
            <a:endParaRPr lang="fr-FR" dirty="0"/>
          </a:p>
          <a:p>
            <a:pPr lvl="1"/>
            <a:r>
              <a:rPr lang="fr-FR" dirty="0"/>
              <a:t>Second </a:t>
            </a:r>
            <a:r>
              <a:rPr lang="fr-FR" dirty="0" err="1"/>
              <a:t>level</a:t>
            </a:r>
            <a:r>
              <a:rPr lang="fr-FR" dirty="0"/>
              <a:t> </a:t>
            </a:r>
            <a:r>
              <a:rPr lang="fr-FR" dirty="0" err="1"/>
              <a:t>text</a:t>
            </a:r>
            <a:endParaRPr lang="fr-FR" dirty="0"/>
          </a:p>
          <a:p>
            <a:pPr lvl="2"/>
            <a:r>
              <a:rPr lang="fr-FR" dirty="0" err="1"/>
              <a:t>Third</a:t>
            </a:r>
            <a:r>
              <a:rPr lang="fr-FR" dirty="0"/>
              <a:t> </a:t>
            </a:r>
            <a:r>
              <a:rPr lang="fr-FR" dirty="0" err="1"/>
              <a:t>level</a:t>
            </a:r>
            <a:r>
              <a:rPr lang="fr-FR" dirty="0"/>
              <a:t> </a:t>
            </a:r>
            <a:r>
              <a:rPr lang="fr-FR" dirty="0" err="1"/>
              <a:t>text</a:t>
            </a:r>
            <a:endParaRPr lang="fr-FR" dirty="0"/>
          </a:p>
          <a:p>
            <a:pPr lvl="3"/>
            <a:r>
              <a:rPr lang="fr-FR" dirty="0" err="1"/>
              <a:t>Fourth</a:t>
            </a:r>
            <a:r>
              <a:rPr lang="fr-FR" dirty="0"/>
              <a:t> </a:t>
            </a:r>
            <a:r>
              <a:rPr lang="fr-FR" dirty="0" err="1"/>
              <a:t>level</a:t>
            </a:r>
            <a:r>
              <a:rPr lang="fr-FR" dirty="0"/>
              <a:t> </a:t>
            </a:r>
            <a:r>
              <a:rPr lang="fr-FR" dirty="0" err="1"/>
              <a:t>text</a:t>
            </a:r>
            <a:endParaRPr lang="fr-FR" dirty="0"/>
          </a:p>
          <a:p>
            <a:pPr lvl="4"/>
            <a:r>
              <a:rPr lang="fr-FR" dirty="0" err="1"/>
              <a:t>Fifth</a:t>
            </a:r>
            <a:r>
              <a:rPr lang="fr-FR" dirty="0"/>
              <a:t> </a:t>
            </a:r>
            <a:r>
              <a:rPr lang="fr-FR" dirty="0" err="1"/>
              <a:t>level</a:t>
            </a:r>
            <a:r>
              <a:rPr lang="fr-FR" dirty="0"/>
              <a:t> </a:t>
            </a:r>
            <a:r>
              <a:rPr lang="fr-FR" dirty="0" err="1"/>
              <a:t>text</a:t>
            </a:r>
            <a:endParaRPr lang="fr-FR" dirty="0"/>
          </a:p>
        </p:txBody>
      </p:sp>
      <p:sp>
        <p:nvSpPr>
          <p:cNvPr id="10" name="Espace réservé du texte 5"/>
          <p:cNvSpPr>
            <a:spLocks noGrp="1"/>
          </p:cNvSpPr>
          <p:nvPr>
            <p:ph type="body" sz="quarter" idx="21" hasCustomPrompt="1"/>
          </p:nvPr>
        </p:nvSpPr>
        <p:spPr>
          <a:xfrm>
            <a:off x="180976" y="187334"/>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180978"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1688620554"/>
      </p:ext>
    </p:extLst>
  </p:cSld>
  <p:clrMapOvr>
    <a:masterClrMapping/>
  </p:clrMapOvr>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1" name="Espace réservé pour une image  2"/>
          <p:cNvSpPr>
            <a:spLocks noGrp="1"/>
          </p:cNvSpPr>
          <p:nvPr>
            <p:ph type="pic" sz="quarter" idx="22"/>
          </p:nvPr>
        </p:nvSpPr>
        <p:spPr>
          <a:xfrm>
            <a:off x="542927" y="1210735"/>
            <a:ext cx="8061325" cy="4688416"/>
          </a:xfrm>
          <a:prstGeom prst="rect">
            <a:avLst/>
          </a:prstGeom>
        </p:spPr>
        <p:txBody>
          <a:bodyPr/>
          <a:lstStyle>
            <a:lvl1pPr marL="0" indent="0">
              <a:buFontTx/>
              <a:buNone/>
              <a:defRPr/>
            </a:lvl1pPr>
          </a:lstStyle>
          <a:p>
            <a:endParaRPr lang="fr-FR" dirty="0"/>
          </a:p>
        </p:txBody>
      </p:sp>
      <p:sp>
        <p:nvSpPr>
          <p:cNvPr id="13" name="Espace réservé du texte 5"/>
          <p:cNvSpPr>
            <a:spLocks noGrp="1"/>
          </p:cNvSpPr>
          <p:nvPr>
            <p:ph type="body" sz="quarter" idx="21" hasCustomPrompt="1"/>
          </p:nvPr>
        </p:nvSpPr>
        <p:spPr>
          <a:xfrm>
            <a:off x="180976" y="187334"/>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180978"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1791920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Large Image">
    <p:spTree>
      <p:nvGrpSpPr>
        <p:cNvPr id="1" name=""/>
        <p:cNvGrpSpPr/>
        <p:nvPr/>
      </p:nvGrpSpPr>
      <p:grpSpPr>
        <a:xfrm>
          <a:off x="0" y="0"/>
          <a:ext cx="0" cy="0"/>
          <a:chOff x="0" y="0"/>
          <a:chExt cx="0" cy="0"/>
        </a:xfrm>
      </p:grpSpPr>
      <p:sp>
        <p:nvSpPr>
          <p:cNvPr id="10" name="Espace réservé pour une image  2"/>
          <p:cNvSpPr>
            <a:spLocks noGrp="1"/>
          </p:cNvSpPr>
          <p:nvPr>
            <p:ph type="pic" sz="quarter" idx="22"/>
          </p:nvPr>
        </p:nvSpPr>
        <p:spPr>
          <a:xfrm>
            <a:off x="180978" y="1210735"/>
            <a:ext cx="8785225" cy="4688416"/>
          </a:xfrm>
          <a:prstGeom prst="rect">
            <a:avLst/>
          </a:prstGeom>
        </p:spPr>
        <p:txBody>
          <a:bodyPr/>
          <a:lstStyle>
            <a:lvl1pPr marL="0" indent="0">
              <a:buFontTx/>
              <a:buNone/>
              <a:defRPr/>
            </a:lvl1pPr>
          </a:lstStyle>
          <a:p>
            <a:endParaRPr lang="fr-FR" dirty="0"/>
          </a:p>
        </p:txBody>
      </p:sp>
      <p:sp>
        <p:nvSpPr>
          <p:cNvPr id="12" name="Espace réservé du texte 5"/>
          <p:cNvSpPr>
            <a:spLocks noGrp="1"/>
          </p:cNvSpPr>
          <p:nvPr>
            <p:ph type="body" sz="quarter" idx="21" hasCustomPrompt="1"/>
          </p:nvPr>
        </p:nvSpPr>
        <p:spPr>
          <a:xfrm>
            <a:off x="180976" y="187334"/>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6" name="Titre 3"/>
          <p:cNvSpPr>
            <a:spLocks noGrp="1"/>
          </p:cNvSpPr>
          <p:nvPr>
            <p:ph type="title" hasCustomPrompt="1"/>
          </p:nvPr>
        </p:nvSpPr>
        <p:spPr>
          <a:xfrm>
            <a:off x="180978"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3101218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Image composition">
    <p:spTree>
      <p:nvGrpSpPr>
        <p:cNvPr id="1" name=""/>
        <p:cNvGrpSpPr/>
        <p:nvPr/>
      </p:nvGrpSpPr>
      <p:grpSpPr>
        <a:xfrm>
          <a:off x="0" y="0"/>
          <a:ext cx="0" cy="0"/>
          <a:chOff x="0" y="0"/>
          <a:chExt cx="0" cy="0"/>
        </a:xfrm>
      </p:grpSpPr>
      <p:sp>
        <p:nvSpPr>
          <p:cNvPr id="10" name="Espace réservé pour une image  6"/>
          <p:cNvSpPr>
            <a:spLocks noGrp="1"/>
          </p:cNvSpPr>
          <p:nvPr>
            <p:ph type="pic" sz="quarter" idx="10"/>
          </p:nvPr>
        </p:nvSpPr>
        <p:spPr>
          <a:xfrm>
            <a:off x="180976" y="1210735"/>
            <a:ext cx="5824539" cy="4688416"/>
          </a:xfrm>
          <a:prstGeom prst="rect">
            <a:avLst/>
          </a:prstGeom>
        </p:spPr>
        <p:txBody>
          <a:bodyPr/>
          <a:lstStyle>
            <a:lvl1pPr marL="0" indent="0">
              <a:buFontTx/>
              <a:buNone/>
              <a:defRPr/>
            </a:lvl1pPr>
          </a:lstStyle>
          <a:p>
            <a:endParaRPr lang="fr-FR"/>
          </a:p>
        </p:txBody>
      </p:sp>
      <p:sp>
        <p:nvSpPr>
          <p:cNvPr id="11" name="Espace réservé pour une image  6"/>
          <p:cNvSpPr>
            <a:spLocks noGrp="1"/>
          </p:cNvSpPr>
          <p:nvPr>
            <p:ph type="pic" sz="quarter" idx="11"/>
          </p:nvPr>
        </p:nvSpPr>
        <p:spPr>
          <a:xfrm>
            <a:off x="6096001" y="1210735"/>
            <a:ext cx="2868613" cy="2284208"/>
          </a:xfrm>
          <a:prstGeom prst="rect">
            <a:avLst/>
          </a:prstGeom>
        </p:spPr>
        <p:txBody>
          <a:bodyPr/>
          <a:lstStyle>
            <a:lvl1pPr marL="0" indent="0">
              <a:buFontTx/>
              <a:buNone/>
              <a:defRPr/>
            </a:lvl1pPr>
          </a:lstStyle>
          <a:p>
            <a:endParaRPr lang="fr-FR"/>
          </a:p>
        </p:txBody>
      </p:sp>
      <p:sp>
        <p:nvSpPr>
          <p:cNvPr id="12" name="Espace réservé pour une image  6"/>
          <p:cNvSpPr>
            <a:spLocks noGrp="1"/>
          </p:cNvSpPr>
          <p:nvPr>
            <p:ph type="pic" sz="quarter" idx="12"/>
          </p:nvPr>
        </p:nvSpPr>
        <p:spPr>
          <a:xfrm>
            <a:off x="6096001" y="3614944"/>
            <a:ext cx="2868613" cy="2284208"/>
          </a:xfrm>
          <a:prstGeom prst="rect">
            <a:avLst/>
          </a:prstGeom>
        </p:spPr>
        <p:txBody>
          <a:bodyPr/>
          <a:lstStyle>
            <a:lvl1pPr marL="0" indent="0">
              <a:buFontTx/>
              <a:buNone/>
              <a:defRPr/>
            </a:lvl1pPr>
          </a:lstStyle>
          <a:p>
            <a:endParaRPr lang="fr-FR"/>
          </a:p>
        </p:txBody>
      </p:sp>
      <p:sp>
        <p:nvSpPr>
          <p:cNvPr id="15" name="Espace réservé du texte 5"/>
          <p:cNvSpPr>
            <a:spLocks noGrp="1"/>
          </p:cNvSpPr>
          <p:nvPr>
            <p:ph type="body" sz="quarter" idx="21" hasCustomPrompt="1"/>
          </p:nvPr>
        </p:nvSpPr>
        <p:spPr>
          <a:xfrm>
            <a:off x="180976" y="187334"/>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8" name="Titre 3"/>
          <p:cNvSpPr>
            <a:spLocks noGrp="1"/>
          </p:cNvSpPr>
          <p:nvPr>
            <p:ph type="title" hasCustomPrompt="1"/>
          </p:nvPr>
        </p:nvSpPr>
        <p:spPr>
          <a:xfrm>
            <a:off x="180978" y="397062"/>
            <a:ext cx="8425921" cy="345157"/>
          </a:xfrm>
          <a:prstGeom prst="rect">
            <a:avLst/>
          </a:prstGeom>
        </p:spPr>
        <p:txBody>
          <a:bodyPr lIns="0" tIns="0" rIns="0" bIns="0"/>
          <a:lstStyle>
            <a:lvl1pPr>
              <a:defRPr sz="2000" cap="all" baseline="0"/>
            </a:lvl1pPr>
          </a:lstStyle>
          <a:p>
            <a:r>
              <a:rPr lang="fr-FR" dirty="0"/>
              <a:t>PAGE TITLE</a:t>
            </a:r>
          </a:p>
        </p:txBody>
      </p:sp>
    </p:spTree>
    <p:extLst>
      <p:ext uri="{BB962C8B-B14F-4D97-AF65-F5344CB8AC3E}">
        <p14:creationId xmlns:p14="http://schemas.microsoft.com/office/powerpoint/2010/main" val="2992439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Espace réservé pour une image  2"/>
          <p:cNvSpPr>
            <a:spLocks noGrp="1"/>
          </p:cNvSpPr>
          <p:nvPr>
            <p:ph type="pic" sz="quarter" idx="22"/>
          </p:nvPr>
        </p:nvSpPr>
        <p:spPr>
          <a:xfrm>
            <a:off x="180978" y="241300"/>
            <a:ext cx="8785225" cy="5657851"/>
          </a:xfrm>
          <a:prstGeom prst="rect">
            <a:avLst/>
          </a:prstGeom>
        </p:spPr>
        <p:txBody>
          <a:bodyPr/>
          <a:lstStyle>
            <a:lvl1pPr marL="0" indent="0">
              <a:buFontTx/>
              <a:buNone/>
              <a:defRPr/>
            </a:lvl1pPr>
          </a:lstStyle>
          <a:p>
            <a:endParaRPr lang="fr-FR"/>
          </a:p>
        </p:txBody>
      </p:sp>
    </p:spTree>
    <p:extLst>
      <p:ext uri="{BB962C8B-B14F-4D97-AF65-F5344CB8AC3E}">
        <p14:creationId xmlns:p14="http://schemas.microsoft.com/office/powerpoint/2010/main" val="29537690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17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r>
              <a:rPr lang="fr-FR"/>
              <a:t>CR2PA - Atelier N°8 -10 déc 2015_RTE       Bernard Ouillon, Yves Sarrazin</a:t>
            </a:r>
          </a:p>
        </p:txBody>
      </p:sp>
      <p:sp>
        <p:nvSpPr>
          <p:cNvPr id="9" name="Espace réservé du numéro de diapositive 8"/>
          <p:cNvSpPr>
            <a:spLocks noGrp="1"/>
          </p:cNvSpPr>
          <p:nvPr>
            <p:ph type="sldNum" sz="quarter" idx="12"/>
          </p:nvPr>
        </p:nvSpPr>
        <p:spPr/>
        <p:txBody>
          <a:bodyPr/>
          <a:lstStyle/>
          <a:p>
            <a:fld id="{FCE514DE-E9F9-4E23-84E5-45B810FC164B}"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grpSp>
        <p:nvGrpSpPr>
          <p:cNvPr id="20" name="Groupe 19"/>
          <p:cNvGrpSpPr/>
          <p:nvPr userDrawn="1"/>
        </p:nvGrpSpPr>
        <p:grpSpPr>
          <a:xfrm>
            <a:off x="3136901" y="3107267"/>
            <a:ext cx="2870201" cy="643467"/>
            <a:chOff x="3136900" y="2330450"/>
            <a:chExt cx="2870201" cy="482600"/>
          </a:xfrm>
        </p:grpSpPr>
        <p:sp>
          <p:nvSpPr>
            <p:cNvPr id="12" name="Freeform 6"/>
            <p:cNvSpPr>
              <a:spLocks/>
            </p:cNvSpPr>
            <p:nvPr userDrawn="1"/>
          </p:nvSpPr>
          <p:spPr bwMode="auto">
            <a:xfrm>
              <a:off x="3136900" y="2339975"/>
              <a:ext cx="296863" cy="463550"/>
            </a:xfrm>
            <a:custGeom>
              <a:avLst/>
              <a:gdLst>
                <a:gd name="T0" fmla="*/ 748 w 748"/>
                <a:gd name="T1" fmla="*/ 0 h 1172"/>
                <a:gd name="T2" fmla="*/ 748 w 748"/>
                <a:gd name="T3" fmla="*/ 194 h 1172"/>
                <a:gd name="T4" fmla="*/ 492 w 748"/>
                <a:gd name="T5" fmla="*/ 194 h 1172"/>
                <a:gd name="T6" fmla="*/ 492 w 748"/>
                <a:gd name="T7" fmla="*/ 1172 h 1172"/>
                <a:gd name="T8" fmla="*/ 255 w 748"/>
                <a:gd name="T9" fmla="*/ 1172 h 1172"/>
                <a:gd name="T10" fmla="*/ 255 w 748"/>
                <a:gd name="T11" fmla="*/ 194 h 1172"/>
                <a:gd name="T12" fmla="*/ 0 w 748"/>
                <a:gd name="T13" fmla="*/ 194 h 1172"/>
                <a:gd name="T14" fmla="*/ 0 w 748"/>
                <a:gd name="T15" fmla="*/ 0 h 1172"/>
                <a:gd name="T16" fmla="*/ 748 w 748"/>
                <a:gd name="T17"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8" h="1172">
                  <a:moveTo>
                    <a:pt x="748" y="0"/>
                  </a:moveTo>
                  <a:lnTo>
                    <a:pt x="748" y="194"/>
                  </a:lnTo>
                  <a:lnTo>
                    <a:pt x="492" y="194"/>
                  </a:lnTo>
                  <a:lnTo>
                    <a:pt x="492" y="1172"/>
                  </a:lnTo>
                  <a:lnTo>
                    <a:pt x="255" y="1172"/>
                  </a:lnTo>
                  <a:lnTo>
                    <a:pt x="255" y="194"/>
                  </a:lnTo>
                  <a:lnTo>
                    <a:pt x="0" y="194"/>
                  </a:lnTo>
                  <a:lnTo>
                    <a:pt x="0" y="0"/>
                  </a:lnTo>
                  <a:lnTo>
                    <a:pt x="748"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13" name="Freeform 7"/>
            <p:cNvSpPr>
              <a:spLocks/>
            </p:cNvSpPr>
            <p:nvPr userDrawn="1"/>
          </p:nvSpPr>
          <p:spPr bwMode="auto">
            <a:xfrm>
              <a:off x="3465513" y="2339975"/>
              <a:ext cx="296863" cy="463550"/>
            </a:xfrm>
            <a:custGeom>
              <a:avLst/>
              <a:gdLst>
                <a:gd name="T0" fmla="*/ 0 w 748"/>
                <a:gd name="T1" fmla="*/ 0 h 1172"/>
                <a:gd name="T2" fmla="*/ 237 w 748"/>
                <a:gd name="T3" fmla="*/ 0 h 1172"/>
                <a:gd name="T4" fmla="*/ 237 w 748"/>
                <a:gd name="T5" fmla="*/ 448 h 1172"/>
                <a:gd name="T6" fmla="*/ 513 w 748"/>
                <a:gd name="T7" fmla="*/ 448 h 1172"/>
                <a:gd name="T8" fmla="*/ 513 w 748"/>
                <a:gd name="T9" fmla="*/ 0 h 1172"/>
                <a:gd name="T10" fmla="*/ 748 w 748"/>
                <a:gd name="T11" fmla="*/ 0 h 1172"/>
                <a:gd name="T12" fmla="*/ 748 w 748"/>
                <a:gd name="T13" fmla="*/ 1172 h 1172"/>
                <a:gd name="T14" fmla="*/ 513 w 748"/>
                <a:gd name="T15" fmla="*/ 1172 h 1172"/>
                <a:gd name="T16" fmla="*/ 513 w 748"/>
                <a:gd name="T17" fmla="*/ 652 h 1172"/>
                <a:gd name="T18" fmla="*/ 237 w 748"/>
                <a:gd name="T19" fmla="*/ 652 h 1172"/>
                <a:gd name="T20" fmla="*/ 237 w 748"/>
                <a:gd name="T21" fmla="*/ 1172 h 1172"/>
                <a:gd name="T22" fmla="*/ 0 w 748"/>
                <a:gd name="T23" fmla="*/ 1172 h 1172"/>
                <a:gd name="T24" fmla="*/ 0 w 748"/>
                <a:gd name="T25"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8" h="1172">
                  <a:moveTo>
                    <a:pt x="0" y="0"/>
                  </a:moveTo>
                  <a:lnTo>
                    <a:pt x="237" y="0"/>
                  </a:lnTo>
                  <a:lnTo>
                    <a:pt x="237" y="448"/>
                  </a:lnTo>
                  <a:lnTo>
                    <a:pt x="513" y="448"/>
                  </a:lnTo>
                  <a:lnTo>
                    <a:pt x="513" y="0"/>
                  </a:lnTo>
                  <a:lnTo>
                    <a:pt x="748" y="0"/>
                  </a:lnTo>
                  <a:lnTo>
                    <a:pt x="748" y="1172"/>
                  </a:lnTo>
                  <a:lnTo>
                    <a:pt x="513" y="1172"/>
                  </a:lnTo>
                  <a:lnTo>
                    <a:pt x="513" y="652"/>
                  </a:lnTo>
                  <a:lnTo>
                    <a:pt x="237" y="652"/>
                  </a:lnTo>
                  <a:lnTo>
                    <a:pt x="237" y="1172"/>
                  </a:lnTo>
                  <a:lnTo>
                    <a:pt x="0" y="117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14" name="Freeform 8"/>
            <p:cNvSpPr>
              <a:spLocks noEditPoints="1"/>
            </p:cNvSpPr>
            <p:nvPr userDrawn="1"/>
          </p:nvSpPr>
          <p:spPr bwMode="auto">
            <a:xfrm>
              <a:off x="3790950" y="2339975"/>
              <a:ext cx="361950" cy="463550"/>
            </a:xfrm>
            <a:custGeom>
              <a:avLst/>
              <a:gdLst>
                <a:gd name="T0" fmla="*/ 311 w 912"/>
                <a:gd name="T1" fmla="*/ 0 h 1172"/>
                <a:gd name="T2" fmla="*/ 602 w 912"/>
                <a:gd name="T3" fmla="*/ 0 h 1172"/>
                <a:gd name="T4" fmla="*/ 912 w 912"/>
                <a:gd name="T5" fmla="*/ 1172 h 1172"/>
                <a:gd name="T6" fmla="*/ 666 w 912"/>
                <a:gd name="T7" fmla="*/ 1172 h 1172"/>
                <a:gd name="T8" fmla="*/ 613 w 912"/>
                <a:gd name="T9" fmla="*/ 924 h 1172"/>
                <a:gd name="T10" fmla="*/ 301 w 912"/>
                <a:gd name="T11" fmla="*/ 924 h 1172"/>
                <a:gd name="T12" fmla="*/ 247 w 912"/>
                <a:gd name="T13" fmla="*/ 1172 h 1172"/>
                <a:gd name="T14" fmla="*/ 0 w 912"/>
                <a:gd name="T15" fmla="*/ 1172 h 1172"/>
                <a:gd name="T16" fmla="*/ 311 w 912"/>
                <a:gd name="T17" fmla="*/ 0 h 1172"/>
                <a:gd name="T18" fmla="*/ 342 w 912"/>
                <a:gd name="T19" fmla="*/ 730 h 1172"/>
                <a:gd name="T20" fmla="*/ 571 w 912"/>
                <a:gd name="T21" fmla="*/ 730 h 1172"/>
                <a:gd name="T22" fmla="*/ 458 w 912"/>
                <a:gd name="T23" fmla="*/ 204 h 1172"/>
                <a:gd name="T24" fmla="*/ 455 w 912"/>
                <a:gd name="T25" fmla="*/ 204 h 1172"/>
                <a:gd name="T26" fmla="*/ 342 w 912"/>
                <a:gd name="T27" fmla="*/ 73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2" h="1172">
                  <a:moveTo>
                    <a:pt x="311" y="0"/>
                  </a:moveTo>
                  <a:lnTo>
                    <a:pt x="602" y="0"/>
                  </a:lnTo>
                  <a:lnTo>
                    <a:pt x="912" y="1172"/>
                  </a:lnTo>
                  <a:lnTo>
                    <a:pt x="666" y="1172"/>
                  </a:lnTo>
                  <a:lnTo>
                    <a:pt x="613" y="924"/>
                  </a:lnTo>
                  <a:lnTo>
                    <a:pt x="301" y="924"/>
                  </a:lnTo>
                  <a:lnTo>
                    <a:pt x="247" y="1172"/>
                  </a:lnTo>
                  <a:lnTo>
                    <a:pt x="0" y="1172"/>
                  </a:lnTo>
                  <a:lnTo>
                    <a:pt x="311" y="0"/>
                  </a:lnTo>
                  <a:close/>
                  <a:moveTo>
                    <a:pt x="342" y="730"/>
                  </a:moveTo>
                  <a:lnTo>
                    <a:pt x="571" y="730"/>
                  </a:lnTo>
                  <a:lnTo>
                    <a:pt x="458" y="204"/>
                  </a:lnTo>
                  <a:lnTo>
                    <a:pt x="455" y="204"/>
                  </a:lnTo>
                  <a:lnTo>
                    <a:pt x="342" y="7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15" name="Freeform 9"/>
            <p:cNvSpPr>
              <a:spLocks/>
            </p:cNvSpPr>
            <p:nvPr userDrawn="1"/>
          </p:nvSpPr>
          <p:spPr bwMode="auto">
            <a:xfrm>
              <a:off x="4181475" y="2339975"/>
              <a:ext cx="309563" cy="463550"/>
            </a:xfrm>
            <a:custGeom>
              <a:avLst/>
              <a:gdLst>
                <a:gd name="T0" fmla="*/ 271 w 777"/>
                <a:gd name="T1" fmla="*/ 0 h 1172"/>
                <a:gd name="T2" fmla="*/ 557 w 777"/>
                <a:gd name="T3" fmla="*/ 803 h 1172"/>
                <a:gd name="T4" fmla="*/ 560 w 777"/>
                <a:gd name="T5" fmla="*/ 803 h 1172"/>
                <a:gd name="T6" fmla="*/ 560 w 777"/>
                <a:gd name="T7" fmla="*/ 0 h 1172"/>
                <a:gd name="T8" fmla="*/ 777 w 777"/>
                <a:gd name="T9" fmla="*/ 0 h 1172"/>
                <a:gd name="T10" fmla="*/ 777 w 777"/>
                <a:gd name="T11" fmla="*/ 1172 h 1172"/>
                <a:gd name="T12" fmla="*/ 508 w 777"/>
                <a:gd name="T13" fmla="*/ 1172 h 1172"/>
                <a:gd name="T14" fmla="*/ 219 w 777"/>
                <a:gd name="T15" fmla="*/ 352 h 1172"/>
                <a:gd name="T16" fmla="*/ 216 w 777"/>
                <a:gd name="T17" fmla="*/ 352 h 1172"/>
                <a:gd name="T18" fmla="*/ 216 w 777"/>
                <a:gd name="T19" fmla="*/ 1172 h 1172"/>
                <a:gd name="T20" fmla="*/ 0 w 777"/>
                <a:gd name="T21" fmla="*/ 1172 h 1172"/>
                <a:gd name="T22" fmla="*/ 0 w 777"/>
                <a:gd name="T23" fmla="*/ 0 h 1172"/>
                <a:gd name="T24" fmla="*/ 271 w 777"/>
                <a:gd name="T25"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7" h="1172">
                  <a:moveTo>
                    <a:pt x="271" y="0"/>
                  </a:moveTo>
                  <a:lnTo>
                    <a:pt x="557" y="803"/>
                  </a:lnTo>
                  <a:lnTo>
                    <a:pt x="560" y="803"/>
                  </a:lnTo>
                  <a:lnTo>
                    <a:pt x="560" y="0"/>
                  </a:lnTo>
                  <a:lnTo>
                    <a:pt x="777" y="0"/>
                  </a:lnTo>
                  <a:lnTo>
                    <a:pt x="777" y="1172"/>
                  </a:lnTo>
                  <a:lnTo>
                    <a:pt x="508" y="1172"/>
                  </a:lnTo>
                  <a:lnTo>
                    <a:pt x="219" y="352"/>
                  </a:lnTo>
                  <a:lnTo>
                    <a:pt x="216" y="352"/>
                  </a:lnTo>
                  <a:lnTo>
                    <a:pt x="216" y="1172"/>
                  </a:lnTo>
                  <a:lnTo>
                    <a:pt x="0" y="1172"/>
                  </a:lnTo>
                  <a:lnTo>
                    <a:pt x="0" y="0"/>
                  </a:lnTo>
                  <a:lnTo>
                    <a:pt x="27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16" name="Freeform 10"/>
            <p:cNvSpPr>
              <a:spLocks/>
            </p:cNvSpPr>
            <p:nvPr userDrawn="1"/>
          </p:nvSpPr>
          <p:spPr bwMode="auto">
            <a:xfrm>
              <a:off x="4543425" y="2339975"/>
              <a:ext cx="330200" cy="463550"/>
            </a:xfrm>
            <a:custGeom>
              <a:avLst/>
              <a:gdLst>
                <a:gd name="T0" fmla="*/ 236 w 830"/>
                <a:gd name="T1" fmla="*/ 0 h 1172"/>
                <a:gd name="T2" fmla="*/ 236 w 830"/>
                <a:gd name="T3" fmla="*/ 470 h 1172"/>
                <a:gd name="T4" fmla="*/ 240 w 830"/>
                <a:gd name="T5" fmla="*/ 470 h 1172"/>
                <a:gd name="T6" fmla="*/ 538 w 830"/>
                <a:gd name="T7" fmla="*/ 0 h 1172"/>
                <a:gd name="T8" fmla="*/ 794 w 830"/>
                <a:gd name="T9" fmla="*/ 0 h 1172"/>
                <a:gd name="T10" fmla="*/ 475 w 830"/>
                <a:gd name="T11" fmla="*/ 502 h 1172"/>
                <a:gd name="T12" fmla="*/ 830 w 830"/>
                <a:gd name="T13" fmla="*/ 1172 h 1172"/>
                <a:gd name="T14" fmla="*/ 565 w 830"/>
                <a:gd name="T15" fmla="*/ 1172 h 1172"/>
                <a:gd name="T16" fmla="*/ 323 w 830"/>
                <a:gd name="T17" fmla="*/ 690 h 1172"/>
                <a:gd name="T18" fmla="*/ 236 w 830"/>
                <a:gd name="T19" fmla="*/ 824 h 1172"/>
                <a:gd name="T20" fmla="*/ 236 w 830"/>
                <a:gd name="T21" fmla="*/ 1172 h 1172"/>
                <a:gd name="T22" fmla="*/ 0 w 830"/>
                <a:gd name="T23" fmla="*/ 1172 h 1172"/>
                <a:gd name="T24" fmla="*/ 0 w 830"/>
                <a:gd name="T25" fmla="*/ 0 h 1172"/>
                <a:gd name="T26" fmla="*/ 236 w 830"/>
                <a:gd name="T27"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0" h="1172">
                  <a:moveTo>
                    <a:pt x="236" y="0"/>
                  </a:moveTo>
                  <a:lnTo>
                    <a:pt x="236" y="470"/>
                  </a:lnTo>
                  <a:lnTo>
                    <a:pt x="240" y="470"/>
                  </a:lnTo>
                  <a:lnTo>
                    <a:pt x="538" y="0"/>
                  </a:lnTo>
                  <a:lnTo>
                    <a:pt x="794" y="0"/>
                  </a:lnTo>
                  <a:lnTo>
                    <a:pt x="475" y="502"/>
                  </a:lnTo>
                  <a:lnTo>
                    <a:pt x="830" y="1172"/>
                  </a:lnTo>
                  <a:lnTo>
                    <a:pt x="565" y="1172"/>
                  </a:lnTo>
                  <a:lnTo>
                    <a:pt x="323" y="690"/>
                  </a:lnTo>
                  <a:lnTo>
                    <a:pt x="236" y="824"/>
                  </a:lnTo>
                  <a:lnTo>
                    <a:pt x="236" y="1172"/>
                  </a:lnTo>
                  <a:lnTo>
                    <a:pt x="0" y="1172"/>
                  </a:lnTo>
                  <a:lnTo>
                    <a:pt x="0" y="0"/>
                  </a:lnTo>
                  <a:lnTo>
                    <a:pt x="23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17" name="Freeform 11"/>
            <p:cNvSpPr>
              <a:spLocks/>
            </p:cNvSpPr>
            <p:nvPr userDrawn="1"/>
          </p:nvSpPr>
          <p:spPr bwMode="auto">
            <a:xfrm>
              <a:off x="5018088" y="2339975"/>
              <a:ext cx="334963" cy="463550"/>
            </a:xfrm>
            <a:custGeom>
              <a:avLst/>
              <a:gdLst>
                <a:gd name="T0" fmla="*/ 265 w 843"/>
                <a:gd name="T1" fmla="*/ 0 h 1172"/>
                <a:gd name="T2" fmla="*/ 420 w 843"/>
                <a:gd name="T3" fmla="*/ 453 h 1172"/>
                <a:gd name="T4" fmla="*/ 423 w 843"/>
                <a:gd name="T5" fmla="*/ 453 h 1172"/>
                <a:gd name="T6" fmla="*/ 588 w 843"/>
                <a:gd name="T7" fmla="*/ 0 h 1172"/>
                <a:gd name="T8" fmla="*/ 843 w 843"/>
                <a:gd name="T9" fmla="*/ 0 h 1172"/>
                <a:gd name="T10" fmla="*/ 540 w 843"/>
                <a:gd name="T11" fmla="*/ 710 h 1172"/>
                <a:gd name="T12" fmla="*/ 540 w 843"/>
                <a:gd name="T13" fmla="*/ 1172 h 1172"/>
                <a:gd name="T14" fmla="*/ 304 w 843"/>
                <a:gd name="T15" fmla="*/ 1172 h 1172"/>
                <a:gd name="T16" fmla="*/ 304 w 843"/>
                <a:gd name="T17" fmla="*/ 710 h 1172"/>
                <a:gd name="T18" fmla="*/ 0 w 843"/>
                <a:gd name="T19" fmla="*/ 0 h 1172"/>
                <a:gd name="T20" fmla="*/ 265 w 843"/>
                <a:gd name="T21"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3" h="1172">
                  <a:moveTo>
                    <a:pt x="265" y="0"/>
                  </a:moveTo>
                  <a:lnTo>
                    <a:pt x="420" y="453"/>
                  </a:lnTo>
                  <a:lnTo>
                    <a:pt x="423" y="453"/>
                  </a:lnTo>
                  <a:lnTo>
                    <a:pt x="588" y="0"/>
                  </a:lnTo>
                  <a:lnTo>
                    <a:pt x="843" y="0"/>
                  </a:lnTo>
                  <a:lnTo>
                    <a:pt x="540" y="710"/>
                  </a:lnTo>
                  <a:lnTo>
                    <a:pt x="540" y="1172"/>
                  </a:lnTo>
                  <a:lnTo>
                    <a:pt x="304" y="1172"/>
                  </a:lnTo>
                  <a:lnTo>
                    <a:pt x="304" y="710"/>
                  </a:lnTo>
                  <a:lnTo>
                    <a:pt x="0" y="0"/>
                  </a:lnTo>
                  <a:lnTo>
                    <a:pt x="26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18" name="Freeform 12"/>
            <p:cNvSpPr>
              <a:spLocks noEditPoints="1"/>
            </p:cNvSpPr>
            <p:nvPr userDrawn="1"/>
          </p:nvSpPr>
          <p:spPr bwMode="auto">
            <a:xfrm>
              <a:off x="5353050" y="2330450"/>
              <a:ext cx="315913" cy="482600"/>
            </a:xfrm>
            <a:custGeom>
              <a:avLst/>
              <a:gdLst>
                <a:gd name="T0" fmla="*/ 462 w 797"/>
                <a:gd name="T1" fmla="*/ 2 h 1216"/>
                <a:gd name="T2" fmla="*/ 567 w 797"/>
                <a:gd name="T3" fmla="*/ 26 h 1216"/>
                <a:gd name="T4" fmla="*/ 648 w 797"/>
                <a:gd name="T5" fmla="*/ 68 h 1216"/>
                <a:gd name="T6" fmla="*/ 707 w 797"/>
                <a:gd name="T7" fmla="*/ 132 h 1216"/>
                <a:gd name="T8" fmla="*/ 749 w 797"/>
                <a:gd name="T9" fmla="*/ 212 h 1216"/>
                <a:gd name="T10" fmla="*/ 776 w 797"/>
                <a:gd name="T11" fmla="*/ 309 h 1216"/>
                <a:gd name="T12" fmla="*/ 791 w 797"/>
                <a:gd name="T13" fmla="*/ 420 h 1216"/>
                <a:gd name="T14" fmla="*/ 797 w 797"/>
                <a:gd name="T15" fmla="*/ 608 h 1216"/>
                <a:gd name="T16" fmla="*/ 789 w 797"/>
                <a:gd name="T17" fmla="*/ 825 h 1216"/>
                <a:gd name="T18" fmla="*/ 771 w 797"/>
                <a:gd name="T19" fmla="*/ 933 h 1216"/>
                <a:gd name="T20" fmla="*/ 741 w 797"/>
                <a:gd name="T21" fmla="*/ 1025 h 1216"/>
                <a:gd name="T22" fmla="*/ 695 w 797"/>
                <a:gd name="T23" fmla="*/ 1101 h 1216"/>
                <a:gd name="T24" fmla="*/ 630 w 797"/>
                <a:gd name="T25" fmla="*/ 1160 h 1216"/>
                <a:gd name="T26" fmla="*/ 543 w 797"/>
                <a:gd name="T27" fmla="*/ 1199 h 1216"/>
                <a:gd name="T28" fmla="*/ 431 w 797"/>
                <a:gd name="T29" fmla="*/ 1216 h 1216"/>
                <a:gd name="T30" fmla="*/ 336 w 797"/>
                <a:gd name="T31" fmla="*/ 1214 h 1216"/>
                <a:gd name="T32" fmla="*/ 231 w 797"/>
                <a:gd name="T33" fmla="*/ 1190 h 1216"/>
                <a:gd name="T34" fmla="*/ 150 w 797"/>
                <a:gd name="T35" fmla="*/ 1148 h 1216"/>
                <a:gd name="T36" fmla="*/ 89 w 797"/>
                <a:gd name="T37" fmla="*/ 1084 h 1216"/>
                <a:gd name="T38" fmla="*/ 47 w 797"/>
                <a:gd name="T39" fmla="*/ 1004 h 1216"/>
                <a:gd name="T40" fmla="*/ 22 w 797"/>
                <a:gd name="T41" fmla="*/ 907 h 1216"/>
                <a:gd name="T42" fmla="*/ 7 w 797"/>
                <a:gd name="T43" fmla="*/ 796 h 1216"/>
                <a:gd name="T44" fmla="*/ 0 w 797"/>
                <a:gd name="T45" fmla="*/ 608 h 1216"/>
                <a:gd name="T46" fmla="*/ 9 w 797"/>
                <a:gd name="T47" fmla="*/ 391 h 1216"/>
                <a:gd name="T48" fmla="*/ 27 w 797"/>
                <a:gd name="T49" fmla="*/ 283 h 1216"/>
                <a:gd name="T50" fmla="*/ 57 w 797"/>
                <a:gd name="T51" fmla="*/ 191 h 1216"/>
                <a:gd name="T52" fmla="*/ 103 w 797"/>
                <a:gd name="T53" fmla="*/ 115 h 1216"/>
                <a:gd name="T54" fmla="*/ 168 w 797"/>
                <a:gd name="T55" fmla="*/ 56 h 1216"/>
                <a:gd name="T56" fmla="*/ 254 w 797"/>
                <a:gd name="T57" fmla="*/ 17 h 1216"/>
                <a:gd name="T58" fmla="*/ 366 w 797"/>
                <a:gd name="T59" fmla="*/ 0 h 1216"/>
                <a:gd name="T60" fmla="*/ 399 w 797"/>
                <a:gd name="T61" fmla="*/ 1043 h 1216"/>
                <a:gd name="T62" fmla="*/ 445 w 797"/>
                <a:gd name="T63" fmla="*/ 1037 h 1216"/>
                <a:gd name="T64" fmla="*/ 482 w 797"/>
                <a:gd name="T65" fmla="*/ 1019 h 1216"/>
                <a:gd name="T66" fmla="*/ 511 w 797"/>
                <a:gd name="T67" fmla="*/ 989 h 1216"/>
                <a:gd name="T68" fmla="*/ 532 w 797"/>
                <a:gd name="T69" fmla="*/ 943 h 1216"/>
                <a:gd name="T70" fmla="*/ 556 w 797"/>
                <a:gd name="T71" fmla="*/ 809 h 1216"/>
                <a:gd name="T72" fmla="*/ 561 w 797"/>
                <a:gd name="T73" fmla="*/ 608 h 1216"/>
                <a:gd name="T74" fmla="*/ 558 w 797"/>
                <a:gd name="T75" fmla="*/ 451 h 1216"/>
                <a:gd name="T76" fmla="*/ 540 w 797"/>
                <a:gd name="T77" fmla="*/ 301 h 1216"/>
                <a:gd name="T78" fmla="*/ 517 w 797"/>
                <a:gd name="T79" fmla="*/ 238 h 1216"/>
                <a:gd name="T80" fmla="*/ 491 w 797"/>
                <a:gd name="T81" fmla="*/ 204 h 1216"/>
                <a:gd name="T82" fmla="*/ 456 w 797"/>
                <a:gd name="T83" fmla="*/ 182 h 1216"/>
                <a:gd name="T84" fmla="*/ 412 w 797"/>
                <a:gd name="T85" fmla="*/ 174 h 1216"/>
                <a:gd name="T86" fmla="*/ 373 w 797"/>
                <a:gd name="T87" fmla="*/ 175 h 1216"/>
                <a:gd name="T88" fmla="*/ 332 w 797"/>
                <a:gd name="T89" fmla="*/ 187 h 1216"/>
                <a:gd name="T90" fmla="*/ 299 w 797"/>
                <a:gd name="T91" fmla="*/ 211 h 1216"/>
                <a:gd name="T92" fmla="*/ 275 w 797"/>
                <a:gd name="T93" fmla="*/ 249 h 1216"/>
                <a:gd name="T94" fmla="*/ 252 w 797"/>
                <a:gd name="T95" fmla="*/ 333 h 1216"/>
                <a:gd name="T96" fmla="*/ 238 w 797"/>
                <a:gd name="T97" fmla="*/ 499 h 1216"/>
                <a:gd name="T98" fmla="*/ 237 w 797"/>
                <a:gd name="T99" fmla="*/ 665 h 1216"/>
                <a:gd name="T100" fmla="*/ 246 w 797"/>
                <a:gd name="T101" fmla="*/ 848 h 1216"/>
                <a:gd name="T102" fmla="*/ 270 w 797"/>
                <a:gd name="T103" fmla="*/ 956 h 1216"/>
                <a:gd name="T104" fmla="*/ 292 w 797"/>
                <a:gd name="T105" fmla="*/ 997 h 1216"/>
                <a:gd name="T106" fmla="*/ 324 w 797"/>
                <a:gd name="T107" fmla="*/ 1025 h 1216"/>
                <a:gd name="T108" fmla="*/ 363 w 797"/>
                <a:gd name="T109" fmla="*/ 1040 h 1216"/>
                <a:gd name="T110" fmla="*/ 399 w 797"/>
                <a:gd name="T111" fmla="*/ 1043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7" h="1216">
                  <a:moveTo>
                    <a:pt x="399" y="0"/>
                  </a:moveTo>
                  <a:lnTo>
                    <a:pt x="399" y="0"/>
                  </a:lnTo>
                  <a:lnTo>
                    <a:pt x="431" y="0"/>
                  </a:lnTo>
                  <a:lnTo>
                    <a:pt x="462" y="2"/>
                  </a:lnTo>
                  <a:lnTo>
                    <a:pt x="491" y="6"/>
                  </a:lnTo>
                  <a:lnTo>
                    <a:pt x="517" y="10"/>
                  </a:lnTo>
                  <a:lnTo>
                    <a:pt x="543" y="17"/>
                  </a:lnTo>
                  <a:lnTo>
                    <a:pt x="567" y="26"/>
                  </a:lnTo>
                  <a:lnTo>
                    <a:pt x="589" y="34"/>
                  </a:lnTo>
                  <a:lnTo>
                    <a:pt x="610" y="44"/>
                  </a:lnTo>
                  <a:lnTo>
                    <a:pt x="630" y="56"/>
                  </a:lnTo>
                  <a:lnTo>
                    <a:pt x="648" y="68"/>
                  </a:lnTo>
                  <a:lnTo>
                    <a:pt x="665" y="82"/>
                  </a:lnTo>
                  <a:lnTo>
                    <a:pt x="681" y="99"/>
                  </a:lnTo>
                  <a:lnTo>
                    <a:pt x="695" y="115"/>
                  </a:lnTo>
                  <a:lnTo>
                    <a:pt x="707" y="132"/>
                  </a:lnTo>
                  <a:lnTo>
                    <a:pt x="720" y="151"/>
                  </a:lnTo>
                  <a:lnTo>
                    <a:pt x="731" y="171"/>
                  </a:lnTo>
                  <a:lnTo>
                    <a:pt x="741" y="191"/>
                  </a:lnTo>
                  <a:lnTo>
                    <a:pt x="749" y="212"/>
                  </a:lnTo>
                  <a:lnTo>
                    <a:pt x="757" y="236"/>
                  </a:lnTo>
                  <a:lnTo>
                    <a:pt x="764" y="259"/>
                  </a:lnTo>
                  <a:lnTo>
                    <a:pt x="771" y="283"/>
                  </a:lnTo>
                  <a:lnTo>
                    <a:pt x="776" y="309"/>
                  </a:lnTo>
                  <a:lnTo>
                    <a:pt x="781" y="335"/>
                  </a:lnTo>
                  <a:lnTo>
                    <a:pt x="785" y="363"/>
                  </a:lnTo>
                  <a:lnTo>
                    <a:pt x="789" y="391"/>
                  </a:lnTo>
                  <a:lnTo>
                    <a:pt x="791" y="420"/>
                  </a:lnTo>
                  <a:lnTo>
                    <a:pt x="794" y="479"/>
                  </a:lnTo>
                  <a:lnTo>
                    <a:pt x="797" y="543"/>
                  </a:lnTo>
                  <a:lnTo>
                    <a:pt x="797" y="608"/>
                  </a:lnTo>
                  <a:lnTo>
                    <a:pt x="797" y="608"/>
                  </a:lnTo>
                  <a:lnTo>
                    <a:pt x="797" y="673"/>
                  </a:lnTo>
                  <a:lnTo>
                    <a:pt x="794" y="737"/>
                  </a:lnTo>
                  <a:lnTo>
                    <a:pt x="791" y="796"/>
                  </a:lnTo>
                  <a:lnTo>
                    <a:pt x="789" y="825"/>
                  </a:lnTo>
                  <a:lnTo>
                    <a:pt x="785" y="853"/>
                  </a:lnTo>
                  <a:lnTo>
                    <a:pt x="781" y="881"/>
                  </a:lnTo>
                  <a:lnTo>
                    <a:pt x="776" y="907"/>
                  </a:lnTo>
                  <a:lnTo>
                    <a:pt x="771" y="933"/>
                  </a:lnTo>
                  <a:lnTo>
                    <a:pt x="764" y="957"/>
                  </a:lnTo>
                  <a:lnTo>
                    <a:pt x="757" y="980"/>
                  </a:lnTo>
                  <a:lnTo>
                    <a:pt x="749" y="1004"/>
                  </a:lnTo>
                  <a:lnTo>
                    <a:pt x="741" y="1025"/>
                  </a:lnTo>
                  <a:lnTo>
                    <a:pt x="731" y="1045"/>
                  </a:lnTo>
                  <a:lnTo>
                    <a:pt x="720" y="1065"/>
                  </a:lnTo>
                  <a:lnTo>
                    <a:pt x="707" y="1084"/>
                  </a:lnTo>
                  <a:lnTo>
                    <a:pt x="695" y="1101"/>
                  </a:lnTo>
                  <a:lnTo>
                    <a:pt x="681" y="1117"/>
                  </a:lnTo>
                  <a:lnTo>
                    <a:pt x="665" y="1134"/>
                  </a:lnTo>
                  <a:lnTo>
                    <a:pt x="648" y="1148"/>
                  </a:lnTo>
                  <a:lnTo>
                    <a:pt x="630" y="1160"/>
                  </a:lnTo>
                  <a:lnTo>
                    <a:pt x="610" y="1172"/>
                  </a:lnTo>
                  <a:lnTo>
                    <a:pt x="589" y="1182"/>
                  </a:lnTo>
                  <a:lnTo>
                    <a:pt x="567" y="1190"/>
                  </a:lnTo>
                  <a:lnTo>
                    <a:pt x="543" y="1199"/>
                  </a:lnTo>
                  <a:lnTo>
                    <a:pt x="517" y="1206"/>
                  </a:lnTo>
                  <a:lnTo>
                    <a:pt x="491" y="1210"/>
                  </a:lnTo>
                  <a:lnTo>
                    <a:pt x="462" y="1214"/>
                  </a:lnTo>
                  <a:lnTo>
                    <a:pt x="431" y="1216"/>
                  </a:lnTo>
                  <a:lnTo>
                    <a:pt x="399" y="1216"/>
                  </a:lnTo>
                  <a:lnTo>
                    <a:pt x="399" y="1216"/>
                  </a:lnTo>
                  <a:lnTo>
                    <a:pt x="366" y="1216"/>
                  </a:lnTo>
                  <a:lnTo>
                    <a:pt x="336" y="1214"/>
                  </a:lnTo>
                  <a:lnTo>
                    <a:pt x="307" y="1210"/>
                  </a:lnTo>
                  <a:lnTo>
                    <a:pt x="279" y="1206"/>
                  </a:lnTo>
                  <a:lnTo>
                    <a:pt x="254" y="1199"/>
                  </a:lnTo>
                  <a:lnTo>
                    <a:pt x="231" y="1190"/>
                  </a:lnTo>
                  <a:lnTo>
                    <a:pt x="208" y="1182"/>
                  </a:lnTo>
                  <a:lnTo>
                    <a:pt x="187" y="1172"/>
                  </a:lnTo>
                  <a:lnTo>
                    <a:pt x="168" y="1160"/>
                  </a:lnTo>
                  <a:lnTo>
                    <a:pt x="150" y="1148"/>
                  </a:lnTo>
                  <a:lnTo>
                    <a:pt x="132" y="1134"/>
                  </a:lnTo>
                  <a:lnTo>
                    <a:pt x="117" y="1117"/>
                  </a:lnTo>
                  <a:lnTo>
                    <a:pt x="103" y="1101"/>
                  </a:lnTo>
                  <a:lnTo>
                    <a:pt x="89" y="1084"/>
                  </a:lnTo>
                  <a:lnTo>
                    <a:pt x="78" y="1065"/>
                  </a:lnTo>
                  <a:lnTo>
                    <a:pt x="67" y="1045"/>
                  </a:lnTo>
                  <a:lnTo>
                    <a:pt x="57" y="1025"/>
                  </a:lnTo>
                  <a:lnTo>
                    <a:pt x="47" y="1004"/>
                  </a:lnTo>
                  <a:lnTo>
                    <a:pt x="41" y="980"/>
                  </a:lnTo>
                  <a:lnTo>
                    <a:pt x="34" y="957"/>
                  </a:lnTo>
                  <a:lnTo>
                    <a:pt x="27" y="933"/>
                  </a:lnTo>
                  <a:lnTo>
                    <a:pt x="22" y="907"/>
                  </a:lnTo>
                  <a:lnTo>
                    <a:pt x="16" y="881"/>
                  </a:lnTo>
                  <a:lnTo>
                    <a:pt x="13" y="853"/>
                  </a:lnTo>
                  <a:lnTo>
                    <a:pt x="9" y="825"/>
                  </a:lnTo>
                  <a:lnTo>
                    <a:pt x="7" y="796"/>
                  </a:lnTo>
                  <a:lnTo>
                    <a:pt x="3" y="737"/>
                  </a:lnTo>
                  <a:lnTo>
                    <a:pt x="1" y="673"/>
                  </a:lnTo>
                  <a:lnTo>
                    <a:pt x="0" y="608"/>
                  </a:lnTo>
                  <a:lnTo>
                    <a:pt x="0" y="608"/>
                  </a:lnTo>
                  <a:lnTo>
                    <a:pt x="1" y="543"/>
                  </a:lnTo>
                  <a:lnTo>
                    <a:pt x="3" y="479"/>
                  </a:lnTo>
                  <a:lnTo>
                    <a:pt x="7" y="420"/>
                  </a:lnTo>
                  <a:lnTo>
                    <a:pt x="9" y="391"/>
                  </a:lnTo>
                  <a:lnTo>
                    <a:pt x="13" y="363"/>
                  </a:lnTo>
                  <a:lnTo>
                    <a:pt x="16" y="335"/>
                  </a:lnTo>
                  <a:lnTo>
                    <a:pt x="22" y="309"/>
                  </a:lnTo>
                  <a:lnTo>
                    <a:pt x="27" y="283"/>
                  </a:lnTo>
                  <a:lnTo>
                    <a:pt x="34" y="259"/>
                  </a:lnTo>
                  <a:lnTo>
                    <a:pt x="41" y="236"/>
                  </a:lnTo>
                  <a:lnTo>
                    <a:pt x="47" y="212"/>
                  </a:lnTo>
                  <a:lnTo>
                    <a:pt x="57" y="191"/>
                  </a:lnTo>
                  <a:lnTo>
                    <a:pt x="67" y="171"/>
                  </a:lnTo>
                  <a:lnTo>
                    <a:pt x="78" y="151"/>
                  </a:lnTo>
                  <a:lnTo>
                    <a:pt x="89" y="132"/>
                  </a:lnTo>
                  <a:lnTo>
                    <a:pt x="103" y="115"/>
                  </a:lnTo>
                  <a:lnTo>
                    <a:pt x="117" y="99"/>
                  </a:lnTo>
                  <a:lnTo>
                    <a:pt x="132" y="82"/>
                  </a:lnTo>
                  <a:lnTo>
                    <a:pt x="150" y="68"/>
                  </a:lnTo>
                  <a:lnTo>
                    <a:pt x="168" y="56"/>
                  </a:lnTo>
                  <a:lnTo>
                    <a:pt x="187" y="44"/>
                  </a:lnTo>
                  <a:lnTo>
                    <a:pt x="208" y="34"/>
                  </a:lnTo>
                  <a:lnTo>
                    <a:pt x="231" y="26"/>
                  </a:lnTo>
                  <a:lnTo>
                    <a:pt x="254" y="17"/>
                  </a:lnTo>
                  <a:lnTo>
                    <a:pt x="279" y="10"/>
                  </a:lnTo>
                  <a:lnTo>
                    <a:pt x="307" y="6"/>
                  </a:lnTo>
                  <a:lnTo>
                    <a:pt x="336" y="2"/>
                  </a:lnTo>
                  <a:lnTo>
                    <a:pt x="366" y="0"/>
                  </a:lnTo>
                  <a:lnTo>
                    <a:pt x="399" y="0"/>
                  </a:lnTo>
                  <a:lnTo>
                    <a:pt x="399" y="0"/>
                  </a:lnTo>
                  <a:close/>
                  <a:moveTo>
                    <a:pt x="399" y="1043"/>
                  </a:moveTo>
                  <a:lnTo>
                    <a:pt x="399" y="1043"/>
                  </a:lnTo>
                  <a:lnTo>
                    <a:pt x="412" y="1042"/>
                  </a:lnTo>
                  <a:lnTo>
                    <a:pt x="423" y="1041"/>
                  </a:lnTo>
                  <a:lnTo>
                    <a:pt x="435" y="1040"/>
                  </a:lnTo>
                  <a:lnTo>
                    <a:pt x="445" y="1037"/>
                  </a:lnTo>
                  <a:lnTo>
                    <a:pt x="456" y="1034"/>
                  </a:lnTo>
                  <a:lnTo>
                    <a:pt x="465" y="1029"/>
                  </a:lnTo>
                  <a:lnTo>
                    <a:pt x="474" y="1025"/>
                  </a:lnTo>
                  <a:lnTo>
                    <a:pt x="482" y="1019"/>
                  </a:lnTo>
                  <a:lnTo>
                    <a:pt x="491" y="1013"/>
                  </a:lnTo>
                  <a:lnTo>
                    <a:pt x="499" y="1005"/>
                  </a:lnTo>
                  <a:lnTo>
                    <a:pt x="504" y="997"/>
                  </a:lnTo>
                  <a:lnTo>
                    <a:pt x="511" y="989"/>
                  </a:lnTo>
                  <a:lnTo>
                    <a:pt x="517" y="978"/>
                  </a:lnTo>
                  <a:lnTo>
                    <a:pt x="523" y="968"/>
                  </a:lnTo>
                  <a:lnTo>
                    <a:pt x="528" y="956"/>
                  </a:lnTo>
                  <a:lnTo>
                    <a:pt x="532" y="943"/>
                  </a:lnTo>
                  <a:lnTo>
                    <a:pt x="540" y="915"/>
                  </a:lnTo>
                  <a:lnTo>
                    <a:pt x="546" y="884"/>
                  </a:lnTo>
                  <a:lnTo>
                    <a:pt x="552" y="848"/>
                  </a:lnTo>
                  <a:lnTo>
                    <a:pt x="556" y="809"/>
                  </a:lnTo>
                  <a:lnTo>
                    <a:pt x="558" y="765"/>
                  </a:lnTo>
                  <a:lnTo>
                    <a:pt x="560" y="717"/>
                  </a:lnTo>
                  <a:lnTo>
                    <a:pt x="561" y="665"/>
                  </a:lnTo>
                  <a:lnTo>
                    <a:pt x="561" y="608"/>
                  </a:lnTo>
                  <a:lnTo>
                    <a:pt x="561" y="608"/>
                  </a:lnTo>
                  <a:lnTo>
                    <a:pt x="561" y="551"/>
                  </a:lnTo>
                  <a:lnTo>
                    <a:pt x="560" y="499"/>
                  </a:lnTo>
                  <a:lnTo>
                    <a:pt x="558" y="451"/>
                  </a:lnTo>
                  <a:lnTo>
                    <a:pt x="556" y="408"/>
                  </a:lnTo>
                  <a:lnTo>
                    <a:pt x="552" y="368"/>
                  </a:lnTo>
                  <a:lnTo>
                    <a:pt x="546" y="333"/>
                  </a:lnTo>
                  <a:lnTo>
                    <a:pt x="540" y="301"/>
                  </a:lnTo>
                  <a:lnTo>
                    <a:pt x="532" y="273"/>
                  </a:lnTo>
                  <a:lnTo>
                    <a:pt x="528" y="261"/>
                  </a:lnTo>
                  <a:lnTo>
                    <a:pt x="523" y="249"/>
                  </a:lnTo>
                  <a:lnTo>
                    <a:pt x="517" y="238"/>
                  </a:lnTo>
                  <a:lnTo>
                    <a:pt x="511" y="229"/>
                  </a:lnTo>
                  <a:lnTo>
                    <a:pt x="504" y="219"/>
                  </a:lnTo>
                  <a:lnTo>
                    <a:pt x="499" y="211"/>
                  </a:lnTo>
                  <a:lnTo>
                    <a:pt x="491" y="204"/>
                  </a:lnTo>
                  <a:lnTo>
                    <a:pt x="482" y="197"/>
                  </a:lnTo>
                  <a:lnTo>
                    <a:pt x="474" y="191"/>
                  </a:lnTo>
                  <a:lnTo>
                    <a:pt x="465" y="187"/>
                  </a:lnTo>
                  <a:lnTo>
                    <a:pt x="456" y="182"/>
                  </a:lnTo>
                  <a:lnTo>
                    <a:pt x="445" y="179"/>
                  </a:lnTo>
                  <a:lnTo>
                    <a:pt x="435" y="176"/>
                  </a:lnTo>
                  <a:lnTo>
                    <a:pt x="423" y="175"/>
                  </a:lnTo>
                  <a:lnTo>
                    <a:pt x="412" y="174"/>
                  </a:lnTo>
                  <a:lnTo>
                    <a:pt x="399" y="173"/>
                  </a:lnTo>
                  <a:lnTo>
                    <a:pt x="399" y="173"/>
                  </a:lnTo>
                  <a:lnTo>
                    <a:pt x="386" y="174"/>
                  </a:lnTo>
                  <a:lnTo>
                    <a:pt x="373" y="175"/>
                  </a:lnTo>
                  <a:lnTo>
                    <a:pt x="363" y="176"/>
                  </a:lnTo>
                  <a:lnTo>
                    <a:pt x="351" y="179"/>
                  </a:lnTo>
                  <a:lnTo>
                    <a:pt x="342" y="182"/>
                  </a:lnTo>
                  <a:lnTo>
                    <a:pt x="332" y="187"/>
                  </a:lnTo>
                  <a:lnTo>
                    <a:pt x="324" y="191"/>
                  </a:lnTo>
                  <a:lnTo>
                    <a:pt x="314" y="197"/>
                  </a:lnTo>
                  <a:lnTo>
                    <a:pt x="307" y="204"/>
                  </a:lnTo>
                  <a:lnTo>
                    <a:pt x="299" y="211"/>
                  </a:lnTo>
                  <a:lnTo>
                    <a:pt x="292" y="219"/>
                  </a:lnTo>
                  <a:lnTo>
                    <a:pt x="286" y="229"/>
                  </a:lnTo>
                  <a:lnTo>
                    <a:pt x="281" y="238"/>
                  </a:lnTo>
                  <a:lnTo>
                    <a:pt x="275" y="249"/>
                  </a:lnTo>
                  <a:lnTo>
                    <a:pt x="270" y="261"/>
                  </a:lnTo>
                  <a:lnTo>
                    <a:pt x="266" y="273"/>
                  </a:lnTo>
                  <a:lnTo>
                    <a:pt x="257" y="301"/>
                  </a:lnTo>
                  <a:lnTo>
                    <a:pt x="252" y="333"/>
                  </a:lnTo>
                  <a:lnTo>
                    <a:pt x="246" y="368"/>
                  </a:lnTo>
                  <a:lnTo>
                    <a:pt x="242" y="408"/>
                  </a:lnTo>
                  <a:lnTo>
                    <a:pt x="240" y="451"/>
                  </a:lnTo>
                  <a:lnTo>
                    <a:pt x="238" y="499"/>
                  </a:lnTo>
                  <a:lnTo>
                    <a:pt x="237" y="551"/>
                  </a:lnTo>
                  <a:lnTo>
                    <a:pt x="237" y="608"/>
                  </a:lnTo>
                  <a:lnTo>
                    <a:pt x="237" y="608"/>
                  </a:lnTo>
                  <a:lnTo>
                    <a:pt x="237" y="665"/>
                  </a:lnTo>
                  <a:lnTo>
                    <a:pt x="238" y="717"/>
                  </a:lnTo>
                  <a:lnTo>
                    <a:pt x="240" y="765"/>
                  </a:lnTo>
                  <a:lnTo>
                    <a:pt x="242" y="809"/>
                  </a:lnTo>
                  <a:lnTo>
                    <a:pt x="246" y="848"/>
                  </a:lnTo>
                  <a:lnTo>
                    <a:pt x="252" y="884"/>
                  </a:lnTo>
                  <a:lnTo>
                    <a:pt x="257" y="915"/>
                  </a:lnTo>
                  <a:lnTo>
                    <a:pt x="266" y="943"/>
                  </a:lnTo>
                  <a:lnTo>
                    <a:pt x="270" y="956"/>
                  </a:lnTo>
                  <a:lnTo>
                    <a:pt x="275" y="968"/>
                  </a:lnTo>
                  <a:lnTo>
                    <a:pt x="281" y="978"/>
                  </a:lnTo>
                  <a:lnTo>
                    <a:pt x="286" y="989"/>
                  </a:lnTo>
                  <a:lnTo>
                    <a:pt x="292" y="997"/>
                  </a:lnTo>
                  <a:lnTo>
                    <a:pt x="299" y="1005"/>
                  </a:lnTo>
                  <a:lnTo>
                    <a:pt x="307" y="1013"/>
                  </a:lnTo>
                  <a:lnTo>
                    <a:pt x="314" y="1019"/>
                  </a:lnTo>
                  <a:lnTo>
                    <a:pt x="324" y="1025"/>
                  </a:lnTo>
                  <a:lnTo>
                    <a:pt x="332" y="1029"/>
                  </a:lnTo>
                  <a:lnTo>
                    <a:pt x="342" y="1034"/>
                  </a:lnTo>
                  <a:lnTo>
                    <a:pt x="351" y="1037"/>
                  </a:lnTo>
                  <a:lnTo>
                    <a:pt x="363" y="1040"/>
                  </a:lnTo>
                  <a:lnTo>
                    <a:pt x="373" y="1041"/>
                  </a:lnTo>
                  <a:lnTo>
                    <a:pt x="386" y="1042"/>
                  </a:lnTo>
                  <a:lnTo>
                    <a:pt x="399" y="1043"/>
                  </a:lnTo>
                  <a:lnTo>
                    <a:pt x="399" y="104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sp>
          <p:nvSpPr>
            <p:cNvPr id="19" name="Freeform 13"/>
            <p:cNvSpPr>
              <a:spLocks/>
            </p:cNvSpPr>
            <p:nvPr userDrawn="1"/>
          </p:nvSpPr>
          <p:spPr bwMode="auto">
            <a:xfrm>
              <a:off x="5710238" y="2339975"/>
              <a:ext cx="296863" cy="473075"/>
            </a:xfrm>
            <a:custGeom>
              <a:avLst/>
              <a:gdLst>
                <a:gd name="T0" fmla="*/ 235 w 747"/>
                <a:gd name="T1" fmla="*/ 817 h 1194"/>
                <a:gd name="T2" fmla="*/ 235 w 747"/>
                <a:gd name="T3" fmla="*/ 839 h 1194"/>
                <a:gd name="T4" fmla="*/ 239 w 747"/>
                <a:gd name="T5" fmla="*/ 880 h 1194"/>
                <a:gd name="T6" fmla="*/ 246 w 747"/>
                <a:gd name="T7" fmla="*/ 916 h 1194"/>
                <a:gd name="T8" fmla="*/ 256 w 747"/>
                <a:gd name="T9" fmla="*/ 948 h 1194"/>
                <a:gd name="T10" fmla="*/ 271 w 747"/>
                <a:gd name="T11" fmla="*/ 976 h 1194"/>
                <a:gd name="T12" fmla="*/ 292 w 747"/>
                <a:gd name="T13" fmla="*/ 997 h 1194"/>
                <a:gd name="T14" fmla="*/ 320 w 747"/>
                <a:gd name="T15" fmla="*/ 1012 h 1194"/>
                <a:gd name="T16" fmla="*/ 354 w 747"/>
                <a:gd name="T17" fmla="*/ 1020 h 1194"/>
                <a:gd name="T18" fmla="*/ 374 w 747"/>
                <a:gd name="T19" fmla="*/ 1021 h 1194"/>
                <a:gd name="T20" fmla="*/ 411 w 747"/>
                <a:gd name="T21" fmla="*/ 1016 h 1194"/>
                <a:gd name="T22" fmla="*/ 441 w 747"/>
                <a:gd name="T23" fmla="*/ 1005 h 1194"/>
                <a:gd name="T24" fmla="*/ 465 w 747"/>
                <a:gd name="T25" fmla="*/ 987 h 1194"/>
                <a:gd name="T26" fmla="*/ 484 w 747"/>
                <a:gd name="T27" fmla="*/ 963 h 1194"/>
                <a:gd name="T28" fmla="*/ 496 w 747"/>
                <a:gd name="T29" fmla="*/ 933 h 1194"/>
                <a:gd name="T30" fmla="*/ 505 w 747"/>
                <a:gd name="T31" fmla="*/ 898 h 1194"/>
                <a:gd name="T32" fmla="*/ 509 w 747"/>
                <a:gd name="T33" fmla="*/ 860 h 1194"/>
                <a:gd name="T34" fmla="*/ 512 w 747"/>
                <a:gd name="T35" fmla="*/ 817 h 1194"/>
                <a:gd name="T36" fmla="*/ 747 w 747"/>
                <a:gd name="T37" fmla="*/ 0 h 1194"/>
                <a:gd name="T38" fmla="*/ 747 w 747"/>
                <a:gd name="T39" fmla="*/ 817 h 1194"/>
                <a:gd name="T40" fmla="*/ 745 w 747"/>
                <a:gd name="T41" fmla="*/ 870 h 1194"/>
                <a:gd name="T42" fmla="*/ 739 w 747"/>
                <a:gd name="T43" fmla="*/ 919 h 1194"/>
                <a:gd name="T44" fmla="*/ 730 w 747"/>
                <a:gd name="T45" fmla="*/ 963 h 1194"/>
                <a:gd name="T46" fmla="*/ 716 w 747"/>
                <a:gd name="T47" fmla="*/ 1003 h 1194"/>
                <a:gd name="T48" fmla="*/ 699 w 747"/>
                <a:gd name="T49" fmla="*/ 1037 h 1194"/>
                <a:gd name="T50" fmla="*/ 680 w 747"/>
                <a:gd name="T51" fmla="*/ 1068 h 1194"/>
                <a:gd name="T52" fmla="*/ 658 w 747"/>
                <a:gd name="T53" fmla="*/ 1094 h 1194"/>
                <a:gd name="T54" fmla="*/ 632 w 747"/>
                <a:gd name="T55" fmla="*/ 1117 h 1194"/>
                <a:gd name="T56" fmla="*/ 605 w 747"/>
                <a:gd name="T57" fmla="*/ 1137 h 1194"/>
                <a:gd name="T58" fmla="*/ 576 w 747"/>
                <a:gd name="T59" fmla="*/ 1153 h 1194"/>
                <a:gd name="T60" fmla="*/ 545 w 747"/>
                <a:gd name="T61" fmla="*/ 1167 h 1194"/>
                <a:gd name="T62" fmla="*/ 513 w 747"/>
                <a:gd name="T63" fmla="*/ 1178 h 1194"/>
                <a:gd name="T64" fmla="*/ 479 w 747"/>
                <a:gd name="T65" fmla="*/ 1186 h 1194"/>
                <a:gd name="T66" fmla="*/ 409 w 747"/>
                <a:gd name="T67" fmla="*/ 1194 h 1194"/>
                <a:gd name="T68" fmla="*/ 374 w 747"/>
                <a:gd name="T69" fmla="*/ 1194 h 1194"/>
                <a:gd name="T70" fmla="*/ 303 w 747"/>
                <a:gd name="T71" fmla="*/ 1192 h 1194"/>
                <a:gd name="T72" fmla="*/ 234 w 747"/>
                <a:gd name="T73" fmla="*/ 1180 h 1194"/>
                <a:gd name="T74" fmla="*/ 202 w 747"/>
                <a:gd name="T75" fmla="*/ 1170 h 1194"/>
                <a:gd name="T76" fmla="*/ 171 w 747"/>
                <a:gd name="T77" fmla="*/ 1158 h 1194"/>
                <a:gd name="T78" fmla="*/ 142 w 747"/>
                <a:gd name="T79" fmla="*/ 1142 h 1194"/>
                <a:gd name="T80" fmla="*/ 115 w 747"/>
                <a:gd name="T81" fmla="*/ 1123 h 1194"/>
                <a:gd name="T82" fmla="*/ 89 w 747"/>
                <a:gd name="T83" fmla="*/ 1101 h 1194"/>
                <a:gd name="T84" fmla="*/ 67 w 747"/>
                <a:gd name="T85" fmla="*/ 1074 h 1194"/>
                <a:gd name="T86" fmla="*/ 48 w 747"/>
                <a:gd name="T87" fmla="*/ 1043 h 1194"/>
                <a:gd name="T88" fmla="*/ 31 w 747"/>
                <a:gd name="T89" fmla="*/ 1008 h 1194"/>
                <a:gd name="T90" fmla="*/ 17 w 747"/>
                <a:gd name="T91" fmla="*/ 969 h 1194"/>
                <a:gd name="T92" fmla="*/ 8 w 747"/>
                <a:gd name="T93" fmla="*/ 924 h 1194"/>
                <a:gd name="T94" fmla="*/ 1 w 747"/>
                <a:gd name="T95" fmla="*/ 873 h 1194"/>
                <a:gd name="T96" fmla="*/ 0 w 747"/>
                <a:gd name="T97" fmla="*/ 817 h 1194"/>
                <a:gd name="T98" fmla="*/ 235 w 747"/>
                <a:gd name="T99" fmla="*/ 0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1194">
                  <a:moveTo>
                    <a:pt x="235" y="0"/>
                  </a:moveTo>
                  <a:lnTo>
                    <a:pt x="235" y="817"/>
                  </a:lnTo>
                  <a:lnTo>
                    <a:pt x="235" y="817"/>
                  </a:lnTo>
                  <a:lnTo>
                    <a:pt x="235" y="839"/>
                  </a:lnTo>
                  <a:lnTo>
                    <a:pt x="237" y="860"/>
                  </a:lnTo>
                  <a:lnTo>
                    <a:pt x="239" y="880"/>
                  </a:lnTo>
                  <a:lnTo>
                    <a:pt x="241" y="898"/>
                  </a:lnTo>
                  <a:lnTo>
                    <a:pt x="246" y="916"/>
                  </a:lnTo>
                  <a:lnTo>
                    <a:pt x="251" y="933"/>
                  </a:lnTo>
                  <a:lnTo>
                    <a:pt x="256" y="948"/>
                  </a:lnTo>
                  <a:lnTo>
                    <a:pt x="263" y="963"/>
                  </a:lnTo>
                  <a:lnTo>
                    <a:pt x="271" y="976"/>
                  </a:lnTo>
                  <a:lnTo>
                    <a:pt x="282" y="987"/>
                  </a:lnTo>
                  <a:lnTo>
                    <a:pt x="292" y="997"/>
                  </a:lnTo>
                  <a:lnTo>
                    <a:pt x="305" y="1005"/>
                  </a:lnTo>
                  <a:lnTo>
                    <a:pt x="320" y="1012"/>
                  </a:lnTo>
                  <a:lnTo>
                    <a:pt x="336" y="1016"/>
                  </a:lnTo>
                  <a:lnTo>
                    <a:pt x="354" y="1020"/>
                  </a:lnTo>
                  <a:lnTo>
                    <a:pt x="374" y="1021"/>
                  </a:lnTo>
                  <a:lnTo>
                    <a:pt x="374" y="1021"/>
                  </a:lnTo>
                  <a:lnTo>
                    <a:pt x="393" y="1020"/>
                  </a:lnTo>
                  <a:lnTo>
                    <a:pt x="411" y="1016"/>
                  </a:lnTo>
                  <a:lnTo>
                    <a:pt x="427" y="1012"/>
                  </a:lnTo>
                  <a:lnTo>
                    <a:pt x="441" y="1005"/>
                  </a:lnTo>
                  <a:lnTo>
                    <a:pt x="454" y="997"/>
                  </a:lnTo>
                  <a:lnTo>
                    <a:pt x="465" y="987"/>
                  </a:lnTo>
                  <a:lnTo>
                    <a:pt x="476" y="976"/>
                  </a:lnTo>
                  <a:lnTo>
                    <a:pt x="484" y="963"/>
                  </a:lnTo>
                  <a:lnTo>
                    <a:pt x="491" y="948"/>
                  </a:lnTo>
                  <a:lnTo>
                    <a:pt x="496" y="933"/>
                  </a:lnTo>
                  <a:lnTo>
                    <a:pt x="501" y="916"/>
                  </a:lnTo>
                  <a:lnTo>
                    <a:pt x="505" y="898"/>
                  </a:lnTo>
                  <a:lnTo>
                    <a:pt x="508" y="880"/>
                  </a:lnTo>
                  <a:lnTo>
                    <a:pt x="509" y="860"/>
                  </a:lnTo>
                  <a:lnTo>
                    <a:pt x="510" y="839"/>
                  </a:lnTo>
                  <a:lnTo>
                    <a:pt x="512" y="817"/>
                  </a:lnTo>
                  <a:lnTo>
                    <a:pt x="512" y="0"/>
                  </a:lnTo>
                  <a:lnTo>
                    <a:pt x="747" y="0"/>
                  </a:lnTo>
                  <a:lnTo>
                    <a:pt x="747" y="817"/>
                  </a:lnTo>
                  <a:lnTo>
                    <a:pt x="747" y="817"/>
                  </a:lnTo>
                  <a:lnTo>
                    <a:pt x="747" y="845"/>
                  </a:lnTo>
                  <a:lnTo>
                    <a:pt x="745" y="870"/>
                  </a:lnTo>
                  <a:lnTo>
                    <a:pt x="742" y="896"/>
                  </a:lnTo>
                  <a:lnTo>
                    <a:pt x="739" y="919"/>
                  </a:lnTo>
                  <a:lnTo>
                    <a:pt x="734" y="942"/>
                  </a:lnTo>
                  <a:lnTo>
                    <a:pt x="730" y="963"/>
                  </a:lnTo>
                  <a:lnTo>
                    <a:pt x="723" y="983"/>
                  </a:lnTo>
                  <a:lnTo>
                    <a:pt x="716" y="1003"/>
                  </a:lnTo>
                  <a:lnTo>
                    <a:pt x="708" y="1020"/>
                  </a:lnTo>
                  <a:lnTo>
                    <a:pt x="699" y="1037"/>
                  </a:lnTo>
                  <a:lnTo>
                    <a:pt x="690" y="1052"/>
                  </a:lnTo>
                  <a:lnTo>
                    <a:pt x="680" y="1068"/>
                  </a:lnTo>
                  <a:lnTo>
                    <a:pt x="669" y="1081"/>
                  </a:lnTo>
                  <a:lnTo>
                    <a:pt x="658" y="1094"/>
                  </a:lnTo>
                  <a:lnTo>
                    <a:pt x="645" y="1107"/>
                  </a:lnTo>
                  <a:lnTo>
                    <a:pt x="632" y="1117"/>
                  </a:lnTo>
                  <a:lnTo>
                    <a:pt x="619" y="1128"/>
                  </a:lnTo>
                  <a:lnTo>
                    <a:pt x="605" y="1137"/>
                  </a:lnTo>
                  <a:lnTo>
                    <a:pt x="590" y="1146"/>
                  </a:lnTo>
                  <a:lnTo>
                    <a:pt x="576" y="1153"/>
                  </a:lnTo>
                  <a:lnTo>
                    <a:pt x="560" y="1160"/>
                  </a:lnTo>
                  <a:lnTo>
                    <a:pt x="545" y="1167"/>
                  </a:lnTo>
                  <a:lnTo>
                    <a:pt x="529" y="1173"/>
                  </a:lnTo>
                  <a:lnTo>
                    <a:pt x="513" y="1178"/>
                  </a:lnTo>
                  <a:lnTo>
                    <a:pt x="496" y="1181"/>
                  </a:lnTo>
                  <a:lnTo>
                    <a:pt x="479" y="1186"/>
                  </a:lnTo>
                  <a:lnTo>
                    <a:pt x="444" y="1191"/>
                  </a:lnTo>
                  <a:lnTo>
                    <a:pt x="409" y="1194"/>
                  </a:lnTo>
                  <a:lnTo>
                    <a:pt x="374" y="1194"/>
                  </a:lnTo>
                  <a:lnTo>
                    <a:pt x="374" y="1194"/>
                  </a:lnTo>
                  <a:lnTo>
                    <a:pt x="338" y="1194"/>
                  </a:lnTo>
                  <a:lnTo>
                    <a:pt x="303" y="1192"/>
                  </a:lnTo>
                  <a:lnTo>
                    <a:pt x="268" y="1187"/>
                  </a:lnTo>
                  <a:lnTo>
                    <a:pt x="234" y="1180"/>
                  </a:lnTo>
                  <a:lnTo>
                    <a:pt x="218" y="1175"/>
                  </a:lnTo>
                  <a:lnTo>
                    <a:pt x="202" y="1170"/>
                  </a:lnTo>
                  <a:lnTo>
                    <a:pt x="186" y="1164"/>
                  </a:lnTo>
                  <a:lnTo>
                    <a:pt x="171" y="1158"/>
                  </a:lnTo>
                  <a:lnTo>
                    <a:pt x="155" y="1150"/>
                  </a:lnTo>
                  <a:lnTo>
                    <a:pt x="142" y="1142"/>
                  </a:lnTo>
                  <a:lnTo>
                    <a:pt x="128" y="1134"/>
                  </a:lnTo>
                  <a:lnTo>
                    <a:pt x="115" y="1123"/>
                  </a:lnTo>
                  <a:lnTo>
                    <a:pt x="102" y="1113"/>
                  </a:lnTo>
                  <a:lnTo>
                    <a:pt x="89" y="1101"/>
                  </a:lnTo>
                  <a:lnTo>
                    <a:pt x="78" y="1088"/>
                  </a:lnTo>
                  <a:lnTo>
                    <a:pt x="67" y="1074"/>
                  </a:lnTo>
                  <a:lnTo>
                    <a:pt x="57" y="1059"/>
                  </a:lnTo>
                  <a:lnTo>
                    <a:pt x="48" y="1043"/>
                  </a:lnTo>
                  <a:lnTo>
                    <a:pt x="39" y="1027"/>
                  </a:lnTo>
                  <a:lnTo>
                    <a:pt x="31" y="1008"/>
                  </a:lnTo>
                  <a:lnTo>
                    <a:pt x="24" y="989"/>
                  </a:lnTo>
                  <a:lnTo>
                    <a:pt x="17" y="969"/>
                  </a:lnTo>
                  <a:lnTo>
                    <a:pt x="13" y="947"/>
                  </a:lnTo>
                  <a:lnTo>
                    <a:pt x="8" y="924"/>
                  </a:lnTo>
                  <a:lnTo>
                    <a:pt x="5" y="899"/>
                  </a:lnTo>
                  <a:lnTo>
                    <a:pt x="1" y="873"/>
                  </a:lnTo>
                  <a:lnTo>
                    <a:pt x="0" y="846"/>
                  </a:lnTo>
                  <a:lnTo>
                    <a:pt x="0" y="817"/>
                  </a:lnTo>
                  <a:lnTo>
                    <a:pt x="0" y="0"/>
                  </a:lnTo>
                  <a:lnTo>
                    <a:pt x="23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1800" dirty="0"/>
            </a:p>
          </p:txBody>
        </p:sp>
      </p:grpSp>
    </p:spTree>
    <p:extLst>
      <p:ext uri="{BB962C8B-B14F-4D97-AF65-F5344CB8AC3E}">
        <p14:creationId xmlns:p14="http://schemas.microsoft.com/office/powerpoint/2010/main" val="1384455294"/>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Espace réservé du texte 4"/>
          <p:cNvSpPr>
            <a:spLocks noGrp="1"/>
          </p:cNvSpPr>
          <p:nvPr>
            <p:ph type="body" sz="quarter" idx="10" hasCustomPrompt="1"/>
          </p:nvPr>
        </p:nvSpPr>
        <p:spPr>
          <a:xfrm>
            <a:off x="542927" y="1139514"/>
            <a:ext cx="8060895" cy="4759637"/>
          </a:xfrm>
          <a:prstGeom prst="rect">
            <a:avLst/>
          </a:prstGeom>
        </p:spPr>
        <p:txBody>
          <a:bodyPr lIns="0" tIns="0" rIns="0" bIns="0"/>
          <a:lstStyle>
            <a:lvl1pPr marL="177796" indent="-177796">
              <a:spcBef>
                <a:spcPts val="300"/>
              </a:spcBef>
              <a:buClr>
                <a:schemeClr val="accent1"/>
              </a:buClr>
              <a:defRPr sz="1800"/>
            </a:lvl1pPr>
            <a:lvl2pPr marL="450839" indent="-184146">
              <a:spcBef>
                <a:spcPts val="300"/>
              </a:spcBef>
              <a:buClr>
                <a:schemeClr val="tx1"/>
              </a:buClr>
              <a:buFont typeface="Arial" pitchFamily="34" charset="0"/>
              <a:buChar char="−"/>
              <a:defRPr sz="1600"/>
            </a:lvl2pPr>
            <a:lvl3pPr marL="715945" indent="-176209">
              <a:spcBef>
                <a:spcPts val="300"/>
              </a:spcBef>
              <a:buClr>
                <a:schemeClr val="tx1"/>
              </a:buClr>
              <a:buFont typeface="Arial" pitchFamily="34" charset="0"/>
              <a:buChar char="−"/>
              <a:tabLst/>
              <a:defRPr sz="1400"/>
            </a:lvl3pPr>
            <a:lvl4pPr marL="982638" indent="-177796">
              <a:spcBef>
                <a:spcPts val="300"/>
              </a:spcBef>
              <a:buClr>
                <a:schemeClr val="tx1"/>
              </a:buClr>
              <a:buFont typeface="Arial" pitchFamily="34" charset="0"/>
              <a:buChar char="−"/>
              <a:defRPr sz="1200"/>
            </a:lvl4pPr>
            <a:lvl5pPr marL="1255682" indent="-177796">
              <a:spcBef>
                <a:spcPts val="300"/>
              </a:spcBef>
              <a:buClr>
                <a:schemeClr val="tx1"/>
              </a:buClr>
              <a:buFont typeface="Arial" pitchFamily="34" charset="0"/>
              <a:buChar char="−"/>
              <a:defRPr sz="1000"/>
            </a:lvl5pPr>
          </a:lstStyle>
          <a:p>
            <a:pPr lvl="0"/>
            <a:r>
              <a:rPr lang="fr-FR" dirty="0"/>
              <a:t>First </a:t>
            </a:r>
            <a:r>
              <a:rPr lang="fr-FR" dirty="0" err="1"/>
              <a:t>level</a:t>
            </a:r>
            <a:r>
              <a:rPr lang="fr-FR" dirty="0"/>
              <a:t> </a:t>
            </a:r>
            <a:r>
              <a:rPr lang="fr-FR" dirty="0" err="1"/>
              <a:t>text</a:t>
            </a:r>
            <a:endParaRPr lang="fr-FR" dirty="0"/>
          </a:p>
          <a:p>
            <a:pPr lvl="1"/>
            <a:r>
              <a:rPr lang="fr-FR" dirty="0"/>
              <a:t>Second </a:t>
            </a:r>
            <a:r>
              <a:rPr lang="fr-FR" dirty="0" err="1"/>
              <a:t>level</a:t>
            </a:r>
            <a:r>
              <a:rPr lang="fr-FR" dirty="0"/>
              <a:t> </a:t>
            </a:r>
            <a:r>
              <a:rPr lang="fr-FR" dirty="0" err="1"/>
              <a:t>text</a:t>
            </a:r>
            <a:endParaRPr lang="fr-FR" dirty="0"/>
          </a:p>
          <a:p>
            <a:pPr lvl="2"/>
            <a:r>
              <a:rPr lang="fr-FR" dirty="0" err="1"/>
              <a:t>Third</a:t>
            </a:r>
            <a:r>
              <a:rPr lang="fr-FR" dirty="0"/>
              <a:t> </a:t>
            </a:r>
            <a:r>
              <a:rPr lang="fr-FR" dirty="0" err="1"/>
              <a:t>level</a:t>
            </a:r>
            <a:r>
              <a:rPr lang="fr-FR" dirty="0"/>
              <a:t> </a:t>
            </a:r>
            <a:r>
              <a:rPr lang="fr-FR" dirty="0" err="1"/>
              <a:t>text</a:t>
            </a:r>
            <a:endParaRPr lang="fr-FR" dirty="0"/>
          </a:p>
          <a:p>
            <a:pPr lvl="3"/>
            <a:r>
              <a:rPr lang="fr-FR" dirty="0" err="1"/>
              <a:t>Fourth</a:t>
            </a:r>
            <a:r>
              <a:rPr lang="fr-FR" dirty="0"/>
              <a:t> </a:t>
            </a:r>
            <a:r>
              <a:rPr lang="fr-FR" dirty="0" err="1"/>
              <a:t>level</a:t>
            </a:r>
            <a:r>
              <a:rPr lang="fr-FR" dirty="0"/>
              <a:t> </a:t>
            </a:r>
            <a:r>
              <a:rPr lang="fr-FR" dirty="0" err="1"/>
              <a:t>text</a:t>
            </a:r>
            <a:endParaRPr lang="fr-FR" dirty="0"/>
          </a:p>
          <a:p>
            <a:pPr lvl="4"/>
            <a:r>
              <a:rPr lang="fr-FR" dirty="0" err="1"/>
              <a:t>Fifth</a:t>
            </a:r>
            <a:r>
              <a:rPr lang="fr-FR" dirty="0"/>
              <a:t> </a:t>
            </a:r>
            <a:r>
              <a:rPr lang="fr-FR" dirty="0" err="1"/>
              <a:t>level</a:t>
            </a:r>
            <a:r>
              <a:rPr lang="fr-FR" dirty="0"/>
              <a:t> </a:t>
            </a:r>
            <a:r>
              <a:rPr lang="fr-FR" dirty="0" err="1"/>
              <a:t>text</a:t>
            </a:r>
            <a:endParaRPr lang="fr-FR" dirty="0"/>
          </a:p>
        </p:txBody>
      </p:sp>
      <p:sp>
        <p:nvSpPr>
          <p:cNvPr id="4" name="Espace réservé du texte 5"/>
          <p:cNvSpPr>
            <a:spLocks noGrp="1"/>
          </p:cNvSpPr>
          <p:nvPr>
            <p:ph type="body" sz="quarter" idx="21" hasCustomPrompt="1"/>
          </p:nvPr>
        </p:nvSpPr>
        <p:spPr>
          <a:xfrm>
            <a:off x="180976" y="187334"/>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5" name="Titre 3"/>
          <p:cNvSpPr>
            <a:spLocks noGrp="1"/>
          </p:cNvSpPr>
          <p:nvPr>
            <p:ph type="title" hasCustomPrompt="1"/>
          </p:nvPr>
        </p:nvSpPr>
        <p:spPr>
          <a:xfrm>
            <a:off x="180978" y="397062"/>
            <a:ext cx="8425921" cy="345157"/>
          </a:xfrm>
          <a:prstGeom prst="rect">
            <a:avLst/>
          </a:prstGeom>
        </p:spPr>
        <p:txBody>
          <a:bodyPr lIns="0" tIns="0" rIns="0" bIns="0"/>
          <a:lstStyle>
            <a:lvl1pPr>
              <a:defRPr sz="1600" cap="all" baseline="0"/>
            </a:lvl1pPr>
          </a:lstStyle>
          <a:p>
            <a:r>
              <a:rPr lang="fr-FR" dirty="0"/>
              <a:t>PAGE TITLE</a:t>
            </a:r>
          </a:p>
        </p:txBody>
      </p:sp>
    </p:spTree>
    <p:extLst>
      <p:ext uri="{BB962C8B-B14F-4D97-AF65-F5344CB8AC3E}">
        <p14:creationId xmlns:p14="http://schemas.microsoft.com/office/powerpoint/2010/main" val="450729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Espace réservé du texte 4"/>
          <p:cNvSpPr>
            <a:spLocks noGrp="1"/>
          </p:cNvSpPr>
          <p:nvPr>
            <p:ph type="body" sz="quarter" idx="10" hasCustomPrompt="1"/>
          </p:nvPr>
        </p:nvSpPr>
        <p:spPr>
          <a:xfrm>
            <a:off x="542927" y="1139514"/>
            <a:ext cx="8060895" cy="4759637"/>
          </a:xfrm>
          <a:prstGeom prst="rect">
            <a:avLst/>
          </a:prstGeom>
        </p:spPr>
        <p:txBody>
          <a:bodyPr lIns="0" tIns="0" rIns="0" bIns="0"/>
          <a:lstStyle>
            <a:lvl1pPr marL="177796" indent="-177796">
              <a:spcBef>
                <a:spcPts val="300"/>
              </a:spcBef>
              <a:buClr>
                <a:schemeClr val="accent1"/>
              </a:buClr>
              <a:defRPr sz="1800"/>
            </a:lvl1pPr>
            <a:lvl2pPr marL="450839" indent="-184146">
              <a:spcBef>
                <a:spcPts val="300"/>
              </a:spcBef>
              <a:buClr>
                <a:schemeClr val="tx1"/>
              </a:buClr>
              <a:buFont typeface="Arial" pitchFamily="34" charset="0"/>
              <a:buChar char="−"/>
              <a:defRPr sz="1600"/>
            </a:lvl2pPr>
            <a:lvl3pPr marL="715945" indent="-176209">
              <a:spcBef>
                <a:spcPts val="300"/>
              </a:spcBef>
              <a:buClr>
                <a:schemeClr val="tx1"/>
              </a:buClr>
              <a:buFont typeface="Arial" pitchFamily="34" charset="0"/>
              <a:buChar char="−"/>
              <a:tabLst/>
              <a:defRPr sz="1400"/>
            </a:lvl3pPr>
            <a:lvl4pPr marL="982638" indent="-177796">
              <a:spcBef>
                <a:spcPts val="300"/>
              </a:spcBef>
              <a:buClr>
                <a:schemeClr val="tx1"/>
              </a:buClr>
              <a:buFont typeface="Arial" pitchFamily="34" charset="0"/>
              <a:buChar char="−"/>
              <a:defRPr sz="1200"/>
            </a:lvl4pPr>
            <a:lvl5pPr marL="1255682" indent="-177796">
              <a:spcBef>
                <a:spcPts val="300"/>
              </a:spcBef>
              <a:buClr>
                <a:schemeClr val="tx1"/>
              </a:buClr>
              <a:buFont typeface="Arial" pitchFamily="34" charset="0"/>
              <a:buChar char="−"/>
              <a:defRPr sz="1000"/>
            </a:lvl5pPr>
          </a:lstStyle>
          <a:p>
            <a:pPr lvl="0"/>
            <a:r>
              <a:rPr lang="fr-FR" dirty="0"/>
              <a:t>First </a:t>
            </a:r>
            <a:r>
              <a:rPr lang="fr-FR" dirty="0" err="1"/>
              <a:t>level</a:t>
            </a:r>
            <a:r>
              <a:rPr lang="fr-FR" dirty="0"/>
              <a:t> </a:t>
            </a:r>
            <a:r>
              <a:rPr lang="fr-FR" dirty="0" err="1"/>
              <a:t>text</a:t>
            </a:r>
            <a:endParaRPr lang="fr-FR" dirty="0"/>
          </a:p>
          <a:p>
            <a:pPr lvl="1"/>
            <a:r>
              <a:rPr lang="fr-FR" dirty="0"/>
              <a:t>Second </a:t>
            </a:r>
            <a:r>
              <a:rPr lang="fr-FR" dirty="0" err="1"/>
              <a:t>level</a:t>
            </a:r>
            <a:r>
              <a:rPr lang="fr-FR" dirty="0"/>
              <a:t> </a:t>
            </a:r>
            <a:r>
              <a:rPr lang="fr-FR" dirty="0" err="1"/>
              <a:t>text</a:t>
            </a:r>
            <a:endParaRPr lang="fr-FR" dirty="0"/>
          </a:p>
          <a:p>
            <a:pPr lvl="2"/>
            <a:r>
              <a:rPr lang="fr-FR" dirty="0" err="1"/>
              <a:t>Third</a:t>
            </a:r>
            <a:r>
              <a:rPr lang="fr-FR" dirty="0"/>
              <a:t> </a:t>
            </a:r>
            <a:r>
              <a:rPr lang="fr-FR" dirty="0" err="1"/>
              <a:t>level</a:t>
            </a:r>
            <a:r>
              <a:rPr lang="fr-FR" dirty="0"/>
              <a:t> </a:t>
            </a:r>
            <a:r>
              <a:rPr lang="fr-FR" dirty="0" err="1"/>
              <a:t>text</a:t>
            </a:r>
            <a:endParaRPr lang="fr-FR" dirty="0"/>
          </a:p>
          <a:p>
            <a:pPr lvl="3"/>
            <a:r>
              <a:rPr lang="fr-FR" dirty="0" err="1"/>
              <a:t>Fourth</a:t>
            </a:r>
            <a:r>
              <a:rPr lang="fr-FR" dirty="0"/>
              <a:t> </a:t>
            </a:r>
            <a:r>
              <a:rPr lang="fr-FR" dirty="0" err="1"/>
              <a:t>level</a:t>
            </a:r>
            <a:r>
              <a:rPr lang="fr-FR" dirty="0"/>
              <a:t> </a:t>
            </a:r>
            <a:r>
              <a:rPr lang="fr-FR" dirty="0" err="1"/>
              <a:t>text</a:t>
            </a:r>
            <a:endParaRPr lang="fr-FR" dirty="0"/>
          </a:p>
          <a:p>
            <a:pPr lvl="4"/>
            <a:r>
              <a:rPr lang="fr-FR" dirty="0" err="1"/>
              <a:t>Fifth</a:t>
            </a:r>
            <a:r>
              <a:rPr lang="fr-FR" dirty="0"/>
              <a:t> </a:t>
            </a:r>
            <a:r>
              <a:rPr lang="fr-FR" dirty="0" err="1"/>
              <a:t>level</a:t>
            </a:r>
            <a:r>
              <a:rPr lang="fr-FR" dirty="0"/>
              <a:t> </a:t>
            </a:r>
            <a:r>
              <a:rPr lang="fr-FR" dirty="0" err="1"/>
              <a:t>text</a:t>
            </a:r>
            <a:endParaRPr lang="fr-FR" dirty="0"/>
          </a:p>
        </p:txBody>
      </p:sp>
      <p:sp>
        <p:nvSpPr>
          <p:cNvPr id="4" name="Espace réservé du texte 5"/>
          <p:cNvSpPr>
            <a:spLocks noGrp="1"/>
          </p:cNvSpPr>
          <p:nvPr>
            <p:ph type="body" sz="quarter" idx="21" hasCustomPrompt="1"/>
          </p:nvPr>
        </p:nvSpPr>
        <p:spPr>
          <a:xfrm>
            <a:off x="180976" y="187334"/>
            <a:ext cx="8423275" cy="215900"/>
          </a:xfrm>
          <a:prstGeom prst="rect">
            <a:avLst/>
          </a:prstGeom>
        </p:spPr>
        <p:txBody>
          <a:bodyPr lIns="0" tIns="0" rIns="0" bIns="0"/>
          <a:lstStyle>
            <a:lvl1pPr marL="0" indent="0">
              <a:buNone/>
              <a:defRPr sz="1200" cap="none" baseline="0">
                <a:solidFill>
                  <a:schemeClr val="accent1"/>
                </a:solidFill>
                <a:latin typeface="+mj-lt"/>
              </a:defRPr>
            </a:lvl1pPr>
          </a:lstStyle>
          <a:p>
            <a:r>
              <a:rPr lang="fr-FR" cap="all" dirty="0"/>
              <a:t>00 CHAPTER TITLE</a:t>
            </a:r>
            <a:endParaRPr lang="fr-FR" cap="all" noProof="1"/>
          </a:p>
        </p:txBody>
      </p:sp>
      <p:sp>
        <p:nvSpPr>
          <p:cNvPr id="5" name="Titre 3"/>
          <p:cNvSpPr>
            <a:spLocks noGrp="1"/>
          </p:cNvSpPr>
          <p:nvPr>
            <p:ph type="title" hasCustomPrompt="1"/>
          </p:nvPr>
        </p:nvSpPr>
        <p:spPr>
          <a:xfrm>
            <a:off x="180978" y="397062"/>
            <a:ext cx="8425921" cy="345157"/>
          </a:xfrm>
          <a:prstGeom prst="rect">
            <a:avLst/>
          </a:prstGeom>
        </p:spPr>
        <p:txBody>
          <a:bodyPr lIns="0" tIns="0" rIns="0" bIns="0"/>
          <a:lstStyle>
            <a:lvl1pPr>
              <a:defRPr sz="1600" cap="all" baseline="0"/>
            </a:lvl1pPr>
          </a:lstStyle>
          <a:p>
            <a:r>
              <a:rPr lang="fr-FR" dirty="0"/>
              <a:t>PAGE TITLE</a:t>
            </a:r>
          </a:p>
        </p:txBody>
      </p:sp>
    </p:spTree>
    <p:extLst>
      <p:ext uri="{BB962C8B-B14F-4D97-AF65-F5344CB8AC3E}">
        <p14:creationId xmlns:p14="http://schemas.microsoft.com/office/powerpoint/2010/main" val="1882508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 Title">
    <p:spTree>
      <p:nvGrpSpPr>
        <p:cNvPr id="1" name=""/>
        <p:cNvGrpSpPr/>
        <p:nvPr/>
      </p:nvGrpSpPr>
      <p:grpSpPr>
        <a:xfrm>
          <a:off x="0" y="0"/>
          <a:ext cx="0" cy="0"/>
          <a:chOff x="0" y="0"/>
          <a:chExt cx="0" cy="0"/>
        </a:xfrm>
      </p:grpSpPr>
      <p:sp>
        <p:nvSpPr>
          <p:cNvPr id="93" name="Espace réservé pour une image  5"/>
          <p:cNvSpPr>
            <a:spLocks noGrp="1"/>
          </p:cNvSpPr>
          <p:nvPr>
            <p:ph type="pic" sz="quarter" idx="10"/>
          </p:nvPr>
        </p:nvSpPr>
        <p:spPr>
          <a:xfrm>
            <a:off x="180978" y="241301"/>
            <a:ext cx="8785225" cy="3738032"/>
          </a:xfrm>
          <a:prstGeom prst="rect">
            <a:avLst/>
          </a:prstGeom>
        </p:spPr>
        <p:txBody>
          <a:bodyPr/>
          <a:lstStyle>
            <a:lvl1pPr marL="0" indent="0">
              <a:buFontTx/>
              <a:buNone/>
              <a:defRPr/>
            </a:lvl1pPr>
          </a:lstStyle>
          <a:p>
            <a:r>
              <a:rPr lang="fr-FR"/>
              <a:t>Cliquez sur l'icône pour ajouter une image</a:t>
            </a:r>
            <a:endParaRPr lang="fr-FR" dirty="0"/>
          </a:p>
        </p:txBody>
      </p:sp>
      <p:sp>
        <p:nvSpPr>
          <p:cNvPr id="5" name="Rectangle 41"/>
          <p:cNvSpPr>
            <a:spLocks noGrp="1" noChangeArrowheads="1"/>
          </p:cNvSpPr>
          <p:nvPr>
            <p:ph type="title" hasCustomPrompt="1"/>
          </p:nvPr>
        </p:nvSpPr>
        <p:spPr bwMode="auto">
          <a:xfrm>
            <a:off x="180978" y="4030137"/>
            <a:ext cx="8785225" cy="187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0" tIns="0" rIns="0" bIns="0" numCol="1" anchor="ctr" anchorCtr="0" compatLnSpc="1">
            <a:prstTxWarp prst="textNoShape">
              <a:avLst/>
            </a:prstTxWarp>
          </a:bodyPr>
          <a:lstStyle>
            <a:lvl1pPr>
              <a:defRPr sz="2400" cap="all" baseline="0">
                <a:latin typeface="+mn-lt"/>
              </a:defRPr>
            </a:lvl1pPr>
          </a:lstStyle>
          <a:p>
            <a:pPr lvl="0"/>
            <a:r>
              <a:rPr lang="fr-FR" dirty="0"/>
              <a:t>PRESENTATION TITLE</a:t>
            </a:r>
          </a:p>
        </p:txBody>
      </p:sp>
    </p:spTree>
    <p:extLst>
      <p:ext uri="{BB962C8B-B14F-4D97-AF65-F5344CB8AC3E}">
        <p14:creationId xmlns:p14="http://schemas.microsoft.com/office/powerpoint/2010/main" val="2143892483"/>
      </p:ext>
    </p:extLst>
  </p:cSld>
  <p:clrMapOvr>
    <a:masterClrMapping/>
  </p:clrMapOvr>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5E637CD-0640-49C4-97F5-1821D989EDEF}" type="datetimeFigureOut">
              <a:rPr lang="fr-FR" smtClean="0"/>
              <a:t>29/08/2017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EB7E84-FCE5-4C59-8C9C-6CD984661FDE}" type="slidenum">
              <a:rPr lang="fr-FR" smtClean="0"/>
              <a:t>‹N°›</a:t>
            </a:fld>
            <a:endParaRPr lang="fr-FR"/>
          </a:p>
        </p:txBody>
      </p:sp>
    </p:spTree>
    <p:extLst>
      <p:ext uri="{BB962C8B-B14F-4D97-AF65-F5344CB8AC3E}">
        <p14:creationId xmlns:p14="http://schemas.microsoft.com/office/powerpoint/2010/main" val="385764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FR"/>
              <a:t>CR2PA - Atelier N°8 -10 déc 2015_RTE       Bernard Ouillon, Yves Sarrazin</a:t>
            </a:r>
          </a:p>
        </p:txBody>
      </p:sp>
      <p:sp>
        <p:nvSpPr>
          <p:cNvPr id="5" name="Espace réservé du numéro de diapositive 4"/>
          <p:cNvSpPr>
            <a:spLocks noGrp="1"/>
          </p:cNvSpPr>
          <p:nvPr>
            <p:ph type="sldNum" sz="quarter" idx="12"/>
          </p:nvPr>
        </p:nvSpPr>
        <p:spPr/>
        <p:txBody>
          <a:bodyPr/>
          <a:lstStyle/>
          <a:p>
            <a:fld id="{FCE514DE-E9F9-4E23-84E5-45B810FC164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FR"/>
              <a:t>CR2PA - Atelier N°8 -10 déc 2015_RTE       Bernard Ouillon, Yves Sarrazin</a:t>
            </a:r>
          </a:p>
        </p:txBody>
      </p:sp>
      <p:sp>
        <p:nvSpPr>
          <p:cNvPr id="4" name="Espace réservé du numéro de diapositive 3"/>
          <p:cNvSpPr>
            <a:spLocks noGrp="1"/>
          </p:cNvSpPr>
          <p:nvPr>
            <p:ph type="sldNum" sz="quarter" idx="12"/>
          </p:nvPr>
        </p:nvSpPr>
        <p:spPr/>
        <p:txBody>
          <a:bodyPr/>
          <a:lstStyle/>
          <a:p>
            <a:fld id="{FCE514DE-E9F9-4E23-84E5-45B810FC164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a:t>CR2PA - Atelier N°8 -10 déc 2015_RTE       Bernard Ouillon, Yves Sarrazin</a:t>
            </a:r>
          </a:p>
        </p:txBody>
      </p:sp>
      <p:sp>
        <p:nvSpPr>
          <p:cNvPr id="7" name="Espace réservé du numéro de diapositive 6"/>
          <p:cNvSpPr>
            <a:spLocks noGrp="1"/>
          </p:cNvSpPr>
          <p:nvPr>
            <p:ph type="sldNum" sz="quarter" idx="12"/>
          </p:nvPr>
        </p:nvSpPr>
        <p:spPr/>
        <p:txBody>
          <a:bodyPr/>
          <a:lstStyle/>
          <a:p>
            <a:fld id="{FCE514DE-E9F9-4E23-84E5-45B810FC164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E514DE-E9F9-4E23-84E5-45B810FC164B}" type="slidenum">
              <a:rPr lang="fr-FR" smtClean="0"/>
              <a:pPr/>
              <a:t>‹N°›</a:t>
            </a:fld>
            <a:endParaRPr lang="fr-FR"/>
          </a:p>
        </p:txBody>
      </p:sp>
      <p:sp>
        <p:nvSpPr>
          <p:cNvPr id="8" name="Espace réservé du pied de page 4"/>
          <p:cNvSpPr txBox="1">
            <a:spLocks/>
          </p:cNvSpPr>
          <p:nvPr userDrawn="1"/>
        </p:nvSpPr>
        <p:spPr>
          <a:xfrm>
            <a:off x="3275856" y="6165304"/>
            <a:ext cx="2895600" cy="692696"/>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rPr>
              <a:t>CR2PA - Atelier N°8, 17 novembre 2015,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jpeg"/><Relationship Id="rId4" Type="http://schemas.openxmlformats.org/officeDocument/2006/relationships/slideLayout" Target="../slideLayouts/slideLayout16.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2.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6.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514DE-E9F9-4E23-84E5-45B810FC164B}" type="slidenum">
              <a:rPr lang="fr-FR" smtClean="0"/>
              <a:pPr/>
              <a:t>‹N°›</a:t>
            </a:fld>
            <a:endParaRPr lang="fr-FR"/>
          </a:p>
        </p:txBody>
      </p:sp>
      <p:sp>
        <p:nvSpPr>
          <p:cNvPr id="7" name="Espace réservé du pied de page 4"/>
          <p:cNvSpPr>
            <a:spLocks noGrp="1"/>
          </p:cNvSpPr>
          <p:nvPr userDrawn="1">
            <p:ph type="ftr" sz="quarter" idx="3"/>
          </p:nvPr>
        </p:nvSpPr>
        <p:spPr>
          <a:xfrm>
            <a:off x="2699792" y="6237312"/>
            <a:ext cx="5904656" cy="365125"/>
          </a:xfrm>
          <a:prstGeom prst="rect">
            <a:avLst/>
          </a:prstGeom>
        </p:spPr>
        <p:txBody>
          <a:bodyPr/>
          <a:lstStyle/>
          <a:p>
            <a:r>
              <a:rPr lang="fr-FR"/>
              <a:t>CR2PA - Atelier N°8 -10 déc 2015_RTE       Bernard Ouillon, Yves Sarrazin</a:t>
            </a:r>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1065213" y="0"/>
            <a:ext cx="73945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altLang="fr-FR"/>
              <a:t>Cliquez pour modifier le style du titre</a:t>
            </a:r>
          </a:p>
        </p:txBody>
      </p:sp>
      <p:sp>
        <p:nvSpPr>
          <p:cNvPr id="6147" name="Espace réservé du texte 2"/>
          <p:cNvSpPr>
            <a:spLocks noGrp="1"/>
          </p:cNvSpPr>
          <p:nvPr>
            <p:ph type="body" idx="1"/>
          </p:nvPr>
        </p:nvSpPr>
        <p:spPr bwMode="auto">
          <a:xfrm>
            <a:off x="519113" y="1584325"/>
            <a:ext cx="79406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0" y="6092825"/>
            <a:ext cx="2133600" cy="144463"/>
          </a:xfrm>
          <a:prstGeom prst="rect">
            <a:avLst/>
          </a:prstGeom>
        </p:spPr>
        <p:txBody>
          <a:bodyPr vert="horz" lIns="91440" tIns="45720" rIns="91440" bIns="45720" rtlCol="0" anchor="ctr"/>
          <a:lstStyle>
            <a:lvl1pPr algn="l" eaLnBrk="1" fontAlgn="auto" hangingPunct="1">
              <a:spcBef>
                <a:spcPts val="0"/>
              </a:spcBef>
              <a:spcAft>
                <a:spcPts val="0"/>
              </a:spcAft>
              <a:defRPr sz="800">
                <a:solidFill>
                  <a:prstClr val="white"/>
                </a:solidFill>
                <a:latin typeface="Arial"/>
              </a:defRPr>
            </a:lvl1pPr>
          </a:lstStyle>
          <a:p>
            <a:pPr>
              <a:defRPr/>
            </a:pPr>
            <a:endParaRPr lang="fr-FR" dirty="0"/>
          </a:p>
        </p:txBody>
      </p:sp>
      <p:sp>
        <p:nvSpPr>
          <p:cNvPr id="5" name="Espace réservé du pied de page 4"/>
          <p:cNvSpPr>
            <a:spLocks noGrp="1"/>
          </p:cNvSpPr>
          <p:nvPr>
            <p:ph type="ftr" sz="quarter" idx="3"/>
          </p:nvPr>
        </p:nvSpPr>
        <p:spPr>
          <a:xfrm>
            <a:off x="900113" y="6216650"/>
            <a:ext cx="5892800" cy="457200"/>
          </a:xfrm>
          <a:prstGeom prst="rect">
            <a:avLst/>
          </a:prstGeom>
        </p:spPr>
        <p:txBody>
          <a:bodyPr vert="horz" lIns="0" tIns="0" rIns="0" bIns="0" rtlCol="0" anchor="ctr"/>
          <a:lstStyle>
            <a:lvl1pPr algn="l" eaLnBrk="1" fontAlgn="auto" hangingPunct="1">
              <a:spcBef>
                <a:spcPts val="0"/>
              </a:spcBef>
              <a:spcAft>
                <a:spcPts val="0"/>
              </a:spcAft>
              <a:defRPr sz="700">
                <a:solidFill>
                  <a:prstClr val="black"/>
                </a:solidFill>
                <a:latin typeface="Arial"/>
              </a:defRPr>
            </a:lvl1pPr>
          </a:lstStyle>
          <a:p>
            <a:pPr>
              <a:defRPr/>
            </a:pPr>
            <a:r>
              <a:rPr lang="fr-FR"/>
              <a:t>CR2PA - Atelier N°8 -10 déc 2015_RTE       Bernard Ouillon, Yves Sarrazin</a:t>
            </a:r>
          </a:p>
        </p:txBody>
      </p:sp>
      <p:sp>
        <p:nvSpPr>
          <p:cNvPr id="6" name="Espace réservé du numéro de diapositive 5"/>
          <p:cNvSpPr>
            <a:spLocks noGrp="1"/>
          </p:cNvSpPr>
          <p:nvPr>
            <p:ph type="sldNum" sz="quarter" idx="4"/>
          </p:nvPr>
        </p:nvSpPr>
        <p:spPr>
          <a:xfrm>
            <a:off x="0" y="6216650"/>
            <a:ext cx="846138" cy="457200"/>
          </a:xfrm>
          <a:prstGeom prst="rect">
            <a:avLst/>
          </a:prstGeom>
        </p:spPr>
        <p:txBody>
          <a:bodyPr vert="horz" lIns="0" tIns="0" rIns="0" bIns="0" rtlCol="0" anchor="ctr"/>
          <a:lstStyle>
            <a:lvl1pPr algn="r" eaLnBrk="1" fontAlgn="auto" hangingPunct="1">
              <a:spcBef>
                <a:spcPts val="0"/>
              </a:spcBef>
              <a:spcAft>
                <a:spcPts val="0"/>
              </a:spcAft>
              <a:defRPr sz="1200" b="1">
                <a:solidFill>
                  <a:prstClr val="black"/>
                </a:solidFill>
                <a:latin typeface="Arial"/>
              </a:defRPr>
            </a:lvl1pPr>
          </a:lstStyle>
          <a:p>
            <a:pPr>
              <a:defRPr/>
            </a:pPr>
            <a:fld id="{4125654D-AE57-4C5A-9CE9-6D5FDF8B16FE}" type="slidenum">
              <a:rPr lang="fr-FR"/>
              <a:pPr>
                <a:defRPr/>
              </a:pPr>
              <a:t>‹N°›</a:t>
            </a:fld>
            <a:endParaRPr lang="fr-FR" dirty="0"/>
          </a:p>
        </p:txBody>
      </p:sp>
      <p:pic>
        <p:nvPicPr>
          <p:cNvPr id="6151" name="Picture 2" descr="logo_noir_peti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89838" y="6210300"/>
            <a:ext cx="10763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3"/>
          <p:cNvGrpSpPr>
            <a:grpSpLocks/>
          </p:cNvGrpSpPr>
          <p:nvPr/>
        </p:nvGrpSpPr>
        <p:grpSpPr bwMode="auto">
          <a:xfrm>
            <a:off x="7524750" y="6092825"/>
            <a:ext cx="1619250" cy="765175"/>
            <a:chOff x="4740" y="3838"/>
            <a:chExt cx="1020" cy="482"/>
          </a:xfrm>
        </p:grpSpPr>
        <p:sp>
          <p:nvSpPr>
            <p:cNvPr id="6153" name="Rectangle 4"/>
            <p:cNvSpPr>
              <a:spLocks noChangeArrowheads="1"/>
            </p:cNvSpPr>
            <p:nvPr userDrawn="1"/>
          </p:nvSpPr>
          <p:spPr bwMode="hidden">
            <a:xfrm>
              <a:off x="4740" y="3838"/>
              <a:ext cx="102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0"/>
                </a:spcBef>
                <a:spcAft>
                  <a:spcPct val="0"/>
                </a:spcAft>
                <a:defRPr/>
              </a:pPr>
              <a:endParaRPr lang="fr-FR" altLang="fr-FR" sz="1800">
                <a:solidFill>
                  <a:srgbClr val="000000"/>
                </a:solidFill>
              </a:endParaRPr>
            </a:p>
          </p:txBody>
        </p:sp>
        <p:pic>
          <p:nvPicPr>
            <p:cNvPr id="6154" name="Picture 5" descr="logo_couleur_petit"/>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hidden">
            <a:xfrm>
              <a:off x="4781" y="3912"/>
              <a:ext cx="678"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34813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dt="0"/>
  <p:txStyles>
    <p:titleStyle>
      <a:lvl1pPr algn="l" rtl="0" eaLnBrk="0" fontAlgn="base" hangingPunct="0">
        <a:spcBef>
          <a:spcPct val="0"/>
        </a:spcBef>
        <a:spcAft>
          <a:spcPct val="0"/>
        </a:spcAft>
        <a:defRPr sz="2400" b="1" kern="1200">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lnSpc>
          <a:spcPts val="2300"/>
        </a:lnSpc>
        <a:spcBef>
          <a:spcPts val="500"/>
        </a:spcBef>
        <a:spcAft>
          <a:spcPts val="800"/>
        </a:spcAft>
        <a:buFont typeface="Arial" pitchFamily="34" charset="0"/>
        <a:defRPr sz="1900" b="1" kern="1200">
          <a:solidFill>
            <a:schemeClr val="accent2"/>
          </a:solidFill>
          <a:latin typeface="+mn-lt"/>
          <a:ea typeface="+mn-ea"/>
          <a:cs typeface="+mn-cs"/>
        </a:defRPr>
      </a:lvl1pPr>
      <a:lvl2pPr marL="536575" indent="-263525" algn="l" rtl="0" eaLnBrk="0" fontAlgn="base" hangingPunct="0">
        <a:lnSpc>
          <a:spcPts val="1900"/>
        </a:lnSpc>
        <a:spcBef>
          <a:spcPts val="1000"/>
        </a:spcBef>
        <a:spcAft>
          <a:spcPts val="200"/>
        </a:spcAft>
        <a:buClr>
          <a:schemeClr val="accent2"/>
        </a:buClr>
        <a:buSzPct val="90000"/>
        <a:buFont typeface="Wingdings" pitchFamily="2" charset="2"/>
        <a:buChar char=""/>
        <a:defRPr sz="1700" kern="1200">
          <a:solidFill>
            <a:schemeClr val="tx1"/>
          </a:solidFill>
          <a:latin typeface="+mn-lt"/>
          <a:ea typeface="+mn-ea"/>
          <a:cs typeface="+mn-cs"/>
        </a:defRPr>
      </a:lvl2pPr>
      <a:lvl3pPr marL="1076325" indent="-266700" algn="l" rtl="0" eaLnBrk="0" fontAlgn="base" hangingPunct="0">
        <a:lnSpc>
          <a:spcPts val="1900"/>
        </a:lnSpc>
        <a:spcBef>
          <a:spcPts val="600"/>
        </a:spcBef>
        <a:spcAft>
          <a:spcPct val="0"/>
        </a:spcAft>
        <a:buFont typeface="Symbol" pitchFamily="18" charset="2"/>
        <a:buChar char=""/>
        <a:defRPr sz="1600" kern="1200">
          <a:solidFill>
            <a:schemeClr val="tx1"/>
          </a:solidFill>
          <a:latin typeface="+mn-lt"/>
          <a:ea typeface="+mn-ea"/>
          <a:cs typeface="+mn-cs"/>
        </a:defRPr>
      </a:lvl3pPr>
      <a:lvl4pPr marL="1076325" indent="295275" algn="l" rtl="0" eaLnBrk="0" fontAlgn="base" hangingPunct="0">
        <a:lnSpc>
          <a:spcPts val="1900"/>
        </a:lnSpc>
        <a:spcBef>
          <a:spcPts val="400"/>
        </a:spcBef>
        <a:spcAft>
          <a:spcPct val="0"/>
        </a:spcAft>
        <a:buFont typeface="Arial" pitchFamily="34" charset="0"/>
        <a:defRPr sz="1600" kern="1200">
          <a:solidFill>
            <a:schemeClr val="tx1"/>
          </a:solidFill>
          <a:latin typeface="+mn-lt"/>
          <a:ea typeface="+mn-ea"/>
          <a:cs typeface="+mn-cs"/>
        </a:defRPr>
      </a:lvl4pPr>
      <a:lvl5pPr marL="1076325" indent="752475" algn="l" rtl="0" eaLnBrk="0" fontAlgn="base" hangingPunct="0">
        <a:lnSpc>
          <a:spcPts val="1900"/>
        </a:lnSpc>
        <a:spcBef>
          <a:spcPts val="400"/>
        </a:spcBef>
        <a:spcAft>
          <a:spcPct val="0"/>
        </a:spcAft>
        <a:buFont typeface="Arial" pitchFamily="34" charset="0"/>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Rectangle 6"/>
          <p:cNvSpPr>
            <a:spLocks noChangeArrowheads="1"/>
          </p:cNvSpPr>
          <p:nvPr/>
        </p:nvSpPr>
        <p:spPr bwMode="auto">
          <a:xfrm>
            <a:off x="7075257" y="6359438"/>
            <a:ext cx="266735" cy="14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fld id="{78210625-ECA7-4862-B00E-5DC0AA3A3D4E}" type="slidenum">
              <a:rPr sz="500" b="0" noProof="1">
                <a:solidFill>
                  <a:schemeClr val="tx1"/>
                </a:solidFill>
              </a:rPr>
              <a:pPr/>
              <a:t>‹N°›</a:t>
            </a:fld>
            <a:endParaRPr lang="fr-FR" sz="300" b="0" noProof="1">
              <a:solidFill>
                <a:schemeClr val="tx1"/>
              </a:solidFill>
            </a:endParaRPr>
          </a:p>
        </p:txBody>
      </p:sp>
      <p:grpSp>
        <p:nvGrpSpPr>
          <p:cNvPr id="13" name="Groupe 12"/>
          <p:cNvGrpSpPr>
            <a:grpSpLocks noChangeAspect="1"/>
          </p:cNvGrpSpPr>
          <p:nvPr/>
        </p:nvGrpSpPr>
        <p:grpSpPr>
          <a:xfrm>
            <a:off x="7883819" y="6342402"/>
            <a:ext cx="1080000" cy="150589"/>
            <a:chOff x="7712075" y="4803775"/>
            <a:chExt cx="1214438" cy="127001"/>
          </a:xfrm>
        </p:grpSpPr>
        <p:sp>
          <p:nvSpPr>
            <p:cNvPr id="15" name="Freeform 5"/>
            <p:cNvSpPr>
              <a:spLocks/>
            </p:cNvSpPr>
            <p:nvPr userDrawn="1"/>
          </p:nvSpPr>
          <p:spPr bwMode="auto">
            <a:xfrm>
              <a:off x="7712075" y="4803775"/>
              <a:ext cx="80963" cy="127000"/>
            </a:xfrm>
            <a:custGeom>
              <a:avLst/>
              <a:gdLst>
                <a:gd name="T0" fmla="*/ 105 w 153"/>
                <a:gd name="T1" fmla="*/ 73 h 240"/>
                <a:gd name="T2" fmla="*/ 103 w 153"/>
                <a:gd name="T3" fmla="*/ 60 h 240"/>
                <a:gd name="T4" fmla="*/ 99 w 153"/>
                <a:gd name="T5" fmla="*/ 48 h 240"/>
                <a:gd name="T6" fmla="*/ 90 w 153"/>
                <a:gd name="T7" fmla="*/ 37 h 240"/>
                <a:gd name="T8" fmla="*/ 78 w 153"/>
                <a:gd name="T9" fmla="*/ 34 h 240"/>
                <a:gd name="T10" fmla="*/ 71 w 153"/>
                <a:gd name="T11" fmla="*/ 35 h 240"/>
                <a:gd name="T12" fmla="*/ 64 w 153"/>
                <a:gd name="T13" fmla="*/ 38 h 240"/>
                <a:gd name="T14" fmla="*/ 59 w 153"/>
                <a:gd name="T15" fmla="*/ 45 h 240"/>
                <a:gd name="T16" fmla="*/ 51 w 153"/>
                <a:gd name="T17" fmla="*/ 64 h 240"/>
                <a:gd name="T18" fmla="*/ 47 w 153"/>
                <a:gd name="T19" fmla="*/ 95 h 240"/>
                <a:gd name="T20" fmla="*/ 47 w 153"/>
                <a:gd name="T21" fmla="*/ 115 h 240"/>
                <a:gd name="T22" fmla="*/ 48 w 153"/>
                <a:gd name="T23" fmla="*/ 153 h 240"/>
                <a:gd name="T24" fmla="*/ 53 w 153"/>
                <a:gd name="T25" fmla="*/ 181 h 240"/>
                <a:gd name="T26" fmla="*/ 60 w 153"/>
                <a:gd name="T27" fmla="*/ 196 h 240"/>
                <a:gd name="T28" fmla="*/ 66 w 153"/>
                <a:gd name="T29" fmla="*/ 203 h 240"/>
                <a:gd name="T30" fmla="*/ 74 w 153"/>
                <a:gd name="T31" fmla="*/ 206 h 240"/>
                <a:gd name="T32" fmla="*/ 79 w 153"/>
                <a:gd name="T33" fmla="*/ 206 h 240"/>
                <a:gd name="T34" fmla="*/ 88 w 153"/>
                <a:gd name="T35" fmla="*/ 204 h 240"/>
                <a:gd name="T36" fmla="*/ 97 w 153"/>
                <a:gd name="T37" fmla="*/ 196 h 240"/>
                <a:gd name="T38" fmla="*/ 104 w 153"/>
                <a:gd name="T39" fmla="*/ 185 h 240"/>
                <a:gd name="T40" fmla="*/ 107 w 153"/>
                <a:gd name="T41" fmla="*/ 169 h 240"/>
                <a:gd name="T42" fmla="*/ 77 w 153"/>
                <a:gd name="T43" fmla="*/ 146 h 240"/>
                <a:gd name="T44" fmla="*/ 153 w 153"/>
                <a:gd name="T45" fmla="*/ 111 h 240"/>
                <a:gd name="T46" fmla="*/ 118 w 153"/>
                <a:gd name="T47" fmla="*/ 236 h 240"/>
                <a:gd name="T48" fmla="*/ 117 w 153"/>
                <a:gd name="T49" fmla="*/ 215 h 240"/>
                <a:gd name="T50" fmla="*/ 113 w 153"/>
                <a:gd name="T51" fmla="*/ 221 h 240"/>
                <a:gd name="T52" fmla="*/ 103 w 153"/>
                <a:gd name="T53" fmla="*/ 231 h 240"/>
                <a:gd name="T54" fmla="*/ 91 w 153"/>
                <a:gd name="T55" fmla="*/ 237 h 240"/>
                <a:gd name="T56" fmla="*/ 77 w 153"/>
                <a:gd name="T57" fmla="*/ 240 h 240"/>
                <a:gd name="T58" fmla="*/ 69 w 153"/>
                <a:gd name="T59" fmla="*/ 240 h 240"/>
                <a:gd name="T60" fmla="*/ 50 w 153"/>
                <a:gd name="T61" fmla="*/ 238 h 240"/>
                <a:gd name="T62" fmla="*/ 33 w 153"/>
                <a:gd name="T63" fmla="*/ 233 h 240"/>
                <a:gd name="T64" fmla="*/ 21 w 153"/>
                <a:gd name="T65" fmla="*/ 223 h 240"/>
                <a:gd name="T66" fmla="*/ 13 w 153"/>
                <a:gd name="T67" fmla="*/ 209 h 240"/>
                <a:gd name="T68" fmla="*/ 6 w 153"/>
                <a:gd name="T69" fmla="*/ 191 h 240"/>
                <a:gd name="T70" fmla="*/ 3 w 153"/>
                <a:gd name="T71" fmla="*/ 170 h 240"/>
                <a:gd name="T72" fmla="*/ 0 w 153"/>
                <a:gd name="T73" fmla="*/ 117 h 240"/>
                <a:gd name="T74" fmla="*/ 1 w 153"/>
                <a:gd name="T75" fmla="*/ 90 h 240"/>
                <a:gd name="T76" fmla="*/ 4 w 153"/>
                <a:gd name="T77" fmla="*/ 66 h 240"/>
                <a:gd name="T78" fmla="*/ 9 w 153"/>
                <a:gd name="T79" fmla="*/ 46 h 240"/>
                <a:gd name="T80" fmla="*/ 16 w 153"/>
                <a:gd name="T81" fmla="*/ 29 h 240"/>
                <a:gd name="T82" fmla="*/ 27 w 153"/>
                <a:gd name="T83" fmla="*/ 16 h 240"/>
                <a:gd name="T84" fmla="*/ 40 w 153"/>
                <a:gd name="T85" fmla="*/ 7 h 240"/>
                <a:gd name="T86" fmla="*/ 58 w 153"/>
                <a:gd name="T87" fmla="*/ 2 h 240"/>
                <a:gd name="T88" fmla="*/ 78 w 153"/>
                <a:gd name="T89" fmla="*/ 0 h 240"/>
                <a:gd name="T90" fmla="*/ 87 w 153"/>
                <a:gd name="T91" fmla="*/ 0 h 240"/>
                <a:gd name="T92" fmla="*/ 103 w 153"/>
                <a:gd name="T93" fmla="*/ 2 h 240"/>
                <a:gd name="T94" fmla="*/ 117 w 153"/>
                <a:gd name="T95" fmla="*/ 7 h 240"/>
                <a:gd name="T96" fmla="*/ 129 w 153"/>
                <a:gd name="T97" fmla="*/ 14 h 240"/>
                <a:gd name="T98" fmla="*/ 137 w 153"/>
                <a:gd name="T99" fmla="*/ 23 h 240"/>
                <a:gd name="T100" fmla="*/ 144 w 153"/>
                <a:gd name="T101" fmla="*/ 35 h 240"/>
                <a:gd name="T102" fmla="*/ 148 w 153"/>
                <a:gd name="T103" fmla="*/ 49 h 240"/>
                <a:gd name="T104" fmla="*/ 150 w 153"/>
                <a:gd name="T105" fmla="*/ 7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240">
                  <a:moveTo>
                    <a:pt x="105" y="73"/>
                  </a:moveTo>
                  <a:lnTo>
                    <a:pt x="105" y="73"/>
                  </a:lnTo>
                  <a:lnTo>
                    <a:pt x="104" y="67"/>
                  </a:lnTo>
                  <a:lnTo>
                    <a:pt x="103" y="60"/>
                  </a:lnTo>
                  <a:lnTo>
                    <a:pt x="101" y="53"/>
                  </a:lnTo>
                  <a:lnTo>
                    <a:pt x="99" y="48"/>
                  </a:lnTo>
                  <a:lnTo>
                    <a:pt x="95" y="42"/>
                  </a:lnTo>
                  <a:lnTo>
                    <a:pt x="90" y="37"/>
                  </a:lnTo>
                  <a:lnTo>
                    <a:pt x="85" y="35"/>
                  </a:lnTo>
                  <a:lnTo>
                    <a:pt x="78" y="34"/>
                  </a:lnTo>
                  <a:lnTo>
                    <a:pt x="78" y="34"/>
                  </a:lnTo>
                  <a:lnTo>
                    <a:pt x="71" y="35"/>
                  </a:lnTo>
                  <a:lnTo>
                    <a:pt x="67" y="36"/>
                  </a:lnTo>
                  <a:lnTo>
                    <a:pt x="64" y="38"/>
                  </a:lnTo>
                  <a:lnTo>
                    <a:pt x="61" y="42"/>
                  </a:lnTo>
                  <a:lnTo>
                    <a:pt x="59" y="45"/>
                  </a:lnTo>
                  <a:lnTo>
                    <a:pt x="54" y="53"/>
                  </a:lnTo>
                  <a:lnTo>
                    <a:pt x="51" y="64"/>
                  </a:lnTo>
                  <a:lnTo>
                    <a:pt x="49" y="78"/>
                  </a:lnTo>
                  <a:lnTo>
                    <a:pt x="47" y="95"/>
                  </a:lnTo>
                  <a:lnTo>
                    <a:pt x="47" y="115"/>
                  </a:lnTo>
                  <a:lnTo>
                    <a:pt x="47" y="115"/>
                  </a:lnTo>
                  <a:lnTo>
                    <a:pt x="47" y="135"/>
                  </a:lnTo>
                  <a:lnTo>
                    <a:pt x="48" y="153"/>
                  </a:lnTo>
                  <a:lnTo>
                    <a:pt x="50" y="168"/>
                  </a:lnTo>
                  <a:lnTo>
                    <a:pt x="53" y="181"/>
                  </a:lnTo>
                  <a:lnTo>
                    <a:pt x="57" y="192"/>
                  </a:lnTo>
                  <a:lnTo>
                    <a:pt x="60" y="196"/>
                  </a:lnTo>
                  <a:lnTo>
                    <a:pt x="63" y="199"/>
                  </a:lnTo>
                  <a:lnTo>
                    <a:pt x="66" y="203"/>
                  </a:lnTo>
                  <a:lnTo>
                    <a:pt x="70" y="205"/>
                  </a:lnTo>
                  <a:lnTo>
                    <a:pt x="74" y="206"/>
                  </a:lnTo>
                  <a:lnTo>
                    <a:pt x="79" y="206"/>
                  </a:lnTo>
                  <a:lnTo>
                    <a:pt x="79" y="206"/>
                  </a:lnTo>
                  <a:lnTo>
                    <a:pt x="83" y="206"/>
                  </a:lnTo>
                  <a:lnTo>
                    <a:pt x="88" y="204"/>
                  </a:lnTo>
                  <a:lnTo>
                    <a:pt x="93" y="201"/>
                  </a:lnTo>
                  <a:lnTo>
                    <a:pt x="97" y="196"/>
                  </a:lnTo>
                  <a:lnTo>
                    <a:pt x="101" y="191"/>
                  </a:lnTo>
                  <a:lnTo>
                    <a:pt x="104" y="185"/>
                  </a:lnTo>
                  <a:lnTo>
                    <a:pt x="107" y="178"/>
                  </a:lnTo>
                  <a:lnTo>
                    <a:pt x="107" y="169"/>
                  </a:lnTo>
                  <a:lnTo>
                    <a:pt x="107" y="146"/>
                  </a:lnTo>
                  <a:lnTo>
                    <a:pt x="77" y="146"/>
                  </a:lnTo>
                  <a:lnTo>
                    <a:pt x="77" y="111"/>
                  </a:lnTo>
                  <a:lnTo>
                    <a:pt x="153" y="111"/>
                  </a:lnTo>
                  <a:lnTo>
                    <a:pt x="153" y="236"/>
                  </a:lnTo>
                  <a:lnTo>
                    <a:pt x="118" y="236"/>
                  </a:lnTo>
                  <a:lnTo>
                    <a:pt x="118" y="215"/>
                  </a:lnTo>
                  <a:lnTo>
                    <a:pt x="117" y="215"/>
                  </a:lnTo>
                  <a:lnTo>
                    <a:pt x="117" y="215"/>
                  </a:lnTo>
                  <a:lnTo>
                    <a:pt x="113" y="221"/>
                  </a:lnTo>
                  <a:lnTo>
                    <a:pt x="108" y="226"/>
                  </a:lnTo>
                  <a:lnTo>
                    <a:pt x="103" y="231"/>
                  </a:lnTo>
                  <a:lnTo>
                    <a:pt x="97" y="234"/>
                  </a:lnTo>
                  <a:lnTo>
                    <a:pt x="91" y="237"/>
                  </a:lnTo>
                  <a:lnTo>
                    <a:pt x="84" y="239"/>
                  </a:lnTo>
                  <a:lnTo>
                    <a:pt x="77" y="240"/>
                  </a:lnTo>
                  <a:lnTo>
                    <a:pt x="69" y="240"/>
                  </a:lnTo>
                  <a:lnTo>
                    <a:pt x="69" y="240"/>
                  </a:lnTo>
                  <a:lnTo>
                    <a:pt x="59" y="240"/>
                  </a:lnTo>
                  <a:lnTo>
                    <a:pt x="50" y="238"/>
                  </a:lnTo>
                  <a:lnTo>
                    <a:pt x="41" y="236"/>
                  </a:lnTo>
                  <a:lnTo>
                    <a:pt x="33" y="233"/>
                  </a:lnTo>
                  <a:lnTo>
                    <a:pt x="27" y="228"/>
                  </a:lnTo>
                  <a:lnTo>
                    <a:pt x="21" y="223"/>
                  </a:lnTo>
                  <a:lnTo>
                    <a:pt x="17" y="217"/>
                  </a:lnTo>
                  <a:lnTo>
                    <a:pt x="13" y="209"/>
                  </a:lnTo>
                  <a:lnTo>
                    <a:pt x="9" y="201"/>
                  </a:lnTo>
                  <a:lnTo>
                    <a:pt x="6" y="191"/>
                  </a:lnTo>
                  <a:lnTo>
                    <a:pt x="4" y="181"/>
                  </a:lnTo>
                  <a:lnTo>
                    <a:pt x="3" y="170"/>
                  </a:lnTo>
                  <a:lnTo>
                    <a:pt x="1" y="146"/>
                  </a:lnTo>
                  <a:lnTo>
                    <a:pt x="0" y="117"/>
                  </a:lnTo>
                  <a:lnTo>
                    <a:pt x="0" y="117"/>
                  </a:lnTo>
                  <a:lnTo>
                    <a:pt x="1" y="90"/>
                  </a:lnTo>
                  <a:lnTo>
                    <a:pt x="2" y="78"/>
                  </a:lnTo>
                  <a:lnTo>
                    <a:pt x="4" y="66"/>
                  </a:lnTo>
                  <a:lnTo>
                    <a:pt x="6" y="56"/>
                  </a:lnTo>
                  <a:lnTo>
                    <a:pt x="9" y="46"/>
                  </a:lnTo>
                  <a:lnTo>
                    <a:pt x="12" y="37"/>
                  </a:lnTo>
                  <a:lnTo>
                    <a:pt x="16" y="29"/>
                  </a:lnTo>
                  <a:lnTo>
                    <a:pt x="21" y="22"/>
                  </a:lnTo>
                  <a:lnTo>
                    <a:pt x="27" y="16"/>
                  </a:lnTo>
                  <a:lnTo>
                    <a:pt x="33" y="11"/>
                  </a:lnTo>
                  <a:lnTo>
                    <a:pt x="40" y="7"/>
                  </a:lnTo>
                  <a:lnTo>
                    <a:pt x="49" y="4"/>
                  </a:lnTo>
                  <a:lnTo>
                    <a:pt x="58" y="2"/>
                  </a:lnTo>
                  <a:lnTo>
                    <a:pt x="67" y="0"/>
                  </a:lnTo>
                  <a:lnTo>
                    <a:pt x="78" y="0"/>
                  </a:lnTo>
                  <a:lnTo>
                    <a:pt x="78" y="0"/>
                  </a:lnTo>
                  <a:lnTo>
                    <a:pt x="87" y="0"/>
                  </a:lnTo>
                  <a:lnTo>
                    <a:pt x="95" y="1"/>
                  </a:lnTo>
                  <a:lnTo>
                    <a:pt x="103" y="2"/>
                  </a:lnTo>
                  <a:lnTo>
                    <a:pt x="110" y="4"/>
                  </a:lnTo>
                  <a:lnTo>
                    <a:pt x="117" y="7"/>
                  </a:lnTo>
                  <a:lnTo>
                    <a:pt x="123" y="10"/>
                  </a:lnTo>
                  <a:lnTo>
                    <a:pt x="129" y="14"/>
                  </a:lnTo>
                  <a:lnTo>
                    <a:pt x="133" y="18"/>
                  </a:lnTo>
                  <a:lnTo>
                    <a:pt x="137" y="23"/>
                  </a:lnTo>
                  <a:lnTo>
                    <a:pt x="141" y="29"/>
                  </a:lnTo>
                  <a:lnTo>
                    <a:pt x="144" y="35"/>
                  </a:lnTo>
                  <a:lnTo>
                    <a:pt x="146" y="42"/>
                  </a:lnTo>
                  <a:lnTo>
                    <a:pt x="148" y="49"/>
                  </a:lnTo>
                  <a:lnTo>
                    <a:pt x="149" y="57"/>
                  </a:lnTo>
                  <a:lnTo>
                    <a:pt x="150" y="73"/>
                  </a:lnTo>
                  <a:lnTo>
                    <a:pt x="105" y="73"/>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6" name="Freeform 6"/>
            <p:cNvSpPr>
              <a:spLocks noEditPoints="1"/>
            </p:cNvSpPr>
            <p:nvPr userDrawn="1"/>
          </p:nvSpPr>
          <p:spPr bwMode="auto">
            <a:xfrm>
              <a:off x="7810500" y="4805363"/>
              <a:ext cx="82550" cy="123825"/>
            </a:xfrm>
            <a:custGeom>
              <a:avLst/>
              <a:gdLst>
                <a:gd name="T0" fmla="*/ 86 w 157"/>
                <a:gd name="T1" fmla="*/ 0 h 232"/>
                <a:gd name="T2" fmla="*/ 99 w 157"/>
                <a:gd name="T3" fmla="*/ 1 h 232"/>
                <a:gd name="T4" fmla="*/ 123 w 157"/>
                <a:gd name="T5" fmla="*/ 9 h 232"/>
                <a:gd name="T6" fmla="*/ 131 w 157"/>
                <a:gd name="T7" fmla="*/ 15 h 232"/>
                <a:gd name="T8" fmla="*/ 138 w 157"/>
                <a:gd name="T9" fmla="*/ 23 h 232"/>
                <a:gd name="T10" fmla="*/ 143 w 157"/>
                <a:gd name="T11" fmla="*/ 33 h 232"/>
                <a:gd name="T12" fmla="*/ 147 w 157"/>
                <a:gd name="T13" fmla="*/ 46 h 232"/>
                <a:gd name="T14" fmla="*/ 148 w 157"/>
                <a:gd name="T15" fmla="*/ 60 h 232"/>
                <a:gd name="T16" fmla="*/ 145 w 157"/>
                <a:gd name="T17" fmla="*/ 81 h 232"/>
                <a:gd name="T18" fmla="*/ 138 w 157"/>
                <a:gd name="T19" fmla="*/ 98 h 232"/>
                <a:gd name="T20" fmla="*/ 126 w 157"/>
                <a:gd name="T21" fmla="*/ 110 h 232"/>
                <a:gd name="T22" fmla="*/ 108 w 157"/>
                <a:gd name="T23" fmla="*/ 118 h 232"/>
                <a:gd name="T24" fmla="*/ 108 w 157"/>
                <a:gd name="T25" fmla="*/ 118 h 232"/>
                <a:gd name="T26" fmla="*/ 128 w 157"/>
                <a:gd name="T27" fmla="*/ 124 h 232"/>
                <a:gd name="T28" fmla="*/ 135 w 157"/>
                <a:gd name="T29" fmla="*/ 129 h 232"/>
                <a:gd name="T30" fmla="*/ 139 w 157"/>
                <a:gd name="T31" fmla="*/ 137 h 232"/>
                <a:gd name="T32" fmla="*/ 145 w 157"/>
                <a:gd name="T33" fmla="*/ 157 h 232"/>
                <a:gd name="T34" fmla="*/ 146 w 157"/>
                <a:gd name="T35" fmla="*/ 188 h 232"/>
                <a:gd name="T36" fmla="*/ 147 w 157"/>
                <a:gd name="T37" fmla="*/ 205 h 232"/>
                <a:gd name="T38" fmla="*/ 150 w 157"/>
                <a:gd name="T39" fmla="*/ 221 h 232"/>
                <a:gd name="T40" fmla="*/ 154 w 157"/>
                <a:gd name="T41" fmla="*/ 228 h 232"/>
                <a:gd name="T42" fmla="*/ 157 w 157"/>
                <a:gd name="T43" fmla="*/ 232 h 232"/>
                <a:gd name="T44" fmla="*/ 106 w 157"/>
                <a:gd name="T45" fmla="*/ 232 h 232"/>
                <a:gd name="T46" fmla="*/ 101 w 157"/>
                <a:gd name="T47" fmla="*/ 221 h 232"/>
                <a:gd name="T48" fmla="*/ 100 w 157"/>
                <a:gd name="T49" fmla="*/ 208 h 232"/>
                <a:gd name="T50" fmla="*/ 99 w 157"/>
                <a:gd name="T51" fmla="*/ 163 h 232"/>
                <a:gd name="T52" fmla="*/ 97 w 157"/>
                <a:gd name="T53" fmla="*/ 151 h 232"/>
                <a:gd name="T54" fmla="*/ 92 w 157"/>
                <a:gd name="T55" fmla="*/ 142 h 232"/>
                <a:gd name="T56" fmla="*/ 83 w 157"/>
                <a:gd name="T57" fmla="*/ 136 h 232"/>
                <a:gd name="T58" fmla="*/ 71 w 157"/>
                <a:gd name="T59" fmla="*/ 134 h 232"/>
                <a:gd name="T60" fmla="*/ 47 w 157"/>
                <a:gd name="T61" fmla="*/ 232 h 232"/>
                <a:gd name="T62" fmla="*/ 0 w 157"/>
                <a:gd name="T63" fmla="*/ 0 h 232"/>
                <a:gd name="T64" fmla="*/ 66 w 157"/>
                <a:gd name="T65" fmla="*/ 101 h 232"/>
                <a:gd name="T66" fmla="*/ 74 w 157"/>
                <a:gd name="T67" fmla="*/ 101 h 232"/>
                <a:gd name="T68" fmla="*/ 87 w 157"/>
                <a:gd name="T69" fmla="*/ 97 h 232"/>
                <a:gd name="T70" fmla="*/ 95 w 157"/>
                <a:gd name="T71" fmla="*/ 89 h 232"/>
                <a:gd name="T72" fmla="*/ 100 w 157"/>
                <a:gd name="T73" fmla="*/ 75 h 232"/>
                <a:gd name="T74" fmla="*/ 100 w 157"/>
                <a:gd name="T75" fmla="*/ 67 h 232"/>
                <a:gd name="T76" fmla="*/ 98 w 157"/>
                <a:gd name="T77" fmla="*/ 53 h 232"/>
                <a:gd name="T78" fmla="*/ 92 w 157"/>
                <a:gd name="T79" fmla="*/ 43 h 232"/>
                <a:gd name="T80" fmla="*/ 82 w 157"/>
                <a:gd name="T81" fmla="*/ 37 h 232"/>
                <a:gd name="T82" fmla="*/ 68 w 157"/>
                <a:gd name="T83" fmla="*/ 34 h 232"/>
                <a:gd name="T84" fmla="*/ 47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6" y="0"/>
                  </a:lnTo>
                  <a:lnTo>
                    <a:pt x="86" y="0"/>
                  </a:lnTo>
                  <a:lnTo>
                    <a:pt x="99" y="1"/>
                  </a:lnTo>
                  <a:lnTo>
                    <a:pt x="112" y="4"/>
                  </a:lnTo>
                  <a:lnTo>
                    <a:pt x="123" y="9"/>
                  </a:lnTo>
                  <a:lnTo>
                    <a:pt x="127" y="12"/>
                  </a:lnTo>
                  <a:lnTo>
                    <a:pt x="131" y="15"/>
                  </a:lnTo>
                  <a:lnTo>
                    <a:pt x="135" y="19"/>
                  </a:lnTo>
                  <a:lnTo>
                    <a:pt x="138" y="23"/>
                  </a:lnTo>
                  <a:lnTo>
                    <a:pt x="141" y="28"/>
                  </a:lnTo>
                  <a:lnTo>
                    <a:pt x="143" y="33"/>
                  </a:lnTo>
                  <a:lnTo>
                    <a:pt x="145" y="40"/>
                  </a:lnTo>
                  <a:lnTo>
                    <a:pt x="147" y="46"/>
                  </a:lnTo>
                  <a:lnTo>
                    <a:pt x="148" y="60"/>
                  </a:lnTo>
                  <a:lnTo>
                    <a:pt x="148" y="60"/>
                  </a:lnTo>
                  <a:lnTo>
                    <a:pt x="147" y="71"/>
                  </a:lnTo>
                  <a:lnTo>
                    <a:pt x="145" y="81"/>
                  </a:lnTo>
                  <a:lnTo>
                    <a:pt x="142" y="90"/>
                  </a:lnTo>
                  <a:lnTo>
                    <a:pt x="138" y="98"/>
                  </a:lnTo>
                  <a:lnTo>
                    <a:pt x="133" y="104"/>
                  </a:lnTo>
                  <a:lnTo>
                    <a:pt x="126" y="110"/>
                  </a:lnTo>
                  <a:lnTo>
                    <a:pt x="119" y="114"/>
                  </a:lnTo>
                  <a:lnTo>
                    <a:pt x="108" y="118"/>
                  </a:lnTo>
                  <a:lnTo>
                    <a:pt x="108" y="118"/>
                  </a:lnTo>
                  <a:lnTo>
                    <a:pt x="108" y="118"/>
                  </a:lnTo>
                  <a:lnTo>
                    <a:pt x="120" y="120"/>
                  </a:lnTo>
                  <a:lnTo>
                    <a:pt x="128" y="124"/>
                  </a:lnTo>
                  <a:lnTo>
                    <a:pt x="132" y="126"/>
                  </a:lnTo>
                  <a:lnTo>
                    <a:pt x="135" y="129"/>
                  </a:lnTo>
                  <a:lnTo>
                    <a:pt x="137" y="133"/>
                  </a:lnTo>
                  <a:lnTo>
                    <a:pt x="139" y="137"/>
                  </a:lnTo>
                  <a:lnTo>
                    <a:pt x="143" y="146"/>
                  </a:lnTo>
                  <a:lnTo>
                    <a:pt x="145" y="157"/>
                  </a:lnTo>
                  <a:lnTo>
                    <a:pt x="146" y="171"/>
                  </a:lnTo>
                  <a:lnTo>
                    <a:pt x="146" y="188"/>
                  </a:lnTo>
                  <a:lnTo>
                    <a:pt x="146" y="188"/>
                  </a:lnTo>
                  <a:lnTo>
                    <a:pt x="147" y="205"/>
                  </a:lnTo>
                  <a:lnTo>
                    <a:pt x="148" y="217"/>
                  </a:lnTo>
                  <a:lnTo>
                    <a:pt x="150" y="221"/>
                  </a:lnTo>
                  <a:lnTo>
                    <a:pt x="151" y="225"/>
                  </a:lnTo>
                  <a:lnTo>
                    <a:pt x="154" y="228"/>
                  </a:lnTo>
                  <a:lnTo>
                    <a:pt x="157" y="230"/>
                  </a:lnTo>
                  <a:lnTo>
                    <a:pt x="157" y="232"/>
                  </a:lnTo>
                  <a:lnTo>
                    <a:pt x="106" y="232"/>
                  </a:lnTo>
                  <a:lnTo>
                    <a:pt x="106" y="232"/>
                  </a:lnTo>
                  <a:lnTo>
                    <a:pt x="103" y="227"/>
                  </a:lnTo>
                  <a:lnTo>
                    <a:pt x="101" y="221"/>
                  </a:lnTo>
                  <a:lnTo>
                    <a:pt x="100" y="215"/>
                  </a:lnTo>
                  <a:lnTo>
                    <a:pt x="100" y="208"/>
                  </a:lnTo>
                  <a:lnTo>
                    <a:pt x="99" y="163"/>
                  </a:lnTo>
                  <a:lnTo>
                    <a:pt x="99" y="163"/>
                  </a:lnTo>
                  <a:lnTo>
                    <a:pt x="98" y="157"/>
                  </a:lnTo>
                  <a:lnTo>
                    <a:pt x="97" y="151"/>
                  </a:lnTo>
                  <a:lnTo>
                    <a:pt x="95" y="146"/>
                  </a:lnTo>
                  <a:lnTo>
                    <a:pt x="92" y="142"/>
                  </a:lnTo>
                  <a:lnTo>
                    <a:pt x="88" y="139"/>
                  </a:lnTo>
                  <a:lnTo>
                    <a:pt x="83" y="136"/>
                  </a:lnTo>
                  <a:lnTo>
                    <a:pt x="78" y="135"/>
                  </a:lnTo>
                  <a:lnTo>
                    <a:pt x="71" y="134"/>
                  </a:lnTo>
                  <a:lnTo>
                    <a:pt x="47" y="134"/>
                  </a:lnTo>
                  <a:lnTo>
                    <a:pt x="47" y="232"/>
                  </a:lnTo>
                  <a:lnTo>
                    <a:pt x="0" y="232"/>
                  </a:lnTo>
                  <a:lnTo>
                    <a:pt x="0" y="0"/>
                  </a:lnTo>
                  <a:close/>
                  <a:moveTo>
                    <a:pt x="47" y="101"/>
                  </a:moveTo>
                  <a:lnTo>
                    <a:pt x="66" y="101"/>
                  </a:lnTo>
                  <a:lnTo>
                    <a:pt x="66" y="101"/>
                  </a:lnTo>
                  <a:lnTo>
                    <a:pt x="74" y="101"/>
                  </a:lnTo>
                  <a:lnTo>
                    <a:pt x="81" y="99"/>
                  </a:lnTo>
                  <a:lnTo>
                    <a:pt x="87" y="97"/>
                  </a:lnTo>
                  <a:lnTo>
                    <a:pt x="91" y="93"/>
                  </a:lnTo>
                  <a:lnTo>
                    <a:pt x="95" y="89"/>
                  </a:lnTo>
                  <a:lnTo>
                    <a:pt x="98" y="83"/>
                  </a:lnTo>
                  <a:lnTo>
                    <a:pt x="100" y="75"/>
                  </a:lnTo>
                  <a:lnTo>
                    <a:pt x="100" y="67"/>
                  </a:lnTo>
                  <a:lnTo>
                    <a:pt x="100" y="67"/>
                  </a:lnTo>
                  <a:lnTo>
                    <a:pt x="100" y="59"/>
                  </a:lnTo>
                  <a:lnTo>
                    <a:pt x="98" y="53"/>
                  </a:lnTo>
                  <a:lnTo>
                    <a:pt x="96" y="48"/>
                  </a:lnTo>
                  <a:lnTo>
                    <a:pt x="92" y="43"/>
                  </a:lnTo>
                  <a:lnTo>
                    <a:pt x="88" y="40"/>
                  </a:lnTo>
                  <a:lnTo>
                    <a:pt x="82" y="37"/>
                  </a:lnTo>
                  <a:lnTo>
                    <a:pt x="76" y="35"/>
                  </a:lnTo>
                  <a:lnTo>
                    <a:pt x="68" y="34"/>
                  </a:lnTo>
                  <a:lnTo>
                    <a:pt x="47" y="34"/>
                  </a:lnTo>
                  <a:lnTo>
                    <a:pt x="47" y="101"/>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7" name="Freeform 7"/>
            <p:cNvSpPr>
              <a:spLocks noEditPoints="1"/>
            </p:cNvSpPr>
            <p:nvPr userDrawn="1"/>
          </p:nvSpPr>
          <p:spPr bwMode="auto">
            <a:xfrm>
              <a:off x="7904163" y="4803775"/>
              <a:ext cx="84138" cy="127000"/>
            </a:xfrm>
            <a:custGeom>
              <a:avLst/>
              <a:gdLst>
                <a:gd name="T0" fmla="*/ 79 w 158"/>
                <a:gd name="T1" fmla="*/ 0 h 240"/>
                <a:gd name="T2" fmla="*/ 102 w 158"/>
                <a:gd name="T3" fmla="*/ 2 h 240"/>
                <a:gd name="T4" fmla="*/ 122 w 158"/>
                <a:gd name="T5" fmla="*/ 8 h 240"/>
                <a:gd name="T6" fmla="*/ 135 w 158"/>
                <a:gd name="T7" fmla="*/ 19 h 240"/>
                <a:gd name="T8" fmla="*/ 145 w 158"/>
                <a:gd name="T9" fmla="*/ 33 h 240"/>
                <a:gd name="T10" fmla="*/ 152 w 158"/>
                <a:gd name="T11" fmla="*/ 51 h 240"/>
                <a:gd name="T12" fmla="*/ 156 w 158"/>
                <a:gd name="T13" fmla="*/ 72 h 240"/>
                <a:gd name="T14" fmla="*/ 158 w 158"/>
                <a:gd name="T15" fmla="*/ 121 h 240"/>
                <a:gd name="T16" fmla="*/ 158 w 158"/>
                <a:gd name="T17" fmla="*/ 146 h 240"/>
                <a:gd name="T18" fmla="*/ 154 w 158"/>
                <a:gd name="T19" fmla="*/ 179 h 240"/>
                <a:gd name="T20" fmla="*/ 149 w 158"/>
                <a:gd name="T21" fmla="*/ 198 h 240"/>
                <a:gd name="T22" fmla="*/ 141 w 158"/>
                <a:gd name="T23" fmla="*/ 215 h 240"/>
                <a:gd name="T24" fmla="*/ 129 w 158"/>
                <a:gd name="T25" fmla="*/ 227 h 240"/>
                <a:gd name="T26" fmla="*/ 113 w 158"/>
                <a:gd name="T27" fmla="*/ 235 h 240"/>
                <a:gd name="T28" fmla="*/ 92 w 158"/>
                <a:gd name="T29" fmla="*/ 240 h 240"/>
                <a:gd name="T30" fmla="*/ 79 w 158"/>
                <a:gd name="T31" fmla="*/ 240 h 240"/>
                <a:gd name="T32" fmla="*/ 56 w 158"/>
                <a:gd name="T33" fmla="*/ 238 h 240"/>
                <a:gd name="T34" fmla="*/ 38 w 158"/>
                <a:gd name="T35" fmla="*/ 232 h 240"/>
                <a:gd name="T36" fmla="*/ 24 w 158"/>
                <a:gd name="T37" fmla="*/ 221 h 240"/>
                <a:gd name="T38" fmla="*/ 13 w 158"/>
                <a:gd name="T39" fmla="*/ 207 h 240"/>
                <a:gd name="T40" fmla="*/ 7 w 158"/>
                <a:gd name="T41" fmla="*/ 189 h 240"/>
                <a:gd name="T42" fmla="*/ 3 w 158"/>
                <a:gd name="T43" fmla="*/ 168 h 240"/>
                <a:gd name="T44" fmla="*/ 0 w 158"/>
                <a:gd name="T45" fmla="*/ 121 h 240"/>
                <a:gd name="T46" fmla="*/ 1 w 158"/>
                <a:gd name="T47" fmla="*/ 94 h 240"/>
                <a:gd name="T48" fmla="*/ 5 w 158"/>
                <a:gd name="T49" fmla="*/ 61 h 240"/>
                <a:gd name="T50" fmla="*/ 10 w 158"/>
                <a:gd name="T51" fmla="*/ 42 h 240"/>
                <a:gd name="T52" fmla="*/ 18 w 158"/>
                <a:gd name="T53" fmla="*/ 26 h 240"/>
                <a:gd name="T54" fmla="*/ 31 w 158"/>
                <a:gd name="T55" fmla="*/ 13 h 240"/>
                <a:gd name="T56" fmla="*/ 46 w 158"/>
                <a:gd name="T57" fmla="*/ 5 h 240"/>
                <a:gd name="T58" fmla="*/ 67 w 158"/>
                <a:gd name="T59" fmla="*/ 0 h 240"/>
                <a:gd name="T60" fmla="*/ 79 w 158"/>
                <a:gd name="T61" fmla="*/ 0 h 240"/>
                <a:gd name="T62" fmla="*/ 79 w 158"/>
                <a:gd name="T63" fmla="*/ 206 h 240"/>
                <a:gd name="T64" fmla="*/ 88 w 158"/>
                <a:gd name="T65" fmla="*/ 205 h 240"/>
                <a:gd name="T66" fmla="*/ 96 w 158"/>
                <a:gd name="T67" fmla="*/ 202 h 240"/>
                <a:gd name="T68" fmla="*/ 101 w 158"/>
                <a:gd name="T69" fmla="*/ 195 h 240"/>
                <a:gd name="T70" fmla="*/ 106 w 158"/>
                <a:gd name="T71" fmla="*/ 186 h 240"/>
                <a:gd name="T72" fmla="*/ 111 w 158"/>
                <a:gd name="T73" fmla="*/ 160 h 240"/>
                <a:gd name="T74" fmla="*/ 112 w 158"/>
                <a:gd name="T75" fmla="*/ 121 h 240"/>
                <a:gd name="T76" fmla="*/ 112 w 158"/>
                <a:gd name="T77" fmla="*/ 98 h 240"/>
                <a:gd name="T78" fmla="*/ 109 w 158"/>
                <a:gd name="T79" fmla="*/ 66 h 240"/>
                <a:gd name="T80" fmla="*/ 103 w 158"/>
                <a:gd name="T81" fmla="*/ 49 h 240"/>
                <a:gd name="T82" fmla="*/ 99 w 158"/>
                <a:gd name="T83" fmla="*/ 42 h 240"/>
                <a:gd name="T84" fmla="*/ 92 w 158"/>
                <a:gd name="T85" fmla="*/ 36 h 240"/>
                <a:gd name="T86" fmla="*/ 84 w 158"/>
                <a:gd name="T87" fmla="*/ 34 h 240"/>
                <a:gd name="T88" fmla="*/ 79 w 158"/>
                <a:gd name="T89" fmla="*/ 34 h 240"/>
                <a:gd name="T90" fmla="*/ 70 w 158"/>
                <a:gd name="T91" fmla="*/ 35 h 240"/>
                <a:gd name="T92" fmla="*/ 63 w 158"/>
                <a:gd name="T93" fmla="*/ 38 h 240"/>
                <a:gd name="T94" fmla="*/ 57 w 158"/>
                <a:gd name="T95" fmla="*/ 45 h 240"/>
                <a:gd name="T96" fmla="*/ 53 w 158"/>
                <a:gd name="T97" fmla="*/ 54 h 240"/>
                <a:gd name="T98" fmla="*/ 49 w 158"/>
                <a:gd name="T99" fmla="*/ 80 h 240"/>
                <a:gd name="T100" fmla="*/ 48 w 158"/>
                <a:gd name="T101" fmla="*/ 121 h 240"/>
                <a:gd name="T102" fmla="*/ 48 w 158"/>
                <a:gd name="T103" fmla="*/ 142 h 240"/>
                <a:gd name="T104" fmla="*/ 50 w 158"/>
                <a:gd name="T105" fmla="*/ 174 h 240"/>
                <a:gd name="T106" fmla="*/ 55 w 158"/>
                <a:gd name="T107" fmla="*/ 191 h 240"/>
                <a:gd name="T108" fmla="*/ 60 w 158"/>
                <a:gd name="T109" fmla="*/ 198 h 240"/>
                <a:gd name="T110" fmla="*/ 66 w 158"/>
                <a:gd name="T111" fmla="*/ 204 h 240"/>
                <a:gd name="T112" fmla="*/ 74 w 158"/>
                <a:gd name="T113" fmla="*/ 206 h 240"/>
                <a:gd name="T114" fmla="*/ 79 w 158"/>
                <a:gd name="T115" fmla="*/ 20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40">
                  <a:moveTo>
                    <a:pt x="79" y="0"/>
                  </a:moveTo>
                  <a:lnTo>
                    <a:pt x="79" y="0"/>
                  </a:lnTo>
                  <a:lnTo>
                    <a:pt x="92" y="0"/>
                  </a:lnTo>
                  <a:lnTo>
                    <a:pt x="102" y="2"/>
                  </a:lnTo>
                  <a:lnTo>
                    <a:pt x="113" y="5"/>
                  </a:lnTo>
                  <a:lnTo>
                    <a:pt x="122" y="8"/>
                  </a:lnTo>
                  <a:lnTo>
                    <a:pt x="129" y="13"/>
                  </a:lnTo>
                  <a:lnTo>
                    <a:pt x="135" y="19"/>
                  </a:lnTo>
                  <a:lnTo>
                    <a:pt x="141" y="26"/>
                  </a:lnTo>
                  <a:lnTo>
                    <a:pt x="145" y="33"/>
                  </a:lnTo>
                  <a:lnTo>
                    <a:pt x="149" y="42"/>
                  </a:lnTo>
                  <a:lnTo>
                    <a:pt x="152" y="51"/>
                  </a:lnTo>
                  <a:lnTo>
                    <a:pt x="154" y="61"/>
                  </a:lnTo>
                  <a:lnTo>
                    <a:pt x="156" y="72"/>
                  </a:lnTo>
                  <a:lnTo>
                    <a:pt x="158" y="94"/>
                  </a:lnTo>
                  <a:lnTo>
                    <a:pt x="158" y="121"/>
                  </a:lnTo>
                  <a:lnTo>
                    <a:pt x="158" y="121"/>
                  </a:lnTo>
                  <a:lnTo>
                    <a:pt x="158" y="146"/>
                  </a:lnTo>
                  <a:lnTo>
                    <a:pt x="156" y="168"/>
                  </a:lnTo>
                  <a:lnTo>
                    <a:pt x="154" y="179"/>
                  </a:lnTo>
                  <a:lnTo>
                    <a:pt x="152" y="189"/>
                  </a:lnTo>
                  <a:lnTo>
                    <a:pt x="149" y="198"/>
                  </a:lnTo>
                  <a:lnTo>
                    <a:pt x="145" y="207"/>
                  </a:lnTo>
                  <a:lnTo>
                    <a:pt x="141" y="215"/>
                  </a:lnTo>
                  <a:lnTo>
                    <a:pt x="135" y="221"/>
                  </a:lnTo>
                  <a:lnTo>
                    <a:pt x="129" y="227"/>
                  </a:lnTo>
                  <a:lnTo>
                    <a:pt x="122" y="232"/>
                  </a:lnTo>
                  <a:lnTo>
                    <a:pt x="113" y="235"/>
                  </a:lnTo>
                  <a:lnTo>
                    <a:pt x="102" y="238"/>
                  </a:lnTo>
                  <a:lnTo>
                    <a:pt x="92" y="240"/>
                  </a:lnTo>
                  <a:lnTo>
                    <a:pt x="79" y="240"/>
                  </a:lnTo>
                  <a:lnTo>
                    <a:pt x="79" y="240"/>
                  </a:lnTo>
                  <a:lnTo>
                    <a:pt x="67" y="240"/>
                  </a:lnTo>
                  <a:lnTo>
                    <a:pt x="56" y="238"/>
                  </a:lnTo>
                  <a:lnTo>
                    <a:pt x="46" y="235"/>
                  </a:lnTo>
                  <a:lnTo>
                    <a:pt x="38" y="232"/>
                  </a:lnTo>
                  <a:lnTo>
                    <a:pt x="31" y="227"/>
                  </a:lnTo>
                  <a:lnTo>
                    <a:pt x="24" y="221"/>
                  </a:lnTo>
                  <a:lnTo>
                    <a:pt x="18" y="215"/>
                  </a:lnTo>
                  <a:lnTo>
                    <a:pt x="13" y="207"/>
                  </a:lnTo>
                  <a:lnTo>
                    <a:pt x="10" y="198"/>
                  </a:lnTo>
                  <a:lnTo>
                    <a:pt x="7" y="189"/>
                  </a:lnTo>
                  <a:lnTo>
                    <a:pt x="5" y="179"/>
                  </a:lnTo>
                  <a:lnTo>
                    <a:pt x="3" y="168"/>
                  </a:lnTo>
                  <a:lnTo>
                    <a:pt x="1" y="146"/>
                  </a:lnTo>
                  <a:lnTo>
                    <a:pt x="0" y="121"/>
                  </a:lnTo>
                  <a:lnTo>
                    <a:pt x="0" y="121"/>
                  </a:lnTo>
                  <a:lnTo>
                    <a:pt x="1" y="94"/>
                  </a:lnTo>
                  <a:lnTo>
                    <a:pt x="3" y="72"/>
                  </a:lnTo>
                  <a:lnTo>
                    <a:pt x="5" y="61"/>
                  </a:lnTo>
                  <a:lnTo>
                    <a:pt x="7" y="51"/>
                  </a:lnTo>
                  <a:lnTo>
                    <a:pt x="10" y="42"/>
                  </a:lnTo>
                  <a:lnTo>
                    <a:pt x="13" y="33"/>
                  </a:lnTo>
                  <a:lnTo>
                    <a:pt x="18" y="26"/>
                  </a:lnTo>
                  <a:lnTo>
                    <a:pt x="24" y="19"/>
                  </a:lnTo>
                  <a:lnTo>
                    <a:pt x="31" y="13"/>
                  </a:lnTo>
                  <a:lnTo>
                    <a:pt x="38" y="8"/>
                  </a:lnTo>
                  <a:lnTo>
                    <a:pt x="46" y="5"/>
                  </a:lnTo>
                  <a:lnTo>
                    <a:pt x="56" y="2"/>
                  </a:lnTo>
                  <a:lnTo>
                    <a:pt x="67" y="0"/>
                  </a:lnTo>
                  <a:lnTo>
                    <a:pt x="79" y="0"/>
                  </a:lnTo>
                  <a:lnTo>
                    <a:pt x="79" y="0"/>
                  </a:lnTo>
                  <a:close/>
                  <a:moveTo>
                    <a:pt x="79" y="206"/>
                  </a:moveTo>
                  <a:lnTo>
                    <a:pt x="79" y="206"/>
                  </a:lnTo>
                  <a:lnTo>
                    <a:pt x="84" y="206"/>
                  </a:lnTo>
                  <a:lnTo>
                    <a:pt x="88" y="205"/>
                  </a:lnTo>
                  <a:lnTo>
                    <a:pt x="92" y="204"/>
                  </a:lnTo>
                  <a:lnTo>
                    <a:pt x="96" y="202"/>
                  </a:lnTo>
                  <a:lnTo>
                    <a:pt x="99" y="198"/>
                  </a:lnTo>
                  <a:lnTo>
                    <a:pt x="101" y="195"/>
                  </a:lnTo>
                  <a:lnTo>
                    <a:pt x="103" y="191"/>
                  </a:lnTo>
                  <a:lnTo>
                    <a:pt x="106" y="186"/>
                  </a:lnTo>
                  <a:lnTo>
                    <a:pt x="109" y="174"/>
                  </a:lnTo>
                  <a:lnTo>
                    <a:pt x="111" y="160"/>
                  </a:lnTo>
                  <a:lnTo>
                    <a:pt x="112" y="142"/>
                  </a:lnTo>
                  <a:lnTo>
                    <a:pt x="112" y="121"/>
                  </a:lnTo>
                  <a:lnTo>
                    <a:pt x="112" y="121"/>
                  </a:lnTo>
                  <a:lnTo>
                    <a:pt x="112" y="98"/>
                  </a:lnTo>
                  <a:lnTo>
                    <a:pt x="111" y="80"/>
                  </a:lnTo>
                  <a:lnTo>
                    <a:pt x="109" y="66"/>
                  </a:lnTo>
                  <a:lnTo>
                    <a:pt x="106" y="54"/>
                  </a:lnTo>
                  <a:lnTo>
                    <a:pt x="103" y="49"/>
                  </a:lnTo>
                  <a:lnTo>
                    <a:pt x="101" y="45"/>
                  </a:lnTo>
                  <a:lnTo>
                    <a:pt x="99" y="42"/>
                  </a:lnTo>
                  <a:lnTo>
                    <a:pt x="96" y="38"/>
                  </a:lnTo>
                  <a:lnTo>
                    <a:pt x="92" y="36"/>
                  </a:lnTo>
                  <a:lnTo>
                    <a:pt x="88" y="35"/>
                  </a:lnTo>
                  <a:lnTo>
                    <a:pt x="84" y="34"/>
                  </a:lnTo>
                  <a:lnTo>
                    <a:pt x="79" y="34"/>
                  </a:lnTo>
                  <a:lnTo>
                    <a:pt x="79" y="34"/>
                  </a:lnTo>
                  <a:lnTo>
                    <a:pt x="74" y="34"/>
                  </a:lnTo>
                  <a:lnTo>
                    <a:pt x="70" y="35"/>
                  </a:lnTo>
                  <a:lnTo>
                    <a:pt x="66" y="36"/>
                  </a:lnTo>
                  <a:lnTo>
                    <a:pt x="63" y="38"/>
                  </a:lnTo>
                  <a:lnTo>
                    <a:pt x="60" y="42"/>
                  </a:lnTo>
                  <a:lnTo>
                    <a:pt x="57" y="45"/>
                  </a:lnTo>
                  <a:lnTo>
                    <a:pt x="55" y="49"/>
                  </a:lnTo>
                  <a:lnTo>
                    <a:pt x="53" y="54"/>
                  </a:lnTo>
                  <a:lnTo>
                    <a:pt x="50" y="66"/>
                  </a:lnTo>
                  <a:lnTo>
                    <a:pt x="49" y="80"/>
                  </a:lnTo>
                  <a:lnTo>
                    <a:pt x="48" y="98"/>
                  </a:lnTo>
                  <a:lnTo>
                    <a:pt x="48" y="121"/>
                  </a:lnTo>
                  <a:lnTo>
                    <a:pt x="48" y="121"/>
                  </a:lnTo>
                  <a:lnTo>
                    <a:pt x="48" y="142"/>
                  </a:lnTo>
                  <a:lnTo>
                    <a:pt x="49" y="160"/>
                  </a:lnTo>
                  <a:lnTo>
                    <a:pt x="50" y="174"/>
                  </a:lnTo>
                  <a:lnTo>
                    <a:pt x="53" y="186"/>
                  </a:lnTo>
                  <a:lnTo>
                    <a:pt x="55" y="191"/>
                  </a:lnTo>
                  <a:lnTo>
                    <a:pt x="57" y="195"/>
                  </a:lnTo>
                  <a:lnTo>
                    <a:pt x="60" y="198"/>
                  </a:lnTo>
                  <a:lnTo>
                    <a:pt x="63" y="202"/>
                  </a:lnTo>
                  <a:lnTo>
                    <a:pt x="66" y="204"/>
                  </a:lnTo>
                  <a:lnTo>
                    <a:pt x="70" y="205"/>
                  </a:lnTo>
                  <a:lnTo>
                    <a:pt x="74" y="206"/>
                  </a:lnTo>
                  <a:lnTo>
                    <a:pt x="79" y="206"/>
                  </a:lnTo>
                  <a:lnTo>
                    <a:pt x="79" y="206"/>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8" name="Freeform 8"/>
            <p:cNvSpPr>
              <a:spLocks/>
            </p:cNvSpPr>
            <p:nvPr userDrawn="1"/>
          </p:nvSpPr>
          <p:spPr bwMode="auto">
            <a:xfrm>
              <a:off x="8002588" y="4805363"/>
              <a:ext cx="77788" cy="125413"/>
            </a:xfrm>
            <a:custGeom>
              <a:avLst/>
              <a:gdLst>
                <a:gd name="T0" fmla="*/ 47 w 148"/>
                <a:gd name="T1" fmla="*/ 0 h 236"/>
                <a:gd name="T2" fmla="*/ 47 w 148"/>
                <a:gd name="T3" fmla="*/ 162 h 236"/>
                <a:gd name="T4" fmla="*/ 47 w 148"/>
                <a:gd name="T5" fmla="*/ 162 h 236"/>
                <a:gd name="T6" fmla="*/ 47 w 148"/>
                <a:gd name="T7" fmla="*/ 170 h 236"/>
                <a:gd name="T8" fmla="*/ 48 w 148"/>
                <a:gd name="T9" fmla="*/ 178 h 236"/>
                <a:gd name="T10" fmla="*/ 50 w 148"/>
                <a:gd name="T11" fmla="*/ 184 h 236"/>
                <a:gd name="T12" fmla="*/ 52 w 148"/>
                <a:gd name="T13" fmla="*/ 190 h 236"/>
                <a:gd name="T14" fmla="*/ 56 w 148"/>
                <a:gd name="T15" fmla="*/ 195 h 236"/>
                <a:gd name="T16" fmla="*/ 60 w 148"/>
                <a:gd name="T17" fmla="*/ 199 h 236"/>
                <a:gd name="T18" fmla="*/ 66 w 148"/>
                <a:gd name="T19" fmla="*/ 202 h 236"/>
                <a:gd name="T20" fmla="*/ 74 w 148"/>
                <a:gd name="T21" fmla="*/ 202 h 236"/>
                <a:gd name="T22" fmla="*/ 74 w 148"/>
                <a:gd name="T23" fmla="*/ 202 h 236"/>
                <a:gd name="T24" fmla="*/ 81 w 148"/>
                <a:gd name="T25" fmla="*/ 202 h 236"/>
                <a:gd name="T26" fmla="*/ 87 w 148"/>
                <a:gd name="T27" fmla="*/ 199 h 236"/>
                <a:gd name="T28" fmla="*/ 93 w 148"/>
                <a:gd name="T29" fmla="*/ 195 h 236"/>
                <a:gd name="T30" fmla="*/ 96 w 148"/>
                <a:gd name="T31" fmla="*/ 190 h 236"/>
                <a:gd name="T32" fmla="*/ 99 w 148"/>
                <a:gd name="T33" fmla="*/ 184 h 236"/>
                <a:gd name="T34" fmla="*/ 100 w 148"/>
                <a:gd name="T35" fmla="*/ 178 h 236"/>
                <a:gd name="T36" fmla="*/ 101 w 148"/>
                <a:gd name="T37" fmla="*/ 170 h 236"/>
                <a:gd name="T38" fmla="*/ 102 w 148"/>
                <a:gd name="T39" fmla="*/ 162 h 236"/>
                <a:gd name="T40" fmla="*/ 102 w 148"/>
                <a:gd name="T41" fmla="*/ 0 h 236"/>
                <a:gd name="T42" fmla="*/ 148 w 148"/>
                <a:gd name="T43" fmla="*/ 0 h 236"/>
                <a:gd name="T44" fmla="*/ 148 w 148"/>
                <a:gd name="T45" fmla="*/ 162 h 236"/>
                <a:gd name="T46" fmla="*/ 148 w 148"/>
                <a:gd name="T47" fmla="*/ 162 h 236"/>
                <a:gd name="T48" fmla="*/ 147 w 148"/>
                <a:gd name="T49" fmla="*/ 172 h 236"/>
                <a:gd name="T50" fmla="*/ 146 w 148"/>
                <a:gd name="T51" fmla="*/ 182 h 236"/>
                <a:gd name="T52" fmla="*/ 144 w 148"/>
                <a:gd name="T53" fmla="*/ 190 h 236"/>
                <a:gd name="T54" fmla="*/ 142 w 148"/>
                <a:gd name="T55" fmla="*/ 199 h 236"/>
                <a:gd name="T56" fmla="*/ 138 w 148"/>
                <a:gd name="T57" fmla="*/ 206 h 236"/>
                <a:gd name="T58" fmla="*/ 135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9 w 148"/>
                <a:gd name="T73" fmla="*/ 236 h 236"/>
                <a:gd name="T74" fmla="*/ 74 w 148"/>
                <a:gd name="T75" fmla="*/ 236 h 236"/>
                <a:gd name="T76" fmla="*/ 74 w 148"/>
                <a:gd name="T77" fmla="*/ 236 h 236"/>
                <a:gd name="T78" fmla="*/ 60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7 w 148"/>
                <a:gd name="T97" fmla="*/ 200 h 236"/>
                <a:gd name="T98" fmla="*/ 4 w 148"/>
                <a:gd name="T99" fmla="*/ 191 h 236"/>
                <a:gd name="T100" fmla="*/ 1 w 148"/>
                <a:gd name="T101" fmla="*/ 182 h 236"/>
                <a:gd name="T102" fmla="*/ 0 w 148"/>
                <a:gd name="T103" fmla="*/ 173 h 236"/>
                <a:gd name="T104" fmla="*/ 0 w 148"/>
                <a:gd name="T105" fmla="*/ 162 h 236"/>
                <a:gd name="T106" fmla="*/ 0 w 148"/>
                <a:gd name="T107" fmla="*/ 0 h 236"/>
                <a:gd name="T108" fmla="*/ 47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7" y="0"/>
                  </a:moveTo>
                  <a:lnTo>
                    <a:pt x="47" y="162"/>
                  </a:lnTo>
                  <a:lnTo>
                    <a:pt x="47" y="162"/>
                  </a:lnTo>
                  <a:lnTo>
                    <a:pt x="47" y="170"/>
                  </a:lnTo>
                  <a:lnTo>
                    <a:pt x="48" y="178"/>
                  </a:lnTo>
                  <a:lnTo>
                    <a:pt x="50" y="184"/>
                  </a:lnTo>
                  <a:lnTo>
                    <a:pt x="52" y="190"/>
                  </a:lnTo>
                  <a:lnTo>
                    <a:pt x="56" y="195"/>
                  </a:lnTo>
                  <a:lnTo>
                    <a:pt x="60" y="199"/>
                  </a:lnTo>
                  <a:lnTo>
                    <a:pt x="66" y="202"/>
                  </a:lnTo>
                  <a:lnTo>
                    <a:pt x="74" y="202"/>
                  </a:lnTo>
                  <a:lnTo>
                    <a:pt x="74" y="202"/>
                  </a:lnTo>
                  <a:lnTo>
                    <a:pt x="81" y="202"/>
                  </a:lnTo>
                  <a:lnTo>
                    <a:pt x="87" y="199"/>
                  </a:lnTo>
                  <a:lnTo>
                    <a:pt x="93" y="195"/>
                  </a:lnTo>
                  <a:lnTo>
                    <a:pt x="96" y="190"/>
                  </a:lnTo>
                  <a:lnTo>
                    <a:pt x="99" y="184"/>
                  </a:lnTo>
                  <a:lnTo>
                    <a:pt x="100" y="178"/>
                  </a:lnTo>
                  <a:lnTo>
                    <a:pt x="101" y="170"/>
                  </a:lnTo>
                  <a:lnTo>
                    <a:pt x="102" y="162"/>
                  </a:lnTo>
                  <a:lnTo>
                    <a:pt x="102" y="0"/>
                  </a:lnTo>
                  <a:lnTo>
                    <a:pt x="148" y="0"/>
                  </a:lnTo>
                  <a:lnTo>
                    <a:pt x="148" y="162"/>
                  </a:lnTo>
                  <a:lnTo>
                    <a:pt x="148" y="162"/>
                  </a:lnTo>
                  <a:lnTo>
                    <a:pt x="147" y="172"/>
                  </a:lnTo>
                  <a:lnTo>
                    <a:pt x="146" y="182"/>
                  </a:lnTo>
                  <a:lnTo>
                    <a:pt x="144" y="190"/>
                  </a:lnTo>
                  <a:lnTo>
                    <a:pt x="142" y="199"/>
                  </a:lnTo>
                  <a:lnTo>
                    <a:pt x="138" y="206"/>
                  </a:lnTo>
                  <a:lnTo>
                    <a:pt x="135" y="212"/>
                  </a:lnTo>
                  <a:lnTo>
                    <a:pt x="130" y="217"/>
                  </a:lnTo>
                  <a:lnTo>
                    <a:pt x="125" y="221"/>
                  </a:lnTo>
                  <a:lnTo>
                    <a:pt x="120" y="225"/>
                  </a:lnTo>
                  <a:lnTo>
                    <a:pt x="114" y="228"/>
                  </a:lnTo>
                  <a:lnTo>
                    <a:pt x="108" y="231"/>
                  </a:lnTo>
                  <a:lnTo>
                    <a:pt x="102" y="233"/>
                  </a:lnTo>
                  <a:lnTo>
                    <a:pt x="89" y="236"/>
                  </a:lnTo>
                  <a:lnTo>
                    <a:pt x="74" y="236"/>
                  </a:lnTo>
                  <a:lnTo>
                    <a:pt x="74" y="236"/>
                  </a:lnTo>
                  <a:lnTo>
                    <a:pt x="60" y="236"/>
                  </a:lnTo>
                  <a:lnTo>
                    <a:pt x="46" y="234"/>
                  </a:lnTo>
                  <a:lnTo>
                    <a:pt x="40" y="232"/>
                  </a:lnTo>
                  <a:lnTo>
                    <a:pt x="34" y="229"/>
                  </a:lnTo>
                  <a:lnTo>
                    <a:pt x="28" y="226"/>
                  </a:lnTo>
                  <a:lnTo>
                    <a:pt x="23" y="223"/>
                  </a:lnTo>
                  <a:lnTo>
                    <a:pt x="18" y="218"/>
                  </a:lnTo>
                  <a:lnTo>
                    <a:pt x="14" y="213"/>
                  </a:lnTo>
                  <a:lnTo>
                    <a:pt x="10" y="207"/>
                  </a:lnTo>
                  <a:lnTo>
                    <a:pt x="7" y="200"/>
                  </a:lnTo>
                  <a:lnTo>
                    <a:pt x="4" y="191"/>
                  </a:lnTo>
                  <a:lnTo>
                    <a:pt x="1" y="182"/>
                  </a:lnTo>
                  <a:lnTo>
                    <a:pt x="0" y="173"/>
                  </a:lnTo>
                  <a:lnTo>
                    <a:pt x="0" y="162"/>
                  </a:lnTo>
                  <a:lnTo>
                    <a:pt x="0" y="0"/>
                  </a:lnTo>
                  <a:lnTo>
                    <a:pt x="47"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6" name="Freeform 9"/>
            <p:cNvSpPr>
              <a:spLocks noEditPoints="1"/>
            </p:cNvSpPr>
            <p:nvPr userDrawn="1"/>
          </p:nvSpPr>
          <p:spPr bwMode="auto">
            <a:xfrm>
              <a:off x="8101013" y="4805363"/>
              <a:ext cx="76200" cy="123825"/>
            </a:xfrm>
            <a:custGeom>
              <a:avLst/>
              <a:gdLst>
                <a:gd name="T0" fmla="*/ 0 w 144"/>
                <a:gd name="T1" fmla="*/ 0 h 232"/>
                <a:gd name="T2" fmla="*/ 82 w 144"/>
                <a:gd name="T3" fmla="*/ 0 h 232"/>
                <a:gd name="T4" fmla="*/ 82 w 144"/>
                <a:gd name="T5" fmla="*/ 0 h 232"/>
                <a:gd name="T6" fmla="*/ 90 w 144"/>
                <a:gd name="T7" fmla="*/ 1 h 232"/>
                <a:gd name="T8" fmla="*/ 98 w 144"/>
                <a:gd name="T9" fmla="*/ 2 h 232"/>
                <a:gd name="T10" fmla="*/ 105 w 144"/>
                <a:gd name="T11" fmla="*/ 4 h 232"/>
                <a:gd name="T12" fmla="*/ 111 w 144"/>
                <a:gd name="T13" fmla="*/ 6 h 232"/>
                <a:gd name="T14" fmla="*/ 117 w 144"/>
                <a:gd name="T15" fmla="*/ 9 h 232"/>
                <a:gd name="T16" fmla="*/ 122 w 144"/>
                <a:gd name="T17" fmla="*/ 13 h 232"/>
                <a:gd name="T18" fmla="*/ 127 w 144"/>
                <a:gd name="T19" fmla="*/ 17 h 232"/>
                <a:gd name="T20" fmla="*/ 131 w 144"/>
                <a:gd name="T21" fmla="*/ 22 h 232"/>
                <a:gd name="T22" fmla="*/ 134 w 144"/>
                <a:gd name="T23" fmla="*/ 27 h 232"/>
                <a:gd name="T24" fmla="*/ 137 w 144"/>
                <a:gd name="T25" fmla="*/ 32 h 232"/>
                <a:gd name="T26" fmla="*/ 141 w 144"/>
                <a:gd name="T27" fmla="*/ 45 h 232"/>
                <a:gd name="T28" fmla="*/ 144 w 144"/>
                <a:gd name="T29" fmla="*/ 57 h 232"/>
                <a:gd name="T30" fmla="*/ 144 w 144"/>
                <a:gd name="T31" fmla="*/ 70 h 232"/>
                <a:gd name="T32" fmla="*/ 144 w 144"/>
                <a:gd name="T33" fmla="*/ 70 h 232"/>
                <a:gd name="T34" fmla="*/ 144 w 144"/>
                <a:gd name="T35" fmla="*/ 78 h 232"/>
                <a:gd name="T36" fmla="*/ 143 w 144"/>
                <a:gd name="T37" fmla="*/ 86 h 232"/>
                <a:gd name="T38" fmla="*/ 141 w 144"/>
                <a:gd name="T39" fmla="*/ 94 h 232"/>
                <a:gd name="T40" fmla="*/ 139 w 144"/>
                <a:gd name="T41" fmla="*/ 101 h 232"/>
                <a:gd name="T42" fmla="*/ 136 w 144"/>
                <a:gd name="T43" fmla="*/ 107 h 232"/>
                <a:gd name="T44" fmla="*/ 133 w 144"/>
                <a:gd name="T45" fmla="*/ 112 h 232"/>
                <a:gd name="T46" fmla="*/ 129 w 144"/>
                <a:gd name="T47" fmla="*/ 118 h 232"/>
                <a:gd name="T48" fmla="*/ 124 w 144"/>
                <a:gd name="T49" fmla="*/ 123 h 232"/>
                <a:gd name="T50" fmla="*/ 119 w 144"/>
                <a:gd name="T51" fmla="*/ 127 h 232"/>
                <a:gd name="T52" fmla="*/ 114 w 144"/>
                <a:gd name="T53" fmla="*/ 130 h 232"/>
                <a:gd name="T54" fmla="*/ 108 w 144"/>
                <a:gd name="T55" fmla="*/ 133 h 232"/>
                <a:gd name="T56" fmla="*/ 101 w 144"/>
                <a:gd name="T57" fmla="*/ 136 h 232"/>
                <a:gd name="T58" fmla="*/ 95 w 144"/>
                <a:gd name="T59" fmla="*/ 137 h 232"/>
                <a:gd name="T60" fmla="*/ 87 w 144"/>
                <a:gd name="T61" fmla="*/ 139 h 232"/>
                <a:gd name="T62" fmla="*/ 71 w 144"/>
                <a:gd name="T63" fmla="*/ 140 h 232"/>
                <a:gd name="T64" fmla="*/ 46 w 144"/>
                <a:gd name="T65" fmla="*/ 140 h 232"/>
                <a:gd name="T66" fmla="*/ 46 w 144"/>
                <a:gd name="T67" fmla="*/ 232 h 232"/>
                <a:gd name="T68" fmla="*/ 0 w 144"/>
                <a:gd name="T69" fmla="*/ 232 h 232"/>
                <a:gd name="T70" fmla="*/ 0 w 144"/>
                <a:gd name="T71" fmla="*/ 0 h 232"/>
                <a:gd name="T72" fmla="*/ 46 w 144"/>
                <a:gd name="T73" fmla="*/ 105 h 232"/>
                <a:gd name="T74" fmla="*/ 67 w 144"/>
                <a:gd name="T75" fmla="*/ 105 h 232"/>
                <a:gd name="T76" fmla="*/ 67 w 144"/>
                <a:gd name="T77" fmla="*/ 105 h 232"/>
                <a:gd name="T78" fmla="*/ 74 w 144"/>
                <a:gd name="T79" fmla="*/ 104 h 232"/>
                <a:gd name="T80" fmla="*/ 80 w 144"/>
                <a:gd name="T81" fmla="*/ 103 h 232"/>
                <a:gd name="T82" fmla="*/ 85 w 144"/>
                <a:gd name="T83" fmla="*/ 100 h 232"/>
                <a:gd name="T84" fmla="*/ 90 w 144"/>
                <a:gd name="T85" fmla="*/ 96 h 232"/>
                <a:gd name="T86" fmla="*/ 93 w 144"/>
                <a:gd name="T87" fmla="*/ 92 h 232"/>
                <a:gd name="T88" fmla="*/ 96 w 144"/>
                <a:gd name="T89" fmla="*/ 86 h 232"/>
                <a:gd name="T90" fmla="*/ 98 w 144"/>
                <a:gd name="T91" fmla="*/ 79 h 232"/>
                <a:gd name="T92" fmla="*/ 98 w 144"/>
                <a:gd name="T93" fmla="*/ 70 h 232"/>
                <a:gd name="T94" fmla="*/ 98 w 144"/>
                <a:gd name="T95" fmla="*/ 70 h 232"/>
                <a:gd name="T96" fmla="*/ 98 w 144"/>
                <a:gd name="T97" fmla="*/ 62 h 232"/>
                <a:gd name="T98" fmla="*/ 97 w 144"/>
                <a:gd name="T99" fmla="*/ 55 h 232"/>
                <a:gd name="T100" fmla="*/ 94 w 144"/>
                <a:gd name="T101" fmla="*/ 49 h 232"/>
                <a:gd name="T102" fmla="*/ 91 w 144"/>
                <a:gd name="T103" fmla="*/ 44 h 232"/>
                <a:gd name="T104" fmla="*/ 87 w 144"/>
                <a:gd name="T105" fmla="*/ 40 h 232"/>
                <a:gd name="T106" fmla="*/ 81 w 144"/>
                <a:gd name="T107" fmla="*/ 37 h 232"/>
                <a:gd name="T108" fmla="*/ 74 w 144"/>
                <a:gd name="T109" fmla="*/ 35 h 232"/>
                <a:gd name="T110" fmla="*/ 65 w 144"/>
                <a:gd name="T111" fmla="*/ 34 h 232"/>
                <a:gd name="T112" fmla="*/ 46 w 144"/>
                <a:gd name="T113" fmla="*/ 34 h 232"/>
                <a:gd name="T114" fmla="*/ 46 w 144"/>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232">
                  <a:moveTo>
                    <a:pt x="0" y="0"/>
                  </a:moveTo>
                  <a:lnTo>
                    <a:pt x="82" y="0"/>
                  </a:lnTo>
                  <a:lnTo>
                    <a:pt x="82" y="0"/>
                  </a:lnTo>
                  <a:lnTo>
                    <a:pt x="90" y="1"/>
                  </a:lnTo>
                  <a:lnTo>
                    <a:pt x="98" y="2"/>
                  </a:lnTo>
                  <a:lnTo>
                    <a:pt x="105" y="4"/>
                  </a:lnTo>
                  <a:lnTo>
                    <a:pt x="111" y="6"/>
                  </a:lnTo>
                  <a:lnTo>
                    <a:pt x="117" y="9"/>
                  </a:lnTo>
                  <a:lnTo>
                    <a:pt x="122" y="13"/>
                  </a:lnTo>
                  <a:lnTo>
                    <a:pt x="127" y="17"/>
                  </a:lnTo>
                  <a:lnTo>
                    <a:pt x="131" y="22"/>
                  </a:lnTo>
                  <a:lnTo>
                    <a:pt x="134" y="27"/>
                  </a:lnTo>
                  <a:lnTo>
                    <a:pt x="137" y="32"/>
                  </a:lnTo>
                  <a:lnTo>
                    <a:pt x="141" y="45"/>
                  </a:lnTo>
                  <a:lnTo>
                    <a:pt x="144" y="57"/>
                  </a:lnTo>
                  <a:lnTo>
                    <a:pt x="144" y="70"/>
                  </a:lnTo>
                  <a:lnTo>
                    <a:pt x="144" y="70"/>
                  </a:lnTo>
                  <a:lnTo>
                    <a:pt x="144" y="78"/>
                  </a:lnTo>
                  <a:lnTo>
                    <a:pt x="143" y="86"/>
                  </a:lnTo>
                  <a:lnTo>
                    <a:pt x="141" y="94"/>
                  </a:lnTo>
                  <a:lnTo>
                    <a:pt x="139" y="101"/>
                  </a:lnTo>
                  <a:lnTo>
                    <a:pt x="136" y="107"/>
                  </a:lnTo>
                  <a:lnTo>
                    <a:pt x="133" y="112"/>
                  </a:lnTo>
                  <a:lnTo>
                    <a:pt x="129" y="118"/>
                  </a:lnTo>
                  <a:lnTo>
                    <a:pt x="124" y="123"/>
                  </a:lnTo>
                  <a:lnTo>
                    <a:pt x="119" y="127"/>
                  </a:lnTo>
                  <a:lnTo>
                    <a:pt x="114" y="130"/>
                  </a:lnTo>
                  <a:lnTo>
                    <a:pt x="108" y="133"/>
                  </a:lnTo>
                  <a:lnTo>
                    <a:pt x="101" y="136"/>
                  </a:lnTo>
                  <a:lnTo>
                    <a:pt x="95" y="137"/>
                  </a:lnTo>
                  <a:lnTo>
                    <a:pt x="87" y="139"/>
                  </a:lnTo>
                  <a:lnTo>
                    <a:pt x="71" y="140"/>
                  </a:lnTo>
                  <a:lnTo>
                    <a:pt x="46" y="140"/>
                  </a:lnTo>
                  <a:lnTo>
                    <a:pt x="46" y="232"/>
                  </a:lnTo>
                  <a:lnTo>
                    <a:pt x="0" y="232"/>
                  </a:lnTo>
                  <a:lnTo>
                    <a:pt x="0" y="0"/>
                  </a:lnTo>
                  <a:close/>
                  <a:moveTo>
                    <a:pt x="46" y="105"/>
                  </a:moveTo>
                  <a:lnTo>
                    <a:pt x="67" y="105"/>
                  </a:lnTo>
                  <a:lnTo>
                    <a:pt x="67" y="105"/>
                  </a:lnTo>
                  <a:lnTo>
                    <a:pt x="74" y="104"/>
                  </a:lnTo>
                  <a:lnTo>
                    <a:pt x="80" y="103"/>
                  </a:lnTo>
                  <a:lnTo>
                    <a:pt x="85" y="100"/>
                  </a:lnTo>
                  <a:lnTo>
                    <a:pt x="90" y="96"/>
                  </a:lnTo>
                  <a:lnTo>
                    <a:pt x="93" y="92"/>
                  </a:lnTo>
                  <a:lnTo>
                    <a:pt x="96" y="86"/>
                  </a:lnTo>
                  <a:lnTo>
                    <a:pt x="98" y="79"/>
                  </a:lnTo>
                  <a:lnTo>
                    <a:pt x="98" y="70"/>
                  </a:lnTo>
                  <a:lnTo>
                    <a:pt x="98" y="70"/>
                  </a:lnTo>
                  <a:lnTo>
                    <a:pt x="98" y="62"/>
                  </a:lnTo>
                  <a:lnTo>
                    <a:pt x="97" y="55"/>
                  </a:lnTo>
                  <a:lnTo>
                    <a:pt x="94" y="49"/>
                  </a:lnTo>
                  <a:lnTo>
                    <a:pt x="91" y="44"/>
                  </a:lnTo>
                  <a:lnTo>
                    <a:pt x="87" y="40"/>
                  </a:lnTo>
                  <a:lnTo>
                    <a:pt x="81" y="37"/>
                  </a:lnTo>
                  <a:lnTo>
                    <a:pt x="74" y="35"/>
                  </a:lnTo>
                  <a:lnTo>
                    <a:pt x="65" y="34"/>
                  </a:lnTo>
                  <a:lnTo>
                    <a:pt x="46" y="34"/>
                  </a:lnTo>
                  <a:lnTo>
                    <a:pt x="46" y="105"/>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8" name="Freeform 10"/>
            <p:cNvSpPr>
              <a:spLocks/>
            </p:cNvSpPr>
            <p:nvPr userDrawn="1"/>
          </p:nvSpPr>
          <p:spPr bwMode="auto">
            <a:xfrm>
              <a:off x="8188325"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9" name="Freeform 11"/>
            <p:cNvSpPr>
              <a:spLocks noEditPoints="1"/>
            </p:cNvSpPr>
            <p:nvPr userDrawn="1"/>
          </p:nvSpPr>
          <p:spPr bwMode="auto">
            <a:xfrm>
              <a:off x="8315325" y="4805363"/>
              <a:ext cx="82550" cy="123825"/>
            </a:xfrm>
            <a:custGeom>
              <a:avLst/>
              <a:gdLst>
                <a:gd name="T0" fmla="*/ 87 w 157"/>
                <a:gd name="T1" fmla="*/ 0 h 232"/>
                <a:gd name="T2" fmla="*/ 101 w 157"/>
                <a:gd name="T3" fmla="*/ 1 h 232"/>
                <a:gd name="T4" fmla="*/ 124 w 157"/>
                <a:gd name="T5" fmla="*/ 9 h 232"/>
                <a:gd name="T6" fmla="*/ 132 w 157"/>
                <a:gd name="T7" fmla="*/ 15 h 232"/>
                <a:gd name="T8" fmla="*/ 139 w 157"/>
                <a:gd name="T9" fmla="*/ 23 h 232"/>
                <a:gd name="T10" fmla="*/ 144 w 157"/>
                <a:gd name="T11" fmla="*/ 33 h 232"/>
                <a:gd name="T12" fmla="*/ 147 w 157"/>
                <a:gd name="T13" fmla="*/ 46 h 232"/>
                <a:gd name="T14" fmla="*/ 149 w 157"/>
                <a:gd name="T15" fmla="*/ 60 h 232"/>
                <a:gd name="T16" fmla="*/ 146 w 157"/>
                <a:gd name="T17" fmla="*/ 81 h 232"/>
                <a:gd name="T18" fmla="*/ 139 w 157"/>
                <a:gd name="T19" fmla="*/ 98 h 232"/>
                <a:gd name="T20" fmla="*/ 127 w 157"/>
                <a:gd name="T21" fmla="*/ 110 h 232"/>
                <a:gd name="T22" fmla="*/ 110 w 157"/>
                <a:gd name="T23" fmla="*/ 118 h 232"/>
                <a:gd name="T24" fmla="*/ 110 w 157"/>
                <a:gd name="T25" fmla="*/ 118 h 232"/>
                <a:gd name="T26" fmla="*/ 129 w 157"/>
                <a:gd name="T27" fmla="*/ 124 h 232"/>
                <a:gd name="T28" fmla="*/ 136 w 157"/>
                <a:gd name="T29" fmla="*/ 129 h 232"/>
                <a:gd name="T30" fmla="*/ 140 w 157"/>
                <a:gd name="T31" fmla="*/ 137 h 232"/>
                <a:gd name="T32" fmla="*/ 146 w 157"/>
                <a:gd name="T33" fmla="*/ 157 h 232"/>
                <a:gd name="T34" fmla="*/ 147 w 157"/>
                <a:gd name="T35" fmla="*/ 188 h 232"/>
                <a:gd name="T36" fmla="*/ 148 w 157"/>
                <a:gd name="T37" fmla="*/ 205 h 232"/>
                <a:gd name="T38" fmla="*/ 151 w 157"/>
                <a:gd name="T39" fmla="*/ 221 h 232"/>
                <a:gd name="T40" fmla="*/ 155 w 157"/>
                <a:gd name="T41" fmla="*/ 228 h 232"/>
                <a:gd name="T42" fmla="*/ 157 w 157"/>
                <a:gd name="T43" fmla="*/ 232 h 232"/>
                <a:gd name="T44" fmla="*/ 108 w 157"/>
                <a:gd name="T45" fmla="*/ 232 h 232"/>
                <a:gd name="T46" fmla="*/ 103 w 157"/>
                <a:gd name="T47" fmla="*/ 221 h 232"/>
                <a:gd name="T48" fmla="*/ 102 w 157"/>
                <a:gd name="T49" fmla="*/ 208 h 232"/>
                <a:gd name="T50" fmla="*/ 100 w 157"/>
                <a:gd name="T51" fmla="*/ 163 h 232"/>
                <a:gd name="T52" fmla="*/ 99 w 157"/>
                <a:gd name="T53" fmla="*/ 151 h 232"/>
                <a:gd name="T54" fmla="*/ 94 w 157"/>
                <a:gd name="T55" fmla="*/ 142 h 232"/>
                <a:gd name="T56" fmla="*/ 84 w 157"/>
                <a:gd name="T57" fmla="*/ 136 h 232"/>
                <a:gd name="T58" fmla="*/ 72 w 157"/>
                <a:gd name="T59" fmla="*/ 134 h 232"/>
                <a:gd name="T60" fmla="*/ 48 w 157"/>
                <a:gd name="T61" fmla="*/ 232 h 232"/>
                <a:gd name="T62" fmla="*/ 0 w 157"/>
                <a:gd name="T63" fmla="*/ 0 h 232"/>
                <a:gd name="T64" fmla="*/ 67 w 157"/>
                <a:gd name="T65" fmla="*/ 101 h 232"/>
                <a:gd name="T66" fmla="*/ 75 w 157"/>
                <a:gd name="T67" fmla="*/ 101 h 232"/>
                <a:gd name="T68" fmla="*/ 87 w 157"/>
                <a:gd name="T69" fmla="*/ 97 h 232"/>
                <a:gd name="T70" fmla="*/ 97 w 157"/>
                <a:gd name="T71" fmla="*/ 89 h 232"/>
                <a:gd name="T72" fmla="*/ 102 w 157"/>
                <a:gd name="T73" fmla="*/ 75 h 232"/>
                <a:gd name="T74" fmla="*/ 102 w 157"/>
                <a:gd name="T75" fmla="*/ 67 h 232"/>
                <a:gd name="T76" fmla="*/ 100 w 157"/>
                <a:gd name="T77" fmla="*/ 53 h 232"/>
                <a:gd name="T78" fmla="*/ 94 w 157"/>
                <a:gd name="T79" fmla="*/ 43 h 232"/>
                <a:gd name="T80" fmla="*/ 83 w 157"/>
                <a:gd name="T81" fmla="*/ 37 h 232"/>
                <a:gd name="T82" fmla="*/ 69 w 157"/>
                <a:gd name="T83" fmla="*/ 34 h 232"/>
                <a:gd name="T84" fmla="*/ 48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7" y="0"/>
                  </a:lnTo>
                  <a:lnTo>
                    <a:pt x="87" y="0"/>
                  </a:lnTo>
                  <a:lnTo>
                    <a:pt x="101" y="1"/>
                  </a:lnTo>
                  <a:lnTo>
                    <a:pt x="113" y="4"/>
                  </a:lnTo>
                  <a:lnTo>
                    <a:pt x="124" y="9"/>
                  </a:lnTo>
                  <a:lnTo>
                    <a:pt x="128" y="12"/>
                  </a:lnTo>
                  <a:lnTo>
                    <a:pt x="132" y="15"/>
                  </a:lnTo>
                  <a:lnTo>
                    <a:pt x="136" y="19"/>
                  </a:lnTo>
                  <a:lnTo>
                    <a:pt x="139" y="23"/>
                  </a:lnTo>
                  <a:lnTo>
                    <a:pt x="142" y="28"/>
                  </a:lnTo>
                  <a:lnTo>
                    <a:pt x="144" y="33"/>
                  </a:lnTo>
                  <a:lnTo>
                    <a:pt x="146" y="40"/>
                  </a:lnTo>
                  <a:lnTo>
                    <a:pt x="147" y="46"/>
                  </a:lnTo>
                  <a:lnTo>
                    <a:pt x="149" y="60"/>
                  </a:lnTo>
                  <a:lnTo>
                    <a:pt x="149" y="60"/>
                  </a:lnTo>
                  <a:lnTo>
                    <a:pt x="148" y="71"/>
                  </a:lnTo>
                  <a:lnTo>
                    <a:pt x="146" y="81"/>
                  </a:lnTo>
                  <a:lnTo>
                    <a:pt x="143" y="90"/>
                  </a:lnTo>
                  <a:lnTo>
                    <a:pt x="139" y="98"/>
                  </a:lnTo>
                  <a:lnTo>
                    <a:pt x="134" y="104"/>
                  </a:lnTo>
                  <a:lnTo>
                    <a:pt x="127" y="110"/>
                  </a:lnTo>
                  <a:lnTo>
                    <a:pt x="119" y="114"/>
                  </a:lnTo>
                  <a:lnTo>
                    <a:pt x="110" y="118"/>
                  </a:lnTo>
                  <a:lnTo>
                    <a:pt x="110" y="118"/>
                  </a:lnTo>
                  <a:lnTo>
                    <a:pt x="110" y="118"/>
                  </a:lnTo>
                  <a:lnTo>
                    <a:pt x="121" y="120"/>
                  </a:lnTo>
                  <a:lnTo>
                    <a:pt x="129" y="124"/>
                  </a:lnTo>
                  <a:lnTo>
                    <a:pt x="133" y="126"/>
                  </a:lnTo>
                  <a:lnTo>
                    <a:pt x="136" y="129"/>
                  </a:lnTo>
                  <a:lnTo>
                    <a:pt x="138" y="133"/>
                  </a:lnTo>
                  <a:lnTo>
                    <a:pt x="140" y="137"/>
                  </a:lnTo>
                  <a:lnTo>
                    <a:pt x="144" y="146"/>
                  </a:lnTo>
                  <a:lnTo>
                    <a:pt x="146" y="157"/>
                  </a:lnTo>
                  <a:lnTo>
                    <a:pt x="147" y="171"/>
                  </a:lnTo>
                  <a:lnTo>
                    <a:pt x="147" y="188"/>
                  </a:lnTo>
                  <a:lnTo>
                    <a:pt x="147" y="188"/>
                  </a:lnTo>
                  <a:lnTo>
                    <a:pt x="148" y="205"/>
                  </a:lnTo>
                  <a:lnTo>
                    <a:pt x="149" y="217"/>
                  </a:lnTo>
                  <a:lnTo>
                    <a:pt x="151" y="221"/>
                  </a:lnTo>
                  <a:lnTo>
                    <a:pt x="152" y="225"/>
                  </a:lnTo>
                  <a:lnTo>
                    <a:pt x="155" y="228"/>
                  </a:lnTo>
                  <a:lnTo>
                    <a:pt x="157" y="230"/>
                  </a:lnTo>
                  <a:lnTo>
                    <a:pt x="157" y="232"/>
                  </a:lnTo>
                  <a:lnTo>
                    <a:pt x="108" y="232"/>
                  </a:lnTo>
                  <a:lnTo>
                    <a:pt x="108" y="232"/>
                  </a:lnTo>
                  <a:lnTo>
                    <a:pt x="105" y="227"/>
                  </a:lnTo>
                  <a:lnTo>
                    <a:pt x="103" y="221"/>
                  </a:lnTo>
                  <a:lnTo>
                    <a:pt x="102" y="215"/>
                  </a:lnTo>
                  <a:lnTo>
                    <a:pt x="102" y="208"/>
                  </a:lnTo>
                  <a:lnTo>
                    <a:pt x="100" y="163"/>
                  </a:lnTo>
                  <a:lnTo>
                    <a:pt x="100" y="163"/>
                  </a:lnTo>
                  <a:lnTo>
                    <a:pt x="100" y="157"/>
                  </a:lnTo>
                  <a:lnTo>
                    <a:pt x="99" y="151"/>
                  </a:lnTo>
                  <a:lnTo>
                    <a:pt x="96" y="146"/>
                  </a:lnTo>
                  <a:lnTo>
                    <a:pt x="94" y="142"/>
                  </a:lnTo>
                  <a:lnTo>
                    <a:pt x="89" y="139"/>
                  </a:lnTo>
                  <a:lnTo>
                    <a:pt x="84" y="136"/>
                  </a:lnTo>
                  <a:lnTo>
                    <a:pt x="79" y="135"/>
                  </a:lnTo>
                  <a:lnTo>
                    <a:pt x="72" y="134"/>
                  </a:lnTo>
                  <a:lnTo>
                    <a:pt x="48" y="134"/>
                  </a:lnTo>
                  <a:lnTo>
                    <a:pt x="48" y="232"/>
                  </a:lnTo>
                  <a:lnTo>
                    <a:pt x="0" y="232"/>
                  </a:lnTo>
                  <a:lnTo>
                    <a:pt x="0" y="0"/>
                  </a:lnTo>
                  <a:close/>
                  <a:moveTo>
                    <a:pt x="48" y="101"/>
                  </a:moveTo>
                  <a:lnTo>
                    <a:pt x="67" y="101"/>
                  </a:lnTo>
                  <a:lnTo>
                    <a:pt x="67" y="101"/>
                  </a:lnTo>
                  <a:lnTo>
                    <a:pt x="75" y="101"/>
                  </a:lnTo>
                  <a:lnTo>
                    <a:pt x="82" y="99"/>
                  </a:lnTo>
                  <a:lnTo>
                    <a:pt x="87" y="97"/>
                  </a:lnTo>
                  <a:lnTo>
                    <a:pt x="92" y="93"/>
                  </a:lnTo>
                  <a:lnTo>
                    <a:pt x="97" y="89"/>
                  </a:lnTo>
                  <a:lnTo>
                    <a:pt x="100" y="83"/>
                  </a:lnTo>
                  <a:lnTo>
                    <a:pt x="102" y="75"/>
                  </a:lnTo>
                  <a:lnTo>
                    <a:pt x="102" y="67"/>
                  </a:lnTo>
                  <a:lnTo>
                    <a:pt x="102" y="67"/>
                  </a:lnTo>
                  <a:lnTo>
                    <a:pt x="102" y="59"/>
                  </a:lnTo>
                  <a:lnTo>
                    <a:pt x="100" y="53"/>
                  </a:lnTo>
                  <a:lnTo>
                    <a:pt x="98" y="48"/>
                  </a:lnTo>
                  <a:lnTo>
                    <a:pt x="94" y="43"/>
                  </a:lnTo>
                  <a:lnTo>
                    <a:pt x="89" y="40"/>
                  </a:lnTo>
                  <a:lnTo>
                    <a:pt x="83" y="37"/>
                  </a:lnTo>
                  <a:lnTo>
                    <a:pt x="77" y="35"/>
                  </a:lnTo>
                  <a:lnTo>
                    <a:pt x="69" y="34"/>
                  </a:lnTo>
                  <a:lnTo>
                    <a:pt x="48" y="34"/>
                  </a:lnTo>
                  <a:lnTo>
                    <a:pt x="48"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0" name="Freeform 12"/>
            <p:cNvSpPr>
              <a:spLocks/>
            </p:cNvSpPr>
            <p:nvPr userDrawn="1"/>
          </p:nvSpPr>
          <p:spPr bwMode="auto">
            <a:xfrm>
              <a:off x="8413750"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1" name="Freeform 13"/>
            <p:cNvSpPr>
              <a:spLocks/>
            </p:cNvSpPr>
            <p:nvPr userDrawn="1"/>
          </p:nvSpPr>
          <p:spPr bwMode="auto">
            <a:xfrm>
              <a:off x="8497888" y="4805363"/>
              <a:ext cx="80963" cy="123825"/>
            </a:xfrm>
            <a:custGeom>
              <a:avLst/>
              <a:gdLst>
                <a:gd name="T0" fmla="*/ 54 w 154"/>
                <a:gd name="T1" fmla="*/ 0 h 232"/>
                <a:gd name="T2" fmla="*/ 111 w 154"/>
                <a:gd name="T3" fmla="*/ 159 h 232"/>
                <a:gd name="T4" fmla="*/ 112 w 154"/>
                <a:gd name="T5" fmla="*/ 159 h 232"/>
                <a:gd name="T6" fmla="*/ 112 w 154"/>
                <a:gd name="T7" fmla="*/ 0 h 232"/>
                <a:gd name="T8" fmla="*/ 154 w 154"/>
                <a:gd name="T9" fmla="*/ 0 h 232"/>
                <a:gd name="T10" fmla="*/ 154 w 154"/>
                <a:gd name="T11" fmla="*/ 232 h 232"/>
                <a:gd name="T12" fmla="*/ 102 w 154"/>
                <a:gd name="T13" fmla="*/ 232 h 232"/>
                <a:gd name="T14" fmla="*/ 44 w 154"/>
                <a:gd name="T15" fmla="*/ 70 h 232"/>
                <a:gd name="T16" fmla="*/ 44 w 154"/>
                <a:gd name="T17" fmla="*/ 70 h 232"/>
                <a:gd name="T18" fmla="*/ 44 w 154"/>
                <a:gd name="T19" fmla="*/ 232 h 232"/>
                <a:gd name="T20" fmla="*/ 0 w 154"/>
                <a:gd name="T21" fmla="*/ 232 h 232"/>
                <a:gd name="T22" fmla="*/ 0 w 154"/>
                <a:gd name="T23" fmla="*/ 0 h 232"/>
                <a:gd name="T24" fmla="*/ 54 w 154"/>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32">
                  <a:moveTo>
                    <a:pt x="54" y="0"/>
                  </a:moveTo>
                  <a:lnTo>
                    <a:pt x="111" y="159"/>
                  </a:lnTo>
                  <a:lnTo>
                    <a:pt x="112" y="159"/>
                  </a:lnTo>
                  <a:lnTo>
                    <a:pt x="112" y="0"/>
                  </a:lnTo>
                  <a:lnTo>
                    <a:pt x="154" y="0"/>
                  </a:lnTo>
                  <a:lnTo>
                    <a:pt x="154" y="232"/>
                  </a:lnTo>
                  <a:lnTo>
                    <a:pt x="102" y="232"/>
                  </a:lnTo>
                  <a:lnTo>
                    <a:pt x="44" y="70"/>
                  </a:lnTo>
                  <a:lnTo>
                    <a:pt x="44" y="70"/>
                  </a:lnTo>
                  <a:lnTo>
                    <a:pt x="44" y="232"/>
                  </a:lnTo>
                  <a:lnTo>
                    <a:pt x="0" y="232"/>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2" name="Freeform 14"/>
            <p:cNvSpPr>
              <a:spLocks noEditPoints="1"/>
            </p:cNvSpPr>
            <p:nvPr userDrawn="1"/>
          </p:nvSpPr>
          <p:spPr bwMode="auto">
            <a:xfrm>
              <a:off x="8589963" y="4805363"/>
              <a:ext cx="95250" cy="123825"/>
            </a:xfrm>
            <a:custGeom>
              <a:avLst/>
              <a:gdLst>
                <a:gd name="T0" fmla="*/ 61 w 180"/>
                <a:gd name="T1" fmla="*/ 0 h 232"/>
                <a:gd name="T2" fmla="*/ 119 w 180"/>
                <a:gd name="T3" fmla="*/ 0 h 232"/>
                <a:gd name="T4" fmla="*/ 180 w 180"/>
                <a:gd name="T5" fmla="*/ 232 h 232"/>
                <a:gd name="T6" fmla="*/ 131 w 180"/>
                <a:gd name="T7" fmla="*/ 232 h 232"/>
                <a:gd name="T8" fmla="*/ 121 w 180"/>
                <a:gd name="T9" fmla="*/ 183 h 232"/>
                <a:gd name="T10" fmla="*/ 59 w 180"/>
                <a:gd name="T11" fmla="*/ 183 h 232"/>
                <a:gd name="T12" fmla="*/ 48 w 180"/>
                <a:gd name="T13" fmla="*/ 232 h 232"/>
                <a:gd name="T14" fmla="*/ 0 w 180"/>
                <a:gd name="T15" fmla="*/ 232 h 232"/>
                <a:gd name="T16" fmla="*/ 61 w 180"/>
                <a:gd name="T17" fmla="*/ 0 h 232"/>
                <a:gd name="T18" fmla="*/ 67 w 180"/>
                <a:gd name="T19" fmla="*/ 145 h 232"/>
                <a:gd name="T20" fmla="*/ 113 w 180"/>
                <a:gd name="T21" fmla="*/ 145 h 232"/>
                <a:gd name="T22" fmla="*/ 90 w 180"/>
                <a:gd name="T23" fmla="*/ 41 h 232"/>
                <a:gd name="T24" fmla="*/ 90 w 180"/>
                <a:gd name="T25" fmla="*/ 41 h 232"/>
                <a:gd name="T26" fmla="*/ 67 w 180"/>
                <a:gd name="T27" fmla="*/ 14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32">
                  <a:moveTo>
                    <a:pt x="61" y="0"/>
                  </a:moveTo>
                  <a:lnTo>
                    <a:pt x="119" y="0"/>
                  </a:lnTo>
                  <a:lnTo>
                    <a:pt x="180" y="232"/>
                  </a:lnTo>
                  <a:lnTo>
                    <a:pt x="131" y="232"/>
                  </a:lnTo>
                  <a:lnTo>
                    <a:pt x="121" y="183"/>
                  </a:lnTo>
                  <a:lnTo>
                    <a:pt x="59" y="183"/>
                  </a:lnTo>
                  <a:lnTo>
                    <a:pt x="48" y="232"/>
                  </a:lnTo>
                  <a:lnTo>
                    <a:pt x="0" y="232"/>
                  </a:lnTo>
                  <a:lnTo>
                    <a:pt x="61" y="0"/>
                  </a:lnTo>
                  <a:close/>
                  <a:moveTo>
                    <a:pt x="67" y="145"/>
                  </a:moveTo>
                  <a:lnTo>
                    <a:pt x="113" y="145"/>
                  </a:lnTo>
                  <a:lnTo>
                    <a:pt x="90" y="41"/>
                  </a:lnTo>
                  <a:lnTo>
                    <a:pt x="90" y="41"/>
                  </a:lnTo>
                  <a:lnTo>
                    <a:pt x="67"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3" name="Freeform 15"/>
            <p:cNvSpPr>
              <a:spLocks/>
            </p:cNvSpPr>
            <p:nvPr userDrawn="1"/>
          </p:nvSpPr>
          <p:spPr bwMode="auto">
            <a:xfrm>
              <a:off x="8691563" y="4805363"/>
              <a:ext cx="77788" cy="125413"/>
            </a:xfrm>
            <a:custGeom>
              <a:avLst/>
              <a:gdLst>
                <a:gd name="T0" fmla="*/ 46 w 148"/>
                <a:gd name="T1" fmla="*/ 0 h 236"/>
                <a:gd name="T2" fmla="*/ 46 w 148"/>
                <a:gd name="T3" fmla="*/ 162 h 236"/>
                <a:gd name="T4" fmla="*/ 46 w 148"/>
                <a:gd name="T5" fmla="*/ 162 h 236"/>
                <a:gd name="T6" fmla="*/ 47 w 148"/>
                <a:gd name="T7" fmla="*/ 170 h 236"/>
                <a:gd name="T8" fmla="*/ 48 w 148"/>
                <a:gd name="T9" fmla="*/ 178 h 236"/>
                <a:gd name="T10" fmla="*/ 49 w 148"/>
                <a:gd name="T11" fmla="*/ 184 h 236"/>
                <a:gd name="T12" fmla="*/ 52 w 148"/>
                <a:gd name="T13" fmla="*/ 190 h 236"/>
                <a:gd name="T14" fmla="*/ 55 w 148"/>
                <a:gd name="T15" fmla="*/ 195 h 236"/>
                <a:gd name="T16" fmla="*/ 60 w 148"/>
                <a:gd name="T17" fmla="*/ 199 h 236"/>
                <a:gd name="T18" fmla="*/ 67 w 148"/>
                <a:gd name="T19" fmla="*/ 202 h 236"/>
                <a:gd name="T20" fmla="*/ 74 w 148"/>
                <a:gd name="T21" fmla="*/ 202 h 236"/>
                <a:gd name="T22" fmla="*/ 74 w 148"/>
                <a:gd name="T23" fmla="*/ 202 h 236"/>
                <a:gd name="T24" fmla="*/ 82 w 148"/>
                <a:gd name="T25" fmla="*/ 202 h 236"/>
                <a:gd name="T26" fmla="*/ 88 w 148"/>
                <a:gd name="T27" fmla="*/ 199 h 236"/>
                <a:gd name="T28" fmla="*/ 92 w 148"/>
                <a:gd name="T29" fmla="*/ 195 h 236"/>
                <a:gd name="T30" fmla="*/ 96 w 148"/>
                <a:gd name="T31" fmla="*/ 190 h 236"/>
                <a:gd name="T32" fmla="*/ 98 w 148"/>
                <a:gd name="T33" fmla="*/ 184 h 236"/>
                <a:gd name="T34" fmla="*/ 100 w 148"/>
                <a:gd name="T35" fmla="*/ 178 h 236"/>
                <a:gd name="T36" fmla="*/ 101 w 148"/>
                <a:gd name="T37" fmla="*/ 170 h 236"/>
                <a:gd name="T38" fmla="*/ 101 w 148"/>
                <a:gd name="T39" fmla="*/ 162 h 236"/>
                <a:gd name="T40" fmla="*/ 101 w 148"/>
                <a:gd name="T41" fmla="*/ 0 h 236"/>
                <a:gd name="T42" fmla="*/ 148 w 148"/>
                <a:gd name="T43" fmla="*/ 0 h 236"/>
                <a:gd name="T44" fmla="*/ 148 w 148"/>
                <a:gd name="T45" fmla="*/ 162 h 236"/>
                <a:gd name="T46" fmla="*/ 148 w 148"/>
                <a:gd name="T47" fmla="*/ 162 h 236"/>
                <a:gd name="T48" fmla="*/ 148 w 148"/>
                <a:gd name="T49" fmla="*/ 172 h 236"/>
                <a:gd name="T50" fmla="*/ 147 w 148"/>
                <a:gd name="T51" fmla="*/ 182 h 236"/>
                <a:gd name="T52" fmla="*/ 144 w 148"/>
                <a:gd name="T53" fmla="*/ 190 h 236"/>
                <a:gd name="T54" fmla="*/ 141 w 148"/>
                <a:gd name="T55" fmla="*/ 199 h 236"/>
                <a:gd name="T56" fmla="*/ 138 w 148"/>
                <a:gd name="T57" fmla="*/ 206 h 236"/>
                <a:gd name="T58" fmla="*/ 134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8 w 148"/>
                <a:gd name="T73" fmla="*/ 236 h 236"/>
                <a:gd name="T74" fmla="*/ 74 w 148"/>
                <a:gd name="T75" fmla="*/ 236 h 236"/>
                <a:gd name="T76" fmla="*/ 74 w 148"/>
                <a:gd name="T77" fmla="*/ 236 h 236"/>
                <a:gd name="T78" fmla="*/ 59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6 w 148"/>
                <a:gd name="T97" fmla="*/ 200 h 236"/>
                <a:gd name="T98" fmla="*/ 4 w 148"/>
                <a:gd name="T99" fmla="*/ 191 h 236"/>
                <a:gd name="T100" fmla="*/ 2 w 148"/>
                <a:gd name="T101" fmla="*/ 182 h 236"/>
                <a:gd name="T102" fmla="*/ 1 w 148"/>
                <a:gd name="T103" fmla="*/ 173 h 236"/>
                <a:gd name="T104" fmla="*/ 0 w 148"/>
                <a:gd name="T105" fmla="*/ 162 h 236"/>
                <a:gd name="T106" fmla="*/ 0 w 148"/>
                <a:gd name="T107" fmla="*/ 0 h 236"/>
                <a:gd name="T108" fmla="*/ 46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6" y="0"/>
                  </a:moveTo>
                  <a:lnTo>
                    <a:pt x="46" y="162"/>
                  </a:lnTo>
                  <a:lnTo>
                    <a:pt x="46" y="162"/>
                  </a:lnTo>
                  <a:lnTo>
                    <a:pt x="47" y="170"/>
                  </a:lnTo>
                  <a:lnTo>
                    <a:pt x="48" y="178"/>
                  </a:lnTo>
                  <a:lnTo>
                    <a:pt x="49" y="184"/>
                  </a:lnTo>
                  <a:lnTo>
                    <a:pt x="52" y="190"/>
                  </a:lnTo>
                  <a:lnTo>
                    <a:pt x="55" y="195"/>
                  </a:lnTo>
                  <a:lnTo>
                    <a:pt x="60" y="199"/>
                  </a:lnTo>
                  <a:lnTo>
                    <a:pt x="67" y="202"/>
                  </a:lnTo>
                  <a:lnTo>
                    <a:pt x="74" y="202"/>
                  </a:lnTo>
                  <a:lnTo>
                    <a:pt x="74" y="202"/>
                  </a:lnTo>
                  <a:lnTo>
                    <a:pt x="82" y="202"/>
                  </a:lnTo>
                  <a:lnTo>
                    <a:pt x="88" y="199"/>
                  </a:lnTo>
                  <a:lnTo>
                    <a:pt x="92" y="195"/>
                  </a:lnTo>
                  <a:lnTo>
                    <a:pt x="96" y="190"/>
                  </a:lnTo>
                  <a:lnTo>
                    <a:pt x="98" y="184"/>
                  </a:lnTo>
                  <a:lnTo>
                    <a:pt x="100" y="178"/>
                  </a:lnTo>
                  <a:lnTo>
                    <a:pt x="101" y="170"/>
                  </a:lnTo>
                  <a:lnTo>
                    <a:pt x="101" y="162"/>
                  </a:lnTo>
                  <a:lnTo>
                    <a:pt x="101" y="0"/>
                  </a:lnTo>
                  <a:lnTo>
                    <a:pt x="148" y="0"/>
                  </a:lnTo>
                  <a:lnTo>
                    <a:pt x="148" y="162"/>
                  </a:lnTo>
                  <a:lnTo>
                    <a:pt x="148" y="162"/>
                  </a:lnTo>
                  <a:lnTo>
                    <a:pt x="148" y="172"/>
                  </a:lnTo>
                  <a:lnTo>
                    <a:pt x="147" y="182"/>
                  </a:lnTo>
                  <a:lnTo>
                    <a:pt x="144" y="190"/>
                  </a:lnTo>
                  <a:lnTo>
                    <a:pt x="141" y="199"/>
                  </a:lnTo>
                  <a:lnTo>
                    <a:pt x="138" y="206"/>
                  </a:lnTo>
                  <a:lnTo>
                    <a:pt x="134" y="212"/>
                  </a:lnTo>
                  <a:lnTo>
                    <a:pt x="130" y="217"/>
                  </a:lnTo>
                  <a:lnTo>
                    <a:pt x="125" y="221"/>
                  </a:lnTo>
                  <a:lnTo>
                    <a:pt x="120" y="225"/>
                  </a:lnTo>
                  <a:lnTo>
                    <a:pt x="114" y="228"/>
                  </a:lnTo>
                  <a:lnTo>
                    <a:pt x="108" y="231"/>
                  </a:lnTo>
                  <a:lnTo>
                    <a:pt x="102" y="233"/>
                  </a:lnTo>
                  <a:lnTo>
                    <a:pt x="88" y="236"/>
                  </a:lnTo>
                  <a:lnTo>
                    <a:pt x="74" y="236"/>
                  </a:lnTo>
                  <a:lnTo>
                    <a:pt x="74" y="236"/>
                  </a:lnTo>
                  <a:lnTo>
                    <a:pt x="59" y="236"/>
                  </a:lnTo>
                  <a:lnTo>
                    <a:pt x="46" y="234"/>
                  </a:lnTo>
                  <a:lnTo>
                    <a:pt x="40" y="232"/>
                  </a:lnTo>
                  <a:lnTo>
                    <a:pt x="34" y="229"/>
                  </a:lnTo>
                  <a:lnTo>
                    <a:pt x="28" y="226"/>
                  </a:lnTo>
                  <a:lnTo>
                    <a:pt x="23" y="223"/>
                  </a:lnTo>
                  <a:lnTo>
                    <a:pt x="18" y="218"/>
                  </a:lnTo>
                  <a:lnTo>
                    <a:pt x="14" y="213"/>
                  </a:lnTo>
                  <a:lnTo>
                    <a:pt x="10" y="207"/>
                  </a:lnTo>
                  <a:lnTo>
                    <a:pt x="6" y="200"/>
                  </a:lnTo>
                  <a:lnTo>
                    <a:pt x="4" y="191"/>
                  </a:lnTo>
                  <a:lnTo>
                    <a:pt x="2" y="182"/>
                  </a:lnTo>
                  <a:lnTo>
                    <a:pt x="1" y="173"/>
                  </a:lnTo>
                  <a:lnTo>
                    <a:pt x="0" y="162"/>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4" name="Freeform 16"/>
            <p:cNvSpPr>
              <a:spLocks/>
            </p:cNvSpPr>
            <p:nvPr userDrawn="1"/>
          </p:nvSpPr>
          <p:spPr bwMode="auto">
            <a:xfrm>
              <a:off x="8789988" y="4805363"/>
              <a:ext cx="69850" cy="123825"/>
            </a:xfrm>
            <a:custGeom>
              <a:avLst/>
              <a:gdLst>
                <a:gd name="T0" fmla="*/ 0 w 130"/>
                <a:gd name="T1" fmla="*/ 232 h 232"/>
                <a:gd name="T2" fmla="*/ 0 w 130"/>
                <a:gd name="T3" fmla="*/ 0 h 232"/>
                <a:gd name="T4" fmla="*/ 47 w 130"/>
                <a:gd name="T5" fmla="*/ 0 h 232"/>
                <a:gd name="T6" fmla="*/ 47 w 130"/>
                <a:gd name="T7" fmla="*/ 193 h 232"/>
                <a:gd name="T8" fmla="*/ 130 w 130"/>
                <a:gd name="T9" fmla="*/ 193 h 232"/>
                <a:gd name="T10" fmla="*/ 130 w 130"/>
                <a:gd name="T11" fmla="*/ 232 h 232"/>
                <a:gd name="T12" fmla="*/ 0 w 130"/>
                <a:gd name="T13" fmla="*/ 232 h 232"/>
              </a:gdLst>
              <a:ahLst/>
              <a:cxnLst>
                <a:cxn ang="0">
                  <a:pos x="T0" y="T1"/>
                </a:cxn>
                <a:cxn ang="0">
                  <a:pos x="T2" y="T3"/>
                </a:cxn>
                <a:cxn ang="0">
                  <a:pos x="T4" y="T5"/>
                </a:cxn>
                <a:cxn ang="0">
                  <a:pos x="T6" y="T7"/>
                </a:cxn>
                <a:cxn ang="0">
                  <a:pos x="T8" y="T9"/>
                </a:cxn>
                <a:cxn ang="0">
                  <a:pos x="T10" y="T11"/>
                </a:cxn>
                <a:cxn ang="0">
                  <a:pos x="T12" y="T13"/>
                </a:cxn>
              </a:cxnLst>
              <a:rect l="0" t="0" r="r" b="b"/>
              <a:pathLst>
                <a:path w="130" h="232">
                  <a:moveTo>
                    <a:pt x="0" y="232"/>
                  </a:moveTo>
                  <a:lnTo>
                    <a:pt x="0" y="0"/>
                  </a:lnTo>
                  <a:lnTo>
                    <a:pt x="47" y="0"/>
                  </a:lnTo>
                  <a:lnTo>
                    <a:pt x="47" y="193"/>
                  </a:lnTo>
                  <a:lnTo>
                    <a:pt x="130" y="193"/>
                  </a:lnTo>
                  <a:lnTo>
                    <a:pt x="130" y="232"/>
                  </a:lnTo>
                  <a:lnTo>
                    <a:pt x="0"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5" name="Freeform 17"/>
            <p:cNvSpPr>
              <a:spLocks/>
            </p:cNvSpPr>
            <p:nvPr userDrawn="1"/>
          </p:nvSpPr>
          <p:spPr bwMode="auto">
            <a:xfrm>
              <a:off x="8848725" y="4805363"/>
              <a:ext cx="77788" cy="123825"/>
            </a:xfrm>
            <a:custGeom>
              <a:avLst/>
              <a:gdLst>
                <a:gd name="T0" fmla="*/ 148 w 148"/>
                <a:gd name="T1" fmla="*/ 0 h 232"/>
                <a:gd name="T2" fmla="*/ 148 w 148"/>
                <a:gd name="T3" fmla="*/ 39 h 232"/>
                <a:gd name="T4" fmla="*/ 97 w 148"/>
                <a:gd name="T5" fmla="*/ 39 h 232"/>
                <a:gd name="T6" fmla="*/ 97 w 148"/>
                <a:gd name="T7" fmla="*/ 232 h 232"/>
                <a:gd name="T8" fmla="*/ 51 w 148"/>
                <a:gd name="T9" fmla="*/ 232 h 232"/>
                <a:gd name="T10" fmla="*/ 51 w 148"/>
                <a:gd name="T11" fmla="*/ 39 h 232"/>
                <a:gd name="T12" fmla="*/ 0 w 148"/>
                <a:gd name="T13" fmla="*/ 39 h 232"/>
                <a:gd name="T14" fmla="*/ 0 w 148"/>
                <a:gd name="T15" fmla="*/ 0 h 232"/>
                <a:gd name="T16" fmla="*/ 148 w 148"/>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232">
                  <a:moveTo>
                    <a:pt x="148" y="0"/>
                  </a:moveTo>
                  <a:lnTo>
                    <a:pt x="148" y="39"/>
                  </a:lnTo>
                  <a:lnTo>
                    <a:pt x="97" y="39"/>
                  </a:lnTo>
                  <a:lnTo>
                    <a:pt x="97" y="232"/>
                  </a:lnTo>
                  <a:lnTo>
                    <a:pt x="51" y="232"/>
                  </a:lnTo>
                  <a:lnTo>
                    <a:pt x="51" y="39"/>
                  </a:lnTo>
                  <a:lnTo>
                    <a:pt x="0" y="39"/>
                  </a:lnTo>
                  <a:lnTo>
                    <a:pt x="0" y="0"/>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pic>
        <p:nvPicPr>
          <p:cNvPr id="36" name="Picture 18" descr="C:\Users\ARNAUD~1\AppData\Local\Temp\VMwareDnD\933dad87\3_brands_logotypes_bi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298223"/>
            <a:ext cx="594000" cy="191071"/>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23"/>
          <p:cNvSpPr txBox="1">
            <a:spLocks noChangeArrowheads="1"/>
          </p:cNvSpPr>
          <p:nvPr/>
        </p:nvSpPr>
        <p:spPr bwMode="auto">
          <a:xfrm>
            <a:off x="1331120" y="6290985"/>
            <a:ext cx="2520000"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err="1">
                <a:latin typeface="Arial" panose="020B0604020202020204" pitchFamily="34" charset="0"/>
                <a:cs typeface="Arial" panose="020B0604020202020204" pitchFamily="34" charset="0"/>
              </a:rPr>
              <a:t>Investor</a:t>
            </a:r>
            <a:r>
              <a:rPr lang="fr-FR" sz="600" b="0" cap="all" baseline="0" dirty="0">
                <a:latin typeface="Arial" panose="020B0604020202020204" pitchFamily="34" charset="0"/>
                <a:cs typeface="Arial" panose="020B0604020202020204" pitchFamily="34" charset="0"/>
              </a:rPr>
              <a:t> Relations</a:t>
            </a:r>
          </a:p>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PRESENTATION RESULTATS 2016 – GROUPE RENAULT </a:t>
            </a:r>
          </a:p>
        </p:txBody>
      </p:sp>
      <p:cxnSp>
        <p:nvCxnSpPr>
          <p:cNvPr id="39" name="Connecteur droit 38"/>
          <p:cNvCxnSpPr/>
          <p:nvPr/>
        </p:nvCxnSpPr>
        <p:spPr>
          <a:xfrm>
            <a:off x="3858263"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 Box 23"/>
          <p:cNvSpPr txBox="1">
            <a:spLocks noChangeArrowheads="1"/>
          </p:cNvSpPr>
          <p:nvPr/>
        </p:nvSpPr>
        <p:spPr bwMode="auto">
          <a:xfrm>
            <a:off x="3929857" y="6290985"/>
            <a:ext cx="900000"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10 février 2017</a:t>
            </a:r>
          </a:p>
        </p:txBody>
      </p:sp>
      <p:cxnSp>
        <p:nvCxnSpPr>
          <p:cNvPr id="123" name="Connecteur droit 122"/>
          <p:cNvCxnSpPr/>
          <p:nvPr/>
        </p:nvCxnSpPr>
        <p:spPr>
          <a:xfrm>
            <a:off x="1266825"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p:nvCxnSpPr>
        <p:spPr>
          <a:xfrm>
            <a:off x="6998700" y="6272560"/>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4844143"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Box 23"/>
          <p:cNvSpPr txBox="1">
            <a:spLocks noChangeArrowheads="1"/>
          </p:cNvSpPr>
          <p:nvPr/>
        </p:nvSpPr>
        <p:spPr bwMode="auto">
          <a:xfrm>
            <a:off x="4915737" y="6290985"/>
            <a:ext cx="1497095"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a:solidFill>
                  <a:schemeClr val="tx1"/>
                </a:solidFill>
                <a:latin typeface="Arial" panose="020B0604020202020204" pitchFamily="34" charset="0"/>
                <a:cs typeface="Arial" panose="020B0604020202020204" pitchFamily="34" charset="0"/>
              </a:rPr>
              <a:t>PROPRIETE DU GROUPE RENAULT</a:t>
            </a:r>
          </a:p>
        </p:txBody>
      </p:sp>
    </p:spTree>
    <p:extLst>
      <p:ext uri="{BB962C8B-B14F-4D97-AF65-F5344CB8AC3E}">
        <p14:creationId xmlns:p14="http://schemas.microsoft.com/office/powerpoint/2010/main" val="40993224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rtl="0" eaLnBrk="0" fontAlgn="base" hangingPunct="0">
        <a:spcBef>
          <a:spcPct val="0"/>
        </a:spcBef>
        <a:spcAft>
          <a:spcPct val="0"/>
        </a:spcAft>
        <a:defRPr sz="1800" b="1">
          <a:solidFill>
            <a:schemeClr val="tx1"/>
          </a:solidFill>
          <a:latin typeface="+mj-lt"/>
          <a:ea typeface="+mj-ea"/>
          <a:cs typeface="+mj-cs"/>
        </a:defRPr>
      </a:lvl1pPr>
      <a:lvl2pPr algn="l" rtl="0" eaLnBrk="0" fontAlgn="base" hangingPunct="0">
        <a:spcBef>
          <a:spcPct val="0"/>
        </a:spcBef>
        <a:spcAft>
          <a:spcPct val="0"/>
        </a:spcAft>
        <a:defRPr sz="1800" b="1">
          <a:solidFill>
            <a:schemeClr val="tx1"/>
          </a:solidFill>
          <a:latin typeface="Arial Narrow" pitchFamily="34" charset="0"/>
          <a:ea typeface="MS PGothic" pitchFamily="34" charset="-128"/>
        </a:defRPr>
      </a:lvl2pPr>
      <a:lvl3pPr algn="l" rtl="0" eaLnBrk="0" fontAlgn="base" hangingPunct="0">
        <a:spcBef>
          <a:spcPct val="0"/>
        </a:spcBef>
        <a:spcAft>
          <a:spcPct val="0"/>
        </a:spcAft>
        <a:defRPr sz="1800" b="1">
          <a:solidFill>
            <a:schemeClr val="tx1"/>
          </a:solidFill>
          <a:latin typeface="Arial Narrow" pitchFamily="34" charset="0"/>
          <a:ea typeface="MS PGothic" pitchFamily="34" charset="-128"/>
        </a:defRPr>
      </a:lvl3pPr>
      <a:lvl4pPr algn="l" rtl="0" eaLnBrk="0" fontAlgn="base" hangingPunct="0">
        <a:spcBef>
          <a:spcPct val="0"/>
        </a:spcBef>
        <a:spcAft>
          <a:spcPct val="0"/>
        </a:spcAft>
        <a:defRPr sz="1800" b="1">
          <a:solidFill>
            <a:schemeClr val="tx1"/>
          </a:solidFill>
          <a:latin typeface="Arial Narrow" pitchFamily="34" charset="0"/>
          <a:ea typeface="MS PGothic" pitchFamily="34" charset="-128"/>
        </a:defRPr>
      </a:lvl4pPr>
      <a:lvl5pPr algn="l" rtl="0" eaLnBrk="0" fontAlgn="base" hangingPunct="0">
        <a:spcBef>
          <a:spcPct val="0"/>
        </a:spcBef>
        <a:spcAft>
          <a:spcPct val="0"/>
        </a:spcAft>
        <a:defRPr sz="1800" b="1">
          <a:solidFill>
            <a:schemeClr val="tx1"/>
          </a:solidFill>
          <a:latin typeface="Arial Narrow" pitchFamily="34" charset="0"/>
          <a:ea typeface="MS PGothic" pitchFamily="34" charset="-128"/>
        </a:defRPr>
      </a:lvl5pPr>
      <a:lvl6pPr marL="342900" algn="l" rtl="0" eaLnBrk="1" fontAlgn="base" hangingPunct="1">
        <a:spcBef>
          <a:spcPct val="0"/>
        </a:spcBef>
        <a:spcAft>
          <a:spcPct val="0"/>
        </a:spcAft>
        <a:defRPr sz="1800" b="1">
          <a:solidFill>
            <a:schemeClr val="tx1"/>
          </a:solidFill>
          <a:latin typeface="Arial Narrow" pitchFamily="34" charset="0"/>
          <a:ea typeface="MS PGothic" pitchFamily="34" charset="-128"/>
        </a:defRPr>
      </a:lvl6pPr>
      <a:lvl7pPr marL="685800" algn="l" rtl="0" eaLnBrk="1" fontAlgn="base" hangingPunct="1">
        <a:spcBef>
          <a:spcPct val="0"/>
        </a:spcBef>
        <a:spcAft>
          <a:spcPct val="0"/>
        </a:spcAft>
        <a:defRPr sz="1800" b="1">
          <a:solidFill>
            <a:schemeClr val="tx1"/>
          </a:solidFill>
          <a:latin typeface="Arial Narrow" pitchFamily="34" charset="0"/>
          <a:ea typeface="MS PGothic" pitchFamily="34" charset="-128"/>
        </a:defRPr>
      </a:lvl7pPr>
      <a:lvl8pPr marL="1028700" algn="l" rtl="0" eaLnBrk="1" fontAlgn="base" hangingPunct="1">
        <a:spcBef>
          <a:spcPct val="0"/>
        </a:spcBef>
        <a:spcAft>
          <a:spcPct val="0"/>
        </a:spcAft>
        <a:defRPr sz="1800" b="1">
          <a:solidFill>
            <a:schemeClr val="tx1"/>
          </a:solidFill>
          <a:latin typeface="Arial Narrow" pitchFamily="34" charset="0"/>
          <a:ea typeface="MS PGothic" pitchFamily="34" charset="-128"/>
        </a:defRPr>
      </a:lvl8pPr>
      <a:lvl9pPr marL="1371600" algn="l" rtl="0" eaLnBrk="1" fontAlgn="base" hangingPunct="1">
        <a:spcBef>
          <a:spcPct val="0"/>
        </a:spcBef>
        <a:spcAft>
          <a:spcPct val="0"/>
        </a:spcAft>
        <a:defRPr sz="1800" b="1">
          <a:solidFill>
            <a:schemeClr val="tx1"/>
          </a:solidFill>
          <a:latin typeface="Arial Narrow" pitchFamily="34" charset="0"/>
          <a:ea typeface="MS PGothic" pitchFamily="34" charset="-128"/>
        </a:defRPr>
      </a:lvl9pPr>
    </p:titleStyle>
    <p:bodyStyle>
      <a:lvl1pPr marL="257175" indent="-257175" algn="l" rtl="0" eaLnBrk="0" fontAlgn="base" hangingPunct="0">
        <a:spcBef>
          <a:spcPct val="35000"/>
        </a:spcBef>
        <a:spcAft>
          <a:spcPct val="0"/>
        </a:spcAft>
        <a:buClr>
          <a:srgbClr val="F7B100"/>
        </a:buClr>
        <a:buFont typeface="Wingdings" pitchFamily="2" charset="2"/>
        <a:buChar char="§"/>
        <a:defRPr sz="1500" b="1">
          <a:solidFill>
            <a:schemeClr val="tx1"/>
          </a:solidFill>
          <a:latin typeface="+mn-lt"/>
          <a:ea typeface="+mn-ea"/>
          <a:cs typeface="+mn-cs"/>
        </a:defRPr>
      </a:lvl1pPr>
      <a:lvl2pPr marL="557213" indent="-214313" algn="l" rtl="0" eaLnBrk="0" fontAlgn="base" hangingPunct="0">
        <a:spcBef>
          <a:spcPct val="30000"/>
        </a:spcBef>
        <a:spcAft>
          <a:spcPct val="0"/>
        </a:spcAft>
        <a:buClr>
          <a:srgbClr val="F7B100"/>
        </a:buClr>
        <a:buFont typeface="Wingdings" pitchFamily="2" charset="2"/>
        <a:buChar char="§"/>
        <a:defRPr sz="1200">
          <a:solidFill>
            <a:schemeClr val="tx1"/>
          </a:solidFill>
          <a:latin typeface="+mn-lt"/>
          <a:ea typeface="+mn-ea"/>
        </a:defRPr>
      </a:lvl2pPr>
      <a:lvl3pPr marL="857250" indent="-171450" algn="l" rtl="0" eaLnBrk="0" fontAlgn="base" hangingPunct="0">
        <a:spcBef>
          <a:spcPct val="35000"/>
        </a:spcBef>
        <a:spcAft>
          <a:spcPct val="0"/>
        </a:spcAft>
        <a:buFont typeface="Wingdings" pitchFamily="2" charset="2"/>
        <a:buChar char="§"/>
        <a:defRPr sz="1100">
          <a:solidFill>
            <a:schemeClr val="tx1"/>
          </a:solidFill>
          <a:latin typeface="+mn-lt"/>
          <a:ea typeface="+mn-ea"/>
        </a:defRPr>
      </a:lvl3pPr>
      <a:lvl4pPr marL="1200150" indent="-171450" algn="l" rtl="0" eaLnBrk="0" fontAlgn="base" hangingPunct="0">
        <a:spcBef>
          <a:spcPct val="40000"/>
        </a:spcBef>
        <a:spcAft>
          <a:spcPct val="0"/>
        </a:spcAft>
        <a:buFont typeface="Wingdings" pitchFamily="2" charset="2"/>
        <a:buChar char="§"/>
        <a:defRPr sz="800">
          <a:solidFill>
            <a:schemeClr val="tx1"/>
          </a:solidFill>
          <a:latin typeface="+mn-lt"/>
          <a:ea typeface="+mn-ea"/>
        </a:defRPr>
      </a:lvl4pPr>
      <a:lvl5pPr marL="1543050" indent="-171450" algn="l" rtl="0" eaLnBrk="0" fontAlgn="base" hangingPunct="0">
        <a:spcBef>
          <a:spcPct val="20000"/>
        </a:spcBef>
        <a:spcAft>
          <a:spcPct val="0"/>
        </a:spcAft>
        <a:buChar char="»"/>
        <a:defRPr sz="800">
          <a:solidFill>
            <a:schemeClr val="tx1"/>
          </a:solidFill>
          <a:latin typeface="+mn-lt"/>
          <a:ea typeface="+mn-ea"/>
        </a:defRPr>
      </a:lvl5pPr>
      <a:lvl6pPr marL="1885950" indent="-171450" algn="l" rtl="0" eaLnBrk="1" fontAlgn="base" hangingPunct="1">
        <a:spcBef>
          <a:spcPct val="20000"/>
        </a:spcBef>
        <a:spcAft>
          <a:spcPct val="0"/>
        </a:spcAft>
        <a:buChar char="»"/>
        <a:defRPr sz="800">
          <a:solidFill>
            <a:schemeClr val="tx1"/>
          </a:solidFill>
          <a:latin typeface="+mn-lt"/>
          <a:ea typeface="+mn-ea"/>
        </a:defRPr>
      </a:lvl6pPr>
      <a:lvl7pPr marL="2228850" indent="-171450" algn="l" rtl="0" eaLnBrk="1" fontAlgn="base" hangingPunct="1">
        <a:spcBef>
          <a:spcPct val="20000"/>
        </a:spcBef>
        <a:spcAft>
          <a:spcPct val="0"/>
        </a:spcAft>
        <a:buChar char="»"/>
        <a:defRPr sz="800">
          <a:solidFill>
            <a:schemeClr val="tx1"/>
          </a:solidFill>
          <a:latin typeface="+mn-lt"/>
          <a:ea typeface="+mn-ea"/>
        </a:defRPr>
      </a:lvl7pPr>
      <a:lvl8pPr marL="2571750" indent="-171450" algn="l" rtl="0" eaLnBrk="1" fontAlgn="base" hangingPunct="1">
        <a:spcBef>
          <a:spcPct val="20000"/>
        </a:spcBef>
        <a:spcAft>
          <a:spcPct val="0"/>
        </a:spcAft>
        <a:buChar char="»"/>
        <a:defRPr sz="800">
          <a:solidFill>
            <a:schemeClr val="tx1"/>
          </a:solidFill>
          <a:latin typeface="+mn-lt"/>
          <a:ea typeface="+mn-ea"/>
        </a:defRPr>
      </a:lvl8pPr>
      <a:lvl9pPr marL="2914650" indent="-171450" algn="l" rtl="0" eaLnBrk="1" fontAlgn="base" hangingPunct="1">
        <a:spcBef>
          <a:spcPct val="20000"/>
        </a:spcBef>
        <a:spcAft>
          <a:spcPct val="0"/>
        </a:spcAft>
        <a:buChar char="»"/>
        <a:defRPr sz="800">
          <a:solidFill>
            <a:schemeClr val="tx1"/>
          </a:solidFill>
          <a:latin typeface="+mn-lt"/>
          <a:ea typeface="+mn-ea"/>
        </a:defRPr>
      </a:lvl9pPr>
    </p:bodyStyle>
    <p:otherStyle>
      <a:defPPr>
        <a:defRPr lang="fr-F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709">
          <p15:clr>
            <a:srgbClr val="F26B43"/>
          </p15:clr>
        </p15:guide>
        <p15:guide id="2" pos="5420">
          <p15:clr>
            <a:srgbClr val="F26B43"/>
          </p15:clr>
        </p15:guide>
        <p15:guide id="3" pos="5647">
          <p15:clr>
            <a:srgbClr val="F26B43"/>
          </p15:clr>
        </p15:guide>
        <p15:guide id="5" orient="horz" pos="114">
          <p15:clr>
            <a:srgbClr val="F26B43"/>
          </p15:clr>
        </p15:guide>
        <p15:guide id="6" orient="horz" pos="228">
          <p15:clr>
            <a:srgbClr val="F26B43"/>
          </p15:clr>
        </p15:guide>
        <p15:guide id="7" orient="horz" pos="2787">
          <p15:clr>
            <a:srgbClr val="F26B43"/>
          </p15:clr>
        </p15:guide>
        <p15:guide id="8" pos="2909">
          <p15:clr>
            <a:srgbClr val="F26B43"/>
          </p15:clr>
        </p15:guide>
        <p15:guide id="9" pos="2850">
          <p15:clr>
            <a:srgbClr val="F26B43"/>
          </p15:clr>
        </p15:guide>
        <p15:guide id="10" pos="113">
          <p15:clr>
            <a:srgbClr val="F26B43"/>
          </p15:clr>
        </p15:guide>
        <p15:guide id="11" pos="340">
          <p15:clr>
            <a:srgbClr val="F26B43"/>
          </p15:clr>
        </p15:guide>
        <p15:guide id="12" pos="1457">
          <p15:clr>
            <a:srgbClr val="F26B43"/>
          </p15:clr>
        </p15:guide>
        <p15:guide id="13" pos="1511">
          <p15:clr>
            <a:srgbClr val="F26B43"/>
          </p15:clr>
        </p15:guide>
        <p15:guide id="14" pos="4250">
          <p15:clr>
            <a:srgbClr val="F26B43"/>
          </p15:clr>
        </p15:guide>
        <p15:guide id="15" pos="4304">
          <p15:clr>
            <a:srgbClr val="F26B43"/>
          </p15:clr>
        </p15:guide>
        <p15:guide id="16" orient="horz" pos="342">
          <p15:clr>
            <a:srgbClr val="F26B43"/>
          </p15:clr>
        </p15:guide>
        <p15:guide id="18" orient="horz" pos="456">
          <p15:clr>
            <a:srgbClr val="F26B43"/>
          </p15:clr>
        </p15:guide>
        <p15:guide id="19" orient="horz" pos="569">
          <p15:clr>
            <a:srgbClr val="F26B43"/>
          </p15:clr>
        </p15:guide>
        <p15:guide id="20" pos="1919">
          <p15:clr>
            <a:srgbClr val="F26B43"/>
          </p15:clr>
        </p15:guide>
        <p15:guide id="21" pos="1976">
          <p15:clr>
            <a:srgbClr val="F26B43"/>
          </p15:clr>
        </p15:guide>
        <p15:guide id="22" pos="3783">
          <p15:clr>
            <a:srgbClr val="F26B43"/>
          </p15:clr>
        </p15:guide>
        <p15:guide id="23" pos="3840">
          <p15:clr>
            <a:srgbClr val="F26B43"/>
          </p15:clr>
        </p15:guide>
        <p15:guide id="24" orient="horz" pos="165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Rectangle 6"/>
          <p:cNvSpPr>
            <a:spLocks noChangeArrowheads="1"/>
          </p:cNvSpPr>
          <p:nvPr/>
        </p:nvSpPr>
        <p:spPr bwMode="auto">
          <a:xfrm>
            <a:off x="7075257" y="6359438"/>
            <a:ext cx="266735" cy="14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fld id="{78210625-ECA7-4862-B00E-5DC0AA3A3D4E}" type="slidenum">
              <a:rPr sz="500" b="0" noProof="1">
                <a:solidFill>
                  <a:schemeClr val="tx1"/>
                </a:solidFill>
              </a:rPr>
              <a:pPr/>
              <a:t>‹N°›</a:t>
            </a:fld>
            <a:endParaRPr lang="fr-FR" sz="300" b="0" noProof="1">
              <a:solidFill>
                <a:schemeClr val="tx1"/>
              </a:solidFill>
            </a:endParaRPr>
          </a:p>
        </p:txBody>
      </p:sp>
      <p:grpSp>
        <p:nvGrpSpPr>
          <p:cNvPr id="13" name="Groupe 12"/>
          <p:cNvGrpSpPr>
            <a:grpSpLocks noChangeAspect="1"/>
          </p:cNvGrpSpPr>
          <p:nvPr userDrawn="1"/>
        </p:nvGrpSpPr>
        <p:grpSpPr>
          <a:xfrm>
            <a:off x="7883819" y="6342402"/>
            <a:ext cx="1080000" cy="150589"/>
            <a:chOff x="7712075" y="4803775"/>
            <a:chExt cx="1214438" cy="127001"/>
          </a:xfrm>
        </p:grpSpPr>
        <p:sp>
          <p:nvSpPr>
            <p:cNvPr id="15" name="Freeform 5"/>
            <p:cNvSpPr>
              <a:spLocks/>
            </p:cNvSpPr>
            <p:nvPr userDrawn="1"/>
          </p:nvSpPr>
          <p:spPr bwMode="auto">
            <a:xfrm>
              <a:off x="7712075" y="4803775"/>
              <a:ext cx="80963" cy="127000"/>
            </a:xfrm>
            <a:custGeom>
              <a:avLst/>
              <a:gdLst>
                <a:gd name="T0" fmla="*/ 105 w 153"/>
                <a:gd name="T1" fmla="*/ 73 h 240"/>
                <a:gd name="T2" fmla="*/ 103 w 153"/>
                <a:gd name="T3" fmla="*/ 60 h 240"/>
                <a:gd name="T4" fmla="*/ 99 w 153"/>
                <a:gd name="T5" fmla="*/ 48 h 240"/>
                <a:gd name="T6" fmla="*/ 90 w 153"/>
                <a:gd name="T7" fmla="*/ 37 h 240"/>
                <a:gd name="T8" fmla="*/ 78 w 153"/>
                <a:gd name="T9" fmla="*/ 34 h 240"/>
                <a:gd name="T10" fmla="*/ 71 w 153"/>
                <a:gd name="T11" fmla="*/ 35 h 240"/>
                <a:gd name="T12" fmla="*/ 64 w 153"/>
                <a:gd name="T13" fmla="*/ 38 h 240"/>
                <a:gd name="T14" fmla="*/ 59 w 153"/>
                <a:gd name="T15" fmla="*/ 45 h 240"/>
                <a:gd name="T16" fmla="*/ 51 w 153"/>
                <a:gd name="T17" fmla="*/ 64 h 240"/>
                <a:gd name="T18" fmla="*/ 47 w 153"/>
                <a:gd name="T19" fmla="*/ 95 h 240"/>
                <a:gd name="T20" fmla="*/ 47 w 153"/>
                <a:gd name="T21" fmla="*/ 115 h 240"/>
                <a:gd name="T22" fmla="*/ 48 w 153"/>
                <a:gd name="T23" fmla="*/ 153 h 240"/>
                <a:gd name="T24" fmla="*/ 53 w 153"/>
                <a:gd name="T25" fmla="*/ 181 h 240"/>
                <a:gd name="T26" fmla="*/ 60 w 153"/>
                <a:gd name="T27" fmla="*/ 196 h 240"/>
                <a:gd name="T28" fmla="*/ 66 w 153"/>
                <a:gd name="T29" fmla="*/ 203 h 240"/>
                <a:gd name="T30" fmla="*/ 74 w 153"/>
                <a:gd name="T31" fmla="*/ 206 h 240"/>
                <a:gd name="T32" fmla="*/ 79 w 153"/>
                <a:gd name="T33" fmla="*/ 206 h 240"/>
                <a:gd name="T34" fmla="*/ 88 w 153"/>
                <a:gd name="T35" fmla="*/ 204 h 240"/>
                <a:gd name="T36" fmla="*/ 97 w 153"/>
                <a:gd name="T37" fmla="*/ 196 h 240"/>
                <a:gd name="T38" fmla="*/ 104 w 153"/>
                <a:gd name="T39" fmla="*/ 185 h 240"/>
                <a:gd name="T40" fmla="*/ 107 w 153"/>
                <a:gd name="T41" fmla="*/ 169 h 240"/>
                <a:gd name="T42" fmla="*/ 77 w 153"/>
                <a:gd name="T43" fmla="*/ 146 h 240"/>
                <a:gd name="T44" fmla="*/ 153 w 153"/>
                <a:gd name="T45" fmla="*/ 111 h 240"/>
                <a:gd name="T46" fmla="*/ 118 w 153"/>
                <a:gd name="T47" fmla="*/ 236 h 240"/>
                <a:gd name="T48" fmla="*/ 117 w 153"/>
                <a:gd name="T49" fmla="*/ 215 h 240"/>
                <a:gd name="T50" fmla="*/ 113 w 153"/>
                <a:gd name="T51" fmla="*/ 221 h 240"/>
                <a:gd name="T52" fmla="*/ 103 w 153"/>
                <a:gd name="T53" fmla="*/ 231 h 240"/>
                <a:gd name="T54" fmla="*/ 91 w 153"/>
                <a:gd name="T55" fmla="*/ 237 h 240"/>
                <a:gd name="T56" fmla="*/ 77 w 153"/>
                <a:gd name="T57" fmla="*/ 240 h 240"/>
                <a:gd name="T58" fmla="*/ 69 w 153"/>
                <a:gd name="T59" fmla="*/ 240 h 240"/>
                <a:gd name="T60" fmla="*/ 50 w 153"/>
                <a:gd name="T61" fmla="*/ 238 h 240"/>
                <a:gd name="T62" fmla="*/ 33 w 153"/>
                <a:gd name="T63" fmla="*/ 233 h 240"/>
                <a:gd name="T64" fmla="*/ 21 w 153"/>
                <a:gd name="T65" fmla="*/ 223 h 240"/>
                <a:gd name="T66" fmla="*/ 13 w 153"/>
                <a:gd name="T67" fmla="*/ 209 h 240"/>
                <a:gd name="T68" fmla="*/ 6 w 153"/>
                <a:gd name="T69" fmla="*/ 191 h 240"/>
                <a:gd name="T70" fmla="*/ 3 w 153"/>
                <a:gd name="T71" fmla="*/ 170 h 240"/>
                <a:gd name="T72" fmla="*/ 0 w 153"/>
                <a:gd name="T73" fmla="*/ 117 h 240"/>
                <a:gd name="T74" fmla="*/ 1 w 153"/>
                <a:gd name="T75" fmla="*/ 90 h 240"/>
                <a:gd name="T76" fmla="*/ 4 w 153"/>
                <a:gd name="T77" fmla="*/ 66 h 240"/>
                <a:gd name="T78" fmla="*/ 9 w 153"/>
                <a:gd name="T79" fmla="*/ 46 h 240"/>
                <a:gd name="T80" fmla="*/ 16 w 153"/>
                <a:gd name="T81" fmla="*/ 29 h 240"/>
                <a:gd name="T82" fmla="*/ 27 w 153"/>
                <a:gd name="T83" fmla="*/ 16 h 240"/>
                <a:gd name="T84" fmla="*/ 40 w 153"/>
                <a:gd name="T85" fmla="*/ 7 h 240"/>
                <a:gd name="T86" fmla="*/ 58 w 153"/>
                <a:gd name="T87" fmla="*/ 2 h 240"/>
                <a:gd name="T88" fmla="*/ 78 w 153"/>
                <a:gd name="T89" fmla="*/ 0 h 240"/>
                <a:gd name="T90" fmla="*/ 87 w 153"/>
                <a:gd name="T91" fmla="*/ 0 h 240"/>
                <a:gd name="T92" fmla="*/ 103 w 153"/>
                <a:gd name="T93" fmla="*/ 2 h 240"/>
                <a:gd name="T94" fmla="*/ 117 w 153"/>
                <a:gd name="T95" fmla="*/ 7 h 240"/>
                <a:gd name="T96" fmla="*/ 129 w 153"/>
                <a:gd name="T97" fmla="*/ 14 h 240"/>
                <a:gd name="T98" fmla="*/ 137 w 153"/>
                <a:gd name="T99" fmla="*/ 23 h 240"/>
                <a:gd name="T100" fmla="*/ 144 w 153"/>
                <a:gd name="T101" fmla="*/ 35 h 240"/>
                <a:gd name="T102" fmla="*/ 148 w 153"/>
                <a:gd name="T103" fmla="*/ 49 h 240"/>
                <a:gd name="T104" fmla="*/ 150 w 153"/>
                <a:gd name="T105" fmla="*/ 7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240">
                  <a:moveTo>
                    <a:pt x="105" y="73"/>
                  </a:moveTo>
                  <a:lnTo>
                    <a:pt x="105" y="73"/>
                  </a:lnTo>
                  <a:lnTo>
                    <a:pt x="104" y="67"/>
                  </a:lnTo>
                  <a:lnTo>
                    <a:pt x="103" y="60"/>
                  </a:lnTo>
                  <a:lnTo>
                    <a:pt x="101" y="53"/>
                  </a:lnTo>
                  <a:lnTo>
                    <a:pt x="99" y="48"/>
                  </a:lnTo>
                  <a:lnTo>
                    <a:pt x="95" y="42"/>
                  </a:lnTo>
                  <a:lnTo>
                    <a:pt x="90" y="37"/>
                  </a:lnTo>
                  <a:lnTo>
                    <a:pt x="85" y="35"/>
                  </a:lnTo>
                  <a:lnTo>
                    <a:pt x="78" y="34"/>
                  </a:lnTo>
                  <a:lnTo>
                    <a:pt x="78" y="34"/>
                  </a:lnTo>
                  <a:lnTo>
                    <a:pt x="71" y="35"/>
                  </a:lnTo>
                  <a:lnTo>
                    <a:pt x="67" y="36"/>
                  </a:lnTo>
                  <a:lnTo>
                    <a:pt x="64" y="38"/>
                  </a:lnTo>
                  <a:lnTo>
                    <a:pt x="61" y="42"/>
                  </a:lnTo>
                  <a:lnTo>
                    <a:pt x="59" y="45"/>
                  </a:lnTo>
                  <a:lnTo>
                    <a:pt x="54" y="53"/>
                  </a:lnTo>
                  <a:lnTo>
                    <a:pt x="51" y="64"/>
                  </a:lnTo>
                  <a:lnTo>
                    <a:pt x="49" y="78"/>
                  </a:lnTo>
                  <a:lnTo>
                    <a:pt x="47" y="95"/>
                  </a:lnTo>
                  <a:lnTo>
                    <a:pt x="47" y="115"/>
                  </a:lnTo>
                  <a:lnTo>
                    <a:pt x="47" y="115"/>
                  </a:lnTo>
                  <a:lnTo>
                    <a:pt x="47" y="135"/>
                  </a:lnTo>
                  <a:lnTo>
                    <a:pt x="48" y="153"/>
                  </a:lnTo>
                  <a:lnTo>
                    <a:pt x="50" y="168"/>
                  </a:lnTo>
                  <a:lnTo>
                    <a:pt x="53" y="181"/>
                  </a:lnTo>
                  <a:lnTo>
                    <a:pt x="57" y="192"/>
                  </a:lnTo>
                  <a:lnTo>
                    <a:pt x="60" y="196"/>
                  </a:lnTo>
                  <a:lnTo>
                    <a:pt x="63" y="199"/>
                  </a:lnTo>
                  <a:lnTo>
                    <a:pt x="66" y="203"/>
                  </a:lnTo>
                  <a:lnTo>
                    <a:pt x="70" y="205"/>
                  </a:lnTo>
                  <a:lnTo>
                    <a:pt x="74" y="206"/>
                  </a:lnTo>
                  <a:lnTo>
                    <a:pt x="79" y="206"/>
                  </a:lnTo>
                  <a:lnTo>
                    <a:pt x="79" y="206"/>
                  </a:lnTo>
                  <a:lnTo>
                    <a:pt x="83" y="206"/>
                  </a:lnTo>
                  <a:lnTo>
                    <a:pt x="88" y="204"/>
                  </a:lnTo>
                  <a:lnTo>
                    <a:pt x="93" y="201"/>
                  </a:lnTo>
                  <a:lnTo>
                    <a:pt x="97" y="196"/>
                  </a:lnTo>
                  <a:lnTo>
                    <a:pt x="101" y="191"/>
                  </a:lnTo>
                  <a:lnTo>
                    <a:pt x="104" y="185"/>
                  </a:lnTo>
                  <a:lnTo>
                    <a:pt x="107" y="178"/>
                  </a:lnTo>
                  <a:lnTo>
                    <a:pt x="107" y="169"/>
                  </a:lnTo>
                  <a:lnTo>
                    <a:pt x="107" y="146"/>
                  </a:lnTo>
                  <a:lnTo>
                    <a:pt x="77" y="146"/>
                  </a:lnTo>
                  <a:lnTo>
                    <a:pt x="77" y="111"/>
                  </a:lnTo>
                  <a:lnTo>
                    <a:pt x="153" y="111"/>
                  </a:lnTo>
                  <a:lnTo>
                    <a:pt x="153" y="236"/>
                  </a:lnTo>
                  <a:lnTo>
                    <a:pt x="118" y="236"/>
                  </a:lnTo>
                  <a:lnTo>
                    <a:pt x="118" y="215"/>
                  </a:lnTo>
                  <a:lnTo>
                    <a:pt x="117" y="215"/>
                  </a:lnTo>
                  <a:lnTo>
                    <a:pt x="117" y="215"/>
                  </a:lnTo>
                  <a:lnTo>
                    <a:pt x="113" y="221"/>
                  </a:lnTo>
                  <a:lnTo>
                    <a:pt x="108" y="226"/>
                  </a:lnTo>
                  <a:lnTo>
                    <a:pt x="103" y="231"/>
                  </a:lnTo>
                  <a:lnTo>
                    <a:pt x="97" y="234"/>
                  </a:lnTo>
                  <a:lnTo>
                    <a:pt x="91" y="237"/>
                  </a:lnTo>
                  <a:lnTo>
                    <a:pt x="84" y="239"/>
                  </a:lnTo>
                  <a:lnTo>
                    <a:pt x="77" y="240"/>
                  </a:lnTo>
                  <a:lnTo>
                    <a:pt x="69" y="240"/>
                  </a:lnTo>
                  <a:lnTo>
                    <a:pt x="69" y="240"/>
                  </a:lnTo>
                  <a:lnTo>
                    <a:pt x="59" y="240"/>
                  </a:lnTo>
                  <a:lnTo>
                    <a:pt x="50" y="238"/>
                  </a:lnTo>
                  <a:lnTo>
                    <a:pt x="41" y="236"/>
                  </a:lnTo>
                  <a:lnTo>
                    <a:pt x="33" y="233"/>
                  </a:lnTo>
                  <a:lnTo>
                    <a:pt x="27" y="228"/>
                  </a:lnTo>
                  <a:lnTo>
                    <a:pt x="21" y="223"/>
                  </a:lnTo>
                  <a:lnTo>
                    <a:pt x="17" y="217"/>
                  </a:lnTo>
                  <a:lnTo>
                    <a:pt x="13" y="209"/>
                  </a:lnTo>
                  <a:lnTo>
                    <a:pt x="9" y="201"/>
                  </a:lnTo>
                  <a:lnTo>
                    <a:pt x="6" y="191"/>
                  </a:lnTo>
                  <a:lnTo>
                    <a:pt x="4" y="181"/>
                  </a:lnTo>
                  <a:lnTo>
                    <a:pt x="3" y="170"/>
                  </a:lnTo>
                  <a:lnTo>
                    <a:pt x="1" y="146"/>
                  </a:lnTo>
                  <a:lnTo>
                    <a:pt x="0" y="117"/>
                  </a:lnTo>
                  <a:lnTo>
                    <a:pt x="0" y="117"/>
                  </a:lnTo>
                  <a:lnTo>
                    <a:pt x="1" y="90"/>
                  </a:lnTo>
                  <a:lnTo>
                    <a:pt x="2" y="78"/>
                  </a:lnTo>
                  <a:lnTo>
                    <a:pt x="4" y="66"/>
                  </a:lnTo>
                  <a:lnTo>
                    <a:pt x="6" y="56"/>
                  </a:lnTo>
                  <a:lnTo>
                    <a:pt x="9" y="46"/>
                  </a:lnTo>
                  <a:lnTo>
                    <a:pt x="12" y="37"/>
                  </a:lnTo>
                  <a:lnTo>
                    <a:pt x="16" y="29"/>
                  </a:lnTo>
                  <a:lnTo>
                    <a:pt x="21" y="22"/>
                  </a:lnTo>
                  <a:lnTo>
                    <a:pt x="27" y="16"/>
                  </a:lnTo>
                  <a:lnTo>
                    <a:pt x="33" y="11"/>
                  </a:lnTo>
                  <a:lnTo>
                    <a:pt x="40" y="7"/>
                  </a:lnTo>
                  <a:lnTo>
                    <a:pt x="49" y="4"/>
                  </a:lnTo>
                  <a:lnTo>
                    <a:pt x="58" y="2"/>
                  </a:lnTo>
                  <a:lnTo>
                    <a:pt x="67" y="0"/>
                  </a:lnTo>
                  <a:lnTo>
                    <a:pt x="78" y="0"/>
                  </a:lnTo>
                  <a:lnTo>
                    <a:pt x="78" y="0"/>
                  </a:lnTo>
                  <a:lnTo>
                    <a:pt x="87" y="0"/>
                  </a:lnTo>
                  <a:lnTo>
                    <a:pt x="95" y="1"/>
                  </a:lnTo>
                  <a:lnTo>
                    <a:pt x="103" y="2"/>
                  </a:lnTo>
                  <a:lnTo>
                    <a:pt x="110" y="4"/>
                  </a:lnTo>
                  <a:lnTo>
                    <a:pt x="117" y="7"/>
                  </a:lnTo>
                  <a:lnTo>
                    <a:pt x="123" y="10"/>
                  </a:lnTo>
                  <a:lnTo>
                    <a:pt x="129" y="14"/>
                  </a:lnTo>
                  <a:lnTo>
                    <a:pt x="133" y="18"/>
                  </a:lnTo>
                  <a:lnTo>
                    <a:pt x="137" y="23"/>
                  </a:lnTo>
                  <a:lnTo>
                    <a:pt x="141" y="29"/>
                  </a:lnTo>
                  <a:lnTo>
                    <a:pt x="144" y="35"/>
                  </a:lnTo>
                  <a:lnTo>
                    <a:pt x="146" y="42"/>
                  </a:lnTo>
                  <a:lnTo>
                    <a:pt x="148" y="49"/>
                  </a:lnTo>
                  <a:lnTo>
                    <a:pt x="149" y="57"/>
                  </a:lnTo>
                  <a:lnTo>
                    <a:pt x="150" y="73"/>
                  </a:lnTo>
                  <a:lnTo>
                    <a:pt x="105" y="73"/>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6" name="Freeform 6"/>
            <p:cNvSpPr>
              <a:spLocks noEditPoints="1"/>
            </p:cNvSpPr>
            <p:nvPr userDrawn="1"/>
          </p:nvSpPr>
          <p:spPr bwMode="auto">
            <a:xfrm>
              <a:off x="7810500" y="4805363"/>
              <a:ext cx="82550" cy="123825"/>
            </a:xfrm>
            <a:custGeom>
              <a:avLst/>
              <a:gdLst>
                <a:gd name="T0" fmla="*/ 86 w 157"/>
                <a:gd name="T1" fmla="*/ 0 h 232"/>
                <a:gd name="T2" fmla="*/ 99 w 157"/>
                <a:gd name="T3" fmla="*/ 1 h 232"/>
                <a:gd name="T4" fmla="*/ 123 w 157"/>
                <a:gd name="T5" fmla="*/ 9 h 232"/>
                <a:gd name="T6" fmla="*/ 131 w 157"/>
                <a:gd name="T7" fmla="*/ 15 h 232"/>
                <a:gd name="T8" fmla="*/ 138 w 157"/>
                <a:gd name="T9" fmla="*/ 23 h 232"/>
                <a:gd name="T10" fmla="*/ 143 w 157"/>
                <a:gd name="T11" fmla="*/ 33 h 232"/>
                <a:gd name="T12" fmla="*/ 147 w 157"/>
                <a:gd name="T13" fmla="*/ 46 h 232"/>
                <a:gd name="T14" fmla="*/ 148 w 157"/>
                <a:gd name="T15" fmla="*/ 60 h 232"/>
                <a:gd name="T16" fmla="*/ 145 w 157"/>
                <a:gd name="T17" fmla="*/ 81 h 232"/>
                <a:gd name="T18" fmla="*/ 138 w 157"/>
                <a:gd name="T19" fmla="*/ 98 h 232"/>
                <a:gd name="T20" fmla="*/ 126 w 157"/>
                <a:gd name="T21" fmla="*/ 110 h 232"/>
                <a:gd name="T22" fmla="*/ 108 w 157"/>
                <a:gd name="T23" fmla="*/ 118 h 232"/>
                <a:gd name="T24" fmla="*/ 108 w 157"/>
                <a:gd name="T25" fmla="*/ 118 h 232"/>
                <a:gd name="T26" fmla="*/ 128 w 157"/>
                <a:gd name="T27" fmla="*/ 124 h 232"/>
                <a:gd name="T28" fmla="*/ 135 w 157"/>
                <a:gd name="T29" fmla="*/ 129 h 232"/>
                <a:gd name="T30" fmla="*/ 139 w 157"/>
                <a:gd name="T31" fmla="*/ 137 h 232"/>
                <a:gd name="T32" fmla="*/ 145 w 157"/>
                <a:gd name="T33" fmla="*/ 157 h 232"/>
                <a:gd name="T34" fmla="*/ 146 w 157"/>
                <a:gd name="T35" fmla="*/ 188 h 232"/>
                <a:gd name="T36" fmla="*/ 147 w 157"/>
                <a:gd name="T37" fmla="*/ 205 h 232"/>
                <a:gd name="T38" fmla="*/ 150 w 157"/>
                <a:gd name="T39" fmla="*/ 221 h 232"/>
                <a:gd name="T40" fmla="*/ 154 w 157"/>
                <a:gd name="T41" fmla="*/ 228 h 232"/>
                <a:gd name="T42" fmla="*/ 157 w 157"/>
                <a:gd name="T43" fmla="*/ 232 h 232"/>
                <a:gd name="T44" fmla="*/ 106 w 157"/>
                <a:gd name="T45" fmla="*/ 232 h 232"/>
                <a:gd name="T46" fmla="*/ 101 w 157"/>
                <a:gd name="T47" fmla="*/ 221 h 232"/>
                <a:gd name="T48" fmla="*/ 100 w 157"/>
                <a:gd name="T49" fmla="*/ 208 h 232"/>
                <a:gd name="T50" fmla="*/ 99 w 157"/>
                <a:gd name="T51" fmla="*/ 163 h 232"/>
                <a:gd name="T52" fmla="*/ 97 w 157"/>
                <a:gd name="T53" fmla="*/ 151 h 232"/>
                <a:gd name="T54" fmla="*/ 92 w 157"/>
                <a:gd name="T55" fmla="*/ 142 h 232"/>
                <a:gd name="T56" fmla="*/ 83 w 157"/>
                <a:gd name="T57" fmla="*/ 136 h 232"/>
                <a:gd name="T58" fmla="*/ 71 w 157"/>
                <a:gd name="T59" fmla="*/ 134 h 232"/>
                <a:gd name="T60" fmla="*/ 47 w 157"/>
                <a:gd name="T61" fmla="*/ 232 h 232"/>
                <a:gd name="T62" fmla="*/ 0 w 157"/>
                <a:gd name="T63" fmla="*/ 0 h 232"/>
                <a:gd name="T64" fmla="*/ 66 w 157"/>
                <a:gd name="T65" fmla="*/ 101 h 232"/>
                <a:gd name="T66" fmla="*/ 74 w 157"/>
                <a:gd name="T67" fmla="*/ 101 h 232"/>
                <a:gd name="T68" fmla="*/ 87 w 157"/>
                <a:gd name="T69" fmla="*/ 97 h 232"/>
                <a:gd name="T70" fmla="*/ 95 w 157"/>
                <a:gd name="T71" fmla="*/ 89 h 232"/>
                <a:gd name="T72" fmla="*/ 100 w 157"/>
                <a:gd name="T73" fmla="*/ 75 h 232"/>
                <a:gd name="T74" fmla="*/ 100 w 157"/>
                <a:gd name="T75" fmla="*/ 67 h 232"/>
                <a:gd name="T76" fmla="*/ 98 w 157"/>
                <a:gd name="T77" fmla="*/ 53 h 232"/>
                <a:gd name="T78" fmla="*/ 92 w 157"/>
                <a:gd name="T79" fmla="*/ 43 h 232"/>
                <a:gd name="T80" fmla="*/ 82 w 157"/>
                <a:gd name="T81" fmla="*/ 37 h 232"/>
                <a:gd name="T82" fmla="*/ 68 w 157"/>
                <a:gd name="T83" fmla="*/ 34 h 232"/>
                <a:gd name="T84" fmla="*/ 47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6" y="0"/>
                  </a:lnTo>
                  <a:lnTo>
                    <a:pt x="86" y="0"/>
                  </a:lnTo>
                  <a:lnTo>
                    <a:pt x="99" y="1"/>
                  </a:lnTo>
                  <a:lnTo>
                    <a:pt x="112" y="4"/>
                  </a:lnTo>
                  <a:lnTo>
                    <a:pt x="123" y="9"/>
                  </a:lnTo>
                  <a:lnTo>
                    <a:pt x="127" y="12"/>
                  </a:lnTo>
                  <a:lnTo>
                    <a:pt x="131" y="15"/>
                  </a:lnTo>
                  <a:lnTo>
                    <a:pt x="135" y="19"/>
                  </a:lnTo>
                  <a:lnTo>
                    <a:pt x="138" y="23"/>
                  </a:lnTo>
                  <a:lnTo>
                    <a:pt x="141" y="28"/>
                  </a:lnTo>
                  <a:lnTo>
                    <a:pt x="143" y="33"/>
                  </a:lnTo>
                  <a:lnTo>
                    <a:pt x="145" y="40"/>
                  </a:lnTo>
                  <a:lnTo>
                    <a:pt x="147" y="46"/>
                  </a:lnTo>
                  <a:lnTo>
                    <a:pt x="148" y="60"/>
                  </a:lnTo>
                  <a:lnTo>
                    <a:pt x="148" y="60"/>
                  </a:lnTo>
                  <a:lnTo>
                    <a:pt x="147" y="71"/>
                  </a:lnTo>
                  <a:lnTo>
                    <a:pt x="145" y="81"/>
                  </a:lnTo>
                  <a:lnTo>
                    <a:pt x="142" y="90"/>
                  </a:lnTo>
                  <a:lnTo>
                    <a:pt x="138" y="98"/>
                  </a:lnTo>
                  <a:lnTo>
                    <a:pt x="133" y="104"/>
                  </a:lnTo>
                  <a:lnTo>
                    <a:pt x="126" y="110"/>
                  </a:lnTo>
                  <a:lnTo>
                    <a:pt x="119" y="114"/>
                  </a:lnTo>
                  <a:lnTo>
                    <a:pt x="108" y="118"/>
                  </a:lnTo>
                  <a:lnTo>
                    <a:pt x="108" y="118"/>
                  </a:lnTo>
                  <a:lnTo>
                    <a:pt x="108" y="118"/>
                  </a:lnTo>
                  <a:lnTo>
                    <a:pt x="120" y="120"/>
                  </a:lnTo>
                  <a:lnTo>
                    <a:pt x="128" y="124"/>
                  </a:lnTo>
                  <a:lnTo>
                    <a:pt x="132" y="126"/>
                  </a:lnTo>
                  <a:lnTo>
                    <a:pt x="135" y="129"/>
                  </a:lnTo>
                  <a:lnTo>
                    <a:pt x="137" y="133"/>
                  </a:lnTo>
                  <a:lnTo>
                    <a:pt x="139" y="137"/>
                  </a:lnTo>
                  <a:lnTo>
                    <a:pt x="143" y="146"/>
                  </a:lnTo>
                  <a:lnTo>
                    <a:pt x="145" y="157"/>
                  </a:lnTo>
                  <a:lnTo>
                    <a:pt x="146" y="171"/>
                  </a:lnTo>
                  <a:lnTo>
                    <a:pt x="146" y="188"/>
                  </a:lnTo>
                  <a:lnTo>
                    <a:pt x="146" y="188"/>
                  </a:lnTo>
                  <a:lnTo>
                    <a:pt x="147" y="205"/>
                  </a:lnTo>
                  <a:lnTo>
                    <a:pt x="148" y="217"/>
                  </a:lnTo>
                  <a:lnTo>
                    <a:pt x="150" y="221"/>
                  </a:lnTo>
                  <a:lnTo>
                    <a:pt x="151" y="225"/>
                  </a:lnTo>
                  <a:lnTo>
                    <a:pt x="154" y="228"/>
                  </a:lnTo>
                  <a:lnTo>
                    <a:pt x="157" y="230"/>
                  </a:lnTo>
                  <a:lnTo>
                    <a:pt x="157" y="232"/>
                  </a:lnTo>
                  <a:lnTo>
                    <a:pt x="106" y="232"/>
                  </a:lnTo>
                  <a:lnTo>
                    <a:pt x="106" y="232"/>
                  </a:lnTo>
                  <a:lnTo>
                    <a:pt x="103" y="227"/>
                  </a:lnTo>
                  <a:lnTo>
                    <a:pt x="101" y="221"/>
                  </a:lnTo>
                  <a:lnTo>
                    <a:pt x="100" y="215"/>
                  </a:lnTo>
                  <a:lnTo>
                    <a:pt x="100" y="208"/>
                  </a:lnTo>
                  <a:lnTo>
                    <a:pt x="99" y="163"/>
                  </a:lnTo>
                  <a:lnTo>
                    <a:pt x="99" y="163"/>
                  </a:lnTo>
                  <a:lnTo>
                    <a:pt x="98" y="157"/>
                  </a:lnTo>
                  <a:lnTo>
                    <a:pt x="97" y="151"/>
                  </a:lnTo>
                  <a:lnTo>
                    <a:pt x="95" y="146"/>
                  </a:lnTo>
                  <a:lnTo>
                    <a:pt x="92" y="142"/>
                  </a:lnTo>
                  <a:lnTo>
                    <a:pt x="88" y="139"/>
                  </a:lnTo>
                  <a:lnTo>
                    <a:pt x="83" y="136"/>
                  </a:lnTo>
                  <a:lnTo>
                    <a:pt x="78" y="135"/>
                  </a:lnTo>
                  <a:lnTo>
                    <a:pt x="71" y="134"/>
                  </a:lnTo>
                  <a:lnTo>
                    <a:pt x="47" y="134"/>
                  </a:lnTo>
                  <a:lnTo>
                    <a:pt x="47" y="232"/>
                  </a:lnTo>
                  <a:lnTo>
                    <a:pt x="0" y="232"/>
                  </a:lnTo>
                  <a:lnTo>
                    <a:pt x="0" y="0"/>
                  </a:lnTo>
                  <a:close/>
                  <a:moveTo>
                    <a:pt x="47" y="101"/>
                  </a:moveTo>
                  <a:lnTo>
                    <a:pt x="66" y="101"/>
                  </a:lnTo>
                  <a:lnTo>
                    <a:pt x="66" y="101"/>
                  </a:lnTo>
                  <a:lnTo>
                    <a:pt x="74" y="101"/>
                  </a:lnTo>
                  <a:lnTo>
                    <a:pt x="81" y="99"/>
                  </a:lnTo>
                  <a:lnTo>
                    <a:pt x="87" y="97"/>
                  </a:lnTo>
                  <a:lnTo>
                    <a:pt x="91" y="93"/>
                  </a:lnTo>
                  <a:lnTo>
                    <a:pt x="95" y="89"/>
                  </a:lnTo>
                  <a:lnTo>
                    <a:pt x="98" y="83"/>
                  </a:lnTo>
                  <a:lnTo>
                    <a:pt x="100" y="75"/>
                  </a:lnTo>
                  <a:lnTo>
                    <a:pt x="100" y="67"/>
                  </a:lnTo>
                  <a:lnTo>
                    <a:pt x="100" y="67"/>
                  </a:lnTo>
                  <a:lnTo>
                    <a:pt x="100" y="59"/>
                  </a:lnTo>
                  <a:lnTo>
                    <a:pt x="98" y="53"/>
                  </a:lnTo>
                  <a:lnTo>
                    <a:pt x="96" y="48"/>
                  </a:lnTo>
                  <a:lnTo>
                    <a:pt x="92" y="43"/>
                  </a:lnTo>
                  <a:lnTo>
                    <a:pt x="88" y="40"/>
                  </a:lnTo>
                  <a:lnTo>
                    <a:pt x="82" y="37"/>
                  </a:lnTo>
                  <a:lnTo>
                    <a:pt x="76" y="35"/>
                  </a:lnTo>
                  <a:lnTo>
                    <a:pt x="68" y="34"/>
                  </a:lnTo>
                  <a:lnTo>
                    <a:pt x="47" y="34"/>
                  </a:lnTo>
                  <a:lnTo>
                    <a:pt x="47" y="101"/>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7" name="Freeform 7"/>
            <p:cNvSpPr>
              <a:spLocks noEditPoints="1"/>
            </p:cNvSpPr>
            <p:nvPr userDrawn="1"/>
          </p:nvSpPr>
          <p:spPr bwMode="auto">
            <a:xfrm>
              <a:off x="7904163" y="4803775"/>
              <a:ext cx="84138" cy="127000"/>
            </a:xfrm>
            <a:custGeom>
              <a:avLst/>
              <a:gdLst>
                <a:gd name="T0" fmla="*/ 79 w 158"/>
                <a:gd name="T1" fmla="*/ 0 h 240"/>
                <a:gd name="T2" fmla="*/ 102 w 158"/>
                <a:gd name="T3" fmla="*/ 2 h 240"/>
                <a:gd name="T4" fmla="*/ 122 w 158"/>
                <a:gd name="T5" fmla="*/ 8 h 240"/>
                <a:gd name="T6" fmla="*/ 135 w 158"/>
                <a:gd name="T7" fmla="*/ 19 h 240"/>
                <a:gd name="T8" fmla="*/ 145 w 158"/>
                <a:gd name="T9" fmla="*/ 33 h 240"/>
                <a:gd name="T10" fmla="*/ 152 w 158"/>
                <a:gd name="T11" fmla="*/ 51 h 240"/>
                <a:gd name="T12" fmla="*/ 156 w 158"/>
                <a:gd name="T13" fmla="*/ 72 h 240"/>
                <a:gd name="T14" fmla="*/ 158 w 158"/>
                <a:gd name="T15" fmla="*/ 121 h 240"/>
                <a:gd name="T16" fmla="*/ 158 w 158"/>
                <a:gd name="T17" fmla="*/ 146 h 240"/>
                <a:gd name="T18" fmla="*/ 154 w 158"/>
                <a:gd name="T19" fmla="*/ 179 h 240"/>
                <a:gd name="T20" fmla="*/ 149 w 158"/>
                <a:gd name="T21" fmla="*/ 198 h 240"/>
                <a:gd name="T22" fmla="*/ 141 w 158"/>
                <a:gd name="T23" fmla="*/ 215 h 240"/>
                <a:gd name="T24" fmla="*/ 129 w 158"/>
                <a:gd name="T25" fmla="*/ 227 h 240"/>
                <a:gd name="T26" fmla="*/ 113 w 158"/>
                <a:gd name="T27" fmla="*/ 235 h 240"/>
                <a:gd name="T28" fmla="*/ 92 w 158"/>
                <a:gd name="T29" fmla="*/ 240 h 240"/>
                <a:gd name="T30" fmla="*/ 79 w 158"/>
                <a:gd name="T31" fmla="*/ 240 h 240"/>
                <a:gd name="T32" fmla="*/ 56 w 158"/>
                <a:gd name="T33" fmla="*/ 238 h 240"/>
                <a:gd name="T34" fmla="*/ 38 w 158"/>
                <a:gd name="T35" fmla="*/ 232 h 240"/>
                <a:gd name="T36" fmla="*/ 24 w 158"/>
                <a:gd name="T37" fmla="*/ 221 h 240"/>
                <a:gd name="T38" fmla="*/ 13 w 158"/>
                <a:gd name="T39" fmla="*/ 207 h 240"/>
                <a:gd name="T40" fmla="*/ 7 w 158"/>
                <a:gd name="T41" fmla="*/ 189 h 240"/>
                <a:gd name="T42" fmla="*/ 3 w 158"/>
                <a:gd name="T43" fmla="*/ 168 h 240"/>
                <a:gd name="T44" fmla="*/ 0 w 158"/>
                <a:gd name="T45" fmla="*/ 121 h 240"/>
                <a:gd name="T46" fmla="*/ 1 w 158"/>
                <a:gd name="T47" fmla="*/ 94 h 240"/>
                <a:gd name="T48" fmla="*/ 5 w 158"/>
                <a:gd name="T49" fmla="*/ 61 h 240"/>
                <a:gd name="T50" fmla="*/ 10 w 158"/>
                <a:gd name="T51" fmla="*/ 42 h 240"/>
                <a:gd name="T52" fmla="*/ 18 w 158"/>
                <a:gd name="T53" fmla="*/ 26 h 240"/>
                <a:gd name="T54" fmla="*/ 31 w 158"/>
                <a:gd name="T55" fmla="*/ 13 h 240"/>
                <a:gd name="T56" fmla="*/ 46 w 158"/>
                <a:gd name="T57" fmla="*/ 5 h 240"/>
                <a:gd name="T58" fmla="*/ 67 w 158"/>
                <a:gd name="T59" fmla="*/ 0 h 240"/>
                <a:gd name="T60" fmla="*/ 79 w 158"/>
                <a:gd name="T61" fmla="*/ 0 h 240"/>
                <a:gd name="T62" fmla="*/ 79 w 158"/>
                <a:gd name="T63" fmla="*/ 206 h 240"/>
                <a:gd name="T64" fmla="*/ 88 w 158"/>
                <a:gd name="T65" fmla="*/ 205 h 240"/>
                <a:gd name="T66" fmla="*/ 96 w 158"/>
                <a:gd name="T67" fmla="*/ 202 h 240"/>
                <a:gd name="T68" fmla="*/ 101 w 158"/>
                <a:gd name="T69" fmla="*/ 195 h 240"/>
                <a:gd name="T70" fmla="*/ 106 w 158"/>
                <a:gd name="T71" fmla="*/ 186 h 240"/>
                <a:gd name="T72" fmla="*/ 111 w 158"/>
                <a:gd name="T73" fmla="*/ 160 h 240"/>
                <a:gd name="T74" fmla="*/ 112 w 158"/>
                <a:gd name="T75" fmla="*/ 121 h 240"/>
                <a:gd name="T76" fmla="*/ 112 w 158"/>
                <a:gd name="T77" fmla="*/ 98 h 240"/>
                <a:gd name="T78" fmla="*/ 109 w 158"/>
                <a:gd name="T79" fmla="*/ 66 h 240"/>
                <a:gd name="T80" fmla="*/ 103 w 158"/>
                <a:gd name="T81" fmla="*/ 49 h 240"/>
                <a:gd name="T82" fmla="*/ 99 w 158"/>
                <a:gd name="T83" fmla="*/ 42 h 240"/>
                <a:gd name="T84" fmla="*/ 92 w 158"/>
                <a:gd name="T85" fmla="*/ 36 h 240"/>
                <a:gd name="T86" fmla="*/ 84 w 158"/>
                <a:gd name="T87" fmla="*/ 34 h 240"/>
                <a:gd name="T88" fmla="*/ 79 w 158"/>
                <a:gd name="T89" fmla="*/ 34 h 240"/>
                <a:gd name="T90" fmla="*/ 70 w 158"/>
                <a:gd name="T91" fmla="*/ 35 h 240"/>
                <a:gd name="T92" fmla="*/ 63 w 158"/>
                <a:gd name="T93" fmla="*/ 38 h 240"/>
                <a:gd name="T94" fmla="*/ 57 w 158"/>
                <a:gd name="T95" fmla="*/ 45 h 240"/>
                <a:gd name="T96" fmla="*/ 53 w 158"/>
                <a:gd name="T97" fmla="*/ 54 h 240"/>
                <a:gd name="T98" fmla="*/ 49 w 158"/>
                <a:gd name="T99" fmla="*/ 80 h 240"/>
                <a:gd name="T100" fmla="*/ 48 w 158"/>
                <a:gd name="T101" fmla="*/ 121 h 240"/>
                <a:gd name="T102" fmla="*/ 48 w 158"/>
                <a:gd name="T103" fmla="*/ 142 h 240"/>
                <a:gd name="T104" fmla="*/ 50 w 158"/>
                <a:gd name="T105" fmla="*/ 174 h 240"/>
                <a:gd name="T106" fmla="*/ 55 w 158"/>
                <a:gd name="T107" fmla="*/ 191 h 240"/>
                <a:gd name="T108" fmla="*/ 60 w 158"/>
                <a:gd name="T109" fmla="*/ 198 h 240"/>
                <a:gd name="T110" fmla="*/ 66 w 158"/>
                <a:gd name="T111" fmla="*/ 204 h 240"/>
                <a:gd name="T112" fmla="*/ 74 w 158"/>
                <a:gd name="T113" fmla="*/ 206 h 240"/>
                <a:gd name="T114" fmla="*/ 79 w 158"/>
                <a:gd name="T115" fmla="*/ 20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40">
                  <a:moveTo>
                    <a:pt x="79" y="0"/>
                  </a:moveTo>
                  <a:lnTo>
                    <a:pt x="79" y="0"/>
                  </a:lnTo>
                  <a:lnTo>
                    <a:pt x="92" y="0"/>
                  </a:lnTo>
                  <a:lnTo>
                    <a:pt x="102" y="2"/>
                  </a:lnTo>
                  <a:lnTo>
                    <a:pt x="113" y="5"/>
                  </a:lnTo>
                  <a:lnTo>
                    <a:pt x="122" y="8"/>
                  </a:lnTo>
                  <a:lnTo>
                    <a:pt x="129" y="13"/>
                  </a:lnTo>
                  <a:lnTo>
                    <a:pt x="135" y="19"/>
                  </a:lnTo>
                  <a:lnTo>
                    <a:pt x="141" y="26"/>
                  </a:lnTo>
                  <a:lnTo>
                    <a:pt x="145" y="33"/>
                  </a:lnTo>
                  <a:lnTo>
                    <a:pt x="149" y="42"/>
                  </a:lnTo>
                  <a:lnTo>
                    <a:pt x="152" y="51"/>
                  </a:lnTo>
                  <a:lnTo>
                    <a:pt x="154" y="61"/>
                  </a:lnTo>
                  <a:lnTo>
                    <a:pt x="156" y="72"/>
                  </a:lnTo>
                  <a:lnTo>
                    <a:pt x="158" y="94"/>
                  </a:lnTo>
                  <a:lnTo>
                    <a:pt x="158" y="121"/>
                  </a:lnTo>
                  <a:lnTo>
                    <a:pt x="158" y="121"/>
                  </a:lnTo>
                  <a:lnTo>
                    <a:pt x="158" y="146"/>
                  </a:lnTo>
                  <a:lnTo>
                    <a:pt x="156" y="168"/>
                  </a:lnTo>
                  <a:lnTo>
                    <a:pt x="154" y="179"/>
                  </a:lnTo>
                  <a:lnTo>
                    <a:pt x="152" y="189"/>
                  </a:lnTo>
                  <a:lnTo>
                    <a:pt x="149" y="198"/>
                  </a:lnTo>
                  <a:lnTo>
                    <a:pt x="145" y="207"/>
                  </a:lnTo>
                  <a:lnTo>
                    <a:pt x="141" y="215"/>
                  </a:lnTo>
                  <a:lnTo>
                    <a:pt x="135" y="221"/>
                  </a:lnTo>
                  <a:lnTo>
                    <a:pt x="129" y="227"/>
                  </a:lnTo>
                  <a:lnTo>
                    <a:pt x="122" y="232"/>
                  </a:lnTo>
                  <a:lnTo>
                    <a:pt x="113" y="235"/>
                  </a:lnTo>
                  <a:lnTo>
                    <a:pt x="102" y="238"/>
                  </a:lnTo>
                  <a:lnTo>
                    <a:pt x="92" y="240"/>
                  </a:lnTo>
                  <a:lnTo>
                    <a:pt x="79" y="240"/>
                  </a:lnTo>
                  <a:lnTo>
                    <a:pt x="79" y="240"/>
                  </a:lnTo>
                  <a:lnTo>
                    <a:pt x="67" y="240"/>
                  </a:lnTo>
                  <a:lnTo>
                    <a:pt x="56" y="238"/>
                  </a:lnTo>
                  <a:lnTo>
                    <a:pt x="46" y="235"/>
                  </a:lnTo>
                  <a:lnTo>
                    <a:pt x="38" y="232"/>
                  </a:lnTo>
                  <a:lnTo>
                    <a:pt x="31" y="227"/>
                  </a:lnTo>
                  <a:lnTo>
                    <a:pt x="24" y="221"/>
                  </a:lnTo>
                  <a:lnTo>
                    <a:pt x="18" y="215"/>
                  </a:lnTo>
                  <a:lnTo>
                    <a:pt x="13" y="207"/>
                  </a:lnTo>
                  <a:lnTo>
                    <a:pt x="10" y="198"/>
                  </a:lnTo>
                  <a:lnTo>
                    <a:pt x="7" y="189"/>
                  </a:lnTo>
                  <a:lnTo>
                    <a:pt x="5" y="179"/>
                  </a:lnTo>
                  <a:lnTo>
                    <a:pt x="3" y="168"/>
                  </a:lnTo>
                  <a:lnTo>
                    <a:pt x="1" y="146"/>
                  </a:lnTo>
                  <a:lnTo>
                    <a:pt x="0" y="121"/>
                  </a:lnTo>
                  <a:lnTo>
                    <a:pt x="0" y="121"/>
                  </a:lnTo>
                  <a:lnTo>
                    <a:pt x="1" y="94"/>
                  </a:lnTo>
                  <a:lnTo>
                    <a:pt x="3" y="72"/>
                  </a:lnTo>
                  <a:lnTo>
                    <a:pt x="5" y="61"/>
                  </a:lnTo>
                  <a:lnTo>
                    <a:pt x="7" y="51"/>
                  </a:lnTo>
                  <a:lnTo>
                    <a:pt x="10" y="42"/>
                  </a:lnTo>
                  <a:lnTo>
                    <a:pt x="13" y="33"/>
                  </a:lnTo>
                  <a:lnTo>
                    <a:pt x="18" y="26"/>
                  </a:lnTo>
                  <a:lnTo>
                    <a:pt x="24" y="19"/>
                  </a:lnTo>
                  <a:lnTo>
                    <a:pt x="31" y="13"/>
                  </a:lnTo>
                  <a:lnTo>
                    <a:pt x="38" y="8"/>
                  </a:lnTo>
                  <a:lnTo>
                    <a:pt x="46" y="5"/>
                  </a:lnTo>
                  <a:lnTo>
                    <a:pt x="56" y="2"/>
                  </a:lnTo>
                  <a:lnTo>
                    <a:pt x="67" y="0"/>
                  </a:lnTo>
                  <a:lnTo>
                    <a:pt x="79" y="0"/>
                  </a:lnTo>
                  <a:lnTo>
                    <a:pt x="79" y="0"/>
                  </a:lnTo>
                  <a:close/>
                  <a:moveTo>
                    <a:pt x="79" y="206"/>
                  </a:moveTo>
                  <a:lnTo>
                    <a:pt x="79" y="206"/>
                  </a:lnTo>
                  <a:lnTo>
                    <a:pt x="84" y="206"/>
                  </a:lnTo>
                  <a:lnTo>
                    <a:pt x="88" y="205"/>
                  </a:lnTo>
                  <a:lnTo>
                    <a:pt x="92" y="204"/>
                  </a:lnTo>
                  <a:lnTo>
                    <a:pt x="96" y="202"/>
                  </a:lnTo>
                  <a:lnTo>
                    <a:pt x="99" y="198"/>
                  </a:lnTo>
                  <a:lnTo>
                    <a:pt x="101" y="195"/>
                  </a:lnTo>
                  <a:lnTo>
                    <a:pt x="103" y="191"/>
                  </a:lnTo>
                  <a:lnTo>
                    <a:pt x="106" y="186"/>
                  </a:lnTo>
                  <a:lnTo>
                    <a:pt x="109" y="174"/>
                  </a:lnTo>
                  <a:lnTo>
                    <a:pt x="111" y="160"/>
                  </a:lnTo>
                  <a:lnTo>
                    <a:pt x="112" y="142"/>
                  </a:lnTo>
                  <a:lnTo>
                    <a:pt x="112" y="121"/>
                  </a:lnTo>
                  <a:lnTo>
                    <a:pt x="112" y="121"/>
                  </a:lnTo>
                  <a:lnTo>
                    <a:pt x="112" y="98"/>
                  </a:lnTo>
                  <a:lnTo>
                    <a:pt x="111" y="80"/>
                  </a:lnTo>
                  <a:lnTo>
                    <a:pt x="109" y="66"/>
                  </a:lnTo>
                  <a:lnTo>
                    <a:pt x="106" y="54"/>
                  </a:lnTo>
                  <a:lnTo>
                    <a:pt x="103" y="49"/>
                  </a:lnTo>
                  <a:lnTo>
                    <a:pt x="101" y="45"/>
                  </a:lnTo>
                  <a:lnTo>
                    <a:pt x="99" y="42"/>
                  </a:lnTo>
                  <a:lnTo>
                    <a:pt x="96" y="38"/>
                  </a:lnTo>
                  <a:lnTo>
                    <a:pt x="92" y="36"/>
                  </a:lnTo>
                  <a:lnTo>
                    <a:pt x="88" y="35"/>
                  </a:lnTo>
                  <a:lnTo>
                    <a:pt x="84" y="34"/>
                  </a:lnTo>
                  <a:lnTo>
                    <a:pt x="79" y="34"/>
                  </a:lnTo>
                  <a:lnTo>
                    <a:pt x="79" y="34"/>
                  </a:lnTo>
                  <a:lnTo>
                    <a:pt x="74" y="34"/>
                  </a:lnTo>
                  <a:lnTo>
                    <a:pt x="70" y="35"/>
                  </a:lnTo>
                  <a:lnTo>
                    <a:pt x="66" y="36"/>
                  </a:lnTo>
                  <a:lnTo>
                    <a:pt x="63" y="38"/>
                  </a:lnTo>
                  <a:lnTo>
                    <a:pt x="60" y="42"/>
                  </a:lnTo>
                  <a:lnTo>
                    <a:pt x="57" y="45"/>
                  </a:lnTo>
                  <a:lnTo>
                    <a:pt x="55" y="49"/>
                  </a:lnTo>
                  <a:lnTo>
                    <a:pt x="53" y="54"/>
                  </a:lnTo>
                  <a:lnTo>
                    <a:pt x="50" y="66"/>
                  </a:lnTo>
                  <a:lnTo>
                    <a:pt x="49" y="80"/>
                  </a:lnTo>
                  <a:lnTo>
                    <a:pt x="48" y="98"/>
                  </a:lnTo>
                  <a:lnTo>
                    <a:pt x="48" y="121"/>
                  </a:lnTo>
                  <a:lnTo>
                    <a:pt x="48" y="121"/>
                  </a:lnTo>
                  <a:lnTo>
                    <a:pt x="48" y="142"/>
                  </a:lnTo>
                  <a:lnTo>
                    <a:pt x="49" y="160"/>
                  </a:lnTo>
                  <a:lnTo>
                    <a:pt x="50" y="174"/>
                  </a:lnTo>
                  <a:lnTo>
                    <a:pt x="53" y="186"/>
                  </a:lnTo>
                  <a:lnTo>
                    <a:pt x="55" y="191"/>
                  </a:lnTo>
                  <a:lnTo>
                    <a:pt x="57" y="195"/>
                  </a:lnTo>
                  <a:lnTo>
                    <a:pt x="60" y="198"/>
                  </a:lnTo>
                  <a:lnTo>
                    <a:pt x="63" y="202"/>
                  </a:lnTo>
                  <a:lnTo>
                    <a:pt x="66" y="204"/>
                  </a:lnTo>
                  <a:lnTo>
                    <a:pt x="70" y="205"/>
                  </a:lnTo>
                  <a:lnTo>
                    <a:pt x="74" y="206"/>
                  </a:lnTo>
                  <a:lnTo>
                    <a:pt x="79" y="206"/>
                  </a:lnTo>
                  <a:lnTo>
                    <a:pt x="79" y="206"/>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8" name="Freeform 8"/>
            <p:cNvSpPr>
              <a:spLocks/>
            </p:cNvSpPr>
            <p:nvPr userDrawn="1"/>
          </p:nvSpPr>
          <p:spPr bwMode="auto">
            <a:xfrm>
              <a:off x="8002588" y="4805363"/>
              <a:ext cx="77788" cy="125413"/>
            </a:xfrm>
            <a:custGeom>
              <a:avLst/>
              <a:gdLst>
                <a:gd name="T0" fmla="*/ 47 w 148"/>
                <a:gd name="T1" fmla="*/ 0 h 236"/>
                <a:gd name="T2" fmla="*/ 47 w 148"/>
                <a:gd name="T3" fmla="*/ 162 h 236"/>
                <a:gd name="T4" fmla="*/ 47 w 148"/>
                <a:gd name="T5" fmla="*/ 162 h 236"/>
                <a:gd name="T6" fmla="*/ 47 w 148"/>
                <a:gd name="T7" fmla="*/ 170 h 236"/>
                <a:gd name="T8" fmla="*/ 48 w 148"/>
                <a:gd name="T9" fmla="*/ 178 h 236"/>
                <a:gd name="T10" fmla="*/ 50 w 148"/>
                <a:gd name="T11" fmla="*/ 184 h 236"/>
                <a:gd name="T12" fmla="*/ 52 w 148"/>
                <a:gd name="T13" fmla="*/ 190 h 236"/>
                <a:gd name="T14" fmla="*/ 56 w 148"/>
                <a:gd name="T15" fmla="*/ 195 h 236"/>
                <a:gd name="T16" fmla="*/ 60 w 148"/>
                <a:gd name="T17" fmla="*/ 199 h 236"/>
                <a:gd name="T18" fmla="*/ 66 w 148"/>
                <a:gd name="T19" fmla="*/ 202 h 236"/>
                <a:gd name="T20" fmla="*/ 74 w 148"/>
                <a:gd name="T21" fmla="*/ 202 h 236"/>
                <a:gd name="T22" fmla="*/ 74 w 148"/>
                <a:gd name="T23" fmla="*/ 202 h 236"/>
                <a:gd name="T24" fmla="*/ 81 w 148"/>
                <a:gd name="T25" fmla="*/ 202 h 236"/>
                <a:gd name="T26" fmla="*/ 87 w 148"/>
                <a:gd name="T27" fmla="*/ 199 h 236"/>
                <a:gd name="T28" fmla="*/ 93 w 148"/>
                <a:gd name="T29" fmla="*/ 195 h 236"/>
                <a:gd name="T30" fmla="*/ 96 w 148"/>
                <a:gd name="T31" fmla="*/ 190 h 236"/>
                <a:gd name="T32" fmla="*/ 99 w 148"/>
                <a:gd name="T33" fmla="*/ 184 h 236"/>
                <a:gd name="T34" fmla="*/ 100 w 148"/>
                <a:gd name="T35" fmla="*/ 178 h 236"/>
                <a:gd name="T36" fmla="*/ 101 w 148"/>
                <a:gd name="T37" fmla="*/ 170 h 236"/>
                <a:gd name="T38" fmla="*/ 102 w 148"/>
                <a:gd name="T39" fmla="*/ 162 h 236"/>
                <a:gd name="T40" fmla="*/ 102 w 148"/>
                <a:gd name="T41" fmla="*/ 0 h 236"/>
                <a:gd name="T42" fmla="*/ 148 w 148"/>
                <a:gd name="T43" fmla="*/ 0 h 236"/>
                <a:gd name="T44" fmla="*/ 148 w 148"/>
                <a:gd name="T45" fmla="*/ 162 h 236"/>
                <a:gd name="T46" fmla="*/ 148 w 148"/>
                <a:gd name="T47" fmla="*/ 162 h 236"/>
                <a:gd name="T48" fmla="*/ 147 w 148"/>
                <a:gd name="T49" fmla="*/ 172 h 236"/>
                <a:gd name="T50" fmla="*/ 146 w 148"/>
                <a:gd name="T51" fmla="*/ 182 h 236"/>
                <a:gd name="T52" fmla="*/ 144 w 148"/>
                <a:gd name="T53" fmla="*/ 190 h 236"/>
                <a:gd name="T54" fmla="*/ 142 w 148"/>
                <a:gd name="T55" fmla="*/ 199 h 236"/>
                <a:gd name="T56" fmla="*/ 138 w 148"/>
                <a:gd name="T57" fmla="*/ 206 h 236"/>
                <a:gd name="T58" fmla="*/ 135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9 w 148"/>
                <a:gd name="T73" fmla="*/ 236 h 236"/>
                <a:gd name="T74" fmla="*/ 74 w 148"/>
                <a:gd name="T75" fmla="*/ 236 h 236"/>
                <a:gd name="T76" fmla="*/ 74 w 148"/>
                <a:gd name="T77" fmla="*/ 236 h 236"/>
                <a:gd name="T78" fmla="*/ 60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7 w 148"/>
                <a:gd name="T97" fmla="*/ 200 h 236"/>
                <a:gd name="T98" fmla="*/ 4 w 148"/>
                <a:gd name="T99" fmla="*/ 191 h 236"/>
                <a:gd name="T100" fmla="*/ 1 w 148"/>
                <a:gd name="T101" fmla="*/ 182 h 236"/>
                <a:gd name="T102" fmla="*/ 0 w 148"/>
                <a:gd name="T103" fmla="*/ 173 h 236"/>
                <a:gd name="T104" fmla="*/ 0 w 148"/>
                <a:gd name="T105" fmla="*/ 162 h 236"/>
                <a:gd name="T106" fmla="*/ 0 w 148"/>
                <a:gd name="T107" fmla="*/ 0 h 236"/>
                <a:gd name="T108" fmla="*/ 47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7" y="0"/>
                  </a:moveTo>
                  <a:lnTo>
                    <a:pt x="47" y="162"/>
                  </a:lnTo>
                  <a:lnTo>
                    <a:pt x="47" y="162"/>
                  </a:lnTo>
                  <a:lnTo>
                    <a:pt x="47" y="170"/>
                  </a:lnTo>
                  <a:lnTo>
                    <a:pt x="48" y="178"/>
                  </a:lnTo>
                  <a:lnTo>
                    <a:pt x="50" y="184"/>
                  </a:lnTo>
                  <a:lnTo>
                    <a:pt x="52" y="190"/>
                  </a:lnTo>
                  <a:lnTo>
                    <a:pt x="56" y="195"/>
                  </a:lnTo>
                  <a:lnTo>
                    <a:pt x="60" y="199"/>
                  </a:lnTo>
                  <a:lnTo>
                    <a:pt x="66" y="202"/>
                  </a:lnTo>
                  <a:lnTo>
                    <a:pt x="74" y="202"/>
                  </a:lnTo>
                  <a:lnTo>
                    <a:pt x="74" y="202"/>
                  </a:lnTo>
                  <a:lnTo>
                    <a:pt x="81" y="202"/>
                  </a:lnTo>
                  <a:lnTo>
                    <a:pt x="87" y="199"/>
                  </a:lnTo>
                  <a:lnTo>
                    <a:pt x="93" y="195"/>
                  </a:lnTo>
                  <a:lnTo>
                    <a:pt x="96" y="190"/>
                  </a:lnTo>
                  <a:lnTo>
                    <a:pt x="99" y="184"/>
                  </a:lnTo>
                  <a:lnTo>
                    <a:pt x="100" y="178"/>
                  </a:lnTo>
                  <a:lnTo>
                    <a:pt x="101" y="170"/>
                  </a:lnTo>
                  <a:lnTo>
                    <a:pt x="102" y="162"/>
                  </a:lnTo>
                  <a:lnTo>
                    <a:pt x="102" y="0"/>
                  </a:lnTo>
                  <a:lnTo>
                    <a:pt x="148" y="0"/>
                  </a:lnTo>
                  <a:lnTo>
                    <a:pt x="148" y="162"/>
                  </a:lnTo>
                  <a:lnTo>
                    <a:pt x="148" y="162"/>
                  </a:lnTo>
                  <a:lnTo>
                    <a:pt x="147" y="172"/>
                  </a:lnTo>
                  <a:lnTo>
                    <a:pt x="146" y="182"/>
                  </a:lnTo>
                  <a:lnTo>
                    <a:pt x="144" y="190"/>
                  </a:lnTo>
                  <a:lnTo>
                    <a:pt x="142" y="199"/>
                  </a:lnTo>
                  <a:lnTo>
                    <a:pt x="138" y="206"/>
                  </a:lnTo>
                  <a:lnTo>
                    <a:pt x="135" y="212"/>
                  </a:lnTo>
                  <a:lnTo>
                    <a:pt x="130" y="217"/>
                  </a:lnTo>
                  <a:lnTo>
                    <a:pt x="125" y="221"/>
                  </a:lnTo>
                  <a:lnTo>
                    <a:pt x="120" y="225"/>
                  </a:lnTo>
                  <a:lnTo>
                    <a:pt x="114" y="228"/>
                  </a:lnTo>
                  <a:lnTo>
                    <a:pt x="108" y="231"/>
                  </a:lnTo>
                  <a:lnTo>
                    <a:pt x="102" y="233"/>
                  </a:lnTo>
                  <a:lnTo>
                    <a:pt x="89" y="236"/>
                  </a:lnTo>
                  <a:lnTo>
                    <a:pt x="74" y="236"/>
                  </a:lnTo>
                  <a:lnTo>
                    <a:pt x="74" y="236"/>
                  </a:lnTo>
                  <a:lnTo>
                    <a:pt x="60" y="236"/>
                  </a:lnTo>
                  <a:lnTo>
                    <a:pt x="46" y="234"/>
                  </a:lnTo>
                  <a:lnTo>
                    <a:pt x="40" y="232"/>
                  </a:lnTo>
                  <a:lnTo>
                    <a:pt x="34" y="229"/>
                  </a:lnTo>
                  <a:lnTo>
                    <a:pt x="28" y="226"/>
                  </a:lnTo>
                  <a:lnTo>
                    <a:pt x="23" y="223"/>
                  </a:lnTo>
                  <a:lnTo>
                    <a:pt x="18" y="218"/>
                  </a:lnTo>
                  <a:lnTo>
                    <a:pt x="14" y="213"/>
                  </a:lnTo>
                  <a:lnTo>
                    <a:pt x="10" y="207"/>
                  </a:lnTo>
                  <a:lnTo>
                    <a:pt x="7" y="200"/>
                  </a:lnTo>
                  <a:lnTo>
                    <a:pt x="4" y="191"/>
                  </a:lnTo>
                  <a:lnTo>
                    <a:pt x="1" y="182"/>
                  </a:lnTo>
                  <a:lnTo>
                    <a:pt x="0" y="173"/>
                  </a:lnTo>
                  <a:lnTo>
                    <a:pt x="0" y="162"/>
                  </a:lnTo>
                  <a:lnTo>
                    <a:pt x="0" y="0"/>
                  </a:lnTo>
                  <a:lnTo>
                    <a:pt x="47"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6" name="Freeform 9"/>
            <p:cNvSpPr>
              <a:spLocks noEditPoints="1"/>
            </p:cNvSpPr>
            <p:nvPr userDrawn="1"/>
          </p:nvSpPr>
          <p:spPr bwMode="auto">
            <a:xfrm>
              <a:off x="8101013" y="4805363"/>
              <a:ext cx="76200" cy="123825"/>
            </a:xfrm>
            <a:custGeom>
              <a:avLst/>
              <a:gdLst>
                <a:gd name="T0" fmla="*/ 0 w 144"/>
                <a:gd name="T1" fmla="*/ 0 h 232"/>
                <a:gd name="T2" fmla="*/ 82 w 144"/>
                <a:gd name="T3" fmla="*/ 0 h 232"/>
                <a:gd name="T4" fmla="*/ 82 w 144"/>
                <a:gd name="T5" fmla="*/ 0 h 232"/>
                <a:gd name="T6" fmla="*/ 90 w 144"/>
                <a:gd name="T7" fmla="*/ 1 h 232"/>
                <a:gd name="T8" fmla="*/ 98 w 144"/>
                <a:gd name="T9" fmla="*/ 2 h 232"/>
                <a:gd name="T10" fmla="*/ 105 w 144"/>
                <a:gd name="T11" fmla="*/ 4 h 232"/>
                <a:gd name="T12" fmla="*/ 111 w 144"/>
                <a:gd name="T13" fmla="*/ 6 h 232"/>
                <a:gd name="T14" fmla="*/ 117 w 144"/>
                <a:gd name="T15" fmla="*/ 9 h 232"/>
                <a:gd name="T16" fmla="*/ 122 w 144"/>
                <a:gd name="T17" fmla="*/ 13 h 232"/>
                <a:gd name="T18" fmla="*/ 127 w 144"/>
                <a:gd name="T19" fmla="*/ 17 h 232"/>
                <a:gd name="T20" fmla="*/ 131 w 144"/>
                <a:gd name="T21" fmla="*/ 22 h 232"/>
                <a:gd name="T22" fmla="*/ 134 w 144"/>
                <a:gd name="T23" fmla="*/ 27 h 232"/>
                <a:gd name="T24" fmla="*/ 137 w 144"/>
                <a:gd name="T25" fmla="*/ 32 h 232"/>
                <a:gd name="T26" fmla="*/ 141 w 144"/>
                <a:gd name="T27" fmla="*/ 45 h 232"/>
                <a:gd name="T28" fmla="*/ 144 w 144"/>
                <a:gd name="T29" fmla="*/ 57 h 232"/>
                <a:gd name="T30" fmla="*/ 144 w 144"/>
                <a:gd name="T31" fmla="*/ 70 h 232"/>
                <a:gd name="T32" fmla="*/ 144 w 144"/>
                <a:gd name="T33" fmla="*/ 70 h 232"/>
                <a:gd name="T34" fmla="*/ 144 w 144"/>
                <a:gd name="T35" fmla="*/ 78 h 232"/>
                <a:gd name="T36" fmla="*/ 143 w 144"/>
                <a:gd name="T37" fmla="*/ 86 h 232"/>
                <a:gd name="T38" fmla="*/ 141 w 144"/>
                <a:gd name="T39" fmla="*/ 94 h 232"/>
                <a:gd name="T40" fmla="*/ 139 w 144"/>
                <a:gd name="T41" fmla="*/ 101 h 232"/>
                <a:gd name="T42" fmla="*/ 136 w 144"/>
                <a:gd name="T43" fmla="*/ 107 h 232"/>
                <a:gd name="T44" fmla="*/ 133 w 144"/>
                <a:gd name="T45" fmla="*/ 112 h 232"/>
                <a:gd name="T46" fmla="*/ 129 w 144"/>
                <a:gd name="T47" fmla="*/ 118 h 232"/>
                <a:gd name="T48" fmla="*/ 124 w 144"/>
                <a:gd name="T49" fmla="*/ 123 h 232"/>
                <a:gd name="T50" fmla="*/ 119 w 144"/>
                <a:gd name="T51" fmla="*/ 127 h 232"/>
                <a:gd name="T52" fmla="*/ 114 w 144"/>
                <a:gd name="T53" fmla="*/ 130 h 232"/>
                <a:gd name="T54" fmla="*/ 108 w 144"/>
                <a:gd name="T55" fmla="*/ 133 h 232"/>
                <a:gd name="T56" fmla="*/ 101 w 144"/>
                <a:gd name="T57" fmla="*/ 136 h 232"/>
                <a:gd name="T58" fmla="*/ 95 w 144"/>
                <a:gd name="T59" fmla="*/ 137 h 232"/>
                <a:gd name="T60" fmla="*/ 87 w 144"/>
                <a:gd name="T61" fmla="*/ 139 h 232"/>
                <a:gd name="T62" fmla="*/ 71 w 144"/>
                <a:gd name="T63" fmla="*/ 140 h 232"/>
                <a:gd name="T64" fmla="*/ 46 w 144"/>
                <a:gd name="T65" fmla="*/ 140 h 232"/>
                <a:gd name="T66" fmla="*/ 46 w 144"/>
                <a:gd name="T67" fmla="*/ 232 h 232"/>
                <a:gd name="T68" fmla="*/ 0 w 144"/>
                <a:gd name="T69" fmla="*/ 232 h 232"/>
                <a:gd name="T70" fmla="*/ 0 w 144"/>
                <a:gd name="T71" fmla="*/ 0 h 232"/>
                <a:gd name="T72" fmla="*/ 46 w 144"/>
                <a:gd name="T73" fmla="*/ 105 h 232"/>
                <a:gd name="T74" fmla="*/ 67 w 144"/>
                <a:gd name="T75" fmla="*/ 105 h 232"/>
                <a:gd name="T76" fmla="*/ 67 w 144"/>
                <a:gd name="T77" fmla="*/ 105 h 232"/>
                <a:gd name="T78" fmla="*/ 74 w 144"/>
                <a:gd name="T79" fmla="*/ 104 h 232"/>
                <a:gd name="T80" fmla="*/ 80 w 144"/>
                <a:gd name="T81" fmla="*/ 103 h 232"/>
                <a:gd name="T82" fmla="*/ 85 w 144"/>
                <a:gd name="T83" fmla="*/ 100 h 232"/>
                <a:gd name="T84" fmla="*/ 90 w 144"/>
                <a:gd name="T85" fmla="*/ 96 h 232"/>
                <a:gd name="T86" fmla="*/ 93 w 144"/>
                <a:gd name="T87" fmla="*/ 92 h 232"/>
                <a:gd name="T88" fmla="*/ 96 w 144"/>
                <a:gd name="T89" fmla="*/ 86 h 232"/>
                <a:gd name="T90" fmla="*/ 98 w 144"/>
                <a:gd name="T91" fmla="*/ 79 h 232"/>
                <a:gd name="T92" fmla="*/ 98 w 144"/>
                <a:gd name="T93" fmla="*/ 70 h 232"/>
                <a:gd name="T94" fmla="*/ 98 w 144"/>
                <a:gd name="T95" fmla="*/ 70 h 232"/>
                <a:gd name="T96" fmla="*/ 98 w 144"/>
                <a:gd name="T97" fmla="*/ 62 h 232"/>
                <a:gd name="T98" fmla="*/ 97 w 144"/>
                <a:gd name="T99" fmla="*/ 55 h 232"/>
                <a:gd name="T100" fmla="*/ 94 w 144"/>
                <a:gd name="T101" fmla="*/ 49 h 232"/>
                <a:gd name="T102" fmla="*/ 91 w 144"/>
                <a:gd name="T103" fmla="*/ 44 h 232"/>
                <a:gd name="T104" fmla="*/ 87 w 144"/>
                <a:gd name="T105" fmla="*/ 40 h 232"/>
                <a:gd name="T106" fmla="*/ 81 w 144"/>
                <a:gd name="T107" fmla="*/ 37 h 232"/>
                <a:gd name="T108" fmla="*/ 74 w 144"/>
                <a:gd name="T109" fmla="*/ 35 h 232"/>
                <a:gd name="T110" fmla="*/ 65 w 144"/>
                <a:gd name="T111" fmla="*/ 34 h 232"/>
                <a:gd name="T112" fmla="*/ 46 w 144"/>
                <a:gd name="T113" fmla="*/ 34 h 232"/>
                <a:gd name="T114" fmla="*/ 46 w 144"/>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232">
                  <a:moveTo>
                    <a:pt x="0" y="0"/>
                  </a:moveTo>
                  <a:lnTo>
                    <a:pt x="82" y="0"/>
                  </a:lnTo>
                  <a:lnTo>
                    <a:pt x="82" y="0"/>
                  </a:lnTo>
                  <a:lnTo>
                    <a:pt x="90" y="1"/>
                  </a:lnTo>
                  <a:lnTo>
                    <a:pt x="98" y="2"/>
                  </a:lnTo>
                  <a:lnTo>
                    <a:pt x="105" y="4"/>
                  </a:lnTo>
                  <a:lnTo>
                    <a:pt x="111" y="6"/>
                  </a:lnTo>
                  <a:lnTo>
                    <a:pt x="117" y="9"/>
                  </a:lnTo>
                  <a:lnTo>
                    <a:pt x="122" y="13"/>
                  </a:lnTo>
                  <a:lnTo>
                    <a:pt x="127" y="17"/>
                  </a:lnTo>
                  <a:lnTo>
                    <a:pt x="131" y="22"/>
                  </a:lnTo>
                  <a:lnTo>
                    <a:pt x="134" y="27"/>
                  </a:lnTo>
                  <a:lnTo>
                    <a:pt x="137" y="32"/>
                  </a:lnTo>
                  <a:lnTo>
                    <a:pt x="141" y="45"/>
                  </a:lnTo>
                  <a:lnTo>
                    <a:pt x="144" y="57"/>
                  </a:lnTo>
                  <a:lnTo>
                    <a:pt x="144" y="70"/>
                  </a:lnTo>
                  <a:lnTo>
                    <a:pt x="144" y="70"/>
                  </a:lnTo>
                  <a:lnTo>
                    <a:pt x="144" y="78"/>
                  </a:lnTo>
                  <a:lnTo>
                    <a:pt x="143" y="86"/>
                  </a:lnTo>
                  <a:lnTo>
                    <a:pt x="141" y="94"/>
                  </a:lnTo>
                  <a:lnTo>
                    <a:pt x="139" y="101"/>
                  </a:lnTo>
                  <a:lnTo>
                    <a:pt x="136" y="107"/>
                  </a:lnTo>
                  <a:lnTo>
                    <a:pt x="133" y="112"/>
                  </a:lnTo>
                  <a:lnTo>
                    <a:pt x="129" y="118"/>
                  </a:lnTo>
                  <a:lnTo>
                    <a:pt x="124" y="123"/>
                  </a:lnTo>
                  <a:lnTo>
                    <a:pt x="119" y="127"/>
                  </a:lnTo>
                  <a:lnTo>
                    <a:pt x="114" y="130"/>
                  </a:lnTo>
                  <a:lnTo>
                    <a:pt x="108" y="133"/>
                  </a:lnTo>
                  <a:lnTo>
                    <a:pt x="101" y="136"/>
                  </a:lnTo>
                  <a:lnTo>
                    <a:pt x="95" y="137"/>
                  </a:lnTo>
                  <a:lnTo>
                    <a:pt x="87" y="139"/>
                  </a:lnTo>
                  <a:lnTo>
                    <a:pt x="71" y="140"/>
                  </a:lnTo>
                  <a:lnTo>
                    <a:pt x="46" y="140"/>
                  </a:lnTo>
                  <a:lnTo>
                    <a:pt x="46" y="232"/>
                  </a:lnTo>
                  <a:lnTo>
                    <a:pt x="0" y="232"/>
                  </a:lnTo>
                  <a:lnTo>
                    <a:pt x="0" y="0"/>
                  </a:lnTo>
                  <a:close/>
                  <a:moveTo>
                    <a:pt x="46" y="105"/>
                  </a:moveTo>
                  <a:lnTo>
                    <a:pt x="67" y="105"/>
                  </a:lnTo>
                  <a:lnTo>
                    <a:pt x="67" y="105"/>
                  </a:lnTo>
                  <a:lnTo>
                    <a:pt x="74" y="104"/>
                  </a:lnTo>
                  <a:lnTo>
                    <a:pt x="80" y="103"/>
                  </a:lnTo>
                  <a:lnTo>
                    <a:pt x="85" y="100"/>
                  </a:lnTo>
                  <a:lnTo>
                    <a:pt x="90" y="96"/>
                  </a:lnTo>
                  <a:lnTo>
                    <a:pt x="93" y="92"/>
                  </a:lnTo>
                  <a:lnTo>
                    <a:pt x="96" y="86"/>
                  </a:lnTo>
                  <a:lnTo>
                    <a:pt x="98" y="79"/>
                  </a:lnTo>
                  <a:lnTo>
                    <a:pt x="98" y="70"/>
                  </a:lnTo>
                  <a:lnTo>
                    <a:pt x="98" y="70"/>
                  </a:lnTo>
                  <a:lnTo>
                    <a:pt x="98" y="62"/>
                  </a:lnTo>
                  <a:lnTo>
                    <a:pt x="97" y="55"/>
                  </a:lnTo>
                  <a:lnTo>
                    <a:pt x="94" y="49"/>
                  </a:lnTo>
                  <a:lnTo>
                    <a:pt x="91" y="44"/>
                  </a:lnTo>
                  <a:lnTo>
                    <a:pt x="87" y="40"/>
                  </a:lnTo>
                  <a:lnTo>
                    <a:pt x="81" y="37"/>
                  </a:lnTo>
                  <a:lnTo>
                    <a:pt x="74" y="35"/>
                  </a:lnTo>
                  <a:lnTo>
                    <a:pt x="65" y="34"/>
                  </a:lnTo>
                  <a:lnTo>
                    <a:pt x="46" y="34"/>
                  </a:lnTo>
                  <a:lnTo>
                    <a:pt x="46" y="105"/>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8" name="Freeform 10"/>
            <p:cNvSpPr>
              <a:spLocks/>
            </p:cNvSpPr>
            <p:nvPr userDrawn="1"/>
          </p:nvSpPr>
          <p:spPr bwMode="auto">
            <a:xfrm>
              <a:off x="8188325"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29" name="Freeform 11"/>
            <p:cNvSpPr>
              <a:spLocks noEditPoints="1"/>
            </p:cNvSpPr>
            <p:nvPr userDrawn="1"/>
          </p:nvSpPr>
          <p:spPr bwMode="auto">
            <a:xfrm>
              <a:off x="8315325" y="4805363"/>
              <a:ext cx="82550" cy="123825"/>
            </a:xfrm>
            <a:custGeom>
              <a:avLst/>
              <a:gdLst>
                <a:gd name="T0" fmla="*/ 87 w 157"/>
                <a:gd name="T1" fmla="*/ 0 h 232"/>
                <a:gd name="T2" fmla="*/ 101 w 157"/>
                <a:gd name="T3" fmla="*/ 1 h 232"/>
                <a:gd name="T4" fmla="*/ 124 w 157"/>
                <a:gd name="T5" fmla="*/ 9 h 232"/>
                <a:gd name="T6" fmla="*/ 132 w 157"/>
                <a:gd name="T7" fmla="*/ 15 h 232"/>
                <a:gd name="T8" fmla="*/ 139 w 157"/>
                <a:gd name="T9" fmla="*/ 23 h 232"/>
                <a:gd name="T10" fmla="*/ 144 w 157"/>
                <a:gd name="T11" fmla="*/ 33 h 232"/>
                <a:gd name="T12" fmla="*/ 147 w 157"/>
                <a:gd name="T13" fmla="*/ 46 h 232"/>
                <a:gd name="T14" fmla="*/ 149 w 157"/>
                <a:gd name="T15" fmla="*/ 60 h 232"/>
                <a:gd name="T16" fmla="*/ 146 w 157"/>
                <a:gd name="T17" fmla="*/ 81 h 232"/>
                <a:gd name="T18" fmla="*/ 139 w 157"/>
                <a:gd name="T19" fmla="*/ 98 h 232"/>
                <a:gd name="T20" fmla="*/ 127 w 157"/>
                <a:gd name="T21" fmla="*/ 110 h 232"/>
                <a:gd name="T22" fmla="*/ 110 w 157"/>
                <a:gd name="T23" fmla="*/ 118 h 232"/>
                <a:gd name="T24" fmla="*/ 110 w 157"/>
                <a:gd name="T25" fmla="*/ 118 h 232"/>
                <a:gd name="T26" fmla="*/ 129 w 157"/>
                <a:gd name="T27" fmla="*/ 124 h 232"/>
                <a:gd name="T28" fmla="*/ 136 w 157"/>
                <a:gd name="T29" fmla="*/ 129 h 232"/>
                <a:gd name="T30" fmla="*/ 140 w 157"/>
                <a:gd name="T31" fmla="*/ 137 h 232"/>
                <a:gd name="T32" fmla="*/ 146 w 157"/>
                <a:gd name="T33" fmla="*/ 157 h 232"/>
                <a:gd name="T34" fmla="*/ 147 w 157"/>
                <a:gd name="T35" fmla="*/ 188 h 232"/>
                <a:gd name="T36" fmla="*/ 148 w 157"/>
                <a:gd name="T37" fmla="*/ 205 h 232"/>
                <a:gd name="T38" fmla="*/ 151 w 157"/>
                <a:gd name="T39" fmla="*/ 221 h 232"/>
                <a:gd name="T40" fmla="*/ 155 w 157"/>
                <a:gd name="T41" fmla="*/ 228 h 232"/>
                <a:gd name="T42" fmla="*/ 157 w 157"/>
                <a:gd name="T43" fmla="*/ 232 h 232"/>
                <a:gd name="T44" fmla="*/ 108 w 157"/>
                <a:gd name="T45" fmla="*/ 232 h 232"/>
                <a:gd name="T46" fmla="*/ 103 w 157"/>
                <a:gd name="T47" fmla="*/ 221 h 232"/>
                <a:gd name="T48" fmla="*/ 102 w 157"/>
                <a:gd name="T49" fmla="*/ 208 h 232"/>
                <a:gd name="T50" fmla="*/ 100 w 157"/>
                <a:gd name="T51" fmla="*/ 163 h 232"/>
                <a:gd name="T52" fmla="*/ 99 w 157"/>
                <a:gd name="T53" fmla="*/ 151 h 232"/>
                <a:gd name="T54" fmla="*/ 94 w 157"/>
                <a:gd name="T55" fmla="*/ 142 h 232"/>
                <a:gd name="T56" fmla="*/ 84 w 157"/>
                <a:gd name="T57" fmla="*/ 136 h 232"/>
                <a:gd name="T58" fmla="*/ 72 w 157"/>
                <a:gd name="T59" fmla="*/ 134 h 232"/>
                <a:gd name="T60" fmla="*/ 48 w 157"/>
                <a:gd name="T61" fmla="*/ 232 h 232"/>
                <a:gd name="T62" fmla="*/ 0 w 157"/>
                <a:gd name="T63" fmla="*/ 0 h 232"/>
                <a:gd name="T64" fmla="*/ 67 w 157"/>
                <a:gd name="T65" fmla="*/ 101 h 232"/>
                <a:gd name="T66" fmla="*/ 75 w 157"/>
                <a:gd name="T67" fmla="*/ 101 h 232"/>
                <a:gd name="T68" fmla="*/ 87 w 157"/>
                <a:gd name="T69" fmla="*/ 97 h 232"/>
                <a:gd name="T70" fmla="*/ 97 w 157"/>
                <a:gd name="T71" fmla="*/ 89 h 232"/>
                <a:gd name="T72" fmla="*/ 102 w 157"/>
                <a:gd name="T73" fmla="*/ 75 h 232"/>
                <a:gd name="T74" fmla="*/ 102 w 157"/>
                <a:gd name="T75" fmla="*/ 67 h 232"/>
                <a:gd name="T76" fmla="*/ 100 w 157"/>
                <a:gd name="T77" fmla="*/ 53 h 232"/>
                <a:gd name="T78" fmla="*/ 94 w 157"/>
                <a:gd name="T79" fmla="*/ 43 h 232"/>
                <a:gd name="T80" fmla="*/ 83 w 157"/>
                <a:gd name="T81" fmla="*/ 37 h 232"/>
                <a:gd name="T82" fmla="*/ 69 w 157"/>
                <a:gd name="T83" fmla="*/ 34 h 232"/>
                <a:gd name="T84" fmla="*/ 48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7" y="0"/>
                  </a:lnTo>
                  <a:lnTo>
                    <a:pt x="87" y="0"/>
                  </a:lnTo>
                  <a:lnTo>
                    <a:pt x="101" y="1"/>
                  </a:lnTo>
                  <a:lnTo>
                    <a:pt x="113" y="4"/>
                  </a:lnTo>
                  <a:lnTo>
                    <a:pt x="124" y="9"/>
                  </a:lnTo>
                  <a:lnTo>
                    <a:pt x="128" y="12"/>
                  </a:lnTo>
                  <a:lnTo>
                    <a:pt x="132" y="15"/>
                  </a:lnTo>
                  <a:lnTo>
                    <a:pt x="136" y="19"/>
                  </a:lnTo>
                  <a:lnTo>
                    <a:pt x="139" y="23"/>
                  </a:lnTo>
                  <a:lnTo>
                    <a:pt x="142" y="28"/>
                  </a:lnTo>
                  <a:lnTo>
                    <a:pt x="144" y="33"/>
                  </a:lnTo>
                  <a:lnTo>
                    <a:pt x="146" y="40"/>
                  </a:lnTo>
                  <a:lnTo>
                    <a:pt x="147" y="46"/>
                  </a:lnTo>
                  <a:lnTo>
                    <a:pt x="149" y="60"/>
                  </a:lnTo>
                  <a:lnTo>
                    <a:pt x="149" y="60"/>
                  </a:lnTo>
                  <a:lnTo>
                    <a:pt x="148" y="71"/>
                  </a:lnTo>
                  <a:lnTo>
                    <a:pt x="146" y="81"/>
                  </a:lnTo>
                  <a:lnTo>
                    <a:pt x="143" y="90"/>
                  </a:lnTo>
                  <a:lnTo>
                    <a:pt x="139" y="98"/>
                  </a:lnTo>
                  <a:lnTo>
                    <a:pt x="134" y="104"/>
                  </a:lnTo>
                  <a:lnTo>
                    <a:pt x="127" y="110"/>
                  </a:lnTo>
                  <a:lnTo>
                    <a:pt x="119" y="114"/>
                  </a:lnTo>
                  <a:lnTo>
                    <a:pt x="110" y="118"/>
                  </a:lnTo>
                  <a:lnTo>
                    <a:pt x="110" y="118"/>
                  </a:lnTo>
                  <a:lnTo>
                    <a:pt x="110" y="118"/>
                  </a:lnTo>
                  <a:lnTo>
                    <a:pt x="121" y="120"/>
                  </a:lnTo>
                  <a:lnTo>
                    <a:pt x="129" y="124"/>
                  </a:lnTo>
                  <a:lnTo>
                    <a:pt x="133" y="126"/>
                  </a:lnTo>
                  <a:lnTo>
                    <a:pt x="136" y="129"/>
                  </a:lnTo>
                  <a:lnTo>
                    <a:pt x="138" y="133"/>
                  </a:lnTo>
                  <a:lnTo>
                    <a:pt x="140" y="137"/>
                  </a:lnTo>
                  <a:lnTo>
                    <a:pt x="144" y="146"/>
                  </a:lnTo>
                  <a:lnTo>
                    <a:pt x="146" y="157"/>
                  </a:lnTo>
                  <a:lnTo>
                    <a:pt x="147" y="171"/>
                  </a:lnTo>
                  <a:lnTo>
                    <a:pt x="147" y="188"/>
                  </a:lnTo>
                  <a:lnTo>
                    <a:pt x="147" y="188"/>
                  </a:lnTo>
                  <a:lnTo>
                    <a:pt x="148" y="205"/>
                  </a:lnTo>
                  <a:lnTo>
                    <a:pt x="149" y="217"/>
                  </a:lnTo>
                  <a:lnTo>
                    <a:pt x="151" y="221"/>
                  </a:lnTo>
                  <a:lnTo>
                    <a:pt x="152" y="225"/>
                  </a:lnTo>
                  <a:lnTo>
                    <a:pt x="155" y="228"/>
                  </a:lnTo>
                  <a:lnTo>
                    <a:pt x="157" y="230"/>
                  </a:lnTo>
                  <a:lnTo>
                    <a:pt x="157" y="232"/>
                  </a:lnTo>
                  <a:lnTo>
                    <a:pt x="108" y="232"/>
                  </a:lnTo>
                  <a:lnTo>
                    <a:pt x="108" y="232"/>
                  </a:lnTo>
                  <a:lnTo>
                    <a:pt x="105" y="227"/>
                  </a:lnTo>
                  <a:lnTo>
                    <a:pt x="103" y="221"/>
                  </a:lnTo>
                  <a:lnTo>
                    <a:pt x="102" y="215"/>
                  </a:lnTo>
                  <a:lnTo>
                    <a:pt x="102" y="208"/>
                  </a:lnTo>
                  <a:lnTo>
                    <a:pt x="100" y="163"/>
                  </a:lnTo>
                  <a:lnTo>
                    <a:pt x="100" y="163"/>
                  </a:lnTo>
                  <a:lnTo>
                    <a:pt x="100" y="157"/>
                  </a:lnTo>
                  <a:lnTo>
                    <a:pt x="99" y="151"/>
                  </a:lnTo>
                  <a:lnTo>
                    <a:pt x="96" y="146"/>
                  </a:lnTo>
                  <a:lnTo>
                    <a:pt x="94" y="142"/>
                  </a:lnTo>
                  <a:lnTo>
                    <a:pt x="89" y="139"/>
                  </a:lnTo>
                  <a:lnTo>
                    <a:pt x="84" y="136"/>
                  </a:lnTo>
                  <a:lnTo>
                    <a:pt x="79" y="135"/>
                  </a:lnTo>
                  <a:lnTo>
                    <a:pt x="72" y="134"/>
                  </a:lnTo>
                  <a:lnTo>
                    <a:pt x="48" y="134"/>
                  </a:lnTo>
                  <a:lnTo>
                    <a:pt x="48" y="232"/>
                  </a:lnTo>
                  <a:lnTo>
                    <a:pt x="0" y="232"/>
                  </a:lnTo>
                  <a:lnTo>
                    <a:pt x="0" y="0"/>
                  </a:lnTo>
                  <a:close/>
                  <a:moveTo>
                    <a:pt x="48" y="101"/>
                  </a:moveTo>
                  <a:lnTo>
                    <a:pt x="67" y="101"/>
                  </a:lnTo>
                  <a:lnTo>
                    <a:pt x="67" y="101"/>
                  </a:lnTo>
                  <a:lnTo>
                    <a:pt x="75" y="101"/>
                  </a:lnTo>
                  <a:lnTo>
                    <a:pt x="82" y="99"/>
                  </a:lnTo>
                  <a:lnTo>
                    <a:pt x="87" y="97"/>
                  </a:lnTo>
                  <a:lnTo>
                    <a:pt x="92" y="93"/>
                  </a:lnTo>
                  <a:lnTo>
                    <a:pt x="97" y="89"/>
                  </a:lnTo>
                  <a:lnTo>
                    <a:pt x="100" y="83"/>
                  </a:lnTo>
                  <a:lnTo>
                    <a:pt x="102" y="75"/>
                  </a:lnTo>
                  <a:lnTo>
                    <a:pt x="102" y="67"/>
                  </a:lnTo>
                  <a:lnTo>
                    <a:pt x="102" y="67"/>
                  </a:lnTo>
                  <a:lnTo>
                    <a:pt x="102" y="59"/>
                  </a:lnTo>
                  <a:lnTo>
                    <a:pt x="100" y="53"/>
                  </a:lnTo>
                  <a:lnTo>
                    <a:pt x="98" y="48"/>
                  </a:lnTo>
                  <a:lnTo>
                    <a:pt x="94" y="43"/>
                  </a:lnTo>
                  <a:lnTo>
                    <a:pt x="89" y="40"/>
                  </a:lnTo>
                  <a:lnTo>
                    <a:pt x="83" y="37"/>
                  </a:lnTo>
                  <a:lnTo>
                    <a:pt x="77" y="35"/>
                  </a:lnTo>
                  <a:lnTo>
                    <a:pt x="69" y="34"/>
                  </a:lnTo>
                  <a:lnTo>
                    <a:pt x="48" y="34"/>
                  </a:lnTo>
                  <a:lnTo>
                    <a:pt x="48"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0" name="Freeform 12"/>
            <p:cNvSpPr>
              <a:spLocks/>
            </p:cNvSpPr>
            <p:nvPr userDrawn="1"/>
          </p:nvSpPr>
          <p:spPr bwMode="auto">
            <a:xfrm>
              <a:off x="8413750"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1" name="Freeform 13"/>
            <p:cNvSpPr>
              <a:spLocks/>
            </p:cNvSpPr>
            <p:nvPr userDrawn="1"/>
          </p:nvSpPr>
          <p:spPr bwMode="auto">
            <a:xfrm>
              <a:off x="8497888" y="4805363"/>
              <a:ext cx="80963" cy="123825"/>
            </a:xfrm>
            <a:custGeom>
              <a:avLst/>
              <a:gdLst>
                <a:gd name="T0" fmla="*/ 54 w 154"/>
                <a:gd name="T1" fmla="*/ 0 h 232"/>
                <a:gd name="T2" fmla="*/ 111 w 154"/>
                <a:gd name="T3" fmla="*/ 159 h 232"/>
                <a:gd name="T4" fmla="*/ 112 w 154"/>
                <a:gd name="T5" fmla="*/ 159 h 232"/>
                <a:gd name="T6" fmla="*/ 112 w 154"/>
                <a:gd name="T7" fmla="*/ 0 h 232"/>
                <a:gd name="T8" fmla="*/ 154 w 154"/>
                <a:gd name="T9" fmla="*/ 0 h 232"/>
                <a:gd name="T10" fmla="*/ 154 w 154"/>
                <a:gd name="T11" fmla="*/ 232 h 232"/>
                <a:gd name="T12" fmla="*/ 102 w 154"/>
                <a:gd name="T13" fmla="*/ 232 h 232"/>
                <a:gd name="T14" fmla="*/ 44 w 154"/>
                <a:gd name="T15" fmla="*/ 70 h 232"/>
                <a:gd name="T16" fmla="*/ 44 w 154"/>
                <a:gd name="T17" fmla="*/ 70 h 232"/>
                <a:gd name="T18" fmla="*/ 44 w 154"/>
                <a:gd name="T19" fmla="*/ 232 h 232"/>
                <a:gd name="T20" fmla="*/ 0 w 154"/>
                <a:gd name="T21" fmla="*/ 232 h 232"/>
                <a:gd name="T22" fmla="*/ 0 w 154"/>
                <a:gd name="T23" fmla="*/ 0 h 232"/>
                <a:gd name="T24" fmla="*/ 54 w 154"/>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32">
                  <a:moveTo>
                    <a:pt x="54" y="0"/>
                  </a:moveTo>
                  <a:lnTo>
                    <a:pt x="111" y="159"/>
                  </a:lnTo>
                  <a:lnTo>
                    <a:pt x="112" y="159"/>
                  </a:lnTo>
                  <a:lnTo>
                    <a:pt x="112" y="0"/>
                  </a:lnTo>
                  <a:lnTo>
                    <a:pt x="154" y="0"/>
                  </a:lnTo>
                  <a:lnTo>
                    <a:pt x="154" y="232"/>
                  </a:lnTo>
                  <a:lnTo>
                    <a:pt x="102" y="232"/>
                  </a:lnTo>
                  <a:lnTo>
                    <a:pt x="44" y="70"/>
                  </a:lnTo>
                  <a:lnTo>
                    <a:pt x="44" y="70"/>
                  </a:lnTo>
                  <a:lnTo>
                    <a:pt x="44" y="232"/>
                  </a:lnTo>
                  <a:lnTo>
                    <a:pt x="0" y="232"/>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2" name="Freeform 14"/>
            <p:cNvSpPr>
              <a:spLocks noEditPoints="1"/>
            </p:cNvSpPr>
            <p:nvPr userDrawn="1"/>
          </p:nvSpPr>
          <p:spPr bwMode="auto">
            <a:xfrm>
              <a:off x="8589963" y="4805363"/>
              <a:ext cx="95250" cy="123825"/>
            </a:xfrm>
            <a:custGeom>
              <a:avLst/>
              <a:gdLst>
                <a:gd name="T0" fmla="*/ 61 w 180"/>
                <a:gd name="T1" fmla="*/ 0 h 232"/>
                <a:gd name="T2" fmla="*/ 119 w 180"/>
                <a:gd name="T3" fmla="*/ 0 h 232"/>
                <a:gd name="T4" fmla="*/ 180 w 180"/>
                <a:gd name="T5" fmla="*/ 232 h 232"/>
                <a:gd name="T6" fmla="*/ 131 w 180"/>
                <a:gd name="T7" fmla="*/ 232 h 232"/>
                <a:gd name="T8" fmla="*/ 121 w 180"/>
                <a:gd name="T9" fmla="*/ 183 h 232"/>
                <a:gd name="T10" fmla="*/ 59 w 180"/>
                <a:gd name="T11" fmla="*/ 183 h 232"/>
                <a:gd name="T12" fmla="*/ 48 w 180"/>
                <a:gd name="T13" fmla="*/ 232 h 232"/>
                <a:gd name="T14" fmla="*/ 0 w 180"/>
                <a:gd name="T15" fmla="*/ 232 h 232"/>
                <a:gd name="T16" fmla="*/ 61 w 180"/>
                <a:gd name="T17" fmla="*/ 0 h 232"/>
                <a:gd name="T18" fmla="*/ 67 w 180"/>
                <a:gd name="T19" fmla="*/ 145 h 232"/>
                <a:gd name="T20" fmla="*/ 113 w 180"/>
                <a:gd name="T21" fmla="*/ 145 h 232"/>
                <a:gd name="T22" fmla="*/ 90 w 180"/>
                <a:gd name="T23" fmla="*/ 41 h 232"/>
                <a:gd name="T24" fmla="*/ 90 w 180"/>
                <a:gd name="T25" fmla="*/ 41 h 232"/>
                <a:gd name="T26" fmla="*/ 67 w 180"/>
                <a:gd name="T27" fmla="*/ 14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32">
                  <a:moveTo>
                    <a:pt x="61" y="0"/>
                  </a:moveTo>
                  <a:lnTo>
                    <a:pt x="119" y="0"/>
                  </a:lnTo>
                  <a:lnTo>
                    <a:pt x="180" y="232"/>
                  </a:lnTo>
                  <a:lnTo>
                    <a:pt x="131" y="232"/>
                  </a:lnTo>
                  <a:lnTo>
                    <a:pt x="121" y="183"/>
                  </a:lnTo>
                  <a:lnTo>
                    <a:pt x="59" y="183"/>
                  </a:lnTo>
                  <a:lnTo>
                    <a:pt x="48" y="232"/>
                  </a:lnTo>
                  <a:lnTo>
                    <a:pt x="0" y="232"/>
                  </a:lnTo>
                  <a:lnTo>
                    <a:pt x="61" y="0"/>
                  </a:lnTo>
                  <a:close/>
                  <a:moveTo>
                    <a:pt x="67" y="145"/>
                  </a:moveTo>
                  <a:lnTo>
                    <a:pt x="113" y="145"/>
                  </a:lnTo>
                  <a:lnTo>
                    <a:pt x="90" y="41"/>
                  </a:lnTo>
                  <a:lnTo>
                    <a:pt x="90" y="41"/>
                  </a:lnTo>
                  <a:lnTo>
                    <a:pt x="67"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3" name="Freeform 15"/>
            <p:cNvSpPr>
              <a:spLocks/>
            </p:cNvSpPr>
            <p:nvPr userDrawn="1"/>
          </p:nvSpPr>
          <p:spPr bwMode="auto">
            <a:xfrm>
              <a:off x="8691563" y="4805363"/>
              <a:ext cx="77788" cy="125413"/>
            </a:xfrm>
            <a:custGeom>
              <a:avLst/>
              <a:gdLst>
                <a:gd name="T0" fmla="*/ 46 w 148"/>
                <a:gd name="T1" fmla="*/ 0 h 236"/>
                <a:gd name="T2" fmla="*/ 46 w 148"/>
                <a:gd name="T3" fmla="*/ 162 h 236"/>
                <a:gd name="T4" fmla="*/ 46 w 148"/>
                <a:gd name="T5" fmla="*/ 162 h 236"/>
                <a:gd name="T6" fmla="*/ 47 w 148"/>
                <a:gd name="T7" fmla="*/ 170 h 236"/>
                <a:gd name="T8" fmla="*/ 48 w 148"/>
                <a:gd name="T9" fmla="*/ 178 h 236"/>
                <a:gd name="T10" fmla="*/ 49 w 148"/>
                <a:gd name="T11" fmla="*/ 184 h 236"/>
                <a:gd name="T12" fmla="*/ 52 w 148"/>
                <a:gd name="T13" fmla="*/ 190 h 236"/>
                <a:gd name="T14" fmla="*/ 55 w 148"/>
                <a:gd name="T15" fmla="*/ 195 h 236"/>
                <a:gd name="T16" fmla="*/ 60 w 148"/>
                <a:gd name="T17" fmla="*/ 199 h 236"/>
                <a:gd name="T18" fmla="*/ 67 w 148"/>
                <a:gd name="T19" fmla="*/ 202 h 236"/>
                <a:gd name="T20" fmla="*/ 74 w 148"/>
                <a:gd name="T21" fmla="*/ 202 h 236"/>
                <a:gd name="T22" fmla="*/ 74 w 148"/>
                <a:gd name="T23" fmla="*/ 202 h 236"/>
                <a:gd name="T24" fmla="*/ 82 w 148"/>
                <a:gd name="T25" fmla="*/ 202 h 236"/>
                <a:gd name="T26" fmla="*/ 88 w 148"/>
                <a:gd name="T27" fmla="*/ 199 h 236"/>
                <a:gd name="T28" fmla="*/ 92 w 148"/>
                <a:gd name="T29" fmla="*/ 195 h 236"/>
                <a:gd name="T30" fmla="*/ 96 w 148"/>
                <a:gd name="T31" fmla="*/ 190 h 236"/>
                <a:gd name="T32" fmla="*/ 98 w 148"/>
                <a:gd name="T33" fmla="*/ 184 h 236"/>
                <a:gd name="T34" fmla="*/ 100 w 148"/>
                <a:gd name="T35" fmla="*/ 178 h 236"/>
                <a:gd name="T36" fmla="*/ 101 w 148"/>
                <a:gd name="T37" fmla="*/ 170 h 236"/>
                <a:gd name="T38" fmla="*/ 101 w 148"/>
                <a:gd name="T39" fmla="*/ 162 h 236"/>
                <a:gd name="T40" fmla="*/ 101 w 148"/>
                <a:gd name="T41" fmla="*/ 0 h 236"/>
                <a:gd name="T42" fmla="*/ 148 w 148"/>
                <a:gd name="T43" fmla="*/ 0 h 236"/>
                <a:gd name="T44" fmla="*/ 148 w 148"/>
                <a:gd name="T45" fmla="*/ 162 h 236"/>
                <a:gd name="T46" fmla="*/ 148 w 148"/>
                <a:gd name="T47" fmla="*/ 162 h 236"/>
                <a:gd name="T48" fmla="*/ 148 w 148"/>
                <a:gd name="T49" fmla="*/ 172 h 236"/>
                <a:gd name="T50" fmla="*/ 147 w 148"/>
                <a:gd name="T51" fmla="*/ 182 h 236"/>
                <a:gd name="T52" fmla="*/ 144 w 148"/>
                <a:gd name="T53" fmla="*/ 190 h 236"/>
                <a:gd name="T54" fmla="*/ 141 w 148"/>
                <a:gd name="T55" fmla="*/ 199 h 236"/>
                <a:gd name="T56" fmla="*/ 138 w 148"/>
                <a:gd name="T57" fmla="*/ 206 h 236"/>
                <a:gd name="T58" fmla="*/ 134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8 w 148"/>
                <a:gd name="T73" fmla="*/ 236 h 236"/>
                <a:gd name="T74" fmla="*/ 74 w 148"/>
                <a:gd name="T75" fmla="*/ 236 h 236"/>
                <a:gd name="T76" fmla="*/ 74 w 148"/>
                <a:gd name="T77" fmla="*/ 236 h 236"/>
                <a:gd name="T78" fmla="*/ 59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6 w 148"/>
                <a:gd name="T97" fmla="*/ 200 h 236"/>
                <a:gd name="T98" fmla="*/ 4 w 148"/>
                <a:gd name="T99" fmla="*/ 191 h 236"/>
                <a:gd name="T100" fmla="*/ 2 w 148"/>
                <a:gd name="T101" fmla="*/ 182 h 236"/>
                <a:gd name="T102" fmla="*/ 1 w 148"/>
                <a:gd name="T103" fmla="*/ 173 h 236"/>
                <a:gd name="T104" fmla="*/ 0 w 148"/>
                <a:gd name="T105" fmla="*/ 162 h 236"/>
                <a:gd name="T106" fmla="*/ 0 w 148"/>
                <a:gd name="T107" fmla="*/ 0 h 236"/>
                <a:gd name="T108" fmla="*/ 46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6" y="0"/>
                  </a:moveTo>
                  <a:lnTo>
                    <a:pt x="46" y="162"/>
                  </a:lnTo>
                  <a:lnTo>
                    <a:pt x="46" y="162"/>
                  </a:lnTo>
                  <a:lnTo>
                    <a:pt x="47" y="170"/>
                  </a:lnTo>
                  <a:lnTo>
                    <a:pt x="48" y="178"/>
                  </a:lnTo>
                  <a:lnTo>
                    <a:pt x="49" y="184"/>
                  </a:lnTo>
                  <a:lnTo>
                    <a:pt x="52" y="190"/>
                  </a:lnTo>
                  <a:lnTo>
                    <a:pt x="55" y="195"/>
                  </a:lnTo>
                  <a:lnTo>
                    <a:pt x="60" y="199"/>
                  </a:lnTo>
                  <a:lnTo>
                    <a:pt x="67" y="202"/>
                  </a:lnTo>
                  <a:lnTo>
                    <a:pt x="74" y="202"/>
                  </a:lnTo>
                  <a:lnTo>
                    <a:pt x="74" y="202"/>
                  </a:lnTo>
                  <a:lnTo>
                    <a:pt x="82" y="202"/>
                  </a:lnTo>
                  <a:lnTo>
                    <a:pt x="88" y="199"/>
                  </a:lnTo>
                  <a:lnTo>
                    <a:pt x="92" y="195"/>
                  </a:lnTo>
                  <a:lnTo>
                    <a:pt x="96" y="190"/>
                  </a:lnTo>
                  <a:lnTo>
                    <a:pt x="98" y="184"/>
                  </a:lnTo>
                  <a:lnTo>
                    <a:pt x="100" y="178"/>
                  </a:lnTo>
                  <a:lnTo>
                    <a:pt x="101" y="170"/>
                  </a:lnTo>
                  <a:lnTo>
                    <a:pt x="101" y="162"/>
                  </a:lnTo>
                  <a:lnTo>
                    <a:pt x="101" y="0"/>
                  </a:lnTo>
                  <a:lnTo>
                    <a:pt x="148" y="0"/>
                  </a:lnTo>
                  <a:lnTo>
                    <a:pt x="148" y="162"/>
                  </a:lnTo>
                  <a:lnTo>
                    <a:pt x="148" y="162"/>
                  </a:lnTo>
                  <a:lnTo>
                    <a:pt x="148" y="172"/>
                  </a:lnTo>
                  <a:lnTo>
                    <a:pt x="147" y="182"/>
                  </a:lnTo>
                  <a:lnTo>
                    <a:pt x="144" y="190"/>
                  </a:lnTo>
                  <a:lnTo>
                    <a:pt x="141" y="199"/>
                  </a:lnTo>
                  <a:lnTo>
                    <a:pt x="138" y="206"/>
                  </a:lnTo>
                  <a:lnTo>
                    <a:pt x="134" y="212"/>
                  </a:lnTo>
                  <a:lnTo>
                    <a:pt x="130" y="217"/>
                  </a:lnTo>
                  <a:lnTo>
                    <a:pt x="125" y="221"/>
                  </a:lnTo>
                  <a:lnTo>
                    <a:pt x="120" y="225"/>
                  </a:lnTo>
                  <a:lnTo>
                    <a:pt x="114" y="228"/>
                  </a:lnTo>
                  <a:lnTo>
                    <a:pt x="108" y="231"/>
                  </a:lnTo>
                  <a:lnTo>
                    <a:pt x="102" y="233"/>
                  </a:lnTo>
                  <a:lnTo>
                    <a:pt x="88" y="236"/>
                  </a:lnTo>
                  <a:lnTo>
                    <a:pt x="74" y="236"/>
                  </a:lnTo>
                  <a:lnTo>
                    <a:pt x="74" y="236"/>
                  </a:lnTo>
                  <a:lnTo>
                    <a:pt x="59" y="236"/>
                  </a:lnTo>
                  <a:lnTo>
                    <a:pt x="46" y="234"/>
                  </a:lnTo>
                  <a:lnTo>
                    <a:pt x="40" y="232"/>
                  </a:lnTo>
                  <a:lnTo>
                    <a:pt x="34" y="229"/>
                  </a:lnTo>
                  <a:lnTo>
                    <a:pt x="28" y="226"/>
                  </a:lnTo>
                  <a:lnTo>
                    <a:pt x="23" y="223"/>
                  </a:lnTo>
                  <a:lnTo>
                    <a:pt x="18" y="218"/>
                  </a:lnTo>
                  <a:lnTo>
                    <a:pt x="14" y="213"/>
                  </a:lnTo>
                  <a:lnTo>
                    <a:pt x="10" y="207"/>
                  </a:lnTo>
                  <a:lnTo>
                    <a:pt x="6" y="200"/>
                  </a:lnTo>
                  <a:lnTo>
                    <a:pt x="4" y="191"/>
                  </a:lnTo>
                  <a:lnTo>
                    <a:pt x="2" y="182"/>
                  </a:lnTo>
                  <a:lnTo>
                    <a:pt x="1" y="173"/>
                  </a:lnTo>
                  <a:lnTo>
                    <a:pt x="0" y="162"/>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4" name="Freeform 16"/>
            <p:cNvSpPr>
              <a:spLocks/>
            </p:cNvSpPr>
            <p:nvPr userDrawn="1"/>
          </p:nvSpPr>
          <p:spPr bwMode="auto">
            <a:xfrm>
              <a:off x="8789988" y="4805363"/>
              <a:ext cx="69850" cy="123825"/>
            </a:xfrm>
            <a:custGeom>
              <a:avLst/>
              <a:gdLst>
                <a:gd name="T0" fmla="*/ 0 w 130"/>
                <a:gd name="T1" fmla="*/ 232 h 232"/>
                <a:gd name="T2" fmla="*/ 0 w 130"/>
                <a:gd name="T3" fmla="*/ 0 h 232"/>
                <a:gd name="T4" fmla="*/ 47 w 130"/>
                <a:gd name="T5" fmla="*/ 0 h 232"/>
                <a:gd name="T6" fmla="*/ 47 w 130"/>
                <a:gd name="T7" fmla="*/ 193 h 232"/>
                <a:gd name="T8" fmla="*/ 130 w 130"/>
                <a:gd name="T9" fmla="*/ 193 h 232"/>
                <a:gd name="T10" fmla="*/ 130 w 130"/>
                <a:gd name="T11" fmla="*/ 232 h 232"/>
                <a:gd name="T12" fmla="*/ 0 w 130"/>
                <a:gd name="T13" fmla="*/ 232 h 232"/>
              </a:gdLst>
              <a:ahLst/>
              <a:cxnLst>
                <a:cxn ang="0">
                  <a:pos x="T0" y="T1"/>
                </a:cxn>
                <a:cxn ang="0">
                  <a:pos x="T2" y="T3"/>
                </a:cxn>
                <a:cxn ang="0">
                  <a:pos x="T4" y="T5"/>
                </a:cxn>
                <a:cxn ang="0">
                  <a:pos x="T6" y="T7"/>
                </a:cxn>
                <a:cxn ang="0">
                  <a:pos x="T8" y="T9"/>
                </a:cxn>
                <a:cxn ang="0">
                  <a:pos x="T10" y="T11"/>
                </a:cxn>
                <a:cxn ang="0">
                  <a:pos x="T12" y="T13"/>
                </a:cxn>
              </a:cxnLst>
              <a:rect l="0" t="0" r="r" b="b"/>
              <a:pathLst>
                <a:path w="130" h="232">
                  <a:moveTo>
                    <a:pt x="0" y="232"/>
                  </a:moveTo>
                  <a:lnTo>
                    <a:pt x="0" y="0"/>
                  </a:lnTo>
                  <a:lnTo>
                    <a:pt x="47" y="0"/>
                  </a:lnTo>
                  <a:lnTo>
                    <a:pt x="47" y="193"/>
                  </a:lnTo>
                  <a:lnTo>
                    <a:pt x="130" y="193"/>
                  </a:lnTo>
                  <a:lnTo>
                    <a:pt x="130" y="232"/>
                  </a:lnTo>
                  <a:lnTo>
                    <a:pt x="0"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35" name="Freeform 17"/>
            <p:cNvSpPr>
              <a:spLocks/>
            </p:cNvSpPr>
            <p:nvPr userDrawn="1"/>
          </p:nvSpPr>
          <p:spPr bwMode="auto">
            <a:xfrm>
              <a:off x="8848725" y="4805363"/>
              <a:ext cx="77788" cy="123825"/>
            </a:xfrm>
            <a:custGeom>
              <a:avLst/>
              <a:gdLst>
                <a:gd name="T0" fmla="*/ 148 w 148"/>
                <a:gd name="T1" fmla="*/ 0 h 232"/>
                <a:gd name="T2" fmla="*/ 148 w 148"/>
                <a:gd name="T3" fmla="*/ 39 h 232"/>
                <a:gd name="T4" fmla="*/ 97 w 148"/>
                <a:gd name="T5" fmla="*/ 39 h 232"/>
                <a:gd name="T6" fmla="*/ 97 w 148"/>
                <a:gd name="T7" fmla="*/ 232 h 232"/>
                <a:gd name="T8" fmla="*/ 51 w 148"/>
                <a:gd name="T9" fmla="*/ 232 h 232"/>
                <a:gd name="T10" fmla="*/ 51 w 148"/>
                <a:gd name="T11" fmla="*/ 39 h 232"/>
                <a:gd name="T12" fmla="*/ 0 w 148"/>
                <a:gd name="T13" fmla="*/ 39 h 232"/>
                <a:gd name="T14" fmla="*/ 0 w 148"/>
                <a:gd name="T15" fmla="*/ 0 h 232"/>
                <a:gd name="T16" fmla="*/ 148 w 148"/>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232">
                  <a:moveTo>
                    <a:pt x="148" y="0"/>
                  </a:moveTo>
                  <a:lnTo>
                    <a:pt x="148" y="39"/>
                  </a:lnTo>
                  <a:lnTo>
                    <a:pt x="97" y="39"/>
                  </a:lnTo>
                  <a:lnTo>
                    <a:pt x="97" y="232"/>
                  </a:lnTo>
                  <a:lnTo>
                    <a:pt x="51" y="232"/>
                  </a:lnTo>
                  <a:lnTo>
                    <a:pt x="51" y="39"/>
                  </a:lnTo>
                  <a:lnTo>
                    <a:pt x="0" y="39"/>
                  </a:lnTo>
                  <a:lnTo>
                    <a:pt x="0" y="0"/>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grpSp>
      <p:pic>
        <p:nvPicPr>
          <p:cNvPr id="36" name="Picture 18" descr="C:\Users\ARNAUD~1\AppData\Local\Temp\VMwareDnD\933dad87\3_brands_logotypes_bis.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80975" y="6298223"/>
            <a:ext cx="594000" cy="191071"/>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necteur droit 38"/>
          <p:cNvCxnSpPr/>
          <p:nvPr userDrawn="1"/>
        </p:nvCxnSpPr>
        <p:spPr>
          <a:xfrm>
            <a:off x="3858263"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 Box 23"/>
          <p:cNvSpPr txBox="1">
            <a:spLocks noChangeArrowheads="1"/>
          </p:cNvSpPr>
          <p:nvPr userDrawn="1"/>
        </p:nvSpPr>
        <p:spPr bwMode="auto">
          <a:xfrm>
            <a:off x="3929857" y="6290985"/>
            <a:ext cx="900000"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22 juin 2017</a:t>
            </a:r>
          </a:p>
        </p:txBody>
      </p:sp>
      <p:cxnSp>
        <p:nvCxnSpPr>
          <p:cNvPr id="123" name="Connecteur droit 122"/>
          <p:cNvCxnSpPr/>
          <p:nvPr userDrawn="1"/>
        </p:nvCxnSpPr>
        <p:spPr>
          <a:xfrm>
            <a:off x="1266825"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userDrawn="1"/>
        </p:nvCxnSpPr>
        <p:spPr>
          <a:xfrm>
            <a:off x="6998700" y="6272560"/>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userDrawn="1"/>
        </p:nvCxnSpPr>
        <p:spPr>
          <a:xfrm>
            <a:off x="4837000"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 Box 23"/>
          <p:cNvSpPr txBox="1">
            <a:spLocks noChangeArrowheads="1"/>
          </p:cNvSpPr>
          <p:nvPr userDrawn="1"/>
        </p:nvSpPr>
        <p:spPr bwMode="auto">
          <a:xfrm>
            <a:off x="1331120" y="6290985"/>
            <a:ext cx="2520000"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D2P – DIRECTION PREVENTION &amp; PROTECTION GROUPE</a:t>
            </a:r>
          </a:p>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EXPERTISE MAITRISE DE L’INFORMATION</a:t>
            </a:r>
          </a:p>
        </p:txBody>
      </p:sp>
      <p:sp>
        <p:nvSpPr>
          <p:cNvPr id="2" name="ZoneTexte 1"/>
          <p:cNvSpPr txBox="1"/>
          <p:nvPr userDrawn="1"/>
        </p:nvSpPr>
        <p:spPr>
          <a:xfrm>
            <a:off x="5033924" y="6342401"/>
            <a:ext cx="1662980" cy="144608"/>
          </a:xfrm>
          <a:prstGeom prst="rect">
            <a:avLst/>
          </a:prstGeom>
          <a:noFill/>
        </p:spPr>
        <p:txBody>
          <a:bodyPr wrap="none" lIns="0" tIns="0" rIns="0" bIns="0" rtlCol="0">
            <a:noAutofit/>
          </a:bodyPr>
          <a:lstStyle/>
          <a:p>
            <a:r>
              <a:rPr lang="fr-FR" sz="800" b="0" dirty="0">
                <a:solidFill>
                  <a:schemeClr val="tx1"/>
                </a:solidFill>
              </a:rPr>
              <a:t>PROPRIETE GROUPE</a:t>
            </a:r>
            <a:r>
              <a:rPr lang="fr-FR" sz="800" b="0" baseline="0" dirty="0">
                <a:solidFill>
                  <a:schemeClr val="tx1"/>
                </a:solidFill>
              </a:rPr>
              <a:t> RENAULT</a:t>
            </a:r>
            <a:endParaRPr lang="fr-FR" sz="800" b="0" dirty="0">
              <a:solidFill>
                <a:schemeClr val="tx1"/>
              </a:solidFill>
            </a:endParaRPr>
          </a:p>
        </p:txBody>
      </p:sp>
    </p:spTree>
    <p:extLst>
      <p:ext uri="{BB962C8B-B14F-4D97-AF65-F5344CB8AC3E}">
        <p14:creationId xmlns:p14="http://schemas.microsoft.com/office/powerpoint/2010/main" val="54800395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ftr="0" dt="0"/>
  <p:txStyles>
    <p:titleStyle>
      <a:lvl1pPr algn="l" rtl="0" eaLnBrk="0" fontAlgn="base" hangingPunct="0">
        <a:spcBef>
          <a:spcPct val="0"/>
        </a:spcBef>
        <a:spcAft>
          <a:spcPct val="0"/>
        </a:spcAft>
        <a:defRPr sz="1800" b="1">
          <a:solidFill>
            <a:schemeClr val="tx1"/>
          </a:solidFill>
          <a:latin typeface="+mj-lt"/>
          <a:ea typeface="+mj-ea"/>
          <a:cs typeface="+mj-cs"/>
        </a:defRPr>
      </a:lvl1pPr>
      <a:lvl2pPr algn="l" rtl="0" eaLnBrk="0" fontAlgn="base" hangingPunct="0">
        <a:spcBef>
          <a:spcPct val="0"/>
        </a:spcBef>
        <a:spcAft>
          <a:spcPct val="0"/>
        </a:spcAft>
        <a:defRPr sz="1800" b="1">
          <a:solidFill>
            <a:schemeClr val="tx1"/>
          </a:solidFill>
          <a:latin typeface="Arial Narrow" pitchFamily="34" charset="0"/>
          <a:ea typeface="MS PGothic" pitchFamily="34" charset="-128"/>
        </a:defRPr>
      </a:lvl2pPr>
      <a:lvl3pPr algn="l" rtl="0" eaLnBrk="0" fontAlgn="base" hangingPunct="0">
        <a:spcBef>
          <a:spcPct val="0"/>
        </a:spcBef>
        <a:spcAft>
          <a:spcPct val="0"/>
        </a:spcAft>
        <a:defRPr sz="1800" b="1">
          <a:solidFill>
            <a:schemeClr val="tx1"/>
          </a:solidFill>
          <a:latin typeface="Arial Narrow" pitchFamily="34" charset="0"/>
          <a:ea typeface="MS PGothic" pitchFamily="34" charset="-128"/>
        </a:defRPr>
      </a:lvl3pPr>
      <a:lvl4pPr algn="l" rtl="0" eaLnBrk="0" fontAlgn="base" hangingPunct="0">
        <a:spcBef>
          <a:spcPct val="0"/>
        </a:spcBef>
        <a:spcAft>
          <a:spcPct val="0"/>
        </a:spcAft>
        <a:defRPr sz="1800" b="1">
          <a:solidFill>
            <a:schemeClr val="tx1"/>
          </a:solidFill>
          <a:latin typeface="Arial Narrow" pitchFamily="34" charset="0"/>
          <a:ea typeface="MS PGothic" pitchFamily="34" charset="-128"/>
        </a:defRPr>
      </a:lvl4pPr>
      <a:lvl5pPr algn="l" rtl="0" eaLnBrk="0" fontAlgn="base" hangingPunct="0">
        <a:spcBef>
          <a:spcPct val="0"/>
        </a:spcBef>
        <a:spcAft>
          <a:spcPct val="0"/>
        </a:spcAft>
        <a:defRPr sz="1800" b="1">
          <a:solidFill>
            <a:schemeClr val="tx1"/>
          </a:solidFill>
          <a:latin typeface="Arial Narrow" pitchFamily="34" charset="0"/>
          <a:ea typeface="MS PGothic" pitchFamily="34" charset="-128"/>
        </a:defRPr>
      </a:lvl5pPr>
      <a:lvl6pPr marL="342900" algn="l" rtl="0" eaLnBrk="1" fontAlgn="base" hangingPunct="1">
        <a:spcBef>
          <a:spcPct val="0"/>
        </a:spcBef>
        <a:spcAft>
          <a:spcPct val="0"/>
        </a:spcAft>
        <a:defRPr sz="1800" b="1">
          <a:solidFill>
            <a:schemeClr val="tx1"/>
          </a:solidFill>
          <a:latin typeface="Arial Narrow" pitchFamily="34" charset="0"/>
          <a:ea typeface="MS PGothic" pitchFamily="34" charset="-128"/>
        </a:defRPr>
      </a:lvl6pPr>
      <a:lvl7pPr marL="685800" algn="l" rtl="0" eaLnBrk="1" fontAlgn="base" hangingPunct="1">
        <a:spcBef>
          <a:spcPct val="0"/>
        </a:spcBef>
        <a:spcAft>
          <a:spcPct val="0"/>
        </a:spcAft>
        <a:defRPr sz="1800" b="1">
          <a:solidFill>
            <a:schemeClr val="tx1"/>
          </a:solidFill>
          <a:latin typeface="Arial Narrow" pitchFamily="34" charset="0"/>
          <a:ea typeface="MS PGothic" pitchFamily="34" charset="-128"/>
        </a:defRPr>
      </a:lvl7pPr>
      <a:lvl8pPr marL="1028700" algn="l" rtl="0" eaLnBrk="1" fontAlgn="base" hangingPunct="1">
        <a:spcBef>
          <a:spcPct val="0"/>
        </a:spcBef>
        <a:spcAft>
          <a:spcPct val="0"/>
        </a:spcAft>
        <a:defRPr sz="1800" b="1">
          <a:solidFill>
            <a:schemeClr val="tx1"/>
          </a:solidFill>
          <a:latin typeface="Arial Narrow" pitchFamily="34" charset="0"/>
          <a:ea typeface="MS PGothic" pitchFamily="34" charset="-128"/>
        </a:defRPr>
      </a:lvl8pPr>
      <a:lvl9pPr marL="1371600" algn="l" rtl="0" eaLnBrk="1" fontAlgn="base" hangingPunct="1">
        <a:spcBef>
          <a:spcPct val="0"/>
        </a:spcBef>
        <a:spcAft>
          <a:spcPct val="0"/>
        </a:spcAft>
        <a:defRPr sz="1800" b="1">
          <a:solidFill>
            <a:schemeClr val="tx1"/>
          </a:solidFill>
          <a:latin typeface="Arial Narrow" pitchFamily="34" charset="0"/>
          <a:ea typeface="MS PGothic" pitchFamily="34" charset="-128"/>
        </a:defRPr>
      </a:lvl9pPr>
    </p:titleStyle>
    <p:bodyStyle>
      <a:lvl1pPr marL="257175" indent="-257175" algn="l" rtl="0" eaLnBrk="0" fontAlgn="base" hangingPunct="0">
        <a:spcBef>
          <a:spcPct val="35000"/>
        </a:spcBef>
        <a:spcAft>
          <a:spcPct val="0"/>
        </a:spcAft>
        <a:buClr>
          <a:srgbClr val="F7B100"/>
        </a:buClr>
        <a:buFont typeface="Wingdings" pitchFamily="2" charset="2"/>
        <a:buChar char="§"/>
        <a:defRPr sz="1500" b="1">
          <a:solidFill>
            <a:schemeClr val="tx1"/>
          </a:solidFill>
          <a:latin typeface="+mn-lt"/>
          <a:ea typeface="+mn-ea"/>
          <a:cs typeface="+mn-cs"/>
        </a:defRPr>
      </a:lvl1pPr>
      <a:lvl2pPr marL="557213" indent="-214313" algn="l" rtl="0" eaLnBrk="0" fontAlgn="base" hangingPunct="0">
        <a:spcBef>
          <a:spcPct val="30000"/>
        </a:spcBef>
        <a:spcAft>
          <a:spcPct val="0"/>
        </a:spcAft>
        <a:buClr>
          <a:srgbClr val="F7B100"/>
        </a:buClr>
        <a:buFont typeface="Wingdings" pitchFamily="2" charset="2"/>
        <a:buChar char="§"/>
        <a:defRPr sz="1200">
          <a:solidFill>
            <a:schemeClr val="tx1"/>
          </a:solidFill>
          <a:latin typeface="+mn-lt"/>
          <a:ea typeface="+mn-ea"/>
        </a:defRPr>
      </a:lvl2pPr>
      <a:lvl3pPr marL="857250" indent="-171450" algn="l" rtl="0" eaLnBrk="0" fontAlgn="base" hangingPunct="0">
        <a:spcBef>
          <a:spcPct val="35000"/>
        </a:spcBef>
        <a:spcAft>
          <a:spcPct val="0"/>
        </a:spcAft>
        <a:buFont typeface="Wingdings" pitchFamily="2" charset="2"/>
        <a:buChar char="§"/>
        <a:defRPr sz="1100">
          <a:solidFill>
            <a:schemeClr val="tx1"/>
          </a:solidFill>
          <a:latin typeface="+mn-lt"/>
          <a:ea typeface="+mn-ea"/>
        </a:defRPr>
      </a:lvl3pPr>
      <a:lvl4pPr marL="1200150" indent="-171450" algn="l" rtl="0" eaLnBrk="0" fontAlgn="base" hangingPunct="0">
        <a:spcBef>
          <a:spcPct val="40000"/>
        </a:spcBef>
        <a:spcAft>
          <a:spcPct val="0"/>
        </a:spcAft>
        <a:buFont typeface="Wingdings" pitchFamily="2" charset="2"/>
        <a:buChar char="§"/>
        <a:defRPr sz="800">
          <a:solidFill>
            <a:schemeClr val="tx1"/>
          </a:solidFill>
          <a:latin typeface="+mn-lt"/>
          <a:ea typeface="+mn-ea"/>
        </a:defRPr>
      </a:lvl4pPr>
      <a:lvl5pPr marL="1543050" indent="-171450" algn="l" rtl="0" eaLnBrk="0" fontAlgn="base" hangingPunct="0">
        <a:spcBef>
          <a:spcPct val="20000"/>
        </a:spcBef>
        <a:spcAft>
          <a:spcPct val="0"/>
        </a:spcAft>
        <a:buChar char="»"/>
        <a:defRPr sz="800">
          <a:solidFill>
            <a:schemeClr val="tx1"/>
          </a:solidFill>
          <a:latin typeface="+mn-lt"/>
          <a:ea typeface="+mn-ea"/>
        </a:defRPr>
      </a:lvl5pPr>
      <a:lvl6pPr marL="1885950" indent="-171450" algn="l" rtl="0" eaLnBrk="1" fontAlgn="base" hangingPunct="1">
        <a:spcBef>
          <a:spcPct val="20000"/>
        </a:spcBef>
        <a:spcAft>
          <a:spcPct val="0"/>
        </a:spcAft>
        <a:buChar char="»"/>
        <a:defRPr sz="800">
          <a:solidFill>
            <a:schemeClr val="tx1"/>
          </a:solidFill>
          <a:latin typeface="+mn-lt"/>
          <a:ea typeface="+mn-ea"/>
        </a:defRPr>
      </a:lvl6pPr>
      <a:lvl7pPr marL="2228850" indent="-171450" algn="l" rtl="0" eaLnBrk="1" fontAlgn="base" hangingPunct="1">
        <a:spcBef>
          <a:spcPct val="20000"/>
        </a:spcBef>
        <a:spcAft>
          <a:spcPct val="0"/>
        </a:spcAft>
        <a:buChar char="»"/>
        <a:defRPr sz="800">
          <a:solidFill>
            <a:schemeClr val="tx1"/>
          </a:solidFill>
          <a:latin typeface="+mn-lt"/>
          <a:ea typeface="+mn-ea"/>
        </a:defRPr>
      </a:lvl7pPr>
      <a:lvl8pPr marL="2571750" indent="-171450" algn="l" rtl="0" eaLnBrk="1" fontAlgn="base" hangingPunct="1">
        <a:spcBef>
          <a:spcPct val="20000"/>
        </a:spcBef>
        <a:spcAft>
          <a:spcPct val="0"/>
        </a:spcAft>
        <a:buChar char="»"/>
        <a:defRPr sz="800">
          <a:solidFill>
            <a:schemeClr val="tx1"/>
          </a:solidFill>
          <a:latin typeface="+mn-lt"/>
          <a:ea typeface="+mn-ea"/>
        </a:defRPr>
      </a:lvl8pPr>
      <a:lvl9pPr marL="2914650" indent="-171450" algn="l" rtl="0" eaLnBrk="1" fontAlgn="base" hangingPunct="1">
        <a:spcBef>
          <a:spcPct val="20000"/>
        </a:spcBef>
        <a:spcAft>
          <a:spcPct val="0"/>
        </a:spcAft>
        <a:buChar char="»"/>
        <a:defRPr sz="800">
          <a:solidFill>
            <a:schemeClr val="tx1"/>
          </a:solidFill>
          <a:latin typeface="+mn-lt"/>
          <a:ea typeface="+mn-ea"/>
        </a:defRPr>
      </a:lvl9pPr>
    </p:bodyStyle>
    <p:otherStyle>
      <a:defPPr>
        <a:defRPr lang="fr-F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709">
          <p15:clr>
            <a:srgbClr val="F26B43"/>
          </p15:clr>
        </p15:guide>
        <p15:guide id="2" pos="5420">
          <p15:clr>
            <a:srgbClr val="F26B43"/>
          </p15:clr>
        </p15:guide>
        <p15:guide id="3" pos="5647">
          <p15:clr>
            <a:srgbClr val="F26B43"/>
          </p15:clr>
        </p15:guide>
        <p15:guide id="5" orient="horz" pos="114">
          <p15:clr>
            <a:srgbClr val="F26B43"/>
          </p15:clr>
        </p15:guide>
        <p15:guide id="6" orient="horz" pos="228">
          <p15:clr>
            <a:srgbClr val="F26B43"/>
          </p15:clr>
        </p15:guide>
        <p15:guide id="7" orient="horz" pos="2787">
          <p15:clr>
            <a:srgbClr val="F26B43"/>
          </p15:clr>
        </p15:guide>
        <p15:guide id="8" pos="2909">
          <p15:clr>
            <a:srgbClr val="F26B43"/>
          </p15:clr>
        </p15:guide>
        <p15:guide id="9" pos="2850">
          <p15:clr>
            <a:srgbClr val="F26B43"/>
          </p15:clr>
        </p15:guide>
        <p15:guide id="10" pos="113">
          <p15:clr>
            <a:srgbClr val="F26B43"/>
          </p15:clr>
        </p15:guide>
        <p15:guide id="11" pos="340">
          <p15:clr>
            <a:srgbClr val="F26B43"/>
          </p15:clr>
        </p15:guide>
        <p15:guide id="12" pos="1457">
          <p15:clr>
            <a:srgbClr val="F26B43"/>
          </p15:clr>
        </p15:guide>
        <p15:guide id="13" pos="1511">
          <p15:clr>
            <a:srgbClr val="F26B43"/>
          </p15:clr>
        </p15:guide>
        <p15:guide id="14" pos="4250">
          <p15:clr>
            <a:srgbClr val="F26B43"/>
          </p15:clr>
        </p15:guide>
        <p15:guide id="15" pos="4304">
          <p15:clr>
            <a:srgbClr val="F26B43"/>
          </p15:clr>
        </p15:guide>
        <p15:guide id="16" orient="horz" pos="342">
          <p15:clr>
            <a:srgbClr val="F26B43"/>
          </p15:clr>
        </p15:guide>
        <p15:guide id="18" orient="horz" pos="456">
          <p15:clr>
            <a:srgbClr val="F26B43"/>
          </p15:clr>
        </p15:guide>
        <p15:guide id="19" orient="horz" pos="569">
          <p15:clr>
            <a:srgbClr val="F26B43"/>
          </p15:clr>
        </p15:guide>
        <p15:guide id="20" pos="1919">
          <p15:clr>
            <a:srgbClr val="F26B43"/>
          </p15:clr>
        </p15:guide>
        <p15:guide id="21" pos="1976">
          <p15:clr>
            <a:srgbClr val="F26B43"/>
          </p15:clr>
        </p15:guide>
        <p15:guide id="22" pos="3783">
          <p15:clr>
            <a:srgbClr val="F26B43"/>
          </p15:clr>
        </p15:guide>
        <p15:guide id="23" pos="3840">
          <p15:clr>
            <a:srgbClr val="F26B43"/>
          </p15:clr>
        </p15:guide>
        <p15:guide id="24" orient="horz" pos="165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2" name="Groupe 21"/>
          <p:cNvGrpSpPr>
            <a:grpSpLocks noChangeAspect="1"/>
          </p:cNvGrpSpPr>
          <p:nvPr userDrawn="1"/>
        </p:nvGrpSpPr>
        <p:grpSpPr>
          <a:xfrm>
            <a:off x="7343775" y="6266213"/>
            <a:ext cx="1620000" cy="225884"/>
            <a:chOff x="7712075" y="4803775"/>
            <a:chExt cx="1214438" cy="127001"/>
          </a:xfrm>
        </p:grpSpPr>
        <p:sp>
          <p:nvSpPr>
            <p:cNvPr id="7" name="Freeform 5"/>
            <p:cNvSpPr>
              <a:spLocks/>
            </p:cNvSpPr>
            <p:nvPr userDrawn="1"/>
          </p:nvSpPr>
          <p:spPr bwMode="auto">
            <a:xfrm>
              <a:off x="7712075" y="4803775"/>
              <a:ext cx="80963" cy="127000"/>
            </a:xfrm>
            <a:custGeom>
              <a:avLst/>
              <a:gdLst>
                <a:gd name="T0" fmla="*/ 105 w 153"/>
                <a:gd name="T1" fmla="*/ 73 h 240"/>
                <a:gd name="T2" fmla="*/ 103 w 153"/>
                <a:gd name="T3" fmla="*/ 60 h 240"/>
                <a:gd name="T4" fmla="*/ 99 w 153"/>
                <a:gd name="T5" fmla="*/ 48 h 240"/>
                <a:gd name="T6" fmla="*/ 90 w 153"/>
                <a:gd name="T7" fmla="*/ 37 h 240"/>
                <a:gd name="T8" fmla="*/ 78 w 153"/>
                <a:gd name="T9" fmla="*/ 34 h 240"/>
                <a:gd name="T10" fmla="*/ 71 w 153"/>
                <a:gd name="T11" fmla="*/ 35 h 240"/>
                <a:gd name="T12" fmla="*/ 64 w 153"/>
                <a:gd name="T13" fmla="*/ 38 h 240"/>
                <a:gd name="T14" fmla="*/ 59 w 153"/>
                <a:gd name="T15" fmla="*/ 45 h 240"/>
                <a:gd name="T16" fmla="*/ 51 w 153"/>
                <a:gd name="T17" fmla="*/ 64 h 240"/>
                <a:gd name="T18" fmla="*/ 47 w 153"/>
                <a:gd name="T19" fmla="*/ 95 h 240"/>
                <a:gd name="T20" fmla="*/ 47 w 153"/>
                <a:gd name="T21" fmla="*/ 115 h 240"/>
                <a:gd name="T22" fmla="*/ 48 w 153"/>
                <a:gd name="T23" fmla="*/ 153 h 240"/>
                <a:gd name="T24" fmla="*/ 53 w 153"/>
                <a:gd name="T25" fmla="*/ 181 h 240"/>
                <a:gd name="T26" fmla="*/ 60 w 153"/>
                <a:gd name="T27" fmla="*/ 196 h 240"/>
                <a:gd name="T28" fmla="*/ 66 w 153"/>
                <a:gd name="T29" fmla="*/ 203 h 240"/>
                <a:gd name="T30" fmla="*/ 74 w 153"/>
                <a:gd name="T31" fmla="*/ 206 h 240"/>
                <a:gd name="T32" fmla="*/ 79 w 153"/>
                <a:gd name="T33" fmla="*/ 206 h 240"/>
                <a:gd name="T34" fmla="*/ 88 w 153"/>
                <a:gd name="T35" fmla="*/ 204 h 240"/>
                <a:gd name="T36" fmla="*/ 97 w 153"/>
                <a:gd name="T37" fmla="*/ 196 h 240"/>
                <a:gd name="T38" fmla="*/ 104 w 153"/>
                <a:gd name="T39" fmla="*/ 185 h 240"/>
                <a:gd name="T40" fmla="*/ 107 w 153"/>
                <a:gd name="T41" fmla="*/ 169 h 240"/>
                <a:gd name="T42" fmla="*/ 77 w 153"/>
                <a:gd name="T43" fmla="*/ 146 h 240"/>
                <a:gd name="T44" fmla="*/ 153 w 153"/>
                <a:gd name="T45" fmla="*/ 111 h 240"/>
                <a:gd name="T46" fmla="*/ 118 w 153"/>
                <a:gd name="T47" fmla="*/ 236 h 240"/>
                <a:gd name="T48" fmla="*/ 117 w 153"/>
                <a:gd name="T49" fmla="*/ 215 h 240"/>
                <a:gd name="T50" fmla="*/ 113 w 153"/>
                <a:gd name="T51" fmla="*/ 221 h 240"/>
                <a:gd name="T52" fmla="*/ 103 w 153"/>
                <a:gd name="T53" fmla="*/ 231 h 240"/>
                <a:gd name="T54" fmla="*/ 91 w 153"/>
                <a:gd name="T55" fmla="*/ 237 h 240"/>
                <a:gd name="T56" fmla="*/ 77 w 153"/>
                <a:gd name="T57" fmla="*/ 240 h 240"/>
                <a:gd name="T58" fmla="*/ 69 w 153"/>
                <a:gd name="T59" fmla="*/ 240 h 240"/>
                <a:gd name="T60" fmla="*/ 50 w 153"/>
                <a:gd name="T61" fmla="*/ 238 h 240"/>
                <a:gd name="T62" fmla="*/ 33 w 153"/>
                <a:gd name="T63" fmla="*/ 233 h 240"/>
                <a:gd name="T64" fmla="*/ 21 w 153"/>
                <a:gd name="T65" fmla="*/ 223 h 240"/>
                <a:gd name="T66" fmla="*/ 13 w 153"/>
                <a:gd name="T67" fmla="*/ 209 h 240"/>
                <a:gd name="T68" fmla="*/ 6 w 153"/>
                <a:gd name="T69" fmla="*/ 191 h 240"/>
                <a:gd name="T70" fmla="*/ 3 w 153"/>
                <a:gd name="T71" fmla="*/ 170 h 240"/>
                <a:gd name="T72" fmla="*/ 0 w 153"/>
                <a:gd name="T73" fmla="*/ 117 h 240"/>
                <a:gd name="T74" fmla="*/ 1 w 153"/>
                <a:gd name="T75" fmla="*/ 90 h 240"/>
                <a:gd name="T76" fmla="*/ 4 w 153"/>
                <a:gd name="T77" fmla="*/ 66 h 240"/>
                <a:gd name="T78" fmla="*/ 9 w 153"/>
                <a:gd name="T79" fmla="*/ 46 h 240"/>
                <a:gd name="T80" fmla="*/ 16 w 153"/>
                <a:gd name="T81" fmla="*/ 29 h 240"/>
                <a:gd name="T82" fmla="*/ 27 w 153"/>
                <a:gd name="T83" fmla="*/ 16 h 240"/>
                <a:gd name="T84" fmla="*/ 40 w 153"/>
                <a:gd name="T85" fmla="*/ 7 h 240"/>
                <a:gd name="T86" fmla="*/ 58 w 153"/>
                <a:gd name="T87" fmla="*/ 2 h 240"/>
                <a:gd name="T88" fmla="*/ 78 w 153"/>
                <a:gd name="T89" fmla="*/ 0 h 240"/>
                <a:gd name="T90" fmla="*/ 87 w 153"/>
                <a:gd name="T91" fmla="*/ 0 h 240"/>
                <a:gd name="T92" fmla="*/ 103 w 153"/>
                <a:gd name="T93" fmla="*/ 2 h 240"/>
                <a:gd name="T94" fmla="*/ 117 w 153"/>
                <a:gd name="T95" fmla="*/ 7 h 240"/>
                <a:gd name="T96" fmla="*/ 129 w 153"/>
                <a:gd name="T97" fmla="*/ 14 h 240"/>
                <a:gd name="T98" fmla="*/ 137 w 153"/>
                <a:gd name="T99" fmla="*/ 23 h 240"/>
                <a:gd name="T100" fmla="*/ 144 w 153"/>
                <a:gd name="T101" fmla="*/ 35 h 240"/>
                <a:gd name="T102" fmla="*/ 148 w 153"/>
                <a:gd name="T103" fmla="*/ 49 h 240"/>
                <a:gd name="T104" fmla="*/ 150 w 153"/>
                <a:gd name="T105" fmla="*/ 7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240">
                  <a:moveTo>
                    <a:pt x="105" y="73"/>
                  </a:moveTo>
                  <a:lnTo>
                    <a:pt x="105" y="73"/>
                  </a:lnTo>
                  <a:lnTo>
                    <a:pt x="104" y="67"/>
                  </a:lnTo>
                  <a:lnTo>
                    <a:pt x="103" y="60"/>
                  </a:lnTo>
                  <a:lnTo>
                    <a:pt x="101" y="53"/>
                  </a:lnTo>
                  <a:lnTo>
                    <a:pt x="99" y="48"/>
                  </a:lnTo>
                  <a:lnTo>
                    <a:pt x="95" y="42"/>
                  </a:lnTo>
                  <a:lnTo>
                    <a:pt x="90" y="37"/>
                  </a:lnTo>
                  <a:lnTo>
                    <a:pt x="85" y="35"/>
                  </a:lnTo>
                  <a:lnTo>
                    <a:pt x="78" y="34"/>
                  </a:lnTo>
                  <a:lnTo>
                    <a:pt x="78" y="34"/>
                  </a:lnTo>
                  <a:lnTo>
                    <a:pt x="71" y="35"/>
                  </a:lnTo>
                  <a:lnTo>
                    <a:pt x="67" y="36"/>
                  </a:lnTo>
                  <a:lnTo>
                    <a:pt x="64" y="38"/>
                  </a:lnTo>
                  <a:lnTo>
                    <a:pt x="61" y="42"/>
                  </a:lnTo>
                  <a:lnTo>
                    <a:pt x="59" y="45"/>
                  </a:lnTo>
                  <a:lnTo>
                    <a:pt x="54" y="53"/>
                  </a:lnTo>
                  <a:lnTo>
                    <a:pt x="51" y="64"/>
                  </a:lnTo>
                  <a:lnTo>
                    <a:pt x="49" y="78"/>
                  </a:lnTo>
                  <a:lnTo>
                    <a:pt x="47" y="95"/>
                  </a:lnTo>
                  <a:lnTo>
                    <a:pt x="47" y="115"/>
                  </a:lnTo>
                  <a:lnTo>
                    <a:pt x="47" y="115"/>
                  </a:lnTo>
                  <a:lnTo>
                    <a:pt x="47" y="135"/>
                  </a:lnTo>
                  <a:lnTo>
                    <a:pt x="48" y="153"/>
                  </a:lnTo>
                  <a:lnTo>
                    <a:pt x="50" y="168"/>
                  </a:lnTo>
                  <a:lnTo>
                    <a:pt x="53" y="181"/>
                  </a:lnTo>
                  <a:lnTo>
                    <a:pt x="57" y="192"/>
                  </a:lnTo>
                  <a:lnTo>
                    <a:pt x="60" y="196"/>
                  </a:lnTo>
                  <a:lnTo>
                    <a:pt x="63" y="199"/>
                  </a:lnTo>
                  <a:lnTo>
                    <a:pt x="66" y="203"/>
                  </a:lnTo>
                  <a:lnTo>
                    <a:pt x="70" y="205"/>
                  </a:lnTo>
                  <a:lnTo>
                    <a:pt x="74" y="206"/>
                  </a:lnTo>
                  <a:lnTo>
                    <a:pt x="79" y="206"/>
                  </a:lnTo>
                  <a:lnTo>
                    <a:pt x="79" y="206"/>
                  </a:lnTo>
                  <a:lnTo>
                    <a:pt x="83" y="206"/>
                  </a:lnTo>
                  <a:lnTo>
                    <a:pt x="88" y="204"/>
                  </a:lnTo>
                  <a:lnTo>
                    <a:pt x="93" y="201"/>
                  </a:lnTo>
                  <a:lnTo>
                    <a:pt x="97" y="196"/>
                  </a:lnTo>
                  <a:lnTo>
                    <a:pt x="101" y="191"/>
                  </a:lnTo>
                  <a:lnTo>
                    <a:pt x="104" y="185"/>
                  </a:lnTo>
                  <a:lnTo>
                    <a:pt x="107" y="178"/>
                  </a:lnTo>
                  <a:lnTo>
                    <a:pt x="107" y="169"/>
                  </a:lnTo>
                  <a:lnTo>
                    <a:pt x="107" y="146"/>
                  </a:lnTo>
                  <a:lnTo>
                    <a:pt x="77" y="146"/>
                  </a:lnTo>
                  <a:lnTo>
                    <a:pt x="77" y="111"/>
                  </a:lnTo>
                  <a:lnTo>
                    <a:pt x="153" y="111"/>
                  </a:lnTo>
                  <a:lnTo>
                    <a:pt x="153" y="236"/>
                  </a:lnTo>
                  <a:lnTo>
                    <a:pt x="118" y="236"/>
                  </a:lnTo>
                  <a:lnTo>
                    <a:pt x="118" y="215"/>
                  </a:lnTo>
                  <a:lnTo>
                    <a:pt x="117" y="215"/>
                  </a:lnTo>
                  <a:lnTo>
                    <a:pt x="117" y="215"/>
                  </a:lnTo>
                  <a:lnTo>
                    <a:pt x="113" y="221"/>
                  </a:lnTo>
                  <a:lnTo>
                    <a:pt x="108" y="226"/>
                  </a:lnTo>
                  <a:lnTo>
                    <a:pt x="103" y="231"/>
                  </a:lnTo>
                  <a:lnTo>
                    <a:pt x="97" y="234"/>
                  </a:lnTo>
                  <a:lnTo>
                    <a:pt x="91" y="237"/>
                  </a:lnTo>
                  <a:lnTo>
                    <a:pt x="84" y="239"/>
                  </a:lnTo>
                  <a:lnTo>
                    <a:pt x="77" y="240"/>
                  </a:lnTo>
                  <a:lnTo>
                    <a:pt x="69" y="240"/>
                  </a:lnTo>
                  <a:lnTo>
                    <a:pt x="69" y="240"/>
                  </a:lnTo>
                  <a:lnTo>
                    <a:pt x="59" y="240"/>
                  </a:lnTo>
                  <a:lnTo>
                    <a:pt x="50" y="238"/>
                  </a:lnTo>
                  <a:lnTo>
                    <a:pt x="41" y="236"/>
                  </a:lnTo>
                  <a:lnTo>
                    <a:pt x="33" y="233"/>
                  </a:lnTo>
                  <a:lnTo>
                    <a:pt x="27" y="228"/>
                  </a:lnTo>
                  <a:lnTo>
                    <a:pt x="21" y="223"/>
                  </a:lnTo>
                  <a:lnTo>
                    <a:pt x="17" y="217"/>
                  </a:lnTo>
                  <a:lnTo>
                    <a:pt x="13" y="209"/>
                  </a:lnTo>
                  <a:lnTo>
                    <a:pt x="9" y="201"/>
                  </a:lnTo>
                  <a:lnTo>
                    <a:pt x="6" y="191"/>
                  </a:lnTo>
                  <a:lnTo>
                    <a:pt x="4" y="181"/>
                  </a:lnTo>
                  <a:lnTo>
                    <a:pt x="3" y="170"/>
                  </a:lnTo>
                  <a:lnTo>
                    <a:pt x="1" y="146"/>
                  </a:lnTo>
                  <a:lnTo>
                    <a:pt x="0" y="117"/>
                  </a:lnTo>
                  <a:lnTo>
                    <a:pt x="0" y="117"/>
                  </a:lnTo>
                  <a:lnTo>
                    <a:pt x="1" y="90"/>
                  </a:lnTo>
                  <a:lnTo>
                    <a:pt x="2" y="78"/>
                  </a:lnTo>
                  <a:lnTo>
                    <a:pt x="4" y="66"/>
                  </a:lnTo>
                  <a:lnTo>
                    <a:pt x="6" y="56"/>
                  </a:lnTo>
                  <a:lnTo>
                    <a:pt x="9" y="46"/>
                  </a:lnTo>
                  <a:lnTo>
                    <a:pt x="12" y="37"/>
                  </a:lnTo>
                  <a:lnTo>
                    <a:pt x="16" y="29"/>
                  </a:lnTo>
                  <a:lnTo>
                    <a:pt x="21" y="22"/>
                  </a:lnTo>
                  <a:lnTo>
                    <a:pt x="27" y="16"/>
                  </a:lnTo>
                  <a:lnTo>
                    <a:pt x="33" y="11"/>
                  </a:lnTo>
                  <a:lnTo>
                    <a:pt x="40" y="7"/>
                  </a:lnTo>
                  <a:lnTo>
                    <a:pt x="49" y="4"/>
                  </a:lnTo>
                  <a:lnTo>
                    <a:pt x="58" y="2"/>
                  </a:lnTo>
                  <a:lnTo>
                    <a:pt x="67" y="0"/>
                  </a:lnTo>
                  <a:lnTo>
                    <a:pt x="78" y="0"/>
                  </a:lnTo>
                  <a:lnTo>
                    <a:pt x="78" y="0"/>
                  </a:lnTo>
                  <a:lnTo>
                    <a:pt x="87" y="0"/>
                  </a:lnTo>
                  <a:lnTo>
                    <a:pt x="95" y="1"/>
                  </a:lnTo>
                  <a:lnTo>
                    <a:pt x="103" y="2"/>
                  </a:lnTo>
                  <a:lnTo>
                    <a:pt x="110" y="4"/>
                  </a:lnTo>
                  <a:lnTo>
                    <a:pt x="117" y="7"/>
                  </a:lnTo>
                  <a:lnTo>
                    <a:pt x="123" y="10"/>
                  </a:lnTo>
                  <a:lnTo>
                    <a:pt x="129" y="14"/>
                  </a:lnTo>
                  <a:lnTo>
                    <a:pt x="133" y="18"/>
                  </a:lnTo>
                  <a:lnTo>
                    <a:pt x="137" y="23"/>
                  </a:lnTo>
                  <a:lnTo>
                    <a:pt x="141" y="29"/>
                  </a:lnTo>
                  <a:lnTo>
                    <a:pt x="144" y="35"/>
                  </a:lnTo>
                  <a:lnTo>
                    <a:pt x="146" y="42"/>
                  </a:lnTo>
                  <a:lnTo>
                    <a:pt x="148" y="49"/>
                  </a:lnTo>
                  <a:lnTo>
                    <a:pt x="149" y="57"/>
                  </a:lnTo>
                  <a:lnTo>
                    <a:pt x="150" y="73"/>
                  </a:lnTo>
                  <a:lnTo>
                    <a:pt x="105" y="73"/>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9" name="Freeform 6"/>
            <p:cNvSpPr>
              <a:spLocks noEditPoints="1"/>
            </p:cNvSpPr>
            <p:nvPr userDrawn="1"/>
          </p:nvSpPr>
          <p:spPr bwMode="auto">
            <a:xfrm>
              <a:off x="7810500" y="4805363"/>
              <a:ext cx="82550" cy="123825"/>
            </a:xfrm>
            <a:custGeom>
              <a:avLst/>
              <a:gdLst>
                <a:gd name="T0" fmla="*/ 86 w 157"/>
                <a:gd name="T1" fmla="*/ 0 h 232"/>
                <a:gd name="T2" fmla="*/ 99 w 157"/>
                <a:gd name="T3" fmla="*/ 1 h 232"/>
                <a:gd name="T4" fmla="*/ 123 w 157"/>
                <a:gd name="T5" fmla="*/ 9 h 232"/>
                <a:gd name="T6" fmla="*/ 131 w 157"/>
                <a:gd name="T7" fmla="*/ 15 h 232"/>
                <a:gd name="T8" fmla="*/ 138 w 157"/>
                <a:gd name="T9" fmla="*/ 23 h 232"/>
                <a:gd name="T10" fmla="*/ 143 w 157"/>
                <a:gd name="T11" fmla="*/ 33 h 232"/>
                <a:gd name="T12" fmla="*/ 147 w 157"/>
                <a:gd name="T13" fmla="*/ 46 h 232"/>
                <a:gd name="T14" fmla="*/ 148 w 157"/>
                <a:gd name="T15" fmla="*/ 60 h 232"/>
                <a:gd name="T16" fmla="*/ 145 w 157"/>
                <a:gd name="T17" fmla="*/ 81 h 232"/>
                <a:gd name="T18" fmla="*/ 138 w 157"/>
                <a:gd name="T19" fmla="*/ 98 h 232"/>
                <a:gd name="T20" fmla="*/ 126 w 157"/>
                <a:gd name="T21" fmla="*/ 110 h 232"/>
                <a:gd name="T22" fmla="*/ 108 w 157"/>
                <a:gd name="T23" fmla="*/ 118 h 232"/>
                <a:gd name="T24" fmla="*/ 108 w 157"/>
                <a:gd name="T25" fmla="*/ 118 h 232"/>
                <a:gd name="T26" fmla="*/ 128 w 157"/>
                <a:gd name="T27" fmla="*/ 124 h 232"/>
                <a:gd name="T28" fmla="*/ 135 w 157"/>
                <a:gd name="T29" fmla="*/ 129 h 232"/>
                <a:gd name="T30" fmla="*/ 139 w 157"/>
                <a:gd name="T31" fmla="*/ 137 h 232"/>
                <a:gd name="T32" fmla="*/ 145 w 157"/>
                <a:gd name="T33" fmla="*/ 157 h 232"/>
                <a:gd name="T34" fmla="*/ 146 w 157"/>
                <a:gd name="T35" fmla="*/ 188 h 232"/>
                <a:gd name="T36" fmla="*/ 147 w 157"/>
                <a:gd name="T37" fmla="*/ 205 h 232"/>
                <a:gd name="T38" fmla="*/ 150 w 157"/>
                <a:gd name="T39" fmla="*/ 221 h 232"/>
                <a:gd name="T40" fmla="*/ 154 w 157"/>
                <a:gd name="T41" fmla="*/ 228 h 232"/>
                <a:gd name="T42" fmla="*/ 157 w 157"/>
                <a:gd name="T43" fmla="*/ 232 h 232"/>
                <a:gd name="T44" fmla="*/ 106 w 157"/>
                <a:gd name="T45" fmla="*/ 232 h 232"/>
                <a:gd name="T46" fmla="*/ 101 w 157"/>
                <a:gd name="T47" fmla="*/ 221 h 232"/>
                <a:gd name="T48" fmla="*/ 100 w 157"/>
                <a:gd name="T49" fmla="*/ 208 h 232"/>
                <a:gd name="T50" fmla="*/ 99 w 157"/>
                <a:gd name="T51" fmla="*/ 163 h 232"/>
                <a:gd name="T52" fmla="*/ 97 w 157"/>
                <a:gd name="T53" fmla="*/ 151 h 232"/>
                <a:gd name="T54" fmla="*/ 92 w 157"/>
                <a:gd name="T55" fmla="*/ 142 h 232"/>
                <a:gd name="T56" fmla="*/ 83 w 157"/>
                <a:gd name="T57" fmla="*/ 136 h 232"/>
                <a:gd name="T58" fmla="*/ 71 w 157"/>
                <a:gd name="T59" fmla="*/ 134 h 232"/>
                <a:gd name="T60" fmla="*/ 47 w 157"/>
                <a:gd name="T61" fmla="*/ 232 h 232"/>
                <a:gd name="T62" fmla="*/ 0 w 157"/>
                <a:gd name="T63" fmla="*/ 0 h 232"/>
                <a:gd name="T64" fmla="*/ 66 w 157"/>
                <a:gd name="T65" fmla="*/ 101 h 232"/>
                <a:gd name="T66" fmla="*/ 74 w 157"/>
                <a:gd name="T67" fmla="*/ 101 h 232"/>
                <a:gd name="T68" fmla="*/ 87 w 157"/>
                <a:gd name="T69" fmla="*/ 97 h 232"/>
                <a:gd name="T70" fmla="*/ 95 w 157"/>
                <a:gd name="T71" fmla="*/ 89 h 232"/>
                <a:gd name="T72" fmla="*/ 100 w 157"/>
                <a:gd name="T73" fmla="*/ 75 h 232"/>
                <a:gd name="T74" fmla="*/ 100 w 157"/>
                <a:gd name="T75" fmla="*/ 67 h 232"/>
                <a:gd name="T76" fmla="*/ 98 w 157"/>
                <a:gd name="T77" fmla="*/ 53 h 232"/>
                <a:gd name="T78" fmla="*/ 92 w 157"/>
                <a:gd name="T79" fmla="*/ 43 h 232"/>
                <a:gd name="T80" fmla="*/ 82 w 157"/>
                <a:gd name="T81" fmla="*/ 37 h 232"/>
                <a:gd name="T82" fmla="*/ 68 w 157"/>
                <a:gd name="T83" fmla="*/ 34 h 232"/>
                <a:gd name="T84" fmla="*/ 47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6" y="0"/>
                  </a:lnTo>
                  <a:lnTo>
                    <a:pt x="86" y="0"/>
                  </a:lnTo>
                  <a:lnTo>
                    <a:pt x="99" y="1"/>
                  </a:lnTo>
                  <a:lnTo>
                    <a:pt x="112" y="4"/>
                  </a:lnTo>
                  <a:lnTo>
                    <a:pt x="123" y="9"/>
                  </a:lnTo>
                  <a:lnTo>
                    <a:pt x="127" y="12"/>
                  </a:lnTo>
                  <a:lnTo>
                    <a:pt x="131" y="15"/>
                  </a:lnTo>
                  <a:lnTo>
                    <a:pt x="135" y="19"/>
                  </a:lnTo>
                  <a:lnTo>
                    <a:pt x="138" y="23"/>
                  </a:lnTo>
                  <a:lnTo>
                    <a:pt x="141" y="28"/>
                  </a:lnTo>
                  <a:lnTo>
                    <a:pt x="143" y="33"/>
                  </a:lnTo>
                  <a:lnTo>
                    <a:pt x="145" y="40"/>
                  </a:lnTo>
                  <a:lnTo>
                    <a:pt x="147" y="46"/>
                  </a:lnTo>
                  <a:lnTo>
                    <a:pt x="148" y="60"/>
                  </a:lnTo>
                  <a:lnTo>
                    <a:pt x="148" y="60"/>
                  </a:lnTo>
                  <a:lnTo>
                    <a:pt x="147" y="71"/>
                  </a:lnTo>
                  <a:lnTo>
                    <a:pt x="145" y="81"/>
                  </a:lnTo>
                  <a:lnTo>
                    <a:pt x="142" y="90"/>
                  </a:lnTo>
                  <a:lnTo>
                    <a:pt x="138" y="98"/>
                  </a:lnTo>
                  <a:lnTo>
                    <a:pt x="133" y="104"/>
                  </a:lnTo>
                  <a:lnTo>
                    <a:pt x="126" y="110"/>
                  </a:lnTo>
                  <a:lnTo>
                    <a:pt x="119" y="114"/>
                  </a:lnTo>
                  <a:lnTo>
                    <a:pt x="108" y="118"/>
                  </a:lnTo>
                  <a:lnTo>
                    <a:pt x="108" y="118"/>
                  </a:lnTo>
                  <a:lnTo>
                    <a:pt x="108" y="118"/>
                  </a:lnTo>
                  <a:lnTo>
                    <a:pt x="120" y="120"/>
                  </a:lnTo>
                  <a:lnTo>
                    <a:pt x="128" y="124"/>
                  </a:lnTo>
                  <a:lnTo>
                    <a:pt x="132" y="126"/>
                  </a:lnTo>
                  <a:lnTo>
                    <a:pt x="135" y="129"/>
                  </a:lnTo>
                  <a:lnTo>
                    <a:pt x="137" y="133"/>
                  </a:lnTo>
                  <a:lnTo>
                    <a:pt x="139" y="137"/>
                  </a:lnTo>
                  <a:lnTo>
                    <a:pt x="143" y="146"/>
                  </a:lnTo>
                  <a:lnTo>
                    <a:pt x="145" y="157"/>
                  </a:lnTo>
                  <a:lnTo>
                    <a:pt x="146" y="171"/>
                  </a:lnTo>
                  <a:lnTo>
                    <a:pt x="146" y="188"/>
                  </a:lnTo>
                  <a:lnTo>
                    <a:pt x="146" y="188"/>
                  </a:lnTo>
                  <a:lnTo>
                    <a:pt x="147" y="205"/>
                  </a:lnTo>
                  <a:lnTo>
                    <a:pt x="148" y="217"/>
                  </a:lnTo>
                  <a:lnTo>
                    <a:pt x="150" y="221"/>
                  </a:lnTo>
                  <a:lnTo>
                    <a:pt x="151" y="225"/>
                  </a:lnTo>
                  <a:lnTo>
                    <a:pt x="154" y="228"/>
                  </a:lnTo>
                  <a:lnTo>
                    <a:pt x="157" y="230"/>
                  </a:lnTo>
                  <a:lnTo>
                    <a:pt x="157" y="232"/>
                  </a:lnTo>
                  <a:lnTo>
                    <a:pt x="106" y="232"/>
                  </a:lnTo>
                  <a:lnTo>
                    <a:pt x="106" y="232"/>
                  </a:lnTo>
                  <a:lnTo>
                    <a:pt x="103" y="227"/>
                  </a:lnTo>
                  <a:lnTo>
                    <a:pt x="101" y="221"/>
                  </a:lnTo>
                  <a:lnTo>
                    <a:pt x="100" y="215"/>
                  </a:lnTo>
                  <a:lnTo>
                    <a:pt x="100" y="208"/>
                  </a:lnTo>
                  <a:lnTo>
                    <a:pt x="99" y="163"/>
                  </a:lnTo>
                  <a:lnTo>
                    <a:pt x="99" y="163"/>
                  </a:lnTo>
                  <a:lnTo>
                    <a:pt x="98" y="157"/>
                  </a:lnTo>
                  <a:lnTo>
                    <a:pt x="97" y="151"/>
                  </a:lnTo>
                  <a:lnTo>
                    <a:pt x="95" y="146"/>
                  </a:lnTo>
                  <a:lnTo>
                    <a:pt x="92" y="142"/>
                  </a:lnTo>
                  <a:lnTo>
                    <a:pt x="88" y="139"/>
                  </a:lnTo>
                  <a:lnTo>
                    <a:pt x="83" y="136"/>
                  </a:lnTo>
                  <a:lnTo>
                    <a:pt x="78" y="135"/>
                  </a:lnTo>
                  <a:lnTo>
                    <a:pt x="71" y="134"/>
                  </a:lnTo>
                  <a:lnTo>
                    <a:pt x="47" y="134"/>
                  </a:lnTo>
                  <a:lnTo>
                    <a:pt x="47" y="232"/>
                  </a:lnTo>
                  <a:lnTo>
                    <a:pt x="0" y="232"/>
                  </a:lnTo>
                  <a:lnTo>
                    <a:pt x="0" y="0"/>
                  </a:lnTo>
                  <a:close/>
                  <a:moveTo>
                    <a:pt x="47" y="101"/>
                  </a:moveTo>
                  <a:lnTo>
                    <a:pt x="66" y="101"/>
                  </a:lnTo>
                  <a:lnTo>
                    <a:pt x="66" y="101"/>
                  </a:lnTo>
                  <a:lnTo>
                    <a:pt x="74" y="101"/>
                  </a:lnTo>
                  <a:lnTo>
                    <a:pt x="81" y="99"/>
                  </a:lnTo>
                  <a:lnTo>
                    <a:pt x="87" y="97"/>
                  </a:lnTo>
                  <a:lnTo>
                    <a:pt x="91" y="93"/>
                  </a:lnTo>
                  <a:lnTo>
                    <a:pt x="95" y="89"/>
                  </a:lnTo>
                  <a:lnTo>
                    <a:pt x="98" y="83"/>
                  </a:lnTo>
                  <a:lnTo>
                    <a:pt x="100" y="75"/>
                  </a:lnTo>
                  <a:lnTo>
                    <a:pt x="100" y="67"/>
                  </a:lnTo>
                  <a:lnTo>
                    <a:pt x="100" y="67"/>
                  </a:lnTo>
                  <a:lnTo>
                    <a:pt x="100" y="59"/>
                  </a:lnTo>
                  <a:lnTo>
                    <a:pt x="98" y="53"/>
                  </a:lnTo>
                  <a:lnTo>
                    <a:pt x="96" y="48"/>
                  </a:lnTo>
                  <a:lnTo>
                    <a:pt x="92" y="43"/>
                  </a:lnTo>
                  <a:lnTo>
                    <a:pt x="88" y="40"/>
                  </a:lnTo>
                  <a:lnTo>
                    <a:pt x="82" y="37"/>
                  </a:lnTo>
                  <a:lnTo>
                    <a:pt x="76" y="35"/>
                  </a:lnTo>
                  <a:lnTo>
                    <a:pt x="68" y="34"/>
                  </a:lnTo>
                  <a:lnTo>
                    <a:pt x="47" y="34"/>
                  </a:lnTo>
                  <a:lnTo>
                    <a:pt x="47" y="101"/>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0" name="Freeform 7"/>
            <p:cNvSpPr>
              <a:spLocks noEditPoints="1"/>
            </p:cNvSpPr>
            <p:nvPr userDrawn="1"/>
          </p:nvSpPr>
          <p:spPr bwMode="auto">
            <a:xfrm>
              <a:off x="7904163" y="4803775"/>
              <a:ext cx="84138" cy="127000"/>
            </a:xfrm>
            <a:custGeom>
              <a:avLst/>
              <a:gdLst>
                <a:gd name="T0" fmla="*/ 79 w 158"/>
                <a:gd name="T1" fmla="*/ 0 h 240"/>
                <a:gd name="T2" fmla="*/ 102 w 158"/>
                <a:gd name="T3" fmla="*/ 2 h 240"/>
                <a:gd name="T4" fmla="*/ 122 w 158"/>
                <a:gd name="T5" fmla="*/ 8 h 240"/>
                <a:gd name="T6" fmla="*/ 135 w 158"/>
                <a:gd name="T7" fmla="*/ 19 h 240"/>
                <a:gd name="T8" fmla="*/ 145 w 158"/>
                <a:gd name="T9" fmla="*/ 33 h 240"/>
                <a:gd name="T10" fmla="*/ 152 w 158"/>
                <a:gd name="T11" fmla="*/ 51 h 240"/>
                <a:gd name="T12" fmla="*/ 156 w 158"/>
                <a:gd name="T13" fmla="*/ 72 h 240"/>
                <a:gd name="T14" fmla="*/ 158 w 158"/>
                <a:gd name="T15" fmla="*/ 121 h 240"/>
                <a:gd name="T16" fmla="*/ 158 w 158"/>
                <a:gd name="T17" fmla="*/ 146 h 240"/>
                <a:gd name="T18" fmla="*/ 154 w 158"/>
                <a:gd name="T19" fmla="*/ 179 h 240"/>
                <a:gd name="T20" fmla="*/ 149 w 158"/>
                <a:gd name="T21" fmla="*/ 198 h 240"/>
                <a:gd name="T22" fmla="*/ 141 w 158"/>
                <a:gd name="T23" fmla="*/ 215 h 240"/>
                <a:gd name="T24" fmla="*/ 129 w 158"/>
                <a:gd name="T25" fmla="*/ 227 h 240"/>
                <a:gd name="T26" fmla="*/ 113 w 158"/>
                <a:gd name="T27" fmla="*/ 235 h 240"/>
                <a:gd name="T28" fmla="*/ 92 w 158"/>
                <a:gd name="T29" fmla="*/ 240 h 240"/>
                <a:gd name="T30" fmla="*/ 79 w 158"/>
                <a:gd name="T31" fmla="*/ 240 h 240"/>
                <a:gd name="T32" fmla="*/ 56 w 158"/>
                <a:gd name="T33" fmla="*/ 238 h 240"/>
                <a:gd name="T34" fmla="*/ 38 w 158"/>
                <a:gd name="T35" fmla="*/ 232 h 240"/>
                <a:gd name="T36" fmla="*/ 24 w 158"/>
                <a:gd name="T37" fmla="*/ 221 h 240"/>
                <a:gd name="T38" fmla="*/ 13 w 158"/>
                <a:gd name="T39" fmla="*/ 207 h 240"/>
                <a:gd name="T40" fmla="*/ 7 w 158"/>
                <a:gd name="T41" fmla="*/ 189 h 240"/>
                <a:gd name="T42" fmla="*/ 3 w 158"/>
                <a:gd name="T43" fmla="*/ 168 h 240"/>
                <a:gd name="T44" fmla="*/ 0 w 158"/>
                <a:gd name="T45" fmla="*/ 121 h 240"/>
                <a:gd name="T46" fmla="*/ 1 w 158"/>
                <a:gd name="T47" fmla="*/ 94 h 240"/>
                <a:gd name="T48" fmla="*/ 5 w 158"/>
                <a:gd name="T49" fmla="*/ 61 h 240"/>
                <a:gd name="T50" fmla="*/ 10 w 158"/>
                <a:gd name="T51" fmla="*/ 42 h 240"/>
                <a:gd name="T52" fmla="*/ 18 w 158"/>
                <a:gd name="T53" fmla="*/ 26 h 240"/>
                <a:gd name="T54" fmla="*/ 31 w 158"/>
                <a:gd name="T55" fmla="*/ 13 h 240"/>
                <a:gd name="T56" fmla="*/ 46 w 158"/>
                <a:gd name="T57" fmla="*/ 5 h 240"/>
                <a:gd name="T58" fmla="*/ 67 w 158"/>
                <a:gd name="T59" fmla="*/ 0 h 240"/>
                <a:gd name="T60" fmla="*/ 79 w 158"/>
                <a:gd name="T61" fmla="*/ 0 h 240"/>
                <a:gd name="T62" fmla="*/ 79 w 158"/>
                <a:gd name="T63" fmla="*/ 206 h 240"/>
                <a:gd name="T64" fmla="*/ 88 w 158"/>
                <a:gd name="T65" fmla="*/ 205 h 240"/>
                <a:gd name="T66" fmla="*/ 96 w 158"/>
                <a:gd name="T67" fmla="*/ 202 h 240"/>
                <a:gd name="T68" fmla="*/ 101 w 158"/>
                <a:gd name="T69" fmla="*/ 195 h 240"/>
                <a:gd name="T70" fmla="*/ 106 w 158"/>
                <a:gd name="T71" fmla="*/ 186 h 240"/>
                <a:gd name="T72" fmla="*/ 111 w 158"/>
                <a:gd name="T73" fmla="*/ 160 h 240"/>
                <a:gd name="T74" fmla="*/ 112 w 158"/>
                <a:gd name="T75" fmla="*/ 121 h 240"/>
                <a:gd name="T76" fmla="*/ 112 w 158"/>
                <a:gd name="T77" fmla="*/ 98 h 240"/>
                <a:gd name="T78" fmla="*/ 109 w 158"/>
                <a:gd name="T79" fmla="*/ 66 h 240"/>
                <a:gd name="T80" fmla="*/ 103 w 158"/>
                <a:gd name="T81" fmla="*/ 49 h 240"/>
                <a:gd name="T82" fmla="*/ 99 w 158"/>
                <a:gd name="T83" fmla="*/ 42 h 240"/>
                <a:gd name="T84" fmla="*/ 92 w 158"/>
                <a:gd name="T85" fmla="*/ 36 h 240"/>
                <a:gd name="T86" fmla="*/ 84 w 158"/>
                <a:gd name="T87" fmla="*/ 34 h 240"/>
                <a:gd name="T88" fmla="*/ 79 w 158"/>
                <a:gd name="T89" fmla="*/ 34 h 240"/>
                <a:gd name="T90" fmla="*/ 70 w 158"/>
                <a:gd name="T91" fmla="*/ 35 h 240"/>
                <a:gd name="T92" fmla="*/ 63 w 158"/>
                <a:gd name="T93" fmla="*/ 38 h 240"/>
                <a:gd name="T94" fmla="*/ 57 w 158"/>
                <a:gd name="T95" fmla="*/ 45 h 240"/>
                <a:gd name="T96" fmla="*/ 53 w 158"/>
                <a:gd name="T97" fmla="*/ 54 h 240"/>
                <a:gd name="T98" fmla="*/ 49 w 158"/>
                <a:gd name="T99" fmla="*/ 80 h 240"/>
                <a:gd name="T100" fmla="*/ 48 w 158"/>
                <a:gd name="T101" fmla="*/ 121 h 240"/>
                <a:gd name="T102" fmla="*/ 48 w 158"/>
                <a:gd name="T103" fmla="*/ 142 h 240"/>
                <a:gd name="T104" fmla="*/ 50 w 158"/>
                <a:gd name="T105" fmla="*/ 174 h 240"/>
                <a:gd name="T106" fmla="*/ 55 w 158"/>
                <a:gd name="T107" fmla="*/ 191 h 240"/>
                <a:gd name="T108" fmla="*/ 60 w 158"/>
                <a:gd name="T109" fmla="*/ 198 h 240"/>
                <a:gd name="T110" fmla="*/ 66 w 158"/>
                <a:gd name="T111" fmla="*/ 204 h 240"/>
                <a:gd name="T112" fmla="*/ 74 w 158"/>
                <a:gd name="T113" fmla="*/ 206 h 240"/>
                <a:gd name="T114" fmla="*/ 79 w 158"/>
                <a:gd name="T115" fmla="*/ 20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40">
                  <a:moveTo>
                    <a:pt x="79" y="0"/>
                  </a:moveTo>
                  <a:lnTo>
                    <a:pt x="79" y="0"/>
                  </a:lnTo>
                  <a:lnTo>
                    <a:pt x="92" y="0"/>
                  </a:lnTo>
                  <a:lnTo>
                    <a:pt x="102" y="2"/>
                  </a:lnTo>
                  <a:lnTo>
                    <a:pt x="113" y="5"/>
                  </a:lnTo>
                  <a:lnTo>
                    <a:pt x="122" y="8"/>
                  </a:lnTo>
                  <a:lnTo>
                    <a:pt x="129" y="13"/>
                  </a:lnTo>
                  <a:lnTo>
                    <a:pt x="135" y="19"/>
                  </a:lnTo>
                  <a:lnTo>
                    <a:pt x="141" y="26"/>
                  </a:lnTo>
                  <a:lnTo>
                    <a:pt x="145" y="33"/>
                  </a:lnTo>
                  <a:lnTo>
                    <a:pt x="149" y="42"/>
                  </a:lnTo>
                  <a:lnTo>
                    <a:pt x="152" y="51"/>
                  </a:lnTo>
                  <a:lnTo>
                    <a:pt x="154" y="61"/>
                  </a:lnTo>
                  <a:lnTo>
                    <a:pt x="156" y="72"/>
                  </a:lnTo>
                  <a:lnTo>
                    <a:pt x="158" y="94"/>
                  </a:lnTo>
                  <a:lnTo>
                    <a:pt x="158" y="121"/>
                  </a:lnTo>
                  <a:lnTo>
                    <a:pt x="158" y="121"/>
                  </a:lnTo>
                  <a:lnTo>
                    <a:pt x="158" y="146"/>
                  </a:lnTo>
                  <a:lnTo>
                    <a:pt x="156" y="168"/>
                  </a:lnTo>
                  <a:lnTo>
                    <a:pt x="154" y="179"/>
                  </a:lnTo>
                  <a:lnTo>
                    <a:pt x="152" y="189"/>
                  </a:lnTo>
                  <a:lnTo>
                    <a:pt x="149" y="198"/>
                  </a:lnTo>
                  <a:lnTo>
                    <a:pt x="145" y="207"/>
                  </a:lnTo>
                  <a:lnTo>
                    <a:pt x="141" y="215"/>
                  </a:lnTo>
                  <a:lnTo>
                    <a:pt x="135" y="221"/>
                  </a:lnTo>
                  <a:lnTo>
                    <a:pt x="129" y="227"/>
                  </a:lnTo>
                  <a:lnTo>
                    <a:pt x="122" y="232"/>
                  </a:lnTo>
                  <a:lnTo>
                    <a:pt x="113" y="235"/>
                  </a:lnTo>
                  <a:lnTo>
                    <a:pt x="102" y="238"/>
                  </a:lnTo>
                  <a:lnTo>
                    <a:pt x="92" y="240"/>
                  </a:lnTo>
                  <a:lnTo>
                    <a:pt x="79" y="240"/>
                  </a:lnTo>
                  <a:lnTo>
                    <a:pt x="79" y="240"/>
                  </a:lnTo>
                  <a:lnTo>
                    <a:pt x="67" y="240"/>
                  </a:lnTo>
                  <a:lnTo>
                    <a:pt x="56" y="238"/>
                  </a:lnTo>
                  <a:lnTo>
                    <a:pt x="46" y="235"/>
                  </a:lnTo>
                  <a:lnTo>
                    <a:pt x="38" y="232"/>
                  </a:lnTo>
                  <a:lnTo>
                    <a:pt x="31" y="227"/>
                  </a:lnTo>
                  <a:lnTo>
                    <a:pt x="24" y="221"/>
                  </a:lnTo>
                  <a:lnTo>
                    <a:pt x="18" y="215"/>
                  </a:lnTo>
                  <a:lnTo>
                    <a:pt x="13" y="207"/>
                  </a:lnTo>
                  <a:lnTo>
                    <a:pt x="10" y="198"/>
                  </a:lnTo>
                  <a:lnTo>
                    <a:pt x="7" y="189"/>
                  </a:lnTo>
                  <a:lnTo>
                    <a:pt x="5" y="179"/>
                  </a:lnTo>
                  <a:lnTo>
                    <a:pt x="3" y="168"/>
                  </a:lnTo>
                  <a:lnTo>
                    <a:pt x="1" y="146"/>
                  </a:lnTo>
                  <a:lnTo>
                    <a:pt x="0" y="121"/>
                  </a:lnTo>
                  <a:lnTo>
                    <a:pt x="0" y="121"/>
                  </a:lnTo>
                  <a:lnTo>
                    <a:pt x="1" y="94"/>
                  </a:lnTo>
                  <a:lnTo>
                    <a:pt x="3" y="72"/>
                  </a:lnTo>
                  <a:lnTo>
                    <a:pt x="5" y="61"/>
                  </a:lnTo>
                  <a:lnTo>
                    <a:pt x="7" y="51"/>
                  </a:lnTo>
                  <a:lnTo>
                    <a:pt x="10" y="42"/>
                  </a:lnTo>
                  <a:lnTo>
                    <a:pt x="13" y="33"/>
                  </a:lnTo>
                  <a:lnTo>
                    <a:pt x="18" y="26"/>
                  </a:lnTo>
                  <a:lnTo>
                    <a:pt x="24" y="19"/>
                  </a:lnTo>
                  <a:lnTo>
                    <a:pt x="31" y="13"/>
                  </a:lnTo>
                  <a:lnTo>
                    <a:pt x="38" y="8"/>
                  </a:lnTo>
                  <a:lnTo>
                    <a:pt x="46" y="5"/>
                  </a:lnTo>
                  <a:lnTo>
                    <a:pt x="56" y="2"/>
                  </a:lnTo>
                  <a:lnTo>
                    <a:pt x="67" y="0"/>
                  </a:lnTo>
                  <a:lnTo>
                    <a:pt x="79" y="0"/>
                  </a:lnTo>
                  <a:lnTo>
                    <a:pt x="79" y="0"/>
                  </a:lnTo>
                  <a:close/>
                  <a:moveTo>
                    <a:pt x="79" y="206"/>
                  </a:moveTo>
                  <a:lnTo>
                    <a:pt x="79" y="206"/>
                  </a:lnTo>
                  <a:lnTo>
                    <a:pt x="84" y="206"/>
                  </a:lnTo>
                  <a:lnTo>
                    <a:pt x="88" y="205"/>
                  </a:lnTo>
                  <a:lnTo>
                    <a:pt x="92" y="204"/>
                  </a:lnTo>
                  <a:lnTo>
                    <a:pt x="96" y="202"/>
                  </a:lnTo>
                  <a:lnTo>
                    <a:pt x="99" y="198"/>
                  </a:lnTo>
                  <a:lnTo>
                    <a:pt x="101" y="195"/>
                  </a:lnTo>
                  <a:lnTo>
                    <a:pt x="103" y="191"/>
                  </a:lnTo>
                  <a:lnTo>
                    <a:pt x="106" y="186"/>
                  </a:lnTo>
                  <a:lnTo>
                    <a:pt x="109" y="174"/>
                  </a:lnTo>
                  <a:lnTo>
                    <a:pt x="111" y="160"/>
                  </a:lnTo>
                  <a:lnTo>
                    <a:pt x="112" y="142"/>
                  </a:lnTo>
                  <a:lnTo>
                    <a:pt x="112" y="121"/>
                  </a:lnTo>
                  <a:lnTo>
                    <a:pt x="112" y="121"/>
                  </a:lnTo>
                  <a:lnTo>
                    <a:pt x="112" y="98"/>
                  </a:lnTo>
                  <a:lnTo>
                    <a:pt x="111" y="80"/>
                  </a:lnTo>
                  <a:lnTo>
                    <a:pt x="109" y="66"/>
                  </a:lnTo>
                  <a:lnTo>
                    <a:pt x="106" y="54"/>
                  </a:lnTo>
                  <a:lnTo>
                    <a:pt x="103" y="49"/>
                  </a:lnTo>
                  <a:lnTo>
                    <a:pt x="101" y="45"/>
                  </a:lnTo>
                  <a:lnTo>
                    <a:pt x="99" y="42"/>
                  </a:lnTo>
                  <a:lnTo>
                    <a:pt x="96" y="38"/>
                  </a:lnTo>
                  <a:lnTo>
                    <a:pt x="92" y="36"/>
                  </a:lnTo>
                  <a:lnTo>
                    <a:pt x="88" y="35"/>
                  </a:lnTo>
                  <a:lnTo>
                    <a:pt x="84" y="34"/>
                  </a:lnTo>
                  <a:lnTo>
                    <a:pt x="79" y="34"/>
                  </a:lnTo>
                  <a:lnTo>
                    <a:pt x="79" y="34"/>
                  </a:lnTo>
                  <a:lnTo>
                    <a:pt x="74" y="34"/>
                  </a:lnTo>
                  <a:lnTo>
                    <a:pt x="70" y="35"/>
                  </a:lnTo>
                  <a:lnTo>
                    <a:pt x="66" y="36"/>
                  </a:lnTo>
                  <a:lnTo>
                    <a:pt x="63" y="38"/>
                  </a:lnTo>
                  <a:lnTo>
                    <a:pt x="60" y="42"/>
                  </a:lnTo>
                  <a:lnTo>
                    <a:pt x="57" y="45"/>
                  </a:lnTo>
                  <a:lnTo>
                    <a:pt x="55" y="49"/>
                  </a:lnTo>
                  <a:lnTo>
                    <a:pt x="53" y="54"/>
                  </a:lnTo>
                  <a:lnTo>
                    <a:pt x="50" y="66"/>
                  </a:lnTo>
                  <a:lnTo>
                    <a:pt x="49" y="80"/>
                  </a:lnTo>
                  <a:lnTo>
                    <a:pt x="48" y="98"/>
                  </a:lnTo>
                  <a:lnTo>
                    <a:pt x="48" y="121"/>
                  </a:lnTo>
                  <a:lnTo>
                    <a:pt x="48" y="121"/>
                  </a:lnTo>
                  <a:lnTo>
                    <a:pt x="48" y="142"/>
                  </a:lnTo>
                  <a:lnTo>
                    <a:pt x="49" y="160"/>
                  </a:lnTo>
                  <a:lnTo>
                    <a:pt x="50" y="174"/>
                  </a:lnTo>
                  <a:lnTo>
                    <a:pt x="53" y="186"/>
                  </a:lnTo>
                  <a:lnTo>
                    <a:pt x="55" y="191"/>
                  </a:lnTo>
                  <a:lnTo>
                    <a:pt x="57" y="195"/>
                  </a:lnTo>
                  <a:lnTo>
                    <a:pt x="60" y="198"/>
                  </a:lnTo>
                  <a:lnTo>
                    <a:pt x="63" y="202"/>
                  </a:lnTo>
                  <a:lnTo>
                    <a:pt x="66" y="204"/>
                  </a:lnTo>
                  <a:lnTo>
                    <a:pt x="70" y="205"/>
                  </a:lnTo>
                  <a:lnTo>
                    <a:pt x="74" y="206"/>
                  </a:lnTo>
                  <a:lnTo>
                    <a:pt x="79" y="206"/>
                  </a:lnTo>
                  <a:lnTo>
                    <a:pt x="79" y="206"/>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1" name="Freeform 8"/>
            <p:cNvSpPr>
              <a:spLocks/>
            </p:cNvSpPr>
            <p:nvPr userDrawn="1"/>
          </p:nvSpPr>
          <p:spPr bwMode="auto">
            <a:xfrm>
              <a:off x="8002588" y="4805363"/>
              <a:ext cx="77788" cy="125413"/>
            </a:xfrm>
            <a:custGeom>
              <a:avLst/>
              <a:gdLst>
                <a:gd name="T0" fmla="*/ 47 w 148"/>
                <a:gd name="T1" fmla="*/ 0 h 236"/>
                <a:gd name="T2" fmla="*/ 47 w 148"/>
                <a:gd name="T3" fmla="*/ 162 h 236"/>
                <a:gd name="T4" fmla="*/ 47 w 148"/>
                <a:gd name="T5" fmla="*/ 162 h 236"/>
                <a:gd name="T6" fmla="*/ 47 w 148"/>
                <a:gd name="T7" fmla="*/ 170 h 236"/>
                <a:gd name="T8" fmla="*/ 48 w 148"/>
                <a:gd name="T9" fmla="*/ 178 h 236"/>
                <a:gd name="T10" fmla="*/ 50 w 148"/>
                <a:gd name="T11" fmla="*/ 184 h 236"/>
                <a:gd name="T12" fmla="*/ 52 w 148"/>
                <a:gd name="T13" fmla="*/ 190 h 236"/>
                <a:gd name="T14" fmla="*/ 56 w 148"/>
                <a:gd name="T15" fmla="*/ 195 h 236"/>
                <a:gd name="T16" fmla="*/ 60 w 148"/>
                <a:gd name="T17" fmla="*/ 199 h 236"/>
                <a:gd name="T18" fmla="*/ 66 w 148"/>
                <a:gd name="T19" fmla="*/ 202 h 236"/>
                <a:gd name="T20" fmla="*/ 74 w 148"/>
                <a:gd name="T21" fmla="*/ 202 h 236"/>
                <a:gd name="T22" fmla="*/ 74 w 148"/>
                <a:gd name="T23" fmla="*/ 202 h 236"/>
                <a:gd name="T24" fmla="*/ 81 w 148"/>
                <a:gd name="T25" fmla="*/ 202 h 236"/>
                <a:gd name="T26" fmla="*/ 87 w 148"/>
                <a:gd name="T27" fmla="*/ 199 h 236"/>
                <a:gd name="T28" fmla="*/ 93 w 148"/>
                <a:gd name="T29" fmla="*/ 195 h 236"/>
                <a:gd name="T30" fmla="*/ 96 w 148"/>
                <a:gd name="T31" fmla="*/ 190 h 236"/>
                <a:gd name="T32" fmla="*/ 99 w 148"/>
                <a:gd name="T33" fmla="*/ 184 h 236"/>
                <a:gd name="T34" fmla="*/ 100 w 148"/>
                <a:gd name="T35" fmla="*/ 178 h 236"/>
                <a:gd name="T36" fmla="*/ 101 w 148"/>
                <a:gd name="T37" fmla="*/ 170 h 236"/>
                <a:gd name="T38" fmla="*/ 102 w 148"/>
                <a:gd name="T39" fmla="*/ 162 h 236"/>
                <a:gd name="T40" fmla="*/ 102 w 148"/>
                <a:gd name="T41" fmla="*/ 0 h 236"/>
                <a:gd name="T42" fmla="*/ 148 w 148"/>
                <a:gd name="T43" fmla="*/ 0 h 236"/>
                <a:gd name="T44" fmla="*/ 148 w 148"/>
                <a:gd name="T45" fmla="*/ 162 h 236"/>
                <a:gd name="T46" fmla="*/ 148 w 148"/>
                <a:gd name="T47" fmla="*/ 162 h 236"/>
                <a:gd name="T48" fmla="*/ 147 w 148"/>
                <a:gd name="T49" fmla="*/ 172 h 236"/>
                <a:gd name="T50" fmla="*/ 146 w 148"/>
                <a:gd name="T51" fmla="*/ 182 h 236"/>
                <a:gd name="T52" fmla="*/ 144 w 148"/>
                <a:gd name="T53" fmla="*/ 190 h 236"/>
                <a:gd name="T54" fmla="*/ 142 w 148"/>
                <a:gd name="T55" fmla="*/ 199 h 236"/>
                <a:gd name="T56" fmla="*/ 138 w 148"/>
                <a:gd name="T57" fmla="*/ 206 h 236"/>
                <a:gd name="T58" fmla="*/ 135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9 w 148"/>
                <a:gd name="T73" fmla="*/ 236 h 236"/>
                <a:gd name="T74" fmla="*/ 74 w 148"/>
                <a:gd name="T75" fmla="*/ 236 h 236"/>
                <a:gd name="T76" fmla="*/ 74 w 148"/>
                <a:gd name="T77" fmla="*/ 236 h 236"/>
                <a:gd name="T78" fmla="*/ 60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7 w 148"/>
                <a:gd name="T97" fmla="*/ 200 h 236"/>
                <a:gd name="T98" fmla="*/ 4 w 148"/>
                <a:gd name="T99" fmla="*/ 191 h 236"/>
                <a:gd name="T100" fmla="*/ 1 w 148"/>
                <a:gd name="T101" fmla="*/ 182 h 236"/>
                <a:gd name="T102" fmla="*/ 0 w 148"/>
                <a:gd name="T103" fmla="*/ 173 h 236"/>
                <a:gd name="T104" fmla="*/ 0 w 148"/>
                <a:gd name="T105" fmla="*/ 162 h 236"/>
                <a:gd name="T106" fmla="*/ 0 w 148"/>
                <a:gd name="T107" fmla="*/ 0 h 236"/>
                <a:gd name="T108" fmla="*/ 47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7" y="0"/>
                  </a:moveTo>
                  <a:lnTo>
                    <a:pt x="47" y="162"/>
                  </a:lnTo>
                  <a:lnTo>
                    <a:pt x="47" y="162"/>
                  </a:lnTo>
                  <a:lnTo>
                    <a:pt x="47" y="170"/>
                  </a:lnTo>
                  <a:lnTo>
                    <a:pt x="48" y="178"/>
                  </a:lnTo>
                  <a:lnTo>
                    <a:pt x="50" y="184"/>
                  </a:lnTo>
                  <a:lnTo>
                    <a:pt x="52" y="190"/>
                  </a:lnTo>
                  <a:lnTo>
                    <a:pt x="56" y="195"/>
                  </a:lnTo>
                  <a:lnTo>
                    <a:pt x="60" y="199"/>
                  </a:lnTo>
                  <a:lnTo>
                    <a:pt x="66" y="202"/>
                  </a:lnTo>
                  <a:lnTo>
                    <a:pt x="74" y="202"/>
                  </a:lnTo>
                  <a:lnTo>
                    <a:pt x="74" y="202"/>
                  </a:lnTo>
                  <a:lnTo>
                    <a:pt x="81" y="202"/>
                  </a:lnTo>
                  <a:lnTo>
                    <a:pt x="87" y="199"/>
                  </a:lnTo>
                  <a:lnTo>
                    <a:pt x="93" y="195"/>
                  </a:lnTo>
                  <a:lnTo>
                    <a:pt x="96" y="190"/>
                  </a:lnTo>
                  <a:lnTo>
                    <a:pt x="99" y="184"/>
                  </a:lnTo>
                  <a:lnTo>
                    <a:pt x="100" y="178"/>
                  </a:lnTo>
                  <a:lnTo>
                    <a:pt x="101" y="170"/>
                  </a:lnTo>
                  <a:lnTo>
                    <a:pt x="102" y="162"/>
                  </a:lnTo>
                  <a:lnTo>
                    <a:pt x="102" y="0"/>
                  </a:lnTo>
                  <a:lnTo>
                    <a:pt x="148" y="0"/>
                  </a:lnTo>
                  <a:lnTo>
                    <a:pt x="148" y="162"/>
                  </a:lnTo>
                  <a:lnTo>
                    <a:pt x="148" y="162"/>
                  </a:lnTo>
                  <a:lnTo>
                    <a:pt x="147" y="172"/>
                  </a:lnTo>
                  <a:lnTo>
                    <a:pt x="146" y="182"/>
                  </a:lnTo>
                  <a:lnTo>
                    <a:pt x="144" y="190"/>
                  </a:lnTo>
                  <a:lnTo>
                    <a:pt x="142" y="199"/>
                  </a:lnTo>
                  <a:lnTo>
                    <a:pt x="138" y="206"/>
                  </a:lnTo>
                  <a:lnTo>
                    <a:pt x="135" y="212"/>
                  </a:lnTo>
                  <a:lnTo>
                    <a:pt x="130" y="217"/>
                  </a:lnTo>
                  <a:lnTo>
                    <a:pt x="125" y="221"/>
                  </a:lnTo>
                  <a:lnTo>
                    <a:pt x="120" y="225"/>
                  </a:lnTo>
                  <a:lnTo>
                    <a:pt x="114" y="228"/>
                  </a:lnTo>
                  <a:lnTo>
                    <a:pt x="108" y="231"/>
                  </a:lnTo>
                  <a:lnTo>
                    <a:pt x="102" y="233"/>
                  </a:lnTo>
                  <a:lnTo>
                    <a:pt x="89" y="236"/>
                  </a:lnTo>
                  <a:lnTo>
                    <a:pt x="74" y="236"/>
                  </a:lnTo>
                  <a:lnTo>
                    <a:pt x="74" y="236"/>
                  </a:lnTo>
                  <a:lnTo>
                    <a:pt x="60" y="236"/>
                  </a:lnTo>
                  <a:lnTo>
                    <a:pt x="46" y="234"/>
                  </a:lnTo>
                  <a:lnTo>
                    <a:pt x="40" y="232"/>
                  </a:lnTo>
                  <a:lnTo>
                    <a:pt x="34" y="229"/>
                  </a:lnTo>
                  <a:lnTo>
                    <a:pt x="28" y="226"/>
                  </a:lnTo>
                  <a:lnTo>
                    <a:pt x="23" y="223"/>
                  </a:lnTo>
                  <a:lnTo>
                    <a:pt x="18" y="218"/>
                  </a:lnTo>
                  <a:lnTo>
                    <a:pt x="14" y="213"/>
                  </a:lnTo>
                  <a:lnTo>
                    <a:pt x="10" y="207"/>
                  </a:lnTo>
                  <a:lnTo>
                    <a:pt x="7" y="200"/>
                  </a:lnTo>
                  <a:lnTo>
                    <a:pt x="4" y="191"/>
                  </a:lnTo>
                  <a:lnTo>
                    <a:pt x="1" y="182"/>
                  </a:lnTo>
                  <a:lnTo>
                    <a:pt x="0" y="173"/>
                  </a:lnTo>
                  <a:lnTo>
                    <a:pt x="0" y="162"/>
                  </a:lnTo>
                  <a:lnTo>
                    <a:pt x="0" y="0"/>
                  </a:lnTo>
                  <a:lnTo>
                    <a:pt x="47"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2" name="Freeform 9"/>
            <p:cNvSpPr>
              <a:spLocks noEditPoints="1"/>
            </p:cNvSpPr>
            <p:nvPr userDrawn="1"/>
          </p:nvSpPr>
          <p:spPr bwMode="auto">
            <a:xfrm>
              <a:off x="8101013" y="4805363"/>
              <a:ext cx="76200" cy="123825"/>
            </a:xfrm>
            <a:custGeom>
              <a:avLst/>
              <a:gdLst>
                <a:gd name="T0" fmla="*/ 0 w 144"/>
                <a:gd name="T1" fmla="*/ 0 h 232"/>
                <a:gd name="T2" fmla="*/ 82 w 144"/>
                <a:gd name="T3" fmla="*/ 0 h 232"/>
                <a:gd name="T4" fmla="*/ 82 w 144"/>
                <a:gd name="T5" fmla="*/ 0 h 232"/>
                <a:gd name="T6" fmla="*/ 90 w 144"/>
                <a:gd name="T7" fmla="*/ 1 h 232"/>
                <a:gd name="T8" fmla="*/ 98 w 144"/>
                <a:gd name="T9" fmla="*/ 2 h 232"/>
                <a:gd name="T10" fmla="*/ 105 w 144"/>
                <a:gd name="T11" fmla="*/ 4 h 232"/>
                <a:gd name="T12" fmla="*/ 111 w 144"/>
                <a:gd name="T13" fmla="*/ 6 h 232"/>
                <a:gd name="T14" fmla="*/ 117 w 144"/>
                <a:gd name="T15" fmla="*/ 9 h 232"/>
                <a:gd name="T16" fmla="*/ 122 w 144"/>
                <a:gd name="T17" fmla="*/ 13 h 232"/>
                <a:gd name="T18" fmla="*/ 127 w 144"/>
                <a:gd name="T19" fmla="*/ 17 h 232"/>
                <a:gd name="T20" fmla="*/ 131 w 144"/>
                <a:gd name="T21" fmla="*/ 22 h 232"/>
                <a:gd name="T22" fmla="*/ 134 w 144"/>
                <a:gd name="T23" fmla="*/ 27 h 232"/>
                <a:gd name="T24" fmla="*/ 137 w 144"/>
                <a:gd name="T25" fmla="*/ 32 h 232"/>
                <a:gd name="T26" fmla="*/ 141 w 144"/>
                <a:gd name="T27" fmla="*/ 45 h 232"/>
                <a:gd name="T28" fmla="*/ 144 w 144"/>
                <a:gd name="T29" fmla="*/ 57 h 232"/>
                <a:gd name="T30" fmla="*/ 144 w 144"/>
                <a:gd name="T31" fmla="*/ 70 h 232"/>
                <a:gd name="T32" fmla="*/ 144 w 144"/>
                <a:gd name="T33" fmla="*/ 70 h 232"/>
                <a:gd name="T34" fmla="*/ 144 w 144"/>
                <a:gd name="T35" fmla="*/ 78 h 232"/>
                <a:gd name="T36" fmla="*/ 143 w 144"/>
                <a:gd name="T37" fmla="*/ 86 h 232"/>
                <a:gd name="T38" fmla="*/ 141 w 144"/>
                <a:gd name="T39" fmla="*/ 94 h 232"/>
                <a:gd name="T40" fmla="*/ 139 w 144"/>
                <a:gd name="T41" fmla="*/ 101 h 232"/>
                <a:gd name="T42" fmla="*/ 136 w 144"/>
                <a:gd name="T43" fmla="*/ 107 h 232"/>
                <a:gd name="T44" fmla="*/ 133 w 144"/>
                <a:gd name="T45" fmla="*/ 112 h 232"/>
                <a:gd name="T46" fmla="*/ 129 w 144"/>
                <a:gd name="T47" fmla="*/ 118 h 232"/>
                <a:gd name="T48" fmla="*/ 124 w 144"/>
                <a:gd name="T49" fmla="*/ 123 h 232"/>
                <a:gd name="T50" fmla="*/ 119 w 144"/>
                <a:gd name="T51" fmla="*/ 127 h 232"/>
                <a:gd name="T52" fmla="*/ 114 w 144"/>
                <a:gd name="T53" fmla="*/ 130 h 232"/>
                <a:gd name="T54" fmla="*/ 108 w 144"/>
                <a:gd name="T55" fmla="*/ 133 h 232"/>
                <a:gd name="T56" fmla="*/ 101 w 144"/>
                <a:gd name="T57" fmla="*/ 136 h 232"/>
                <a:gd name="T58" fmla="*/ 95 w 144"/>
                <a:gd name="T59" fmla="*/ 137 h 232"/>
                <a:gd name="T60" fmla="*/ 87 w 144"/>
                <a:gd name="T61" fmla="*/ 139 h 232"/>
                <a:gd name="T62" fmla="*/ 71 w 144"/>
                <a:gd name="T63" fmla="*/ 140 h 232"/>
                <a:gd name="T64" fmla="*/ 46 w 144"/>
                <a:gd name="T65" fmla="*/ 140 h 232"/>
                <a:gd name="T66" fmla="*/ 46 w 144"/>
                <a:gd name="T67" fmla="*/ 232 h 232"/>
                <a:gd name="T68" fmla="*/ 0 w 144"/>
                <a:gd name="T69" fmla="*/ 232 h 232"/>
                <a:gd name="T70" fmla="*/ 0 w 144"/>
                <a:gd name="T71" fmla="*/ 0 h 232"/>
                <a:gd name="T72" fmla="*/ 46 w 144"/>
                <a:gd name="T73" fmla="*/ 105 h 232"/>
                <a:gd name="T74" fmla="*/ 67 w 144"/>
                <a:gd name="T75" fmla="*/ 105 h 232"/>
                <a:gd name="T76" fmla="*/ 67 w 144"/>
                <a:gd name="T77" fmla="*/ 105 h 232"/>
                <a:gd name="T78" fmla="*/ 74 w 144"/>
                <a:gd name="T79" fmla="*/ 104 h 232"/>
                <a:gd name="T80" fmla="*/ 80 w 144"/>
                <a:gd name="T81" fmla="*/ 103 h 232"/>
                <a:gd name="T82" fmla="*/ 85 w 144"/>
                <a:gd name="T83" fmla="*/ 100 h 232"/>
                <a:gd name="T84" fmla="*/ 90 w 144"/>
                <a:gd name="T85" fmla="*/ 96 h 232"/>
                <a:gd name="T86" fmla="*/ 93 w 144"/>
                <a:gd name="T87" fmla="*/ 92 h 232"/>
                <a:gd name="T88" fmla="*/ 96 w 144"/>
                <a:gd name="T89" fmla="*/ 86 h 232"/>
                <a:gd name="T90" fmla="*/ 98 w 144"/>
                <a:gd name="T91" fmla="*/ 79 h 232"/>
                <a:gd name="T92" fmla="*/ 98 w 144"/>
                <a:gd name="T93" fmla="*/ 70 h 232"/>
                <a:gd name="T94" fmla="*/ 98 w 144"/>
                <a:gd name="T95" fmla="*/ 70 h 232"/>
                <a:gd name="T96" fmla="*/ 98 w 144"/>
                <a:gd name="T97" fmla="*/ 62 h 232"/>
                <a:gd name="T98" fmla="*/ 97 w 144"/>
                <a:gd name="T99" fmla="*/ 55 h 232"/>
                <a:gd name="T100" fmla="*/ 94 w 144"/>
                <a:gd name="T101" fmla="*/ 49 h 232"/>
                <a:gd name="T102" fmla="*/ 91 w 144"/>
                <a:gd name="T103" fmla="*/ 44 h 232"/>
                <a:gd name="T104" fmla="*/ 87 w 144"/>
                <a:gd name="T105" fmla="*/ 40 h 232"/>
                <a:gd name="T106" fmla="*/ 81 w 144"/>
                <a:gd name="T107" fmla="*/ 37 h 232"/>
                <a:gd name="T108" fmla="*/ 74 w 144"/>
                <a:gd name="T109" fmla="*/ 35 h 232"/>
                <a:gd name="T110" fmla="*/ 65 w 144"/>
                <a:gd name="T111" fmla="*/ 34 h 232"/>
                <a:gd name="T112" fmla="*/ 46 w 144"/>
                <a:gd name="T113" fmla="*/ 34 h 232"/>
                <a:gd name="T114" fmla="*/ 46 w 144"/>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232">
                  <a:moveTo>
                    <a:pt x="0" y="0"/>
                  </a:moveTo>
                  <a:lnTo>
                    <a:pt x="82" y="0"/>
                  </a:lnTo>
                  <a:lnTo>
                    <a:pt x="82" y="0"/>
                  </a:lnTo>
                  <a:lnTo>
                    <a:pt x="90" y="1"/>
                  </a:lnTo>
                  <a:lnTo>
                    <a:pt x="98" y="2"/>
                  </a:lnTo>
                  <a:lnTo>
                    <a:pt x="105" y="4"/>
                  </a:lnTo>
                  <a:lnTo>
                    <a:pt x="111" y="6"/>
                  </a:lnTo>
                  <a:lnTo>
                    <a:pt x="117" y="9"/>
                  </a:lnTo>
                  <a:lnTo>
                    <a:pt x="122" y="13"/>
                  </a:lnTo>
                  <a:lnTo>
                    <a:pt x="127" y="17"/>
                  </a:lnTo>
                  <a:lnTo>
                    <a:pt x="131" y="22"/>
                  </a:lnTo>
                  <a:lnTo>
                    <a:pt x="134" y="27"/>
                  </a:lnTo>
                  <a:lnTo>
                    <a:pt x="137" y="32"/>
                  </a:lnTo>
                  <a:lnTo>
                    <a:pt x="141" y="45"/>
                  </a:lnTo>
                  <a:lnTo>
                    <a:pt x="144" y="57"/>
                  </a:lnTo>
                  <a:lnTo>
                    <a:pt x="144" y="70"/>
                  </a:lnTo>
                  <a:lnTo>
                    <a:pt x="144" y="70"/>
                  </a:lnTo>
                  <a:lnTo>
                    <a:pt x="144" y="78"/>
                  </a:lnTo>
                  <a:lnTo>
                    <a:pt x="143" y="86"/>
                  </a:lnTo>
                  <a:lnTo>
                    <a:pt x="141" y="94"/>
                  </a:lnTo>
                  <a:lnTo>
                    <a:pt x="139" y="101"/>
                  </a:lnTo>
                  <a:lnTo>
                    <a:pt x="136" y="107"/>
                  </a:lnTo>
                  <a:lnTo>
                    <a:pt x="133" y="112"/>
                  </a:lnTo>
                  <a:lnTo>
                    <a:pt x="129" y="118"/>
                  </a:lnTo>
                  <a:lnTo>
                    <a:pt x="124" y="123"/>
                  </a:lnTo>
                  <a:lnTo>
                    <a:pt x="119" y="127"/>
                  </a:lnTo>
                  <a:lnTo>
                    <a:pt x="114" y="130"/>
                  </a:lnTo>
                  <a:lnTo>
                    <a:pt x="108" y="133"/>
                  </a:lnTo>
                  <a:lnTo>
                    <a:pt x="101" y="136"/>
                  </a:lnTo>
                  <a:lnTo>
                    <a:pt x="95" y="137"/>
                  </a:lnTo>
                  <a:lnTo>
                    <a:pt x="87" y="139"/>
                  </a:lnTo>
                  <a:lnTo>
                    <a:pt x="71" y="140"/>
                  </a:lnTo>
                  <a:lnTo>
                    <a:pt x="46" y="140"/>
                  </a:lnTo>
                  <a:lnTo>
                    <a:pt x="46" y="232"/>
                  </a:lnTo>
                  <a:lnTo>
                    <a:pt x="0" y="232"/>
                  </a:lnTo>
                  <a:lnTo>
                    <a:pt x="0" y="0"/>
                  </a:lnTo>
                  <a:close/>
                  <a:moveTo>
                    <a:pt x="46" y="105"/>
                  </a:moveTo>
                  <a:lnTo>
                    <a:pt x="67" y="105"/>
                  </a:lnTo>
                  <a:lnTo>
                    <a:pt x="67" y="105"/>
                  </a:lnTo>
                  <a:lnTo>
                    <a:pt x="74" y="104"/>
                  </a:lnTo>
                  <a:lnTo>
                    <a:pt x="80" y="103"/>
                  </a:lnTo>
                  <a:lnTo>
                    <a:pt x="85" y="100"/>
                  </a:lnTo>
                  <a:lnTo>
                    <a:pt x="90" y="96"/>
                  </a:lnTo>
                  <a:lnTo>
                    <a:pt x="93" y="92"/>
                  </a:lnTo>
                  <a:lnTo>
                    <a:pt x="96" y="86"/>
                  </a:lnTo>
                  <a:lnTo>
                    <a:pt x="98" y="79"/>
                  </a:lnTo>
                  <a:lnTo>
                    <a:pt x="98" y="70"/>
                  </a:lnTo>
                  <a:lnTo>
                    <a:pt x="98" y="70"/>
                  </a:lnTo>
                  <a:lnTo>
                    <a:pt x="98" y="62"/>
                  </a:lnTo>
                  <a:lnTo>
                    <a:pt x="97" y="55"/>
                  </a:lnTo>
                  <a:lnTo>
                    <a:pt x="94" y="49"/>
                  </a:lnTo>
                  <a:lnTo>
                    <a:pt x="91" y="44"/>
                  </a:lnTo>
                  <a:lnTo>
                    <a:pt x="87" y="40"/>
                  </a:lnTo>
                  <a:lnTo>
                    <a:pt x="81" y="37"/>
                  </a:lnTo>
                  <a:lnTo>
                    <a:pt x="74" y="35"/>
                  </a:lnTo>
                  <a:lnTo>
                    <a:pt x="65" y="34"/>
                  </a:lnTo>
                  <a:lnTo>
                    <a:pt x="46" y="34"/>
                  </a:lnTo>
                  <a:lnTo>
                    <a:pt x="46" y="105"/>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 name="Freeform 10"/>
            <p:cNvSpPr>
              <a:spLocks/>
            </p:cNvSpPr>
            <p:nvPr userDrawn="1"/>
          </p:nvSpPr>
          <p:spPr bwMode="auto">
            <a:xfrm>
              <a:off x="8188325"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4" name="Freeform 11"/>
            <p:cNvSpPr>
              <a:spLocks noEditPoints="1"/>
            </p:cNvSpPr>
            <p:nvPr userDrawn="1"/>
          </p:nvSpPr>
          <p:spPr bwMode="auto">
            <a:xfrm>
              <a:off x="8315325" y="4805363"/>
              <a:ext cx="82550" cy="123825"/>
            </a:xfrm>
            <a:custGeom>
              <a:avLst/>
              <a:gdLst>
                <a:gd name="T0" fmla="*/ 87 w 157"/>
                <a:gd name="T1" fmla="*/ 0 h 232"/>
                <a:gd name="T2" fmla="*/ 101 w 157"/>
                <a:gd name="T3" fmla="*/ 1 h 232"/>
                <a:gd name="T4" fmla="*/ 124 w 157"/>
                <a:gd name="T5" fmla="*/ 9 h 232"/>
                <a:gd name="T6" fmla="*/ 132 w 157"/>
                <a:gd name="T7" fmla="*/ 15 h 232"/>
                <a:gd name="T8" fmla="*/ 139 w 157"/>
                <a:gd name="T9" fmla="*/ 23 h 232"/>
                <a:gd name="T10" fmla="*/ 144 w 157"/>
                <a:gd name="T11" fmla="*/ 33 h 232"/>
                <a:gd name="T12" fmla="*/ 147 w 157"/>
                <a:gd name="T13" fmla="*/ 46 h 232"/>
                <a:gd name="T14" fmla="*/ 149 w 157"/>
                <a:gd name="T15" fmla="*/ 60 h 232"/>
                <a:gd name="T16" fmla="*/ 146 w 157"/>
                <a:gd name="T17" fmla="*/ 81 h 232"/>
                <a:gd name="T18" fmla="*/ 139 w 157"/>
                <a:gd name="T19" fmla="*/ 98 h 232"/>
                <a:gd name="T20" fmla="*/ 127 w 157"/>
                <a:gd name="T21" fmla="*/ 110 h 232"/>
                <a:gd name="T22" fmla="*/ 110 w 157"/>
                <a:gd name="T23" fmla="*/ 118 h 232"/>
                <a:gd name="T24" fmla="*/ 110 w 157"/>
                <a:gd name="T25" fmla="*/ 118 h 232"/>
                <a:gd name="T26" fmla="*/ 129 w 157"/>
                <a:gd name="T27" fmla="*/ 124 h 232"/>
                <a:gd name="T28" fmla="*/ 136 w 157"/>
                <a:gd name="T29" fmla="*/ 129 h 232"/>
                <a:gd name="T30" fmla="*/ 140 w 157"/>
                <a:gd name="T31" fmla="*/ 137 h 232"/>
                <a:gd name="T32" fmla="*/ 146 w 157"/>
                <a:gd name="T33" fmla="*/ 157 h 232"/>
                <a:gd name="T34" fmla="*/ 147 w 157"/>
                <a:gd name="T35" fmla="*/ 188 h 232"/>
                <a:gd name="T36" fmla="*/ 148 w 157"/>
                <a:gd name="T37" fmla="*/ 205 h 232"/>
                <a:gd name="T38" fmla="*/ 151 w 157"/>
                <a:gd name="T39" fmla="*/ 221 h 232"/>
                <a:gd name="T40" fmla="*/ 155 w 157"/>
                <a:gd name="T41" fmla="*/ 228 h 232"/>
                <a:gd name="T42" fmla="*/ 157 w 157"/>
                <a:gd name="T43" fmla="*/ 232 h 232"/>
                <a:gd name="T44" fmla="*/ 108 w 157"/>
                <a:gd name="T45" fmla="*/ 232 h 232"/>
                <a:gd name="T46" fmla="*/ 103 w 157"/>
                <a:gd name="T47" fmla="*/ 221 h 232"/>
                <a:gd name="T48" fmla="*/ 102 w 157"/>
                <a:gd name="T49" fmla="*/ 208 h 232"/>
                <a:gd name="T50" fmla="*/ 100 w 157"/>
                <a:gd name="T51" fmla="*/ 163 h 232"/>
                <a:gd name="T52" fmla="*/ 99 w 157"/>
                <a:gd name="T53" fmla="*/ 151 h 232"/>
                <a:gd name="T54" fmla="*/ 94 w 157"/>
                <a:gd name="T55" fmla="*/ 142 h 232"/>
                <a:gd name="T56" fmla="*/ 84 w 157"/>
                <a:gd name="T57" fmla="*/ 136 h 232"/>
                <a:gd name="T58" fmla="*/ 72 w 157"/>
                <a:gd name="T59" fmla="*/ 134 h 232"/>
                <a:gd name="T60" fmla="*/ 48 w 157"/>
                <a:gd name="T61" fmla="*/ 232 h 232"/>
                <a:gd name="T62" fmla="*/ 0 w 157"/>
                <a:gd name="T63" fmla="*/ 0 h 232"/>
                <a:gd name="T64" fmla="*/ 67 w 157"/>
                <a:gd name="T65" fmla="*/ 101 h 232"/>
                <a:gd name="T66" fmla="*/ 75 w 157"/>
                <a:gd name="T67" fmla="*/ 101 h 232"/>
                <a:gd name="T68" fmla="*/ 87 w 157"/>
                <a:gd name="T69" fmla="*/ 97 h 232"/>
                <a:gd name="T70" fmla="*/ 97 w 157"/>
                <a:gd name="T71" fmla="*/ 89 h 232"/>
                <a:gd name="T72" fmla="*/ 102 w 157"/>
                <a:gd name="T73" fmla="*/ 75 h 232"/>
                <a:gd name="T74" fmla="*/ 102 w 157"/>
                <a:gd name="T75" fmla="*/ 67 h 232"/>
                <a:gd name="T76" fmla="*/ 100 w 157"/>
                <a:gd name="T77" fmla="*/ 53 h 232"/>
                <a:gd name="T78" fmla="*/ 94 w 157"/>
                <a:gd name="T79" fmla="*/ 43 h 232"/>
                <a:gd name="T80" fmla="*/ 83 w 157"/>
                <a:gd name="T81" fmla="*/ 37 h 232"/>
                <a:gd name="T82" fmla="*/ 69 w 157"/>
                <a:gd name="T83" fmla="*/ 34 h 232"/>
                <a:gd name="T84" fmla="*/ 48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7" y="0"/>
                  </a:lnTo>
                  <a:lnTo>
                    <a:pt x="87" y="0"/>
                  </a:lnTo>
                  <a:lnTo>
                    <a:pt x="101" y="1"/>
                  </a:lnTo>
                  <a:lnTo>
                    <a:pt x="113" y="4"/>
                  </a:lnTo>
                  <a:lnTo>
                    <a:pt x="124" y="9"/>
                  </a:lnTo>
                  <a:lnTo>
                    <a:pt x="128" y="12"/>
                  </a:lnTo>
                  <a:lnTo>
                    <a:pt x="132" y="15"/>
                  </a:lnTo>
                  <a:lnTo>
                    <a:pt x="136" y="19"/>
                  </a:lnTo>
                  <a:lnTo>
                    <a:pt x="139" y="23"/>
                  </a:lnTo>
                  <a:lnTo>
                    <a:pt x="142" y="28"/>
                  </a:lnTo>
                  <a:lnTo>
                    <a:pt x="144" y="33"/>
                  </a:lnTo>
                  <a:lnTo>
                    <a:pt x="146" y="40"/>
                  </a:lnTo>
                  <a:lnTo>
                    <a:pt x="147" y="46"/>
                  </a:lnTo>
                  <a:lnTo>
                    <a:pt x="149" y="60"/>
                  </a:lnTo>
                  <a:lnTo>
                    <a:pt x="149" y="60"/>
                  </a:lnTo>
                  <a:lnTo>
                    <a:pt x="148" y="71"/>
                  </a:lnTo>
                  <a:lnTo>
                    <a:pt x="146" y="81"/>
                  </a:lnTo>
                  <a:lnTo>
                    <a:pt x="143" y="90"/>
                  </a:lnTo>
                  <a:lnTo>
                    <a:pt x="139" y="98"/>
                  </a:lnTo>
                  <a:lnTo>
                    <a:pt x="134" y="104"/>
                  </a:lnTo>
                  <a:lnTo>
                    <a:pt x="127" y="110"/>
                  </a:lnTo>
                  <a:lnTo>
                    <a:pt x="119" y="114"/>
                  </a:lnTo>
                  <a:lnTo>
                    <a:pt x="110" y="118"/>
                  </a:lnTo>
                  <a:lnTo>
                    <a:pt x="110" y="118"/>
                  </a:lnTo>
                  <a:lnTo>
                    <a:pt x="110" y="118"/>
                  </a:lnTo>
                  <a:lnTo>
                    <a:pt x="121" y="120"/>
                  </a:lnTo>
                  <a:lnTo>
                    <a:pt x="129" y="124"/>
                  </a:lnTo>
                  <a:lnTo>
                    <a:pt x="133" y="126"/>
                  </a:lnTo>
                  <a:lnTo>
                    <a:pt x="136" y="129"/>
                  </a:lnTo>
                  <a:lnTo>
                    <a:pt x="138" y="133"/>
                  </a:lnTo>
                  <a:lnTo>
                    <a:pt x="140" y="137"/>
                  </a:lnTo>
                  <a:lnTo>
                    <a:pt x="144" y="146"/>
                  </a:lnTo>
                  <a:lnTo>
                    <a:pt x="146" y="157"/>
                  </a:lnTo>
                  <a:lnTo>
                    <a:pt x="147" y="171"/>
                  </a:lnTo>
                  <a:lnTo>
                    <a:pt x="147" y="188"/>
                  </a:lnTo>
                  <a:lnTo>
                    <a:pt x="147" y="188"/>
                  </a:lnTo>
                  <a:lnTo>
                    <a:pt x="148" y="205"/>
                  </a:lnTo>
                  <a:lnTo>
                    <a:pt x="149" y="217"/>
                  </a:lnTo>
                  <a:lnTo>
                    <a:pt x="151" y="221"/>
                  </a:lnTo>
                  <a:lnTo>
                    <a:pt x="152" y="225"/>
                  </a:lnTo>
                  <a:lnTo>
                    <a:pt x="155" y="228"/>
                  </a:lnTo>
                  <a:lnTo>
                    <a:pt x="157" y="230"/>
                  </a:lnTo>
                  <a:lnTo>
                    <a:pt x="157" y="232"/>
                  </a:lnTo>
                  <a:lnTo>
                    <a:pt x="108" y="232"/>
                  </a:lnTo>
                  <a:lnTo>
                    <a:pt x="108" y="232"/>
                  </a:lnTo>
                  <a:lnTo>
                    <a:pt x="105" y="227"/>
                  </a:lnTo>
                  <a:lnTo>
                    <a:pt x="103" y="221"/>
                  </a:lnTo>
                  <a:lnTo>
                    <a:pt x="102" y="215"/>
                  </a:lnTo>
                  <a:lnTo>
                    <a:pt x="102" y="208"/>
                  </a:lnTo>
                  <a:lnTo>
                    <a:pt x="100" y="163"/>
                  </a:lnTo>
                  <a:lnTo>
                    <a:pt x="100" y="163"/>
                  </a:lnTo>
                  <a:lnTo>
                    <a:pt x="100" y="157"/>
                  </a:lnTo>
                  <a:lnTo>
                    <a:pt x="99" y="151"/>
                  </a:lnTo>
                  <a:lnTo>
                    <a:pt x="96" y="146"/>
                  </a:lnTo>
                  <a:lnTo>
                    <a:pt x="94" y="142"/>
                  </a:lnTo>
                  <a:lnTo>
                    <a:pt x="89" y="139"/>
                  </a:lnTo>
                  <a:lnTo>
                    <a:pt x="84" y="136"/>
                  </a:lnTo>
                  <a:lnTo>
                    <a:pt x="79" y="135"/>
                  </a:lnTo>
                  <a:lnTo>
                    <a:pt x="72" y="134"/>
                  </a:lnTo>
                  <a:lnTo>
                    <a:pt x="48" y="134"/>
                  </a:lnTo>
                  <a:lnTo>
                    <a:pt x="48" y="232"/>
                  </a:lnTo>
                  <a:lnTo>
                    <a:pt x="0" y="232"/>
                  </a:lnTo>
                  <a:lnTo>
                    <a:pt x="0" y="0"/>
                  </a:lnTo>
                  <a:close/>
                  <a:moveTo>
                    <a:pt x="48" y="101"/>
                  </a:moveTo>
                  <a:lnTo>
                    <a:pt x="67" y="101"/>
                  </a:lnTo>
                  <a:lnTo>
                    <a:pt x="67" y="101"/>
                  </a:lnTo>
                  <a:lnTo>
                    <a:pt x="75" y="101"/>
                  </a:lnTo>
                  <a:lnTo>
                    <a:pt x="82" y="99"/>
                  </a:lnTo>
                  <a:lnTo>
                    <a:pt x="87" y="97"/>
                  </a:lnTo>
                  <a:lnTo>
                    <a:pt x="92" y="93"/>
                  </a:lnTo>
                  <a:lnTo>
                    <a:pt x="97" y="89"/>
                  </a:lnTo>
                  <a:lnTo>
                    <a:pt x="100" y="83"/>
                  </a:lnTo>
                  <a:lnTo>
                    <a:pt x="102" y="75"/>
                  </a:lnTo>
                  <a:lnTo>
                    <a:pt x="102" y="67"/>
                  </a:lnTo>
                  <a:lnTo>
                    <a:pt x="102" y="67"/>
                  </a:lnTo>
                  <a:lnTo>
                    <a:pt x="102" y="59"/>
                  </a:lnTo>
                  <a:lnTo>
                    <a:pt x="100" y="53"/>
                  </a:lnTo>
                  <a:lnTo>
                    <a:pt x="98" y="48"/>
                  </a:lnTo>
                  <a:lnTo>
                    <a:pt x="94" y="43"/>
                  </a:lnTo>
                  <a:lnTo>
                    <a:pt x="89" y="40"/>
                  </a:lnTo>
                  <a:lnTo>
                    <a:pt x="83" y="37"/>
                  </a:lnTo>
                  <a:lnTo>
                    <a:pt x="77" y="35"/>
                  </a:lnTo>
                  <a:lnTo>
                    <a:pt x="69" y="34"/>
                  </a:lnTo>
                  <a:lnTo>
                    <a:pt x="48" y="34"/>
                  </a:lnTo>
                  <a:lnTo>
                    <a:pt x="48"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5" name="Freeform 12"/>
            <p:cNvSpPr>
              <a:spLocks/>
            </p:cNvSpPr>
            <p:nvPr userDrawn="1"/>
          </p:nvSpPr>
          <p:spPr bwMode="auto">
            <a:xfrm>
              <a:off x="8413750"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6" name="Freeform 13"/>
            <p:cNvSpPr>
              <a:spLocks/>
            </p:cNvSpPr>
            <p:nvPr userDrawn="1"/>
          </p:nvSpPr>
          <p:spPr bwMode="auto">
            <a:xfrm>
              <a:off x="8497888" y="4805363"/>
              <a:ext cx="80963" cy="123825"/>
            </a:xfrm>
            <a:custGeom>
              <a:avLst/>
              <a:gdLst>
                <a:gd name="T0" fmla="*/ 54 w 154"/>
                <a:gd name="T1" fmla="*/ 0 h 232"/>
                <a:gd name="T2" fmla="*/ 111 w 154"/>
                <a:gd name="T3" fmla="*/ 159 h 232"/>
                <a:gd name="T4" fmla="*/ 112 w 154"/>
                <a:gd name="T5" fmla="*/ 159 h 232"/>
                <a:gd name="T6" fmla="*/ 112 w 154"/>
                <a:gd name="T7" fmla="*/ 0 h 232"/>
                <a:gd name="T8" fmla="*/ 154 w 154"/>
                <a:gd name="T9" fmla="*/ 0 h 232"/>
                <a:gd name="T10" fmla="*/ 154 w 154"/>
                <a:gd name="T11" fmla="*/ 232 h 232"/>
                <a:gd name="T12" fmla="*/ 102 w 154"/>
                <a:gd name="T13" fmla="*/ 232 h 232"/>
                <a:gd name="T14" fmla="*/ 44 w 154"/>
                <a:gd name="T15" fmla="*/ 70 h 232"/>
                <a:gd name="T16" fmla="*/ 44 w 154"/>
                <a:gd name="T17" fmla="*/ 70 h 232"/>
                <a:gd name="T18" fmla="*/ 44 w 154"/>
                <a:gd name="T19" fmla="*/ 232 h 232"/>
                <a:gd name="T20" fmla="*/ 0 w 154"/>
                <a:gd name="T21" fmla="*/ 232 h 232"/>
                <a:gd name="T22" fmla="*/ 0 w 154"/>
                <a:gd name="T23" fmla="*/ 0 h 232"/>
                <a:gd name="T24" fmla="*/ 54 w 154"/>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32">
                  <a:moveTo>
                    <a:pt x="54" y="0"/>
                  </a:moveTo>
                  <a:lnTo>
                    <a:pt x="111" y="159"/>
                  </a:lnTo>
                  <a:lnTo>
                    <a:pt x="112" y="159"/>
                  </a:lnTo>
                  <a:lnTo>
                    <a:pt x="112" y="0"/>
                  </a:lnTo>
                  <a:lnTo>
                    <a:pt x="154" y="0"/>
                  </a:lnTo>
                  <a:lnTo>
                    <a:pt x="154" y="232"/>
                  </a:lnTo>
                  <a:lnTo>
                    <a:pt x="102" y="232"/>
                  </a:lnTo>
                  <a:lnTo>
                    <a:pt x="44" y="70"/>
                  </a:lnTo>
                  <a:lnTo>
                    <a:pt x="44" y="70"/>
                  </a:lnTo>
                  <a:lnTo>
                    <a:pt x="44" y="232"/>
                  </a:lnTo>
                  <a:lnTo>
                    <a:pt x="0" y="232"/>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 name="Freeform 14"/>
            <p:cNvSpPr>
              <a:spLocks noEditPoints="1"/>
            </p:cNvSpPr>
            <p:nvPr userDrawn="1"/>
          </p:nvSpPr>
          <p:spPr bwMode="auto">
            <a:xfrm>
              <a:off x="8589963" y="4805363"/>
              <a:ext cx="95250" cy="123825"/>
            </a:xfrm>
            <a:custGeom>
              <a:avLst/>
              <a:gdLst>
                <a:gd name="T0" fmla="*/ 61 w 180"/>
                <a:gd name="T1" fmla="*/ 0 h 232"/>
                <a:gd name="T2" fmla="*/ 119 w 180"/>
                <a:gd name="T3" fmla="*/ 0 h 232"/>
                <a:gd name="T4" fmla="*/ 180 w 180"/>
                <a:gd name="T5" fmla="*/ 232 h 232"/>
                <a:gd name="T6" fmla="*/ 131 w 180"/>
                <a:gd name="T7" fmla="*/ 232 h 232"/>
                <a:gd name="T8" fmla="*/ 121 w 180"/>
                <a:gd name="T9" fmla="*/ 183 h 232"/>
                <a:gd name="T10" fmla="*/ 59 w 180"/>
                <a:gd name="T11" fmla="*/ 183 h 232"/>
                <a:gd name="T12" fmla="*/ 48 w 180"/>
                <a:gd name="T13" fmla="*/ 232 h 232"/>
                <a:gd name="T14" fmla="*/ 0 w 180"/>
                <a:gd name="T15" fmla="*/ 232 h 232"/>
                <a:gd name="T16" fmla="*/ 61 w 180"/>
                <a:gd name="T17" fmla="*/ 0 h 232"/>
                <a:gd name="T18" fmla="*/ 67 w 180"/>
                <a:gd name="T19" fmla="*/ 145 h 232"/>
                <a:gd name="T20" fmla="*/ 113 w 180"/>
                <a:gd name="T21" fmla="*/ 145 h 232"/>
                <a:gd name="T22" fmla="*/ 90 w 180"/>
                <a:gd name="T23" fmla="*/ 41 h 232"/>
                <a:gd name="T24" fmla="*/ 90 w 180"/>
                <a:gd name="T25" fmla="*/ 41 h 232"/>
                <a:gd name="T26" fmla="*/ 67 w 180"/>
                <a:gd name="T27" fmla="*/ 14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32">
                  <a:moveTo>
                    <a:pt x="61" y="0"/>
                  </a:moveTo>
                  <a:lnTo>
                    <a:pt x="119" y="0"/>
                  </a:lnTo>
                  <a:lnTo>
                    <a:pt x="180" y="232"/>
                  </a:lnTo>
                  <a:lnTo>
                    <a:pt x="131" y="232"/>
                  </a:lnTo>
                  <a:lnTo>
                    <a:pt x="121" y="183"/>
                  </a:lnTo>
                  <a:lnTo>
                    <a:pt x="59" y="183"/>
                  </a:lnTo>
                  <a:lnTo>
                    <a:pt x="48" y="232"/>
                  </a:lnTo>
                  <a:lnTo>
                    <a:pt x="0" y="232"/>
                  </a:lnTo>
                  <a:lnTo>
                    <a:pt x="61" y="0"/>
                  </a:lnTo>
                  <a:close/>
                  <a:moveTo>
                    <a:pt x="67" y="145"/>
                  </a:moveTo>
                  <a:lnTo>
                    <a:pt x="113" y="145"/>
                  </a:lnTo>
                  <a:lnTo>
                    <a:pt x="90" y="41"/>
                  </a:lnTo>
                  <a:lnTo>
                    <a:pt x="90" y="41"/>
                  </a:lnTo>
                  <a:lnTo>
                    <a:pt x="67"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8" name="Freeform 15"/>
            <p:cNvSpPr>
              <a:spLocks/>
            </p:cNvSpPr>
            <p:nvPr userDrawn="1"/>
          </p:nvSpPr>
          <p:spPr bwMode="auto">
            <a:xfrm>
              <a:off x="8691563" y="4805363"/>
              <a:ext cx="77788" cy="125413"/>
            </a:xfrm>
            <a:custGeom>
              <a:avLst/>
              <a:gdLst>
                <a:gd name="T0" fmla="*/ 46 w 148"/>
                <a:gd name="T1" fmla="*/ 0 h 236"/>
                <a:gd name="T2" fmla="*/ 46 w 148"/>
                <a:gd name="T3" fmla="*/ 162 h 236"/>
                <a:gd name="T4" fmla="*/ 46 w 148"/>
                <a:gd name="T5" fmla="*/ 162 h 236"/>
                <a:gd name="T6" fmla="*/ 47 w 148"/>
                <a:gd name="T7" fmla="*/ 170 h 236"/>
                <a:gd name="T8" fmla="*/ 48 w 148"/>
                <a:gd name="T9" fmla="*/ 178 h 236"/>
                <a:gd name="T10" fmla="*/ 49 w 148"/>
                <a:gd name="T11" fmla="*/ 184 h 236"/>
                <a:gd name="T12" fmla="*/ 52 w 148"/>
                <a:gd name="T13" fmla="*/ 190 h 236"/>
                <a:gd name="T14" fmla="*/ 55 w 148"/>
                <a:gd name="T15" fmla="*/ 195 h 236"/>
                <a:gd name="T16" fmla="*/ 60 w 148"/>
                <a:gd name="T17" fmla="*/ 199 h 236"/>
                <a:gd name="T18" fmla="*/ 67 w 148"/>
                <a:gd name="T19" fmla="*/ 202 h 236"/>
                <a:gd name="T20" fmla="*/ 74 w 148"/>
                <a:gd name="T21" fmla="*/ 202 h 236"/>
                <a:gd name="T22" fmla="*/ 74 w 148"/>
                <a:gd name="T23" fmla="*/ 202 h 236"/>
                <a:gd name="T24" fmla="*/ 82 w 148"/>
                <a:gd name="T25" fmla="*/ 202 h 236"/>
                <a:gd name="T26" fmla="*/ 88 w 148"/>
                <a:gd name="T27" fmla="*/ 199 h 236"/>
                <a:gd name="T28" fmla="*/ 92 w 148"/>
                <a:gd name="T29" fmla="*/ 195 h 236"/>
                <a:gd name="T30" fmla="*/ 96 w 148"/>
                <a:gd name="T31" fmla="*/ 190 h 236"/>
                <a:gd name="T32" fmla="*/ 98 w 148"/>
                <a:gd name="T33" fmla="*/ 184 h 236"/>
                <a:gd name="T34" fmla="*/ 100 w 148"/>
                <a:gd name="T35" fmla="*/ 178 h 236"/>
                <a:gd name="T36" fmla="*/ 101 w 148"/>
                <a:gd name="T37" fmla="*/ 170 h 236"/>
                <a:gd name="T38" fmla="*/ 101 w 148"/>
                <a:gd name="T39" fmla="*/ 162 h 236"/>
                <a:gd name="T40" fmla="*/ 101 w 148"/>
                <a:gd name="T41" fmla="*/ 0 h 236"/>
                <a:gd name="T42" fmla="*/ 148 w 148"/>
                <a:gd name="T43" fmla="*/ 0 h 236"/>
                <a:gd name="T44" fmla="*/ 148 w 148"/>
                <a:gd name="T45" fmla="*/ 162 h 236"/>
                <a:gd name="T46" fmla="*/ 148 w 148"/>
                <a:gd name="T47" fmla="*/ 162 h 236"/>
                <a:gd name="T48" fmla="*/ 148 w 148"/>
                <a:gd name="T49" fmla="*/ 172 h 236"/>
                <a:gd name="T50" fmla="*/ 147 w 148"/>
                <a:gd name="T51" fmla="*/ 182 h 236"/>
                <a:gd name="T52" fmla="*/ 144 w 148"/>
                <a:gd name="T53" fmla="*/ 190 h 236"/>
                <a:gd name="T54" fmla="*/ 141 w 148"/>
                <a:gd name="T55" fmla="*/ 199 h 236"/>
                <a:gd name="T56" fmla="*/ 138 w 148"/>
                <a:gd name="T57" fmla="*/ 206 h 236"/>
                <a:gd name="T58" fmla="*/ 134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8 w 148"/>
                <a:gd name="T73" fmla="*/ 236 h 236"/>
                <a:gd name="T74" fmla="*/ 74 w 148"/>
                <a:gd name="T75" fmla="*/ 236 h 236"/>
                <a:gd name="T76" fmla="*/ 74 w 148"/>
                <a:gd name="T77" fmla="*/ 236 h 236"/>
                <a:gd name="T78" fmla="*/ 59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6 w 148"/>
                <a:gd name="T97" fmla="*/ 200 h 236"/>
                <a:gd name="T98" fmla="*/ 4 w 148"/>
                <a:gd name="T99" fmla="*/ 191 h 236"/>
                <a:gd name="T100" fmla="*/ 2 w 148"/>
                <a:gd name="T101" fmla="*/ 182 h 236"/>
                <a:gd name="T102" fmla="*/ 1 w 148"/>
                <a:gd name="T103" fmla="*/ 173 h 236"/>
                <a:gd name="T104" fmla="*/ 0 w 148"/>
                <a:gd name="T105" fmla="*/ 162 h 236"/>
                <a:gd name="T106" fmla="*/ 0 w 148"/>
                <a:gd name="T107" fmla="*/ 0 h 236"/>
                <a:gd name="T108" fmla="*/ 46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6" y="0"/>
                  </a:moveTo>
                  <a:lnTo>
                    <a:pt x="46" y="162"/>
                  </a:lnTo>
                  <a:lnTo>
                    <a:pt x="46" y="162"/>
                  </a:lnTo>
                  <a:lnTo>
                    <a:pt x="47" y="170"/>
                  </a:lnTo>
                  <a:lnTo>
                    <a:pt x="48" y="178"/>
                  </a:lnTo>
                  <a:lnTo>
                    <a:pt x="49" y="184"/>
                  </a:lnTo>
                  <a:lnTo>
                    <a:pt x="52" y="190"/>
                  </a:lnTo>
                  <a:lnTo>
                    <a:pt x="55" y="195"/>
                  </a:lnTo>
                  <a:lnTo>
                    <a:pt x="60" y="199"/>
                  </a:lnTo>
                  <a:lnTo>
                    <a:pt x="67" y="202"/>
                  </a:lnTo>
                  <a:lnTo>
                    <a:pt x="74" y="202"/>
                  </a:lnTo>
                  <a:lnTo>
                    <a:pt x="74" y="202"/>
                  </a:lnTo>
                  <a:lnTo>
                    <a:pt x="82" y="202"/>
                  </a:lnTo>
                  <a:lnTo>
                    <a:pt x="88" y="199"/>
                  </a:lnTo>
                  <a:lnTo>
                    <a:pt x="92" y="195"/>
                  </a:lnTo>
                  <a:lnTo>
                    <a:pt x="96" y="190"/>
                  </a:lnTo>
                  <a:lnTo>
                    <a:pt x="98" y="184"/>
                  </a:lnTo>
                  <a:lnTo>
                    <a:pt x="100" y="178"/>
                  </a:lnTo>
                  <a:lnTo>
                    <a:pt x="101" y="170"/>
                  </a:lnTo>
                  <a:lnTo>
                    <a:pt x="101" y="162"/>
                  </a:lnTo>
                  <a:lnTo>
                    <a:pt x="101" y="0"/>
                  </a:lnTo>
                  <a:lnTo>
                    <a:pt x="148" y="0"/>
                  </a:lnTo>
                  <a:lnTo>
                    <a:pt x="148" y="162"/>
                  </a:lnTo>
                  <a:lnTo>
                    <a:pt x="148" y="162"/>
                  </a:lnTo>
                  <a:lnTo>
                    <a:pt x="148" y="172"/>
                  </a:lnTo>
                  <a:lnTo>
                    <a:pt x="147" y="182"/>
                  </a:lnTo>
                  <a:lnTo>
                    <a:pt x="144" y="190"/>
                  </a:lnTo>
                  <a:lnTo>
                    <a:pt x="141" y="199"/>
                  </a:lnTo>
                  <a:lnTo>
                    <a:pt x="138" y="206"/>
                  </a:lnTo>
                  <a:lnTo>
                    <a:pt x="134" y="212"/>
                  </a:lnTo>
                  <a:lnTo>
                    <a:pt x="130" y="217"/>
                  </a:lnTo>
                  <a:lnTo>
                    <a:pt x="125" y="221"/>
                  </a:lnTo>
                  <a:lnTo>
                    <a:pt x="120" y="225"/>
                  </a:lnTo>
                  <a:lnTo>
                    <a:pt x="114" y="228"/>
                  </a:lnTo>
                  <a:lnTo>
                    <a:pt x="108" y="231"/>
                  </a:lnTo>
                  <a:lnTo>
                    <a:pt x="102" y="233"/>
                  </a:lnTo>
                  <a:lnTo>
                    <a:pt x="88" y="236"/>
                  </a:lnTo>
                  <a:lnTo>
                    <a:pt x="74" y="236"/>
                  </a:lnTo>
                  <a:lnTo>
                    <a:pt x="74" y="236"/>
                  </a:lnTo>
                  <a:lnTo>
                    <a:pt x="59" y="236"/>
                  </a:lnTo>
                  <a:lnTo>
                    <a:pt x="46" y="234"/>
                  </a:lnTo>
                  <a:lnTo>
                    <a:pt x="40" y="232"/>
                  </a:lnTo>
                  <a:lnTo>
                    <a:pt x="34" y="229"/>
                  </a:lnTo>
                  <a:lnTo>
                    <a:pt x="28" y="226"/>
                  </a:lnTo>
                  <a:lnTo>
                    <a:pt x="23" y="223"/>
                  </a:lnTo>
                  <a:lnTo>
                    <a:pt x="18" y="218"/>
                  </a:lnTo>
                  <a:lnTo>
                    <a:pt x="14" y="213"/>
                  </a:lnTo>
                  <a:lnTo>
                    <a:pt x="10" y="207"/>
                  </a:lnTo>
                  <a:lnTo>
                    <a:pt x="6" y="200"/>
                  </a:lnTo>
                  <a:lnTo>
                    <a:pt x="4" y="191"/>
                  </a:lnTo>
                  <a:lnTo>
                    <a:pt x="2" y="182"/>
                  </a:lnTo>
                  <a:lnTo>
                    <a:pt x="1" y="173"/>
                  </a:lnTo>
                  <a:lnTo>
                    <a:pt x="0" y="162"/>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9" name="Freeform 16"/>
            <p:cNvSpPr>
              <a:spLocks/>
            </p:cNvSpPr>
            <p:nvPr userDrawn="1"/>
          </p:nvSpPr>
          <p:spPr bwMode="auto">
            <a:xfrm>
              <a:off x="8789988" y="4805363"/>
              <a:ext cx="69850" cy="123825"/>
            </a:xfrm>
            <a:custGeom>
              <a:avLst/>
              <a:gdLst>
                <a:gd name="T0" fmla="*/ 0 w 130"/>
                <a:gd name="T1" fmla="*/ 232 h 232"/>
                <a:gd name="T2" fmla="*/ 0 w 130"/>
                <a:gd name="T3" fmla="*/ 0 h 232"/>
                <a:gd name="T4" fmla="*/ 47 w 130"/>
                <a:gd name="T5" fmla="*/ 0 h 232"/>
                <a:gd name="T6" fmla="*/ 47 w 130"/>
                <a:gd name="T7" fmla="*/ 193 h 232"/>
                <a:gd name="T8" fmla="*/ 130 w 130"/>
                <a:gd name="T9" fmla="*/ 193 h 232"/>
                <a:gd name="T10" fmla="*/ 130 w 130"/>
                <a:gd name="T11" fmla="*/ 232 h 232"/>
                <a:gd name="T12" fmla="*/ 0 w 130"/>
                <a:gd name="T13" fmla="*/ 232 h 232"/>
              </a:gdLst>
              <a:ahLst/>
              <a:cxnLst>
                <a:cxn ang="0">
                  <a:pos x="T0" y="T1"/>
                </a:cxn>
                <a:cxn ang="0">
                  <a:pos x="T2" y="T3"/>
                </a:cxn>
                <a:cxn ang="0">
                  <a:pos x="T4" y="T5"/>
                </a:cxn>
                <a:cxn ang="0">
                  <a:pos x="T6" y="T7"/>
                </a:cxn>
                <a:cxn ang="0">
                  <a:pos x="T8" y="T9"/>
                </a:cxn>
                <a:cxn ang="0">
                  <a:pos x="T10" y="T11"/>
                </a:cxn>
                <a:cxn ang="0">
                  <a:pos x="T12" y="T13"/>
                </a:cxn>
              </a:cxnLst>
              <a:rect l="0" t="0" r="r" b="b"/>
              <a:pathLst>
                <a:path w="130" h="232">
                  <a:moveTo>
                    <a:pt x="0" y="232"/>
                  </a:moveTo>
                  <a:lnTo>
                    <a:pt x="0" y="0"/>
                  </a:lnTo>
                  <a:lnTo>
                    <a:pt x="47" y="0"/>
                  </a:lnTo>
                  <a:lnTo>
                    <a:pt x="47" y="193"/>
                  </a:lnTo>
                  <a:lnTo>
                    <a:pt x="130" y="193"/>
                  </a:lnTo>
                  <a:lnTo>
                    <a:pt x="130" y="232"/>
                  </a:lnTo>
                  <a:lnTo>
                    <a:pt x="0"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1" name="Freeform 17"/>
            <p:cNvSpPr>
              <a:spLocks/>
            </p:cNvSpPr>
            <p:nvPr userDrawn="1"/>
          </p:nvSpPr>
          <p:spPr bwMode="auto">
            <a:xfrm>
              <a:off x="8848725" y="4805363"/>
              <a:ext cx="77788" cy="123825"/>
            </a:xfrm>
            <a:custGeom>
              <a:avLst/>
              <a:gdLst>
                <a:gd name="T0" fmla="*/ 148 w 148"/>
                <a:gd name="T1" fmla="*/ 0 h 232"/>
                <a:gd name="T2" fmla="*/ 148 w 148"/>
                <a:gd name="T3" fmla="*/ 39 h 232"/>
                <a:gd name="T4" fmla="*/ 97 w 148"/>
                <a:gd name="T5" fmla="*/ 39 h 232"/>
                <a:gd name="T6" fmla="*/ 97 w 148"/>
                <a:gd name="T7" fmla="*/ 232 h 232"/>
                <a:gd name="T8" fmla="*/ 51 w 148"/>
                <a:gd name="T9" fmla="*/ 232 h 232"/>
                <a:gd name="T10" fmla="*/ 51 w 148"/>
                <a:gd name="T11" fmla="*/ 39 h 232"/>
                <a:gd name="T12" fmla="*/ 0 w 148"/>
                <a:gd name="T13" fmla="*/ 39 h 232"/>
                <a:gd name="T14" fmla="*/ 0 w 148"/>
                <a:gd name="T15" fmla="*/ 0 h 232"/>
                <a:gd name="T16" fmla="*/ 148 w 148"/>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232">
                  <a:moveTo>
                    <a:pt x="148" y="0"/>
                  </a:moveTo>
                  <a:lnTo>
                    <a:pt x="148" y="39"/>
                  </a:lnTo>
                  <a:lnTo>
                    <a:pt x="97" y="39"/>
                  </a:lnTo>
                  <a:lnTo>
                    <a:pt x="97" y="232"/>
                  </a:lnTo>
                  <a:lnTo>
                    <a:pt x="51" y="232"/>
                  </a:lnTo>
                  <a:lnTo>
                    <a:pt x="51" y="39"/>
                  </a:lnTo>
                  <a:lnTo>
                    <a:pt x="0" y="39"/>
                  </a:lnTo>
                  <a:lnTo>
                    <a:pt x="0" y="0"/>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grpSp>
      <p:pic>
        <p:nvPicPr>
          <p:cNvPr id="1042" name="Picture 18" descr="C:\Users\ARNAUD~1\AppData\Local\Temp\VMwareDnD\933dad87\3_brands_logotypes_bi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0975" y="6234115"/>
            <a:ext cx="900000" cy="2895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3"/>
          <p:cNvSpPr txBox="1">
            <a:spLocks noChangeArrowheads="1"/>
          </p:cNvSpPr>
          <p:nvPr userDrawn="1"/>
        </p:nvSpPr>
        <p:spPr bwMode="auto">
          <a:xfrm>
            <a:off x="1331120" y="6290985"/>
            <a:ext cx="2520000"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DISG</a:t>
            </a:r>
          </a:p>
        </p:txBody>
      </p:sp>
      <p:cxnSp>
        <p:nvCxnSpPr>
          <p:cNvPr id="23" name="Connecteur droit 22"/>
          <p:cNvCxnSpPr/>
          <p:nvPr userDrawn="1"/>
        </p:nvCxnSpPr>
        <p:spPr>
          <a:xfrm>
            <a:off x="3858263"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Box 23"/>
          <p:cNvSpPr txBox="1">
            <a:spLocks noChangeArrowheads="1"/>
          </p:cNvSpPr>
          <p:nvPr userDrawn="1"/>
        </p:nvSpPr>
        <p:spPr bwMode="auto">
          <a:xfrm>
            <a:off x="3929857" y="6290985"/>
            <a:ext cx="900000"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AVRIL 2017</a:t>
            </a:r>
          </a:p>
        </p:txBody>
      </p:sp>
      <p:cxnSp>
        <p:nvCxnSpPr>
          <p:cNvPr id="26" name="Connecteur droit 25"/>
          <p:cNvCxnSpPr/>
          <p:nvPr userDrawn="1"/>
        </p:nvCxnSpPr>
        <p:spPr>
          <a:xfrm>
            <a:off x="1266825"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userDrawn="1"/>
        </p:nvCxnSpPr>
        <p:spPr>
          <a:xfrm>
            <a:off x="4837000"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Box 74"/>
          <p:cNvSpPr txBox="1">
            <a:spLocks noChangeArrowheads="1"/>
          </p:cNvSpPr>
          <p:nvPr userDrawn="1"/>
        </p:nvSpPr>
        <p:spPr bwMode="auto">
          <a:xfrm>
            <a:off x="5500174" y="6326863"/>
            <a:ext cx="901976" cy="161335"/>
          </a:xfrm>
          <a:prstGeom prst="rect">
            <a:avLst/>
          </a:prstGeom>
          <a:solidFill>
            <a:srgbClr val="FFFFFF"/>
          </a:solidFill>
          <a:ln w="6350">
            <a:solidFill>
              <a:srgbClr val="000000"/>
            </a:solidFill>
            <a:miter lim="800000"/>
            <a:headEnd/>
            <a:tailEnd/>
          </a:ln>
        </p:spPr>
        <p:txBody>
          <a:bodyPr wrap="none" lIns="0" tIns="0" rIns="0" bIns="0" anchor="ctr" anchorCtr="1"/>
          <a:lstStyle>
            <a:lvl1pPr eaLnBrk="0" hangingPunct="0">
              <a:spcBef>
                <a:spcPct val="0"/>
              </a:spcBef>
              <a:defRPr sz="2400">
                <a:solidFill>
                  <a:schemeClr val="tx1"/>
                </a:solidFill>
                <a:latin typeface="Arial" charset="0"/>
                <a:ea typeface="MS PGothic" pitchFamily="34" charset="-128"/>
              </a:defRPr>
            </a:lvl1pPr>
            <a:lvl2pPr marL="37931725" indent="-37474525"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fontAlgn="base" hangingPunct="1">
              <a:spcAft>
                <a:spcPct val="0"/>
              </a:spcAft>
              <a:defRPr/>
            </a:pPr>
            <a:r>
              <a:rPr lang="fr-FR" sz="667" dirty="0">
                <a:solidFill>
                  <a:srgbClr val="000000"/>
                </a:solidFill>
                <a:cs typeface="Arial" charset="0"/>
              </a:rPr>
              <a:t>Renault </a:t>
            </a:r>
            <a:r>
              <a:rPr lang="fr-FR" sz="667" dirty="0" err="1">
                <a:solidFill>
                  <a:srgbClr val="000000"/>
                </a:solidFill>
                <a:cs typeface="Arial" charset="0"/>
              </a:rPr>
              <a:t>Confidential</a:t>
            </a:r>
            <a:r>
              <a:rPr lang="fr-FR" sz="667" dirty="0">
                <a:solidFill>
                  <a:srgbClr val="000000"/>
                </a:solidFill>
                <a:cs typeface="Arial" charset="0"/>
              </a:rPr>
              <a:t> C</a:t>
            </a:r>
          </a:p>
        </p:txBody>
      </p:sp>
      <p:cxnSp>
        <p:nvCxnSpPr>
          <p:cNvPr id="62" name="Connecteur droit 61"/>
          <p:cNvCxnSpPr/>
          <p:nvPr userDrawn="1"/>
        </p:nvCxnSpPr>
        <p:spPr>
          <a:xfrm>
            <a:off x="7001080"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581758"/>
      </p:ext>
    </p:extLst>
  </p:cSld>
  <p:clrMap bg1="lt1" tx1="dk1" bg2="lt2" tx2="dk2" accent1="accent1" accent2="accent2" accent3="accent3" accent4="accent4" accent5="accent5" accent6="accent6" hlink="hlink" folHlink="folHlink"/>
  <p:sldLayoutIdLst>
    <p:sldLayoutId id="2147483706" r:id="rId1"/>
    <p:sldLayoutId id="2147483708" r:id="rId2"/>
  </p:sldLayoutIdLst>
  <p:hf hdr="0" ftr="0" dt="0"/>
  <p:txStyles>
    <p:titleStyle>
      <a:lvl1pPr algn="l" rtl="0" eaLnBrk="1" fontAlgn="base" hangingPunct="1">
        <a:spcBef>
          <a:spcPct val="0"/>
        </a:spcBef>
        <a:spcAft>
          <a:spcPct val="0"/>
        </a:spcAft>
        <a:defRPr sz="1800" b="1">
          <a:solidFill>
            <a:schemeClr val="tx1"/>
          </a:solidFill>
          <a:latin typeface="+mj-lt"/>
          <a:ea typeface="+mj-ea"/>
          <a:cs typeface="+mj-cs"/>
        </a:defRPr>
      </a:lvl1pPr>
      <a:lvl2pPr algn="l" rtl="0" eaLnBrk="1" fontAlgn="base" hangingPunct="1">
        <a:spcBef>
          <a:spcPct val="0"/>
        </a:spcBef>
        <a:spcAft>
          <a:spcPct val="0"/>
        </a:spcAft>
        <a:defRPr sz="1800" b="1">
          <a:solidFill>
            <a:schemeClr val="tx1"/>
          </a:solidFill>
          <a:latin typeface="Arial Narrow" pitchFamily="34" charset="0"/>
          <a:ea typeface="MS PGothic" pitchFamily="34" charset="-128"/>
        </a:defRPr>
      </a:lvl2pPr>
      <a:lvl3pPr algn="l" rtl="0" eaLnBrk="1" fontAlgn="base" hangingPunct="1">
        <a:spcBef>
          <a:spcPct val="0"/>
        </a:spcBef>
        <a:spcAft>
          <a:spcPct val="0"/>
        </a:spcAft>
        <a:defRPr sz="1800" b="1">
          <a:solidFill>
            <a:schemeClr val="tx1"/>
          </a:solidFill>
          <a:latin typeface="Arial Narrow" pitchFamily="34" charset="0"/>
          <a:ea typeface="MS PGothic" pitchFamily="34" charset="-128"/>
        </a:defRPr>
      </a:lvl3pPr>
      <a:lvl4pPr algn="l" rtl="0" eaLnBrk="1" fontAlgn="base" hangingPunct="1">
        <a:spcBef>
          <a:spcPct val="0"/>
        </a:spcBef>
        <a:spcAft>
          <a:spcPct val="0"/>
        </a:spcAft>
        <a:defRPr sz="1800" b="1">
          <a:solidFill>
            <a:schemeClr val="tx1"/>
          </a:solidFill>
          <a:latin typeface="Arial Narrow" pitchFamily="34" charset="0"/>
          <a:ea typeface="MS PGothic" pitchFamily="34" charset="-128"/>
        </a:defRPr>
      </a:lvl4pPr>
      <a:lvl5pPr algn="l" rtl="0" eaLnBrk="1" fontAlgn="base" hangingPunct="1">
        <a:spcBef>
          <a:spcPct val="0"/>
        </a:spcBef>
        <a:spcAft>
          <a:spcPct val="0"/>
        </a:spcAft>
        <a:defRPr sz="1800" b="1">
          <a:solidFill>
            <a:schemeClr val="tx1"/>
          </a:solidFill>
          <a:latin typeface="Arial Narrow" pitchFamily="34" charset="0"/>
          <a:ea typeface="MS PGothic" pitchFamily="34" charset="-128"/>
        </a:defRPr>
      </a:lvl5pPr>
      <a:lvl6pPr marL="342891" algn="l" rtl="0" eaLnBrk="1" fontAlgn="base" hangingPunct="1">
        <a:spcBef>
          <a:spcPct val="0"/>
        </a:spcBef>
        <a:spcAft>
          <a:spcPct val="0"/>
        </a:spcAft>
        <a:defRPr sz="1800" b="1">
          <a:solidFill>
            <a:schemeClr val="tx1"/>
          </a:solidFill>
          <a:latin typeface="Arial Narrow" pitchFamily="34" charset="0"/>
          <a:ea typeface="MS PGothic" pitchFamily="34" charset="-128"/>
        </a:defRPr>
      </a:lvl6pPr>
      <a:lvl7pPr marL="685783" algn="l" rtl="0" eaLnBrk="1" fontAlgn="base" hangingPunct="1">
        <a:spcBef>
          <a:spcPct val="0"/>
        </a:spcBef>
        <a:spcAft>
          <a:spcPct val="0"/>
        </a:spcAft>
        <a:defRPr sz="1800" b="1">
          <a:solidFill>
            <a:schemeClr val="tx1"/>
          </a:solidFill>
          <a:latin typeface="Arial Narrow" pitchFamily="34" charset="0"/>
          <a:ea typeface="MS PGothic" pitchFamily="34" charset="-128"/>
        </a:defRPr>
      </a:lvl7pPr>
      <a:lvl8pPr marL="1028674" algn="l" rtl="0" eaLnBrk="1" fontAlgn="base" hangingPunct="1">
        <a:spcBef>
          <a:spcPct val="0"/>
        </a:spcBef>
        <a:spcAft>
          <a:spcPct val="0"/>
        </a:spcAft>
        <a:defRPr sz="1800" b="1">
          <a:solidFill>
            <a:schemeClr val="tx1"/>
          </a:solidFill>
          <a:latin typeface="Arial Narrow" pitchFamily="34" charset="0"/>
          <a:ea typeface="MS PGothic" pitchFamily="34" charset="-128"/>
        </a:defRPr>
      </a:lvl8pPr>
      <a:lvl9pPr marL="1371566" algn="l" rtl="0" eaLnBrk="1" fontAlgn="base" hangingPunct="1">
        <a:spcBef>
          <a:spcPct val="0"/>
        </a:spcBef>
        <a:spcAft>
          <a:spcPct val="0"/>
        </a:spcAft>
        <a:defRPr sz="1800" b="1">
          <a:solidFill>
            <a:schemeClr val="tx1"/>
          </a:solidFill>
          <a:latin typeface="Arial Narrow" pitchFamily="34" charset="0"/>
          <a:ea typeface="MS PGothic" pitchFamily="34" charset="-128"/>
        </a:defRPr>
      </a:lvl9pPr>
    </p:titleStyle>
    <p:bodyStyle>
      <a:lvl1pPr marL="257168" indent="-257168" algn="l" rtl="0" eaLnBrk="1" fontAlgn="base" hangingPunct="1">
        <a:spcBef>
          <a:spcPct val="35000"/>
        </a:spcBef>
        <a:spcAft>
          <a:spcPct val="0"/>
        </a:spcAft>
        <a:buClr>
          <a:srgbClr val="F7B100"/>
        </a:buClr>
        <a:buFont typeface="Wingdings" pitchFamily="2" charset="2"/>
        <a:buChar char="§"/>
        <a:defRPr sz="1500" b="1">
          <a:solidFill>
            <a:schemeClr val="tx1"/>
          </a:solidFill>
          <a:latin typeface="+mn-lt"/>
          <a:ea typeface="+mn-ea"/>
          <a:cs typeface="+mn-cs"/>
        </a:defRPr>
      </a:lvl1pPr>
      <a:lvl2pPr marL="557199" indent="-214308" algn="l" rtl="0" eaLnBrk="1" fontAlgn="base" hangingPunct="1">
        <a:spcBef>
          <a:spcPct val="30000"/>
        </a:spcBef>
        <a:spcAft>
          <a:spcPct val="0"/>
        </a:spcAft>
        <a:buClr>
          <a:srgbClr val="F7B100"/>
        </a:buClr>
        <a:buFont typeface="Wingdings" pitchFamily="2" charset="2"/>
        <a:buChar char="§"/>
        <a:defRPr sz="1200">
          <a:solidFill>
            <a:schemeClr val="tx1"/>
          </a:solidFill>
          <a:latin typeface="+mn-lt"/>
          <a:ea typeface="+mn-ea"/>
        </a:defRPr>
      </a:lvl2pPr>
      <a:lvl3pPr marL="857229" indent="-171446" algn="l" rtl="0" eaLnBrk="1" fontAlgn="base" hangingPunct="1">
        <a:spcBef>
          <a:spcPct val="35000"/>
        </a:spcBef>
        <a:spcAft>
          <a:spcPct val="0"/>
        </a:spcAft>
        <a:buFont typeface="Wingdings" pitchFamily="2" charset="2"/>
        <a:buChar char="§"/>
        <a:defRPr sz="1100">
          <a:solidFill>
            <a:schemeClr val="tx1"/>
          </a:solidFill>
          <a:latin typeface="+mn-lt"/>
          <a:ea typeface="+mn-ea"/>
        </a:defRPr>
      </a:lvl3pPr>
      <a:lvl4pPr marL="1200121" indent="-171446" algn="l" rtl="0" eaLnBrk="1" fontAlgn="base" hangingPunct="1">
        <a:spcBef>
          <a:spcPct val="40000"/>
        </a:spcBef>
        <a:spcAft>
          <a:spcPct val="0"/>
        </a:spcAft>
        <a:buFont typeface="Wingdings" pitchFamily="2" charset="2"/>
        <a:buChar char="§"/>
        <a:defRPr sz="800">
          <a:solidFill>
            <a:schemeClr val="tx1"/>
          </a:solidFill>
          <a:latin typeface="+mn-lt"/>
          <a:ea typeface="+mn-ea"/>
        </a:defRPr>
      </a:lvl4pPr>
      <a:lvl5pPr marL="1543012" indent="-171446" algn="l" rtl="0" eaLnBrk="1" fontAlgn="base" hangingPunct="1">
        <a:spcBef>
          <a:spcPct val="20000"/>
        </a:spcBef>
        <a:spcAft>
          <a:spcPct val="0"/>
        </a:spcAft>
        <a:buChar char="»"/>
        <a:defRPr sz="800">
          <a:solidFill>
            <a:schemeClr val="tx1"/>
          </a:solidFill>
          <a:latin typeface="+mn-lt"/>
          <a:ea typeface="+mn-ea"/>
        </a:defRPr>
      </a:lvl5pPr>
      <a:lvl6pPr marL="1885904" indent="-171446" algn="l" rtl="0" eaLnBrk="1" fontAlgn="base" hangingPunct="1">
        <a:spcBef>
          <a:spcPct val="20000"/>
        </a:spcBef>
        <a:spcAft>
          <a:spcPct val="0"/>
        </a:spcAft>
        <a:buChar char="»"/>
        <a:defRPr sz="800">
          <a:solidFill>
            <a:schemeClr val="tx1"/>
          </a:solidFill>
          <a:latin typeface="+mn-lt"/>
          <a:ea typeface="+mn-ea"/>
        </a:defRPr>
      </a:lvl6pPr>
      <a:lvl7pPr marL="2228795" indent="-171446" algn="l" rtl="0" eaLnBrk="1" fontAlgn="base" hangingPunct="1">
        <a:spcBef>
          <a:spcPct val="20000"/>
        </a:spcBef>
        <a:spcAft>
          <a:spcPct val="0"/>
        </a:spcAft>
        <a:buChar char="»"/>
        <a:defRPr sz="800">
          <a:solidFill>
            <a:schemeClr val="tx1"/>
          </a:solidFill>
          <a:latin typeface="+mn-lt"/>
          <a:ea typeface="+mn-ea"/>
        </a:defRPr>
      </a:lvl7pPr>
      <a:lvl8pPr marL="2571686" indent="-171446" algn="l" rtl="0" eaLnBrk="1" fontAlgn="base" hangingPunct="1">
        <a:spcBef>
          <a:spcPct val="20000"/>
        </a:spcBef>
        <a:spcAft>
          <a:spcPct val="0"/>
        </a:spcAft>
        <a:buChar char="»"/>
        <a:defRPr sz="800">
          <a:solidFill>
            <a:schemeClr val="tx1"/>
          </a:solidFill>
          <a:latin typeface="+mn-lt"/>
          <a:ea typeface="+mn-ea"/>
        </a:defRPr>
      </a:lvl8pPr>
      <a:lvl9pPr marL="2914578" indent="-171446" algn="l" rtl="0" eaLnBrk="1" fontAlgn="base" hangingPunct="1">
        <a:spcBef>
          <a:spcPct val="20000"/>
        </a:spcBef>
        <a:spcAft>
          <a:spcPct val="0"/>
        </a:spcAft>
        <a:buChar char="»"/>
        <a:defRPr sz="800">
          <a:solidFill>
            <a:schemeClr val="tx1"/>
          </a:solidFill>
          <a:latin typeface="+mn-lt"/>
          <a:ea typeface="+mn-ea"/>
        </a:defRPr>
      </a:lvl9pPr>
    </p:bodyStyle>
    <p:otherStyle>
      <a:defPPr>
        <a:defRPr lang="fr-FR"/>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13">
          <p15:clr>
            <a:srgbClr val="F26B43"/>
          </p15:clr>
        </p15:guide>
        <p15:guide id="2" orient="horz" pos="114">
          <p15:clr>
            <a:srgbClr val="F26B43"/>
          </p15:clr>
        </p15:guide>
        <p15:guide id="4" pos="5647">
          <p15:clr>
            <a:srgbClr val="F26B43"/>
          </p15:clr>
        </p15:guide>
        <p15:guide id="5" orient="horz" pos="2787">
          <p15:clr>
            <a:srgbClr val="F26B43"/>
          </p15:clr>
        </p15:guide>
        <p15:guide id="6" orient="horz" pos="1904">
          <p15:clr>
            <a:srgbClr val="F26B43"/>
          </p15:clr>
        </p15:guide>
        <p15:guide id="7" orient="horz" pos="1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Rectangle 6"/>
          <p:cNvSpPr>
            <a:spLocks noChangeArrowheads="1"/>
          </p:cNvSpPr>
          <p:nvPr userDrawn="1"/>
        </p:nvSpPr>
        <p:spPr bwMode="auto">
          <a:xfrm>
            <a:off x="7075259" y="6359441"/>
            <a:ext cx="266735" cy="14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fld id="{78210625-ECA7-4862-B00E-5DC0AA3A3D4E}" type="slidenum">
              <a:rPr sz="500" b="0" noProof="1">
                <a:solidFill>
                  <a:schemeClr val="tx1"/>
                </a:solidFill>
              </a:rPr>
              <a:pPr/>
              <a:t>‹N°›</a:t>
            </a:fld>
            <a:endParaRPr lang="fr-FR" sz="300" b="0" noProof="1">
              <a:solidFill>
                <a:schemeClr val="tx1"/>
              </a:solidFill>
            </a:endParaRPr>
          </a:p>
        </p:txBody>
      </p:sp>
      <p:cxnSp>
        <p:nvCxnSpPr>
          <p:cNvPr id="39" name="Connecteur droit 38"/>
          <p:cNvCxnSpPr/>
          <p:nvPr userDrawn="1"/>
        </p:nvCxnSpPr>
        <p:spPr>
          <a:xfrm>
            <a:off x="3858263"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 Box 23"/>
          <p:cNvSpPr txBox="1">
            <a:spLocks noChangeArrowheads="1"/>
          </p:cNvSpPr>
          <p:nvPr userDrawn="1"/>
        </p:nvSpPr>
        <p:spPr bwMode="auto">
          <a:xfrm>
            <a:off x="3929857" y="6290985"/>
            <a:ext cx="900000"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MARS 2017</a:t>
            </a:r>
          </a:p>
        </p:txBody>
      </p:sp>
      <p:cxnSp>
        <p:nvCxnSpPr>
          <p:cNvPr id="124" name="Connecteur droit 123"/>
          <p:cNvCxnSpPr/>
          <p:nvPr userDrawn="1"/>
        </p:nvCxnSpPr>
        <p:spPr>
          <a:xfrm>
            <a:off x="6998700" y="6272560"/>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userDrawn="1"/>
        </p:nvCxnSpPr>
        <p:spPr>
          <a:xfrm>
            <a:off x="4837000"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 Box 74"/>
          <p:cNvSpPr txBox="1">
            <a:spLocks noChangeArrowheads="1"/>
          </p:cNvSpPr>
          <p:nvPr userDrawn="1"/>
        </p:nvSpPr>
        <p:spPr bwMode="auto">
          <a:xfrm>
            <a:off x="5500174" y="6326863"/>
            <a:ext cx="901976" cy="161335"/>
          </a:xfrm>
          <a:prstGeom prst="rect">
            <a:avLst/>
          </a:prstGeom>
          <a:solidFill>
            <a:srgbClr val="FFFFFF"/>
          </a:solidFill>
          <a:ln w="6350">
            <a:solidFill>
              <a:srgbClr val="000000"/>
            </a:solidFill>
            <a:miter lim="800000"/>
            <a:headEnd/>
            <a:tailEnd/>
          </a:ln>
        </p:spPr>
        <p:txBody>
          <a:bodyPr wrap="none" lIns="0" tIns="0" rIns="0" bIns="0" anchor="ctr" anchorCtr="1"/>
          <a:lstStyle>
            <a:lvl1pPr eaLnBrk="0" hangingPunct="0">
              <a:spcBef>
                <a:spcPct val="0"/>
              </a:spcBef>
              <a:defRPr sz="2400">
                <a:solidFill>
                  <a:schemeClr val="tx1"/>
                </a:solidFill>
                <a:latin typeface="Arial" charset="0"/>
                <a:ea typeface="MS PGothic" pitchFamily="34" charset="-128"/>
              </a:defRPr>
            </a:lvl1pPr>
            <a:lvl2pPr marL="37931725" indent="-37474525"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fontAlgn="base" hangingPunct="1">
              <a:spcAft>
                <a:spcPct val="0"/>
              </a:spcAft>
              <a:defRPr/>
            </a:pPr>
            <a:r>
              <a:rPr lang="fr-FR" sz="667" dirty="0">
                <a:solidFill>
                  <a:srgbClr val="000000"/>
                </a:solidFill>
                <a:cs typeface="Arial" charset="0"/>
              </a:rPr>
              <a:t>Renault </a:t>
            </a:r>
            <a:r>
              <a:rPr lang="fr-FR" sz="667" dirty="0" err="1">
                <a:solidFill>
                  <a:srgbClr val="000000"/>
                </a:solidFill>
                <a:cs typeface="Arial" charset="0"/>
              </a:rPr>
              <a:t>Confidential</a:t>
            </a:r>
            <a:r>
              <a:rPr lang="fr-FR" sz="667" dirty="0">
                <a:solidFill>
                  <a:srgbClr val="000000"/>
                </a:solidFill>
                <a:cs typeface="Arial" charset="0"/>
              </a:rPr>
              <a:t> C</a:t>
            </a:r>
          </a:p>
        </p:txBody>
      </p:sp>
      <p:pic>
        <p:nvPicPr>
          <p:cNvPr id="125" name="Picture 18" descr="C:\Users\ARNAUD~1\AppData\Local\Temp\VMwareDnD\933dad87\3_brands_logotypes_bis.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80975" y="6234115"/>
            <a:ext cx="900000" cy="289500"/>
          </a:xfrm>
          <a:prstGeom prst="rect">
            <a:avLst/>
          </a:prstGeom>
          <a:noFill/>
          <a:extLst>
            <a:ext uri="{909E8E84-426E-40DD-AFC4-6F175D3DCCD1}">
              <a14:hiddenFill xmlns:a14="http://schemas.microsoft.com/office/drawing/2010/main">
                <a:solidFill>
                  <a:srgbClr val="FFFFFF"/>
                </a:solidFill>
              </a14:hiddenFill>
            </a:ext>
          </a:extLst>
        </p:spPr>
      </p:pic>
      <p:sp>
        <p:nvSpPr>
          <p:cNvPr id="126" name="Text Box 23"/>
          <p:cNvSpPr txBox="1">
            <a:spLocks noChangeArrowheads="1"/>
          </p:cNvSpPr>
          <p:nvPr userDrawn="1"/>
        </p:nvSpPr>
        <p:spPr bwMode="auto">
          <a:xfrm>
            <a:off x="1331120" y="6290985"/>
            <a:ext cx="2520000"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DISG</a:t>
            </a:r>
          </a:p>
        </p:txBody>
      </p:sp>
      <p:cxnSp>
        <p:nvCxnSpPr>
          <p:cNvPr id="127" name="Connecteur droit 126"/>
          <p:cNvCxnSpPr/>
          <p:nvPr userDrawn="1"/>
        </p:nvCxnSpPr>
        <p:spPr>
          <a:xfrm>
            <a:off x="1266825"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8" name="Groupe 127"/>
          <p:cNvGrpSpPr>
            <a:grpSpLocks noChangeAspect="1"/>
          </p:cNvGrpSpPr>
          <p:nvPr userDrawn="1"/>
        </p:nvGrpSpPr>
        <p:grpSpPr>
          <a:xfrm>
            <a:off x="7343775" y="6266213"/>
            <a:ext cx="1620000" cy="225884"/>
            <a:chOff x="7712075" y="4803775"/>
            <a:chExt cx="1214438" cy="127001"/>
          </a:xfrm>
        </p:grpSpPr>
        <p:sp>
          <p:nvSpPr>
            <p:cNvPr id="129" name="Freeform 5"/>
            <p:cNvSpPr>
              <a:spLocks/>
            </p:cNvSpPr>
            <p:nvPr userDrawn="1"/>
          </p:nvSpPr>
          <p:spPr bwMode="auto">
            <a:xfrm>
              <a:off x="7712075" y="4803775"/>
              <a:ext cx="80963" cy="127000"/>
            </a:xfrm>
            <a:custGeom>
              <a:avLst/>
              <a:gdLst>
                <a:gd name="T0" fmla="*/ 105 w 153"/>
                <a:gd name="T1" fmla="*/ 73 h 240"/>
                <a:gd name="T2" fmla="*/ 103 w 153"/>
                <a:gd name="T3" fmla="*/ 60 h 240"/>
                <a:gd name="T4" fmla="*/ 99 w 153"/>
                <a:gd name="T5" fmla="*/ 48 h 240"/>
                <a:gd name="T6" fmla="*/ 90 w 153"/>
                <a:gd name="T7" fmla="*/ 37 h 240"/>
                <a:gd name="T8" fmla="*/ 78 w 153"/>
                <a:gd name="T9" fmla="*/ 34 h 240"/>
                <a:gd name="T10" fmla="*/ 71 w 153"/>
                <a:gd name="T11" fmla="*/ 35 h 240"/>
                <a:gd name="T12" fmla="*/ 64 w 153"/>
                <a:gd name="T13" fmla="*/ 38 h 240"/>
                <a:gd name="T14" fmla="*/ 59 w 153"/>
                <a:gd name="T15" fmla="*/ 45 h 240"/>
                <a:gd name="T16" fmla="*/ 51 w 153"/>
                <a:gd name="T17" fmla="*/ 64 h 240"/>
                <a:gd name="T18" fmla="*/ 47 w 153"/>
                <a:gd name="T19" fmla="*/ 95 h 240"/>
                <a:gd name="T20" fmla="*/ 47 w 153"/>
                <a:gd name="T21" fmla="*/ 115 h 240"/>
                <a:gd name="T22" fmla="*/ 48 w 153"/>
                <a:gd name="T23" fmla="*/ 153 h 240"/>
                <a:gd name="T24" fmla="*/ 53 w 153"/>
                <a:gd name="T25" fmla="*/ 181 h 240"/>
                <a:gd name="T26" fmla="*/ 60 w 153"/>
                <a:gd name="T27" fmla="*/ 196 h 240"/>
                <a:gd name="T28" fmla="*/ 66 w 153"/>
                <a:gd name="T29" fmla="*/ 203 h 240"/>
                <a:gd name="T30" fmla="*/ 74 w 153"/>
                <a:gd name="T31" fmla="*/ 206 h 240"/>
                <a:gd name="T32" fmla="*/ 79 w 153"/>
                <a:gd name="T33" fmla="*/ 206 h 240"/>
                <a:gd name="T34" fmla="*/ 88 w 153"/>
                <a:gd name="T35" fmla="*/ 204 h 240"/>
                <a:gd name="T36" fmla="*/ 97 w 153"/>
                <a:gd name="T37" fmla="*/ 196 h 240"/>
                <a:gd name="T38" fmla="*/ 104 w 153"/>
                <a:gd name="T39" fmla="*/ 185 h 240"/>
                <a:gd name="T40" fmla="*/ 107 w 153"/>
                <a:gd name="T41" fmla="*/ 169 h 240"/>
                <a:gd name="T42" fmla="*/ 77 w 153"/>
                <a:gd name="T43" fmla="*/ 146 h 240"/>
                <a:gd name="T44" fmla="*/ 153 w 153"/>
                <a:gd name="T45" fmla="*/ 111 h 240"/>
                <a:gd name="T46" fmla="*/ 118 w 153"/>
                <a:gd name="T47" fmla="*/ 236 h 240"/>
                <a:gd name="T48" fmla="*/ 117 w 153"/>
                <a:gd name="T49" fmla="*/ 215 h 240"/>
                <a:gd name="T50" fmla="*/ 113 w 153"/>
                <a:gd name="T51" fmla="*/ 221 h 240"/>
                <a:gd name="T52" fmla="*/ 103 w 153"/>
                <a:gd name="T53" fmla="*/ 231 h 240"/>
                <a:gd name="T54" fmla="*/ 91 w 153"/>
                <a:gd name="T55" fmla="*/ 237 h 240"/>
                <a:gd name="T56" fmla="*/ 77 w 153"/>
                <a:gd name="T57" fmla="*/ 240 h 240"/>
                <a:gd name="T58" fmla="*/ 69 w 153"/>
                <a:gd name="T59" fmla="*/ 240 h 240"/>
                <a:gd name="T60" fmla="*/ 50 w 153"/>
                <a:gd name="T61" fmla="*/ 238 h 240"/>
                <a:gd name="T62" fmla="*/ 33 w 153"/>
                <a:gd name="T63" fmla="*/ 233 h 240"/>
                <a:gd name="T64" fmla="*/ 21 w 153"/>
                <a:gd name="T65" fmla="*/ 223 h 240"/>
                <a:gd name="T66" fmla="*/ 13 w 153"/>
                <a:gd name="T67" fmla="*/ 209 h 240"/>
                <a:gd name="T68" fmla="*/ 6 w 153"/>
                <a:gd name="T69" fmla="*/ 191 h 240"/>
                <a:gd name="T70" fmla="*/ 3 w 153"/>
                <a:gd name="T71" fmla="*/ 170 h 240"/>
                <a:gd name="T72" fmla="*/ 0 w 153"/>
                <a:gd name="T73" fmla="*/ 117 h 240"/>
                <a:gd name="T74" fmla="*/ 1 w 153"/>
                <a:gd name="T75" fmla="*/ 90 h 240"/>
                <a:gd name="T76" fmla="*/ 4 w 153"/>
                <a:gd name="T77" fmla="*/ 66 h 240"/>
                <a:gd name="T78" fmla="*/ 9 w 153"/>
                <a:gd name="T79" fmla="*/ 46 h 240"/>
                <a:gd name="T80" fmla="*/ 16 w 153"/>
                <a:gd name="T81" fmla="*/ 29 h 240"/>
                <a:gd name="T82" fmla="*/ 27 w 153"/>
                <a:gd name="T83" fmla="*/ 16 h 240"/>
                <a:gd name="T84" fmla="*/ 40 w 153"/>
                <a:gd name="T85" fmla="*/ 7 h 240"/>
                <a:gd name="T86" fmla="*/ 58 w 153"/>
                <a:gd name="T87" fmla="*/ 2 h 240"/>
                <a:gd name="T88" fmla="*/ 78 w 153"/>
                <a:gd name="T89" fmla="*/ 0 h 240"/>
                <a:gd name="T90" fmla="*/ 87 w 153"/>
                <a:gd name="T91" fmla="*/ 0 h 240"/>
                <a:gd name="T92" fmla="*/ 103 w 153"/>
                <a:gd name="T93" fmla="*/ 2 h 240"/>
                <a:gd name="T94" fmla="*/ 117 w 153"/>
                <a:gd name="T95" fmla="*/ 7 h 240"/>
                <a:gd name="T96" fmla="*/ 129 w 153"/>
                <a:gd name="T97" fmla="*/ 14 h 240"/>
                <a:gd name="T98" fmla="*/ 137 w 153"/>
                <a:gd name="T99" fmla="*/ 23 h 240"/>
                <a:gd name="T100" fmla="*/ 144 w 153"/>
                <a:gd name="T101" fmla="*/ 35 h 240"/>
                <a:gd name="T102" fmla="*/ 148 w 153"/>
                <a:gd name="T103" fmla="*/ 49 h 240"/>
                <a:gd name="T104" fmla="*/ 150 w 153"/>
                <a:gd name="T105" fmla="*/ 7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240">
                  <a:moveTo>
                    <a:pt x="105" y="73"/>
                  </a:moveTo>
                  <a:lnTo>
                    <a:pt x="105" y="73"/>
                  </a:lnTo>
                  <a:lnTo>
                    <a:pt x="104" y="67"/>
                  </a:lnTo>
                  <a:lnTo>
                    <a:pt x="103" y="60"/>
                  </a:lnTo>
                  <a:lnTo>
                    <a:pt x="101" y="53"/>
                  </a:lnTo>
                  <a:lnTo>
                    <a:pt x="99" y="48"/>
                  </a:lnTo>
                  <a:lnTo>
                    <a:pt x="95" y="42"/>
                  </a:lnTo>
                  <a:lnTo>
                    <a:pt x="90" y="37"/>
                  </a:lnTo>
                  <a:lnTo>
                    <a:pt x="85" y="35"/>
                  </a:lnTo>
                  <a:lnTo>
                    <a:pt x="78" y="34"/>
                  </a:lnTo>
                  <a:lnTo>
                    <a:pt x="78" y="34"/>
                  </a:lnTo>
                  <a:lnTo>
                    <a:pt x="71" y="35"/>
                  </a:lnTo>
                  <a:lnTo>
                    <a:pt x="67" y="36"/>
                  </a:lnTo>
                  <a:lnTo>
                    <a:pt x="64" y="38"/>
                  </a:lnTo>
                  <a:lnTo>
                    <a:pt x="61" y="42"/>
                  </a:lnTo>
                  <a:lnTo>
                    <a:pt x="59" y="45"/>
                  </a:lnTo>
                  <a:lnTo>
                    <a:pt x="54" y="53"/>
                  </a:lnTo>
                  <a:lnTo>
                    <a:pt x="51" y="64"/>
                  </a:lnTo>
                  <a:lnTo>
                    <a:pt x="49" y="78"/>
                  </a:lnTo>
                  <a:lnTo>
                    <a:pt x="47" y="95"/>
                  </a:lnTo>
                  <a:lnTo>
                    <a:pt x="47" y="115"/>
                  </a:lnTo>
                  <a:lnTo>
                    <a:pt x="47" y="115"/>
                  </a:lnTo>
                  <a:lnTo>
                    <a:pt x="47" y="135"/>
                  </a:lnTo>
                  <a:lnTo>
                    <a:pt x="48" y="153"/>
                  </a:lnTo>
                  <a:lnTo>
                    <a:pt x="50" y="168"/>
                  </a:lnTo>
                  <a:lnTo>
                    <a:pt x="53" y="181"/>
                  </a:lnTo>
                  <a:lnTo>
                    <a:pt x="57" y="192"/>
                  </a:lnTo>
                  <a:lnTo>
                    <a:pt x="60" y="196"/>
                  </a:lnTo>
                  <a:lnTo>
                    <a:pt x="63" y="199"/>
                  </a:lnTo>
                  <a:lnTo>
                    <a:pt x="66" y="203"/>
                  </a:lnTo>
                  <a:lnTo>
                    <a:pt x="70" y="205"/>
                  </a:lnTo>
                  <a:lnTo>
                    <a:pt x="74" y="206"/>
                  </a:lnTo>
                  <a:lnTo>
                    <a:pt x="79" y="206"/>
                  </a:lnTo>
                  <a:lnTo>
                    <a:pt x="79" y="206"/>
                  </a:lnTo>
                  <a:lnTo>
                    <a:pt x="83" y="206"/>
                  </a:lnTo>
                  <a:lnTo>
                    <a:pt x="88" y="204"/>
                  </a:lnTo>
                  <a:lnTo>
                    <a:pt x="93" y="201"/>
                  </a:lnTo>
                  <a:lnTo>
                    <a:pt x="97" y="196"/>
                  </a:lnTo>
                  <a:lnTo>
                    <a:pt x="101" y="191"/>
                  </a:lnTo>
                  <a:lnTo>
                    <a:pt x="104" y="185"/>
                  </a:lnTo>
                  <a:lnTo>
                    <a:pt x="107" y="178"/>
                  </a:lnTo>
                  <a:lnTo>
                    <a:pt x="107" y="169"/>
                  </a:lnTo>
                  <a:lnTo>
                    <a:pt x="107" y="146"/>
                  </a:lnTo>
                  <a:lnTo>
                    <a:pt x="77" y="146"/>
                  </a:lnTo>
                  <a:lnTo>
                    <a:pt x="77" y="111"/>
                  </a:lnTo>
                  <a:lnTo>
                    <a:pt x="153" y="111"/>
                  </a:lnTo>
                  <a:lnTo>
                    <a:pt x="153" y="236"/>
                  </a:lnTo>
                  <a:lnTo>
                    <a:pt x="118" y="236"/>
                  </a:lnTo>
                  <a:lnTo>
                    <a:pt x="118" y="215"/>
                  </a:lnTo>
                  <a:lnTo>
                    <a:pt x="117" y="215"/>
                  </a:lnTo>
                  <a:lnTo>
                    <a:pt x="117" y="215"/>
                  </a:lnTo>
                  <a:lnTo>
                    <a:pt x="113" y="221"/>
                  </a:lnTo>
                  <a:lnTo>
                    <a:pt x="108" y="226"/>
                  </a:lnTo>
                  <a:lnTo>
                    <a:pt x="103" y="231"/>
                  </a:lnTo>
                  <a:lnTo>
                    <a:pt x="97" y="234"/>
                  </a:lnTo>
                  <a:lnTo>
                    <a:pt x="91" y="237"/>
                  </a:lnTo>
                  <a:lnTo>
                    <a:pt x="84" y="239"/>
                  </a:lnTo>
                  <a:lnTo>
                    <a:pt x="77" y="240"/>
                  </a:lnTo>
                  <a:lnTo>
                    <a:pt x="69" y="240"/>
                  </a:lnTo>
                  <a:lnTo>
                    <a:pt x="69" y="240"/>
                  </a:lnTo>
                  <a:lnTo>
                    <a:pt x="59" y="240"/>
                  </a:lnTo>
                  <a:lnTo>
                    <a:pt x="50" y="238"/>
                  </a:lnTo>
                  <a:lnTo>
                    <a:pt x="41" y="236"/>
                  </a:lnTo>
                  <a:lnTo>
                    <a:pt x="33" y="233"/>
                  </a:lnTo>
                  <a:lnTo>
                    <a:pt x="27" y="228"/>
                  </a:lnTo>
                  <a:lnTo>
                    <a:pt x="21" y="223"/>
                  </a:lnTo>
                  <a:lnTo>
                    <a:pt x="17" y="217"/>
                  </a:lnTo>
                  <a:lnTo>
                    <a:pt x="13" y="209"/>
                  </a:lnTo>
                  <a:lnTo>
                    <a:pt x="9" y="201"/>
                  </a:lnTo>
                  <a:lnTo>
                    <a:pt x="6" y="191"/>
                  </a:lnTo>
                  <a:lnTo>
                    <a:pt x="4" y="181"/>
                  </a:lnTo>
                  <a:lnTo>
                    <a:pt x="3" y="170"/>
                  </a:lnTo>
                  <a:lnTo>
                    <a:pt x="1" y="146"/>
                  </a:lnTo>
                  <a:lnTo>
                    <a:pt x="0" y="117"/>
                  </a:lnTo>
                  <a:lnTo>
                    <a:pt x="0" y="117"/>
                  </a:lnTo>
                  <a:lnTo>
                    <a:pt x="1" y="90"/>
                  </a:lnTo>
                  <a:lnTo>
                    <a:pt x="2" y="78"/>
                  </a:lnTo>
                  <a:lnTo>
                    <a:pt x="4" y="66"/>
                  </a:lnTo>
                  <a:lnTo>
                    <a:pt x="6" y="56"/>
                  </a:lnTo>
                  <a:lnTo>
                    <a:pt x="9" y="46"/>
                  </a:lnTo>
                  <a:lnTo>
                    <a:pt x="12" y="37"/>
                  </a:lnTo>
                  <a:lnTo>
                    <a:pt x="16" y="29"/>
                  </a:lnTo>
                  <a:lnTo>
                    <a:pt x="21" y="22"/>
                  </a:lnTo>
                  <a:lnTo>
                    <a:pt x="27" y="16"/>
                  </a:lnTo>
                  <a:lnTo>
                    <a:pt x="33" y="11"/>
                  </a:lnTo>
                  <a:lnTo>
                    <a:pt x="40" y="7"/>
                  </a:lnTo>
                  <a:lnTo>
                    <a:pt x="49" y="4"/>
                  </a:lnTo>
                  <a:lnTo>
                    <a:pt x="58" y="2"/>
                  </a:lnTo>
                  <a:lnTo>
                    <a:pt x="67" y="0"/>
                  </a:lnTo>
                  <a:lnTo>
                    <a:pt x="78" y="0"/>
                  </a:lnTo>
                  <a:lnTo>
                    <a:pt x="78" y="0"/>
                  </a:lnTo>
                  <a:lnTo>
                    <a:pt x="87" y="0"/>
                  </a:lnTo>
                  <a:lnTo>
                    <a:pt x="95" y="1"/>
                  </a:lnTo>
                  <a:lnTo>
                    <a:pt x="103" y="2"/>
                  </a:lnTo>
                  <a:lnTo>
                    <a:pt x="110" y="4"/>
                  </a:lnTo>
                  <a:lnTo>
                    <a:pt x="117" y="7"/>
                  </a:lnTo>
                  <a:lnTo>
                    <a:pt x="123" y="10"/>
                  </a:lnTo>
                  <a:lnTo>
                    <a:pt x="129" y="14"/>
                  </a:lnTo>
                  <a:lnTo>
                    <a:pt x="133" y="18"/>
                  </a:lnTo>
                  <a:lnTo>
                    <a:pt x="137" y="23"/>
                  </a:lnTo>
                  <a:lnTo>
                    <a:pt x="141" y="29"/>
                  </a:lnTo>
                  <a:lnTo>
                    <a:pt x="144" y="35"/>
                  </a:lnTo>
                  <a:lnTo>
                    <a:pt x="146" y="42"/>
                  </a:lnTo>
                  <a:lnTo>
                    <a:pt x="148" y="49"/>
                  </a:lnTo>
                  <a:lnTo>
                    <a:pt x="149" y="57"/>
                  </a:lnTo>
                  <a:lnTo>
                    <a:pt x="150" y="73"/>
                  </a:lnTo>
                  <a:lnTo>
                    <a:pt x="105" y="73"/>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0" name="Freeform 6"/>
            <p:cNvSpPr>
              <a:spLocks noEditPoints="1"/>
            </p:cNvSpPr>
            <p:nvPr userDrawn="1"/>
          </p:nvSpPr>
          <p:spPr bwMode="auto">
            <a:xfrm>
              <a:off x="7810500" y="4805363"/>
              <a:ext cx="82550" cy="123825"/>
            </a:xfrm>
            <a:custGeom>
              <a:avLst/>
              <a:gdLst>
                <a:gd name="T0" fmla="*/ 86 w 157"/>
                <a:gd name="T1" fmla="*/ 0 h 232"/>
                <a:gd name="T2" fmla="*/ 99 w 157"/>
                <a:gd name="T3" fmla="*/ 1 h 232"/>
                <a:gd name="T4" fmla="*/ 123 w 157"/>
                <a:gd name="T5" fmla="*/ 9 h 232"/>
                <a:gd name="T6" fmla="*/ 131 w 157"/>
                <a:gd name="T7" fmla="*/ 15 h 232"/>
                <a:gd name="T8" fmla="*/ 138 w 157"/>
                <a:gd name="T9" fmla="*/ 23 h 232"/>
                <a:gd name="T10" fmla="*/ 143 w 157"/>
                <a:gd name="T11" fmla="*/ 33 h 232"/>
                <a:gd name="T12" fmla="*/ 147 w 157"/>
                <a:gd name="T13" fmla="*/ 46 h 232"/>
                <a:gd name="T14" fmla="*/ 148 w 157"/>
                <a:gd name="T15" fmla="*/ 60 h 232"/>
                <a:gd name="T16" fmla="*/ 145 w 157"/>
                <a:gd name="T17" fmla="*/ 81 h 232"/>
                <a:gd name="T18" fmla="*/ 138 w 157"/>
                <a:gd name="T19" fmla="*/ 98 h 232"/>
                <a:gd name="T20" fmla="*/ 126 w 157"/>
                <a:gd name="T21" fmla="*/ 110 h 232"/>
                <a:gd name="T22" fmla="*/ 108 w 157"/>
                <a:gd name="T23" fmla="*/ 118 h 232"/>
                <a:gd name="T24" fmla="*/ 108 w 157"/>
                <a:gd name="T25" fmla="*/ 118 h 232"/>
                <a:gd name="T26" fmla="*/ 128 w 157"/>
                <a:gd name="T27" fmla="*/ 124 h 232"/>
                <a:gd name="T28" fmla="*/ 135 w 157"/>
                <a:gd name="T29" fmla="*/ 129 h 232"/>
                <a:gd name="T30" fmla="*/ 139 w 157"/>
                <a:gd name="T31" fmla="*/ 137 h 232"/>
                <a:gd name="T32" fmla="*/ 145 w 157"/>
                <a:gd name="T33" fmla="*/ 157 h 232"/>
                <a:gd name="T34" fmla="*/ 146 w 157"/>
                <a:gd name="T35" fmla="*/ 188 h 232"/>
                <a:gd name="T36" fmla="*/ 147 w 157"/>
                <a:gd name="T37" fmla="*/ 205 h 232"/>
                <a:gd name="T38" fmla="*/ 150 w 157"/>
                <a:gd name="T39" fmla="*/ 221 h 232"/>
                <a:gd name="T40" fmla="*/ 154 w 157"/>
                <a:gd name="T41" fmla="*/ 228 h 232"/>
                <a:gd name="T42" fmla="*/ 157 w 157"/>
                <a:gd name="T43" fmla="*/ 232 h 232"/>
                <a:gd name="T44" fmla="*/ 106 w 157"/>
                <a:gd name="T45" fmla="*/ 232 h 232"/>
                <a:gd name="T46" fmla="*/ 101 w 157"/>
                <a:gd name="T47" fmla="*/ 221 h 232"/>
                <a:gd name="T48" fmla="*/ 100 w 157"/>
                <a:gd name="T49" fmla="*/ 208 h 232"/>
                <a:gd name="T50" fmla="*/ 99 w 157"/>
                <a:gd name="T51" fmla="*/ 163 h 232"/>
                <a:gd name="T52" fmla="*/ 97 w 157"/>
                <a:gd name="T53" fmla="*/ 151 h 232"/>
                <a:gd name="T54" fmla="*/ 92 w 157"/>
                <a:gd name="T55" fmla="*/ 142 h 232"/>
                <a:gd name="T56" fmla="*/ 83 w 157"/>
                <a:gd name="T57" fmla="*/ 136 h 232"/>
                <a:gd name="T58" fmla="*/ 71 w 157"/>
                <a:gd name="T59" fmla="*/ 134 h 232"/>
                <a:gd name="T60" fmla="*/ 47 w 157"/>
                <a:gd name="T61" fmla="*/ 232 h 232"/>
                <a:gd name="T62" fmla="*/ 0 w 157"/>
                <a:gd name="T63" fmla="*/ 0 h 232"/>
                <a:gd name="T64" fmla="*/ 66 w 157"/>
                <a:gd name="T65" fmla="*/ 101 h 232"/>
                <a:gd name="T66" fmla="*/ 74 w 157"/>
                <a:gd name="T67" fmla="*/ 101 h 232"/>
                <a:gd name="T68" fmla="*/ 87 w 157"/>
                <a:gd name="T69" fmla="*/ 97 h 232"/>
                <a:gd name="T70" fmla="*/ 95 w 157"/>
                <a:gd name="T71" fmla="*/ 89 h 232"/>
                <a:gd name="T72" fmla="*/ 100 w 157"/>
                <a:gd name="T73" fmla="*/ 75 h 232"/>
                <a:gd name="T74" fmla="*/ 100 w 157"/>
                <a:gd name="T75" fmla="*/ 67 h 232"/>
                <a:gd name="T76" fmla="*/ 98 w 157"/>
                <a:gd name="T77" fmla="*/ 53 h 232"/>
                <a:gd name="T78" fmla="*/ 92 w 157"/>
                <a:gd name="T79" fmla="*/ 43 h 232"/>
                <a:gd name="T80" fmla="*/ 82 w 157"/>
                <a:gd name="T81" fmla="*/ 37 h 232"/>
                <a:gd name="T82" fmla="*/ 68 w 157"/>
                <a:gd name="T83" fmla="*/ 34 h 232"/>
                <a:gd name="T84" fmla="*/ 47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6" y="0"/>
                  </a:lnTo>
                  <a:lnTo>
                    <a:pt x="86" y="0"/>
                  </a:lnTo>
                  <a:lnTo>
                    <a:pt x="99" y="1"/>
                  </a:lnTo>
                  <a:lnTo>
                    <a:pt x="112" y="4"/>
                  </a:lnTo>
                  <a:lnTo>
                    <a:pt x="123" y="9"/>
                  </a:lnTo>
                  <a:lnTo>
                    <a:pt x="127" y="12"/>
                  </a:lnTo>
                  <a:lnTo>
                    <a:pt x="131" y="15"/>
                  </a:lnTo>
                  <a:lnTo>
                    <a:pt x="135" y="19"/>
                  </a:lnTo>
                  <a:lnTo>
                    <a:pt x="138" y="23"/>
                  </a:lnTo>
                  <a:lnTo>
                    <a:pt x="141" y="28"/>
                  </a:lnTo>
                  <a:lnTo>
                    <a:pt x="143" y="33"/>
                  </a:lnTo>
                  <a:lnTo>
                    <a:pt x="145" y="40"/>
                  </a:lnTo>
                  <a:lnTo>
                    <a:pt x="147" y="46"/>
                  </a:lnTo>
                  <a:lnTo>
                    <a:pt x="148" y="60"/>
                  </a:lnTo>
                  <a:lnTo>
                    <a:pt x="148" y="60"/>
                  </a:lnTo>
                  <a:lnTo>
                    <a:pt x="147" y="71"/>
                  </a:lnTo>
                  <a:lnTo>
                    <a:pt x="145" y="81"/>
                  </a:lnTo>
                  <a:lnTo>
                    <a:pt x="142" y="90"/>
                  </a:lnTo>
                  <a:lnTo>
                    <a:pt x="138" y="98"/>
                  </a:lnTo>
                  <a:lnTo>
                    <a:pt x="133" y="104"/>
                  </a:lnTo>
                  <a:lnTo>
                    <a:pt x="126" y="110"/>
                  </a:lnTo>
                  <a:lnTo>
                    <a:pt x="119" y="114"/>
                  </a:lnTo>
                  <a:lnTo>
                    <a:pt x="108" y="118"/>
                  </a:lnTo>
                  <a:lnTo>
                    <a:pt x="108" y="118"/>
                  </a:lnTo>
                  <a:lnTo>
                    <a:pt x="108" y="118"/>
                  </a:lnTo>
                  <a:lnTo>
                    <a:pt x="120" y="120"/>
                  </a:lnTo>
                  <a:lnTo>
                    <a:pt x="128" y="124"/>
                  </a:lnTo>
                  <a:lnTo>
                    <a:pt x="132" y="126"/>
                  </a:lnTo>
                  <a:lnTo>
                    <a:pt x="135" y="129"/>
                  </a:lnTo>
                  <a:lnTo>
                    <a:pt x="137" y="133"/>
                  </a:lnTo>
                  <a:lnTo>
                    <a:pt x="139" y="137"/>
                  </a:lnTo>
                  <a:lnTo>
                    <a:pt x="143" y="146"/>
                  </a:lnTo>
                  <a:lnTo>
                    <a:pt x="145" y="157"/>
                  </a:lnTo>
                  <a:lnTo>
                    <a:pt x="146" y="171"/>
                  </a:lnTo>
                  <a:lnTo>
                    <a:pt x="146" y="188"/>
                  </a:lnTo>
                  <a:lnTo>
                    <a:pt x="146" y="188"/>
                  </a:lnTo>
                  <a:lnTo>
                    <a:pt x="147" y="205"/>
                  </a:lnTo>
                  <a:lnTo>
                    <a:pt x="148" y="217"/>
                  </a:lnTo>
                  <a:lnTo>
                    <a:pt x="150" y="221"/>
                  </a:lnTo>
                  <a:lnTo>
                    <a:pt x="151" y="225"/>
                  </a:lnTo>
                  <a:lnTo>
                    <a:pt x="154" y="228"/>
                  </a:lnTo>
                  <a:lnTo>
                    <a:pt x="157" y="230"/>
                  </a:lnTo>
                  <a:lnTo>
                    <a:pt x="157" y="232"/>
                  </a:lnTo>
                  <a:lnTo>
                    <a:pt x="106" y="232"/>
                  </a:lnTo>
                  <a:lnTo>
                    <a:pt x="106" y="232"/>
                  </a:lnTo>
                  <a:lnTo>
                    <a:pt x="103" y="227"/>
                  </a:lnTo>
                  <a:lnTo>
                    <a:pt x="101" y="221"/>
                  </a:lnTo>
                  <a:lnTo>
                    <a:pt x="100" y="215"/>
                  </a:lnTo>
                  <a:lnTo>
                    <a:pt x="100" y="208"/>
                  </a:lnTo>
                  <a:lnTo>
                    <a:pt x="99" y="163"/>
                  </a:lnTo>
                  <a:lnTo>
                    <a:pt x="99" y="163"/>
                  </a:lnTo>
                  <a:lnTo>
                    <a:pt x="98" y="157"/>
                  </a:lnTo>
                  <a:lnTo>
                    <a:pt x="97" y="151"/>
                  </a:lnTo>
                  <a:lnTo>
                    <a:pt x="95" y="146"/>
                  </a:lnTo>
                  <a:lnTo>
                    <a:pt x="92" y="142"/>
                  </a:lnTo>
                  <a:lnTo>
                    <a:pt x="88" y="139"/>
                  </a:lnTo>
                  <a:lnTo>
                    <a:pt x="83" y="136"/>
                  </a:lnTo>
                  <a:lnTo>
                    <a:pt x="78" y="135"/>
                  </a:lnTo>
                  <a:lnTo>
                    <a:pt x="71" y="134"/>
                  </a:lnTo>
                  <a:lnTo>
                    <a:pt x="47" y="134"/>
                  </a:lnTo>
                  <a:lnTo>
                    <a:pt x="47" y="232"/>
                  </a:lnTo>
                  <a:lnTo>
                    <a:pt x="0" y="232"/>
                  </a:lnTo>
                  <a:lnTo>
                    <a:pt x="0" y="0"/>
                  </a:lnTo>
                  <a:close/>
                  <a:moveTo>
                    <a:pt x="47" y="101"/>
                  </a:moveTo>
                  <a:lnTo>
                    <a:pt x="66" y="101"/>
                  </a:lnTo>
                  <a:lnTo>
                    <a:pt x="66" y="101"/>
                  </a:lnTo>
                  <a:lnTo>
                    <a:pt x="74" y="101"/>
                  </a:lnTo>
                  <a:lnTo>
                    <a:pt x="81" y="99"/>
                  </a:lnTo>
                  <a:lnTo>
                    <a:pt x="87" y="97"/>
                  </a:lnTo>
                  <a:lnTo>
                    <a:pt x="91" y="93"/>
                  </a:lnTo>
                  <a:lnTo>
                    <a:pt x="95" y="89"/>
                  </a:lnTo>
                  <a:lnTo>
                    <a:pt x="98" y="83"/>
                  </a:lnTo>
                  <a:lnTo>
                    <a:pt x="100" y="75"/>
                  </a:lnTo>
                  <a:lnTo>
                    <a:pt x="100" y="67"/>
                  </a:lnTo>
                  <a:lnTo>
                    <a:pt x="100" y="67"/>
                  </a:lnTo>
                  <a:lnTo>
                    <a:pt x="100" y="59"/>
                  </a:lnTo>
                  <a:lnTo>
                    <a:pt x="98" y="53"/>
                  </a:lnTo>
                  <a:lnTo>
                    <a:pt x="96" y="48"/>
                  </a:lnTo>
                  <a:lnTo>
                    <a:pt x="92" y="43"/>
                  </a:lnTo>
                  <a:lnTo>
                    <a:pt x="88" y="40"/>
                  </a:lnTo>
                  <a:lnTo>
                    <a:pt x="82" y="37"/>
                  </a:lnTo>
                  <a:lnTo>
                    <a:pt x="76" y="35"/>
                  </a:lnTo>
                  <a:lnTo>
                    <a:pt x="68" y="34"/>
                  </a:lnTo>
                  <a:lnTo>
                    <a:pt x="47" y="34"/>
                  </a:lnTo>
                  <a:lnTo>
                    <a:pt x="47" y="101"/>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1" name="Freeform 7"/>
            <p:cNvSpPr>
              <a:spLocks noEditPoints="1"/>
            </p:cNvSpPr>
            <p:nvPr userDrawn="1"/>
          </p:nvSpPr>
          <p:spPr bwMode="auto">
            <a:xfrm>
              <a:off x="7904163" y="4803775"/>
              <a:ext cx="84138" cy="127000"/>
            </a:xfrm>
            <a:custGeom>
              <a:avLst/>
              <a:gdLst>
                <a:gd name="T0" fmla="*/ 79 w 158"/>
                <a:gd name="T1" fmla="*/ 0 h 240"/>
                <a:gd name="T2" fmla="*/ 102 w 158"/>
                <a:gd name="T3" fmla="*/ 2 h 240"/>
                <a:gd name="T4" fmla="*/ 122 w 158"/>
                <a:gd name="T5" fmla="*/ 8 h 240"/>
                <a:gd name="T6" fmla="*/ 135 w 158"/>
                <a:gd name="T7" fmla="*/ 19 h 240"/>
                <a:gd name="T8" fmla="*/ 145 w 158"/>
                <a:gd name="T9" fmla="*/ 33 h 240"/>
                <a:gd name="T10" fmla="*/ 152 w 158"/>
                <a:gd name="T11" fmla="*/ 51 h 240"/>
                <a:gd name="T12" fmla="*/ 156 w 158"/>
                <a:gd name="T13" fmla="*/ 72 h 240"/>
                <a:gd name="T14" fmla="*/ 158 w 158"/>
                <a:gd name="T15" fmla="*/ 121 h 240"/>
                <a:gd name="T16" fmla="*/ 158 w 158"/>
                <a:gd name="T17" fmla="*/ 146 h 240"/>
                <a:gd name="T18" fmla="*/ 154 w 158"/>
                <a:gd name="T19" fmla="*/ 179 h 240"/>
                <a:gd name="T20" fmla="*/ 149 w 158"/>
                <a:gd name="T21" fmla="*/ 198 h 240"/>
                <a:gd name="T22" fmla="*/ 141 w 158"/>
                <a:gd name="T23" fmla="*/ 215 h 240"/>
                <a:gd name="T24" fmla="*/ 129 w 158"/>
                <a:gd name="T25" fmla="*/ 227 h 240"/>
                <a:gd name="T26" fmla="*/ 113 w 158"/>
                <a:gd name="T27" fmla="*/ 235 h 240"/>
                <a:gd name="T28" fmla="*/ 92 w 158"/>
                <a:gd name="T29" fmla="*/ 240 h 240"/>
                <a:gd name="T30" fmla="*/ 79 w 158"/>
                <a:gd name="T31" fmla="*/ 240 h 240"/>
                <a:gd name="T32" fmla="*/ 56 w 158"/>
                <a:gd name="T33" fmla="*/ 238 h 240"/>
                <a:gd name="T34" fmla="*/ 38 w 158"/>
                <a:gd name="T35" fmla="*/ 232 h 240"/>
                <a:gd name="T36" fmla="*/ 24 w 158"/>
                <a:gd name="T37" fmla="*/ 221 h 240"/>
                <a:gd name="T38" fmla="*/ 13 w 158"/>
                <a:gd name="T39" fmla="*/ 207 h 240"/>
                <a:gd name="T40" fmla="*/ 7 w 158"/>
                <a:gd name="T41" fmla="*/ 189 h 240"/>
                <a:gd name="T42" fmla="*/ 3 w 158"/>
                <a:gd name="T43" fmla="*/ 168 h 240"/>
                <a:gd name="T44" fmla="*/ 0 w 158"/>
                <a:gd name="T45" fmla="*/ 121 h 240"/>
                <a:gd name="T46" fmla="*/ 1 w 158"/>
                <a:gd name="T47" fmla="*/ 94 h 240"/>
                <a:gd name="T48" fmla="*/ 5 w 158"/>
                <a:gd name="T49" fmla="*/ 61 h 240"/>
                <a:gd name="T50" fmla="*/ 10 w 158"/>
                <a:gd name="T51" fmla="*/ 42 h 240"/>
                <a:gd name="T52" fmla="*/ 18 w 158"/>
                <a:gd name="T53" fmla="*/ 26 h 240"/>
                <a:gd name="T54" fmla="*/ 31 w 158"/>
                <a:gd name="T55" fmla="*/ 13 h 240"/>
                <a:gd name="T56" fmla="*/ 46 w 158"/>
                <a:gd name="T57" fmla="*/ 5 h 240"/>
                <a:gd name="T58" fmla="*/ 67 w 158"/>
                <a:gd name="T59" fmla="*/ 0 h 240"/>
                <a:gd name="T60" fmla="*/ 79 w 158"/>
                <a:gd name="T61" fmla="*/ 0 h 240"/>
                <a:gd name="T62" fmla="*/ 79 w 158"/>
                <a:gd name="T63" fmla="*/ 206 h 240"/>
                <a:gd name="T64" fmla="*/ 88 w 158"/>
                <a:gd name="T65" fmla="*/ 205 h 240"/>
                <a:gd name="T66" fmla="*/ 96 w 158"/>
                <a:gd name="T67" fmla="*/ 202 h 240"/>
                <a:gd name="T68" fmla="*/ 101 w 158"/>
                <a:gd name="T69" fmla="*/ 195 h 240"/>
                <a:gd name="T70" fmla="*/ 106 w 158"/>
                <a:gd name="T71" fmla="*/ 186 h 240"/>
                <a:gd name="T72" fmla="*/ 111 w 158"/>
                <a:gd name="T73" fmla="*/ 160 h 240"/>
                <a:gd name="T74" fmla="*/ 112 w 158"/>
                <a:gd name="T75" fmla="*/ 121 h 240"/>
                <a:gd name="T76" fmla="*/ 112 w 158"/>
                <a:gd name="T77" fmla="*/ 98 h 240"/>
                <a:gd name="T78" fmla="*/ 109 w 158"/>
                <a:gd name="T79" fmla="*/ 66 h 240"/>
                <a:gd name="T80" fmla="*/ 103 w 158"/>
                <a:gd name="T81" fmla="*/ 49 h 240"/>
                <a:gd name="T82" fmla="*/ 99 w 158"/>
                <a:gd name="T83" fmla="*/ 42 h 240"/>
                <a:gd name="T84" fmla="*/ 92 w 158"/>
                <a:gd name="T85" fmla="*/ 36 h 240"/>
                <a:gd name="T86" fmla="*/ 84 w 158"/>
                <a:gd name="T87" fmla="*/ 34 h 240"/>
                <a:gd name="T88" fmla="*/ 79 w 158"/>
                <a:gd name="T89" fmla="*/ 34 h 240"/>
                <a:gd name="T90" fmla="*/ 70 w 158"/>
                <a:gd name="T91" fmla="*/ 35 h 240"/>
                <a:gd name="T92" fmla="*/ 63 w 158"/>
                <a:gd name="T93" fmla="*/ 38 h 240"/>
                <a:gd name="T94" fmla="*/ 57 w 158"/>
                <a:gd name="T95" fmla="*/ 45 h 240"/>
                <a:gd name="T96" fmla="*/ 53 w 158"/>
                <a:gd name="T97" fmla="*/ 54 h 240"/>
                <a:gd name="T98" fmla="*/ 49 w 158"/>
                <a:gd name="T99" fmla="*/ 80 h 240"/>
                <a:gd name="T100" fmla="*/ 48 w 158"/>
                <a:gd name="T101" fmla="*/ 121 h 240"/>
                <a:gd name="T102" fmla="*/ 48 w 158"/>
                <a:gd name="T103" fmla="*/ 142 h 240"/>
                <a:gd name="T104" fmla="*/ 50 w 158"/>
                <a:gd name="T105" fmla="*/ 174 h 240"/>
                <a:gd name="T106" fmla="*/ 55 w 158"/>
                <a:gd name="T107" fmla="*/ 191 h 240"/>
                <a:gd name="T108" fmla="*/ 60 w 158"/>
                <a:gd name="T109" fmla="*/ 198 h 240"/>
                <a:gd name="T110" fmla="*/ 66 w 158"/>
                <a:gd name="T111" fmla="*/ 204 h 240"/>
                <a:gd name="T112" fmla="*/ 74 w 158"/>
                <a:gd name="T113" fmla="*/ 206 h 240"/>
                <a:gd name="T114" fmla="*/ 79 w 158"/>
                <a:gd name="T115" fmla="*/ 20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40">
                  <a:moveTo>
                    <a:pt x="79" y="0"/>
                  </a:moveTo>
                  <a:lnTo>
                    <a:pt x="79" y="0"/>
                  </a:lnTo>
                  <a:lnTo>
                    <a:pt x="92" y="0"/>
                  </a:lnTo>
                  <a:lnTo>
                    <a:pt x="102" y="2"/>
                  </a:lnTo>
                  <a:lnTo>
                    <a:pt x="113" y="5"/>
                  </a:lnTo>
                  <a:lnTo>
                    <a:pt x="122" y="8"/>
                  </a:lnTo>
                  <a:lnTo>
                    <a:pt x="129" y="13"/>
                  </a:lnTo>
                  <a:lnTo>
                    <a:pt x="135" y="19"/>
                  </a:lnTo>
                  <a:lnTo>
                    <a:pt x="141" y="26"/>
                  </a:lnTo>
                  <a:lnTo>
                    <a:pt x="145" y="33"/>
                  </a:lnTo>
                  <a:lnTo>
                    <a:pt x="149" y="42"/>
                  </a:lnTo>
                  <a:lnTo>
                    <a:pt x="152" y="51"/>
                  </a:lnTo>
                  <a:lnTo>
                    <a:pt x="154" y="61"/>
                  </a:lnTo>
                  <a:lnTo>
                    <a:pt x="156" y="72"/>
                  </a:lnTo>
                  <a:lnTo>
                    <a:pt x="158" y="94"/>
                  </a:lnTo>
                  <a:lnTo>
                    <a:pt x="158" y="121"/>
                  </a:lnTo>
                  <a:lnTo>
                    <a:pt x="158" y="121"/>
                  </a:lnTo>
                  <a:lnTo>
                    <a:pt x="158" y="146"/>
                  </a:lnTo>
                  <a:lnTo>
                    <a:pt x="156" y="168"/>
                  </a:lnTo>
                  <a:lnTo>
                    <a:pt x="154" y="179"/>
                  </a:lnTo>
                  <a:lnTo>
                    <a:pt x="152" y="189"/>
                  </a:lnTo>
                  <a:lnTo>
                    <a:pt x="149" y="198"/>
                  </a:lnTo>
                  <a:lnTo>
                    <a:pt x="145" y="207"/>
                  </a:lnTo>
                  <a:lnTo>
                    <a:pt x="141" y="215"/>
                  </a:lnTo>
                  <a:lnTo>
                    <a:pt x="135" y="221"/>
                  </a:lnTo>
                  <a:lnTo>
                    <a:pt x="129" y="227"/>
                  </a:lnTo>
                  <a:lnTo>
                    <a:pt x="122" y="232"/>
                  </a:lnTo>
                  <a:lnTo>
                    <a:pt x="113" y="235"/>
                  </a:lnTo>
                  <a:lnTo>
                    <a:pt x="102" y="238"/>
                  </a:lnTo>
                  <a:lnTo>
                    <a:pt x="92" y="240"/>
                  </a:lnTo>
                  <a:lnTo>
                    <a:pt x="79" y="240"/>
                  </a:lnTo>
                  <a:lnTo>
                    <a:pt x="79" y="240"/>
                  </a:lnTo>
                  <a:lnTo>
                    <a:pt x="67" y="240"/>
                  </a:lnTo>
                  <a:lnTo>
                    <a:pt x="56" y="238"/>
                  </a:lnTo>
                  <a:lnTo>
                    <a:pt x="46" y="235"/>
                  </a:lnTo>
                  <a:lnTo>
                    <a:pt x="38" y="232"/>
                  </a:lnTo>
                  <a:lnTo>
                    <a:pt x="31" y="227"/>
                  </a:lnTo>
                  <a:lnTo>
                    <a:pt x="24" y="221"/>
                  </a:lnTo>
                  <a:lnTo>
                    <a:pt x="18" y="215"/>
                  </a:lnTo>
                  <a:lnTo>
                    <a:pt x="13" y="207"/>
                  </a:lnTo>
                  <a:lnTo>
                    <a:pt x="10" y="198"/>
                  </a:lnTo>
                  <a:lnTo>
                    <a:pt x="7" y="189"/>
                  </a:lnTo>
                  <a:lnTo>
                    <a:pt x="5" y="179"/>
                  </a:lnTo>
                  <a:lnTo>
                    <a:pt x="3" y="168"/>
                  </a:lnTo>
                  <a:lnTo>
                    <a:pt x="1" y="146"/>
                  </a:lnTo>
                  <a:lnTo>
                    <a:pt x="0" y="121"/>
                  </a:lnTo>
                  <a:lnTo>
                    <a:pt x="0" y="121"/>
                  </a:lnTo>
                  <a:lnTo>
                    <a:pt x="1" y="94"/>
                  </a:lnTo>
                  <a:lnTo>
                    <a:pt x="3" y="72"/>
                  </a:lnTo>
                  <a:lnTo>
                    <a:pt x="5" y="61"/>
                  </a:lnTo>
                  <a:lnTo>
                    <a:pt x="7" y="51"/>
                  </a:lnTo>
                  <a:lnTo>
                    <a:pt x="10" y="42"/>
                  </a:lnTo>
                  <a:lnTo>
                    <a:pt x="13" y="33"/>
                  </a:lnTo>
                  <a:lnTo>
                    <a:pt x="18" y="26"/>
                  </a:lnTo>
                  <a:lnTo>
                    <a:pt x="24" y="19"/>
                  </a:lnTo>
                  <a:lnTo>
                    <a:pt x="31" y="13"/>
                  </a:lnTo>
                  <a:lnTo>
                    <a:pt x="38" y="8"/>
                  </a:lnTo>
                  <a:lnTo>
                    <a:pt x="46" y="5"/>
                  </a:lnTo>
                  <a:lnTo>
                    <a:pt x="56" y="2"/>
                  </a:lnTo>
                  <a:lnTo>
                    <a:pt x="67" y="0"/>
                  </a:lnTo>
                  <a:lnTo>
                    <a:pt x="79" y="0"/>
                  </a:lnTo>
                  <a:lnTo>
                    <a:pt x="79" y="0"/>
                  </a:lnTo>
                  <a:close/>
                  <a:moveTo>
                    <a:pt x="79" y="206"/>
                  </a:moveTo>
                  <a:lnTo>
                    <a:pt x="79" y="206"/>
                  </a:lnTo>
                  <a:lnTo>
                    <a:pt x="84" y="206"/>
                  </a:lnTo>
                  <a:lnTo>
                    <a:pt x="88" y="205"/>
                  </a:lnTo>
                  <a:lnTo>
                    <a:pt x="92" y="204"/>
                  </a:lnTo>
                  <a:lnTo>
                    <a:pt x="96" y="202"/>
                  </a:lnTo>
                  <a:lnTo>
                    <a:pt x="99" y="198"/>
                  </a:lnTo>
                  <a:lnTo>
                    <a:pt x="101" y="195"/>
                  </a:lnTo>
                  <a:lnTo>
                    <a:pt x="103" y="191"/>
                  </a:lnTo>
                  <a:lnTo>
                    <a:pt x="106" y="186"/>
                  </a:lnTo>
                  <a:lnTo>
                    <a:pt x="109" y="174"/>
                  </a:lnTo>
                  <a:lnTo>
                    <a:pt x="111" y="160"/>
                  </a:lnTo>
                  <a:lnTo>
                    <a:pt x="112" y="142"/>
                  </a:lnTo>
                  <a:lnTo>
                    <a:pt x="112" y="121"/>
                  </a:lnTo>
                  <a:lnTo>
                    <a:pt x="112" y="121"/>
                  </a:lnTo>
                  <a:lnTo>
                    <a:pt x="112" y="98"/>
                  </a:lnTo>
                  <a:lnTo>
                    <a:pt x="111" y="80"/>
                  </a:lnTo>
                  <a:lnTo>
                    <a:pt x="109" y="66"/>
                  </a:lnTo>
                  <a:lnTo>
                    <a:pt x="106" y="54"/>
                  </a:lnTo>
                  <a:lnTo>
                    <a:pt x="103" y="49"/>
                  </a:lnTo>
                  <a:lnTo>
                    <a:pt x="101" y="45"/>
                  </a:lnTo>
                  <a:lnTo>
                    <a:pt x="99" y="42"/>
                  </a:lnTo>
                  <a:lnTo>
                    <a:pt x="96" y="38"/>
                  </a:lnTo>
                  <a:lnTo>
                    <a:pt x="92" y="36"/>
                  </a:lnTo>
                  <a:lnTo>
                    <a:pt x="88" y="35"/>
                  </a:lnTo>
                  <a:lnTo>
                    <a:pt x="84" y="34"/>
                  </a:lnTo>
                  <a:lnTo>
                    <a:pt x="79" y="34"/>
                  </a:lnTo>
                  <a:lnTo>
                    <a:pt x="79" y="34"/>
                  </a:lnTo>
                  <a:lnTo>
                    <a:pt x="74" y="34"/>
                  </a:lnTo>
                  <a:lnTo>
                    <a:pt x="70" y="35"/>
                  </a:lnTo>
                  <a:lnTo>
                    <a:pt x="66" y="36"/>
                  </a:lnTo>
                  <a:lnTo>
                    <a:pt x="63" y="38"/>
                  </a:lnTo>
                  <a:lnTo>
                    <a:pt x="60" y="42"/>
                  </a:lnTo>
                  <a:lnTo>
                    <a:pt x="57" y="45"/>
                  </a:lnTo>
                  <a:lnTo>
                    <a:pt x="55" y="49"/>
                  </a:lnTo>
                  <a:lnTo>
                    <a:pt x="53" y="54"/>
                  </a:lnTo>
                  <a:lnTo>
                    <a:pt x="50" y="66"/>
                  </a:lnTo>
                  <a:lnTo>
                    <a:pt x="49" y="80"/>
                  </a:lnTo>
                  <a:lnTo>
                    <a:pt x="48" y="98"/>
                  </a:lnTo>
                  <a:lnTo>
                    <a:pt x="48" y="121"/>
                  </a:lnTo>
                  <a:lnTo>
                    <a:pt x="48" y="121"/>
                  </a:lnTo>
                  <a:lnTo>
                    <a:pt x="48" y="142"/>
                  </a:lnTo>
                  <a:lnTo>
                    <a:pt x="49" y="160"/>
                  </a:lnTo>
                  <a:lnTo>
                    <a:pt x="50" y="174"/>
                  </a:lnTo>
                  <a:lnTo>
                    <a:pt x="53" y="186"/>
                  </a:lnTo>
                  <a:lnTo>
                    <a:pt x="55" y="191"/>
                  </a:lnTo>
                  <a:lnTo>
                    <a:pt x="57" y="195"/>
                  </a:lnTo>
                  <a:lnTo>
                    <a:pt x="60" y="198"/>
                  </a:lnTo>
                  <a:lnTo>
                    <a:pt x="63" y="202"/>
                  </a:lnTo>
                  <a:lnTo>
                    <a:pt x="66" y="204"/>
                  </a:lnTo>
                  <a:lnTo>
                    <a:pt x="70" y="205"/>
                  </a:lnTo>
                  <a:lnTo>
                    <a:pt x="74" y="206"/>
                  </a:lnTo>
                  <a:lnTo>
                    <a:pt x="79" y="206"/>
                  </a:lnTo>
                  <a:lnTo>
                    <a:pt x="79" y="206"/>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2" name="Freeform 8"/>
            <p:cNvSpPr>
              <a:spLocks/>
            </p:cNvSpPr>
            <p:nvPr userDrawn="1"/>
          </p:nvSpPr>
          <p:spPr bwMode="auto">
            <a:xfrm>
              <a:off x="8002588" y="4805363"/>
              <a:ext cx="77788" cy="125413"/>
            </a:xfrm>
            <a:custGeom>
              <a:avLst/>
              <a:gdLst>
                <a:gd name="T0" fmla="*/ 47 w 148"/>
                <a:gd name="T1" fmla="*/ 0 h 236"/>
                <a:gd name="T2" fmla="*/ 47 w 148"/>
                <a:gd name="T3" fmla="*/ 162 h 236"/>
                <a:gd name="T4" fmla="*/ 47 w 148"/>
                <a:gd name="T5" fmla="*/ 162 h 236"/>
                <a:gd name="T6" fmla="*/ 47 w 148"/>
                <a:gd name="T7" fmla="*/ 170 h 236"/>
                <a:gd name="T8" fmla="*/ 48 w 148"/>
                <a:gd name="T9" fmla="*/ 178 h 236"/>
                <a:gd name="T10" fmla="*/ 50 w 148"/>
                <a:gd name="T11" fmla="*/ 184 h 236"/>
                <a:gd name="T12" fmla="*/ 52 w 148"/>
                <a:gd name="T13" fmla="*/ 190 h 236"/>
                <a:gd name="T14" fmla="*/ 56 w 148"/>
                <a:gd name="T15" fmla="*/ 195 h 236"/>
                <a:gd name="T16" fmla="*/ 60 w 148"/>
                <a:gd name="T17" fmla="*/ 199 h 236"/>
                <a:gd name="T18" fmla="*/ 66 w 148"/>
                <a:gd name="T19" fmla="*/ 202 h 236"/>
                <a:gd name="T20" fmla="*/ 74 w 148"/>
                <a:gd name="T21" fmla="*/ 202 h 236"/>
                <a:gd name="T22" fmla="*/ 74 w 148"/>
                <a:gd name="T23" fmla="*/ 202 h 236"/>
                <a:gd name="T24" fmla="*/ 81 w 148"/>
                <a:gd name="T25" fmla="*/ 202 h 236"/>
                <a:gd name="T26" fmla="*/ 87 w 148"/>
                <a:gd name="T27" fmla="*/ 199 h 236"/>
                <a:gd name="T28" fmla="*/ 93 w 148"/>
                <a:gd name="T29" fmla="*/ 195 h 236"/>
                <a:gd name="T30" fmla="*/ 96 w 148"/>
                <a:gd name="T31" fmla="*/ 190 h 236"/>
                <a:gd name="T32" fmla="*/ 99 w 148"/>
                <a:gd name="T33" fmla="*/ 184 h 236"/>
                <a:gd name="T34" fmla="*/ 100 w 148"/>
                <a:gd name="T35" fmla="*/ 178 h 236"/>
                <a:gd name="T36" fmla="*/ 101 w 148"/>
                <a:gd name="T37" fmla="*/ 170 h 236"/>
                <a:gd name="T38" fmla="*/ 102 w 148"/>
                <a:gd name="T39" fmla="*/ 162 h 236"/>
                <a:gd name="T40" fmla="*/ 102 w 148"/>
                <a:gd name="T41" fmla="*/ 0 h 236"/>
                <a:gd name="T42" fmla="*/ 148 w 148"/>
                <a:gd name="T43" fmla="*/ 0 h 236"/>
                <a:gd name="T44" fmla="*/ 148 w 148"/>
                <a:gd name="T45" fmla="*/ 162 h 236"/>
                <a:gd name="T46" fmla="*/ 148 w 148"/>
                <a:gd name="T47" fmla="*/ 162 h 236"/>
                <a:gd name="T48" fmla="*/ 147 w 148"/>
                <a:gd name="T49" fmla="*/ 172 h 236"/>
                <a:gd name="T50" fmla="*/ 146 w 148"/>
                <a:gd name="T51" fmla="*/ 182 h 236"/>
                <a:gd name="T52" fmla="*/ 144 w 148"/>
                <a:gd name="T53" fmla="*/ 190 h 236"/>
                <a:gd name="T54" fmla="*/ 142 w 148"/>
                <a:gd name="T55" fmla="*/ 199 h 236"/>
                <a:gd name="T56" fmla="*/ 138 w 148"/>
                <a:gd name="T57" fmla="*/ 206 h 236"/>
                <a:gd name="T58" fmla="*/ 135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9 w 148"/>
                <a:gd name="T73" fmla="*/ 236 h 236"/>
                <a:gd name="T74" fmla="*/ 74 w 148"/>
                <a:gd name="T75" fmla="*/ 236 h 236"/>
                <a:gd name="T76" fmla="*/ 74 w 148"/>
                <a:gd name="T77" fmla="*/ 236 h 236"/>
                <a:gd name="T78" fmla="*/ 60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7 w 148"/>
                <a:gd name="T97" fmla="*/ 200 h 236"/>
                <a:gd name="T98" fmla="*/ 4 w 148"/>
                <a:gd name="T99" fmla="*/ 191 h 236"/>
                <a:gd name="T100" fmla="*/ 1 w 148"/>
                <a:gd name="T101" fmla="*/ 182 h 236"/>
                <a:gd name="T102" fmla="*/ 0 w 148"/>
                <a:gd name="T103" fmla="*/ 173 h 236"/>
                <a:gd name="T104" fmla="*/ 0 w 148"/>
                <a:gd name="T105" fmla="*/ 162 h 236"/>
                <a:gd name="T106" fmla="*/ 0 w 148"/>
                <a:gd name="T107" fmla="*/ 0 h 236"/>
                <a:gd name="T108" fmla="*/ 47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7" y="0"/>
                  </a:moveTo>
                  <a:lnTo>
                    <a:pt x="47" y="162"/>
                  </a:lnTo>
                  <a:lnTo>
                    <a:pt x="47" y="162"/>
                  </a:lnTo>
                  <a:lnTo>
                    <a:pt x="47" y="170"/>
                  </a:lnTo>
                  <a:lnTo>
                    <a:pt x="48" y="178"/>
                  </a:lnTo>
                  <a:lnTo>
                    <a:pt x="50" y="184"/>
                  </a:lnTo>
                  <a:lnTo>
                    <a:pt x="52" y="190"/>
                  </a:lnTo>
                  <a:lnTo>
                    <a:pt x="56" y="195"/>
                  </a:lnTo>
                  <a:lnTo>
                    <a:pt x="60" y="199"/>
                  </a:lnTo>
                  <a:lnTo>
                    <a:pt x="66" y="202"/>
                  </a:lnTo>
                  <a:lnTo>
                    <a:pt x="74" y="202"/>
                  </a:lnTo>
                  <a:lnTo>
                    <a:pt x="74" y="202"/>
                  </a:lnTo>
                  <a:lnTo>
                    <a:pt x="81" y="202"/>
                  </a:lnTo>
                  <a:lnTo>
                    <a:pt x="87" y="199"/>
                  </a:lnTo>
                  <a:lnTo>
                    <a:pt x="93" y="195"/>
                  </a:lnTo>
                  <a:lnTo>
                    <a:pt x="96" y="190"/>
                  </a:lnTo>
                  <a:lnTo>
                    <a:pt x="99" y="184"/>
                  </a:lnTo>
                  <a:lnTo>
                    <a:pt x="100" y="178"/>
                  </a:lnTo>
                  <a:lnTo>
                    <a:pt x="101" y="170"/>
                  </a:lnTo>
                  <a:lnTo>
                    <a:pt x="102" y="162"/>
                  </a:lnTo>
                  <a:lnTo>
                    <a:pt x="102" y="0"/>
                  </a:lnTo>
                  <a:lnTo>
                    <a:pt x="148" y="0"/>
                  </a:lnTo>
                  <a:lnTo>
                    <a:pt x="148" y="162"/>
                  </a:lnTo>
                  <a:lnTo>
                    <a:pt x="148" y="162"/>
                  </a:lnTo>
                  <a:lnTo>
                    <a:pt x="147" y="172"/>
                  </a:lnTo>
                  <a:lnTo>
                    <a:pt x="146" y="182"/>
                  </a:lnTo>
                  <a:lnTo>
                    <a:pt x="144" y="190"/>
                  </a:lnTo>
                  <a:lnTo>
                    <a:pt x="142" y="199"/>
                  </a:lnTo>
                  <a:lnTo>
                    <a:pt x="138" y="206"/>
                  </a:lnTo>
                  <a:lnTo>
                    <a:pt x="135" y="212"/>
                  </a:lnTo>
                  <a:lnTo>
                    <a:pt x="130" y="217"/>
                  </a:lnTo>
                  <a:lnTo>
                    <a:pt x="125" y="221"/>
                  </a:lnTo>
                  <a:lnTo>
                    <a:pt x="120" y="225"/>
                  </a:lnTo>
                  <a:lnTo>
                    <a:pt x="114" y="228"/>
                  </a:lnTo>
                  <a:lnTo>
                    <a:pt x="108" y="231"/>
                  </a:lnTo>
                  <a:lnTo>
                    <a:pt x="102" y="233"/>
                  </a:lnTo>
                  <a:lnTo>
                    <a:pt x="89" y="236"/>
                  </a:lnTo>
                  <a:lnTo>
                    <a:pt x="74" y="236"/>
                  </a:lnTo>
                  <a:lnTo>
                    <a:pt x="74" y="236"/>
                  </a:lnTo>
                  <a:lnTo>
                    <a:pt x="60" y="236"/>
                  </a:lnTo>
                  <a:lnTo>
                    <a:pt x="46" y="234"/>
                  </a:lnTo>
                  <a:lnTo>
                    <a:pt x="40" y="232"/>
                  </a:lnTo>
                  <a:lnTo>
                    <a:pt x="34" y="229"/>
                  </a:lnTo>
                  <a:lnTo>
                    <a:pt x="28" y="226"/>
                  </a:lnTo>
                  <a:lnTo>
                    <a:pt x="23" y="223"/>
                  </a:lnTo>
                  <a:lnTo>
                    <a:pt x="18" y="218"/>
                  </a:lnTo>
                  <a:lnTo>
                    <a:pt x="14" y="213"/>
                  </a:lnTo>
                  <a:lnTo>
                    <a:pt x="10" y="207"/>
                  </a:lnTo>
                  <a:lnTo>
                    <a:pt x="7" y="200"/>
                  </a:lnTo>
                  <a:lnTo>
                    <a:pt x="4" y="191"/>
                  </a:lnTo>
                  <a:lnTo>
                    <a:pt x="1" y="182"/>
                  </a:lnTo>
                  <a:lnTo>
                    <a:pt x="0" y="173"/>
                  </a:lnTo>
                  <a:lnTo>
                    <a:pt x="0" y="162"/>
                  </a:lnTo>
                  <a:lnTo>
                    <a:pt x="0" y="0"/>
                  </a:lnTo>
                  <a:lnTo>
                    <a:pt x="47"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3" name="Freeform 9"/>
            <p:cNvSpPr>
              <a:spLocks noEditPoints="1"/>
            </p:cNvSpPr>
            <p:nvPr userDrawn="1"/>
          </p:nvSpPr>
          <p:spPr bwMode="auto">
            <a:xfrm>
              <a:off x="8101013" y="4805363"/>
              <a:ext cx="76200" cy="123825"/>
            </a:xfrm>
            <a:custGeom>
              <a:avLst/>
              <a:gdLst>
                <a:gd name="T0" fmla="*/ 0 w 144"/>
                <a:gd name="T1" fmla="*/ 0 h 232"/>
                <a:gd name="T2" fmla="*/ 82 w 144"/>
                <a:gd name="T3" fmla="*/ 0 h 232"/>
                <a:gd name="T4" fmla="*/ 82 w 144"/>
                <a:gd name="T5" fmla="*/ 0 h 232"/>
                <a:gd name="T6" fmla="*/ 90 w 144"/>
                <a:gd name="T7" fmla="*/ 1 h 232"/>
                <a:gd name="T8" fmla="*/ 98 w 144"/>
                <a:gd name="T9" fmla="*/ 2 h 232"/>
                <a:gd name="T10" fmla="*/ 105 w 144"/>
                <a:gd name="T11" fmla="*/ 4 h 232"/>
                <a:gd name="T12" fmla="*/ 111 w 144"/>
                <a:gd name="T13" fmla="*/ 6 h 232"/>
                <a:gd name="T14" fmla="*/ 117 w 144"/>
                <a:gd name="T15" fmla="*/ 9 h 232"/>
                <a:gd name="T16" fmla="*/ 122 w 144"/>
                <a:gd name="T17" fmla="*/ 13 h 232"/>
                <a:gd name="T18" fmla="*/ 127 w 144"/>
                <a:gd name="T19" fmla="*/ 17 h 232"/>
                <a:gd name="T20" fmla="*/ 131 w 144"/>
                <a:gd name="T21" fmla="*/ 22 h 232"/>
                <a:gd name="T22" fmla="*/ 134 w 144"/>
                <a:gd name="T23" fmla="*/ 27 h 232"/>
                <a:gd name="T24" fmla="*/ 137 w 144"/>
                <a:gd name="T25" fmla="*/ 32 h 232"/>
                <a:gd name="T26" fmla="*/ 141 w 144"/>
                <a:gd name="T27" fmla="*/ 45 h 232"/>
                <a:gd name="T28" fmla="*/ 144 w 144"/>
                <a:gd name="T29" fmla="*/ 57 h 232"/>
                <a:gd name="T30" fmla="*/ 144 w 144"/>
                <a:gd name="T31" fmla="*/ 70 h 232"/>
                <a:gd name="T32" fmla="*/ 144 w 144"/>
                <a:gd name="T33" fmla="*/ 70 h 232"/>
                <a:gd name="T34" fmla="*/ 144 w 144"/>
                <a:gd name="T35" fmla="*/ 78 h 232"/>
                <a:gd name="T36" fmla="*/ 143 w 144"/>
                <a:gd name="T37" fmla="*/ 86 h 232"/>
                <a:gd name="T38" fmla="*/ 141 w 144"/>
                <a:gd name="T39" fmla="*/ 94 h 232"/>
                <a:gd name="T40" fmla="*/ 139 w 144"/>
                <a:gd name="T41" fmla="*/ 101 h 232"/>
                <a:gd name="T42" fmla="*/ 136 w 144"/>
                <a:gd name="T43" fmla="*/ 107 h 232"/>
                <a:gd name="T44" fmla="*/ 133 w 144"/>
                <a:gd name="T45" fmla="*/ 112 h 232"/>
                <a:gd name="T46" fmla="*/ 129 w 144"/>
                <a:gd name="T47" fmla="*/ 118 h 232"/>
                <a:gd name="T48" fmla="*/ 124 w 144"/>
                <a:gd name="T49" fmla="*/ 123 h 232"/>
                <a:gd name="T50" fmla="*/ 119 w 144"/>
                <a:gd name="T51" fmla="*/ 127 h 232"/>
                <a:gd name="T52" fmla="*/ 114 w 144"/>
                <a:gd name="T53" fmla="*/ 130 h 232"/>
                <a:gd name="T54" fmla="*/ 108 w 144"/>
                <a:gd name="T55" fmla="*/ 133 h 232"/>
                <a:gd name="T56" fmla="*/ 101 w 144"/>
                <a:gd name="T57" fmla="*/ 136 h 232"/>
                <a:gd name="T58" fmla="*/ 95 w 144"/>
                <a:gd name="T59" fmla="*/ 137 h 232"/>
                <a:gd name="T60" fmla="*/ 87 w 144"/>
                <a:gd name="T61" fmla="*/ 139 h 232"/>
                <a:gd name="T62" fmla="*/ 71 w 144"/>
                <a:gd name="T63" fmla="*/ 140 h 232"/>
                <a:gd name="T64" fmla="*/ 46 w 144"/>
                <a:gd name="T65" fmla="*/ 140 h 232"/>
                <a:gd name="T66" fmla="*/ 46 w 144"/>
                <a:gd name="T67" fmla="*/ 232 h 232"/>
                <a:gd name="T68" fmla="*/ 0 w 144"/>
                <a:gd name="T69" fmla="*/ 232 h 232"/>
                <a:gd name="T70" fmla="*/ 0 w 144"/>
                <a:gd name="T71" fmla="*/ 0 h 232"/>
                <a:gd name="T72" fmla="*/ 46 w 144"/>
                <a:gd name="T73" fmla="*/ 105 h 232"/>
                <a:gd name="T74" fmla="*/ 67 w 144"/>
                <a:gd name="T75" fmla="*/ 105 h 232"/>
                <a:gd name="T76" fmla="*/ 67 w 144"/>
                <a:gd name="T77" fmla="*/ 105 h 232"/>
                <a:gd name="T78" fmla="*/ 74 w 144"/>
                <a:gd name="T79" fmla="*/ 104 h 232"/>
                <a:gd name="T80" fmla="*/ 80 w 144"/>
                <a:gd name="T81" fmla="*/ 103 h 232"/>
                <a:gd name="T82" fmla="*/ 85 w 144"/>
                <a:gd name="T83" fmla="*/ 100 h 232"/>
                <a:gd name="T84" fmla="*/ 90 w 144"/>
                <a:gd name="T85" fmla="*/ 96 h 232"/>
                <a:gd name="T86" fmla="*/ 93 w 144"/>
                <a:gd name="T87" fmla="*/ 92 h 232"/>
                <a:gd name="T88" fmla="*/ 96 w 144"/>
                <a:gd name="T89" fmla="*/ 86 h 232"/>
                <a:gd name="T90" fmla="*/ 98 w 144"/>
                <a:gd name="T91" fmla="*/ 79 h 232"/>
                <a:gd name="T92" fmla="*/ 98 w 144"/>
                <a:gd name="T93" fmla="*/ 70 h 232"/>
                <a:gd name="T94" fmla="*/ 98 w 144"/>
                <a:gd name="T95" fmla="*/ 70 h 232"/>
                <a:gd name="T96" fmla="*/ 98 w 144"/>
                <a:gd name="T97" fmla="*/ 62 h 232"/>
                <a:gd name="T98" fmla="*/ 97 w 144"/>
                <a:gd name="T99" fmla="*/ 55 h 232"/>
                <a:gd name="T100" fmla="*/ 94 w 144"/>
                <a:gd name="T101" fmla="*/ 49 h 232"/>
                <a:gd name="T102" fmla="*/ 91 w 144"/>
                <a:gd name="T103" fmla="*/ 44 h 232"/>
                <a:gd name="T104" fmla="*/ 87 w 144"/>
                <a:gd name="T105" fmla="*/ 40 h 232"/>
                <a:gd name="T106" fmla="*/ 81 w 144"/>
                <a:gd name="T107" fmla="*/ 37 h 232"/>
                <a:gd name="T108" fmla="*/ 74 w 144"/>
                <a:gd name="T109" fmla="*/ 35 h 232"/>
                <a:gd name="T110" fmla="*/ 65 w 144"/>
                <a:gd name="T111" fmla="*/ 34 h 232"/>
                <a:gd name="T112" fmla="*/ 46 w 144"/>
                <a:gd name="T113" fmla="*/ 34 h 232"/>
                <a:gd name="T114" fmla="*/ 46 w 144"/>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232">
                  <a:moveTo>
                    <a:pt x="0" y="0"/>
                  </a:moveTo>
                  <a:lnTo>
                    <a:pt x="82" y="0"/>
                  </a:lnTo>
                  <a:lnTo>
                    <a:pt x="82" y="0"/>
                  </a:lnTo>
                  <a:lnTo>
                    <a:pt x="90" y="1"/>
                  </a:lnTo>
                  <a:lnTo>
                    <a:pt x="98" y="2"/>
                  </a:lnTo>
                  <a:lnTo>
                    <a:pt x="105" y="4"/>
                  </a:lnTo>
                  <a:lnTo>
                    <a:pt x="111" y="6"/>
                  </a:lnTo>
                  <a:lnTo>
                    <a:pt x="117" y="9"/>
                  </a:lnTo>
                  <a:lnTo>
                    <a:pt x="122" y="13"/>
                  </a:lnTo>
                  <a:lnTo>
                    <a:pt x="127" y="17"/>
                  </a:lnTo>
                  <a:lnTo>
                    <a:pt x="131" y="22"/>
                  </a:lnTo>
                  <a:lnTo>
                    <a:pt x="134" y="27"/>
                  </a:lnTo>
                  <a:lnTo>
                    <a:pt x="137" y="32"/>
                  </a:lnTo>
                  <a:lnTo>
                    <a:pt x="141" y="45"/>
                  </a:lnTo>
                  <a:lnTo>
                    <a:pt x="144" y="57"/>
                  </a:lnTo>
                  <a:lnTo>
                    <a:pt x="144" y="70"/>
                  </a:lnTo>
                  <a:lnTo>
                    <a:pt x="144" y="70"/>
                  </a:lnTo>
                  <a:lnTo>
                    <a:pt x="144" y="78"/>
                  </a:lnTo>
                  <a:lnTo>
                    <a:pt x="143" y="86"/>
                  </a:lnTo>
                  <a:lnTo>
                    <a:pt x="141" y="94"/>
                  </a:lnTo>
                  <a:lnTo>
                    <a:pt x="139" y="101"/>
                  </a:lnTo>
                  <a:lnTo>
                    <a:pt x="136" y="107"/>
                  </a:lnTo>
                  <a:lnTo>
                    <a:pt x="133" y="112"/>
                  </a:lnTo>
                  <a:lnTo>
                    <a:pt x="129" y="118"/>
                  </a:lnTo>
                  <a:lnTo>
                    <a:pt x="124" y="123"/>
                  </a:lnTo>
                  <a:lnTo>
                    <a:pt x="119" y="127"/>
                  </a:lnTo>
                  <a:lnTo>
                    <a:pt x="114" y="130"/>
                  </a:lnTo>
                  <a:lnTo>
                    <a:pt x="108" y="133"/>
                  </a:lnTo>
                  <a:lnTo>
                    <a:pt x="101" y="136"/>
                  </a:lnTo>
                  <a:lnTo>
                    <a:pt x="95" y="137"/>
                  </a:lnTo>
                  <a:lnTo>
                    <a:pt x="87" y="139"/>
                  </a:lnTo>
                  <a:lnTo>
                    <a:pt x="71" y="140"/>
                  </a:lnTo>
                  <a:lnTo>
                    <a:pt x="46" y="140"/>
                  </a:lnTo>
                  <a:lnTo>
                    <a:pt x="46" y="232"/>
                  </a:lnTo>
                  <a:lnTo>
                    <a:pt x="0" y="232"/>
                  </a:lnTo>
                  <a:lnTo>
                    <a:pt x="0" y="0"/>
                  </a:lnTo>
                  <a:close/>
                  <a:moveTo>
                    <a:pt x="46" y="105"/>
                  </a:moveTo>
                  <a:lnTo>
                    <a:pt x="67" y="105"/>
                  </a:lnTo>
                  <a:lnTo>
                    <a:pt x="67" y="105"/>
                  </a:lnTo>
                  <a:lnTo>
                    <a:pt x="74" y="104"/>
                  </a:lnTo>
                  <a:lnTo>
                    <a:pt x="80" y="103"/>
                  </a:lnTo>
                  <a:lnTo>
                    <a:pt x="85" y="100"/>
                  </a:lnTo>
                  <a:lnTo>
                    <a:pt x="90" y="96"/>
                  </a:lnTo>
                  <a:lnTo>
                    <a:pt x="93" y="92"/>
                  </a:lnTo>
                  <a:lnTo>
                    <a:pt x="96" y="86"/>
                  </a:lnTo>
                  <a:lnTo>
                    <a:pt x="98" y="79"/>
                  </a:lnTo>
                  <a:lnTo>
                    <a:pt x="98" y="70"/>
                  </a:lnTo>
                  <a:lnTo>
                    <a:pt x="98" y="70"/>
                  </a:lnTo>
                  <a:lnTo>
                    <a:pt x="98" y="62"/>
                  </a:lnTo>
                  <a:lnTo>
                    <a:pt x="97" y="55"/>
                  </a:lnTo>
                  <a:lnTo>
                    <a:pt x="94" y="49"/>
                  </a:lnTo>
                  <a:lnTo>
                    <a:pt x="91" y="44"/>
                  </a:lnTo>
                  <a:lnTo>
                    <a:pt x="87" y="40"/>
                  </a:lnTo>
                  <a:lnTo>
                    <a:pt x="81" y="37"/>
                  </a:lnTo>
                  <a:lnTo>
                    <a:pt x="74" y="35"/>
                  </a:lnTo>
                  <a:lnTo>
                    <a:pt x="65" y="34"/>
                  </a:lnTo>
                  <a:lnTo>
                    <a:pt x="46" y="34"/>
                  </a:lnTo>
                  <a:lnTo>
                    <a:pt x="46" y="105"/>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4" name="Freeform 10"/>
            <p:cNvSpPr>
              <a:spLocks/>
            </p:cNvSpPr>
            <p:nvPr userDrawn="1"/>
          </p:nvSpPr>
          <p:spPr bwMode="auto">
            <a:xfrm>
              <a:off x="8188325"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5" name="Freeform 11"/>
            <p:cNvSpPr>
              <a:spLocks noEditPoints="1"/>
            </p:cNvSpPr>
            <p:nvPr userDrawn="1"/>
          </p:nvSpPr>
          <p:spPr bwMode="auto">
            <a:xfrm>
              <a:off x="8315325" y="4805363"/>
              <a:ext cx="82550" cy="123825"/>
            </a:xfrm>
            <a:custGeom>
              <a:avLst/>
              <a:gdLst>
                <a:gd name="T0" fmla="*/ 87 w 157"/>
                <a:gd name="T1" fmla="*/ 0 h 232"/>
                <a:gd name="T2" fmla="*/ 101 w 157"/>
                <a:gd name="T3" fmla="*/ 1 h 232"/>
                <a:gd name="T4" fmla="*/ 124 w 157"/>
                <a:gd name="T5" fmla="*/ 9 h 232"/>
                <a:gd name="T6" fmla="*/ 132 w 157"/>
                <a:gd name="T7" fmla="*/ 15 h 232"/>
                <a:gd name="T8" fmla="*/ 139 w 157"/>
                <a:gd name="T9" fmla="*/ 23 h 232"/>
                <a:gd name="T10" fmla="*/ 144 w 157"/>
                <a:gd name="T11" fmla="*/ 33 h 232"/>
                <a:gd name="T12" fmla="*/ 147 w 157"/>
                <a:gd name="T13" fmla="*/ 46 h 232"/>
                <a:gd name="T14" fmla="*/ 149 w 157"/>
                <a:gd name="T15" fmla="*/ 60 h 232"/>
                <a:gd name="T16" fmla="*/ 146 w 157"/>
                <a:gd name="T17" fmla="*/ 81 h 232"/>
                <a:gd name="T18" fmla="*/ 139 w 157"/>
                <a:gd name="T19" fmla="*/ 98 h 232"/>
                <a:gd name="T20" fmla="*/ 127 w 157"/>
                <a:gd name="T21" fmla="*/ 110 h 232"/>
                <a:gd name="T22" fmla="*/ 110 w 157"/>
                <a:gd name="T23" fmla="*/ 118 h 232"/>
                <a:gd name="T24" fmla="*/ 110 w 157"/>
                <a:gd name="T25" fmla="*/ 118 h 232"/>
                <a:gd name="T26" fmla="*/ 129 w 157"/>
                <a:gd name="T27" fmla="*/ 124 h 232"/>
                <a:gd name="T28" fmla="*/ 136 w 157"/>
                <a:gd name="T29" fmla="*/ 129 h 232"/>
                <a:gd name="T30" fmla="*/ 140 w 157"/>
                <a:gd name="T31" fmla="*/ 137 h 232"/>
                <a:gd name="T32" fmla="*/ 146 w 157"/>
                <a:gd name="T33" fmla="*/ 157 h 232"/>
                <a:gd name="T34" fmla="*/ 147 w 157"/>
                <a:gd name="T35" fmla="*/ 188 h 232"/>
                <a:gd name="T36" fmla="*/ 148 w 157"/>
                <a:gd name="T37" fmla="*/ 205 h 232"/>
                <a:gd name="T38" fmla="*/ 151 w 157"/>
                <a:gd name="T39" fmla="*/ 221 h 232"/>
                <a:gd name="T40" fmla="*/ 155 w 157"/>
                <a:gd name="T41" fmla="*/ 228 h 232"/>
                <a:gd name="T42" fmla="*/ 157 w 157"/>
                <a:gd name="T43" fmla="*/ 232 h 232"/>
                <a:gd name="T44" fmla="*/ 108 w 157"/>
                <a:gd name="T45" fmla="*/ 232 h 232"/>
                <a:gd name="T46" fmla="*/ 103 w 157"/>
                <a:gd name="T47" fmla="*/ 221 h 232"/>
                <a:gd name="T48" fmla="*/ 102 w 157"/>
                <a:gd name="T49" fmla="*/ 208 h 232"/>
                <a:gd name="T50" fmla="*/ 100 w 157"/>
                <a:gd name="T51" fmla="*/ 163 h 232"/>
                <a:gd name="T52" fmla="*/ 99 w 157"/>
                <a:gd name="T53" fmla="*/ 151 h 232"/>
                <a:gd name="T54" fmla="*/ 94 w 157"/>
                <a:gd name="T55" fmla="*/ 142 h 232"/>
                <a:gd name="T56" fmla="*/ 84 w 157"/>
                <a:gd name="T57" fmla="*/ 136 h 232"/>
                <a:gd name="T58" fmla="*/ 72 w 157"/>
                <a:gd name="T59" fmla="*/ 134 h 232"/>
                <a:gd name="T60" fmla="*/ 48 w 157"/>
                <a:gd name="T61" fmla="*/ 232 h 232"/>
                <a:gd name="T62" fmla="*/ 0 w 157"/>
                <a:gd name="T63" fmla="*/ 0 h 232"/>
                <a:gd name="T64" fmla="*/ 67 w 157"/>
                <a:gd name="T65" fmla="*/ 101 h 232"/>
                <a:gd name="T66" fmla="*/ 75 w 157"/>
                <a:gd name="T67" fmla="*/ 101 h 232"/>
                <a:gd name="T68" fmla="*/ 87 w 157"/>
                <a:gd name="T69" fmla="*/ 97 h 232"/>
                <a:gd name="T70" fmla="*/ 97 w 157"/>
                <a:gd name="T71" fmla="*/ 89 h 232"/>
                <a:gd name="T72" fmla="*/ 102 w 157"/>
                <a:gd name="T73" fmla="*/ 75 h 232"/>
                <a:gd name="T74" fmla="*/ 102 w 157"/>
                <a:gd name="T75" fmla="*/ 67 h 232"/>
                <a:gd name="T76" fmla="*/ 100 w 157"/>
                <a:gd name="T77" fmla="*/ 53 h 232"/>
                <a:gd name="T78" fmla="*/ 94 w 157"/>
                <a:gd name="T79" fmla="*/ 43 h 232"/>
                <a:gd name="T80" fmla="*/ 83 w 157"/>
                <a:gd name="T81" fmla="*/ 37 h 232"/>
                <a:gd name="T82" fmla="*/ 69 w 157"/>
                <a:gd name="T83" fmla="*/ 34 h 232"/>
                <a:gd name="T84" fmla="*/ 48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7" y="0"/>
                  </a:lnTo>
                  <a:lnTo>
                    <a:pt x="87" y="0"/>
                  </a:lnTo>
                  <a:lnTo>
                    <a:pt x="101" y="1"/>
                  </a:lnTo>
                  <a:lnTo>
                    <a:pt x="113" y="4"/>
                  </a:lnTo>
                  <a:lnTo>
                    <a:pt x="124" y="9"/>
                  </a:lnTo>
                  <a:lnTo>
                    <a:pt x="128" y="12"/>
                  </a:lnTo>
                  <a:lnTo>
                    <a:pt x="132" y="15"/>
                  </a:lnTo>
                  <a:lnTo>
                    <a:pt x="136" y="19"/>
                  </a:lnTo>
                  <a:lnTo>
                    <a:pt x="139" y="23"/>
                  </a:lnTo>
                  <a:lnTo>
                    <a:pt x="142" y="28"/>
                  </a:lnTo>
                  <a:lnTo>
                    <a:pt x="144" y="33"/>
                  </a:lnTo>
                  <a:lnTo>
                    <a:pt x="146" y="40"/>
                  </a:lnTo>
                  <a:lnTo>
                    <a:pt x="147" y="46"/>
                  </a:lnTo>
                  <a:lnTo>
                    <a:pt x="149" y="60"/>
                  </a:lnTo>
                  <a:lnTo>
                    <a:pt x="149" y="60"/>
                  </a:lnTo>
                  <a:lnTo>
                    <a:pt x="148" y="71"/>
                  </a:lnTo>
                  <a:lnTo>
                    <a:pt x="146" y="81"/>
                  </a:lnTo>
                  <a:lnTo>
                    <a:pt x="143" y="90"/>
                  </a:lnTo>
                  <a:lnTo>
                    <a:pt x="139" y="98"/>
                  </a:lnTo>
                  <a:lnTo>
                    <a:pt x="134" y="104"/>
                  </a:lnTo>
                  <a:lnTo>
                    <a:pt x="127" y="110"/>
                  </a:lnTo>
                  <a:lnTo>
                    <a:pt x="119" y="114"/>
                  </a:lnTo>
                  <a:lnTo>
                    <a:pt x="110" y="118"/>
                  </a:lnTo>
                  <a:lnTo>
                    <a:pt x="110" y="118"/>
                  </a:lnTo>
                  <a:lnTo>
                    <a:pt x="110" y="118"/>
                  </a:lnTo>
                  <a:lnTo>
                    <a:pt x="121" y="120"/>
                  </a:lnTo>
                  <a:lnTo>
                    <a:pt x="129" y="124"/>
                  </a:lnTo>
                  <a:lnTo>
                    <a:pt x="133" y="126"/>
                  </a:lnTo>
                  <a:lnTo>
                    <a:pt x="136" y="129"/>
                  </a:lnTo>
                  <a:lnTo>
                    <a:pt x="138" y="133"/>
                  </a:lnTo>
                  <a:lnTo>
                    <a:pt x="140" y="137"/>
                  </a:lnTo>
                  <a:lnTo>
                    <a:pt x="144" y="146"/>
                  </a:lnTo>
                  <a:lnTo>
                    <a:pt x="146" y="157"/>
                  </a:lnTo>
                  <a:lnTo>
                    <a:pt x="147" y="171"/>
                  </a:lnTo>
                  <a:lnTo>
                    <a:pt x="147" y="188"/>
                  </a:lnTo>
                  <a:lnTo>
                    <a:pt x="147" y="188"/>
                  </a:lnTo>
                  <a:lnTo>
                    <a:pt x="148" y="205"/>
                  </a:lnTo>
                  <a:lnTo>
                    <a:pt x="149" y="217"/>
                  </a:lnTo>
                  <a:lnTo>
                    <a:pt x="151" y="221"/>
                  </a:lnTo>
                  <a:lnTo>
                    <a:pt x="152" y="225"/>
                  </a:lnTo>
                  <a:lnTo>
                    <a:pt x="155" y="228"/>
                  </a:lnTo>
                  <a:lnTo>
                    <a:pt x="157" y="230"/>
                  </a:lnTo>
                  <a:lnTo>
                    <a:pt x="157" y="232"/>
                  </a:lnTo>
                  <a:lnTo>
                    <a:pt x="108" y="232"/>
                  </a:lnTo>
                  <a:lnTo>
                    <a:pt x="108" y="232"/>
                  </a:lnTo>
                  <a:lnTo>
                    <a:pt x="105" y="227"/>
                  </a:lnTo>
                  <a:lnTo>
                    <a:pt x="103" y="221"/>
                  </a:lnTo>
                  <a:lnTo>
                    <a:pt x="102" y="215"/>
                  </a:lnTo>
                  <a:lnTo>
                    <a:pt x="102" y="208"/>
                  </a:lnTo>
                  <a:lnTo>
                    <a:pt x="100" y="163"/>
                  </a:lnTo>
                  <a:lnTo>
                    <a:pt x="100" y="163"/>
                  </a:lnTo>
                  <a:lnTo>
                    <a:pt x="100" y="157"/>
                  </a:lnTo>
                  <a:lnTo>
                    <a:pt x="99" y="151"/>
                  </a:lnTo>
                  <a:lnTo>
                    <a:pt x="96" y="146"/>
                  </a:lnTo>
                  <a:lnTo>
                    <a:pt x="94" y="142"/>
                  </a:lnTo>
                  <a:lnTo>
                    <a:pt x="89" y="139"/>
                  </a:lnTo>
                  <a:lnTo>
                    <a:pt x="84" y="136"/>
                  </a:lnTo>
                  <a:lnTo>
                    <a:pt x="79" y="135"/>
                  </a:lnTo>
                  <a:lnTo>
                    <a:pt x="72" y="134"/>
                  </a:lnTo>
                  <a:lnTo>
                    <a:pt x="48" y="134"/>
                  </a:lnTo>
                  <a:lnTo>
                    <a:pt x="48" y="232"/>
                  </a:lnTo>
                  <a:lnTo>
                    <a:pt x="0" y="232"/>
                  </a:lnTo>
                  <a:lnTo>
                    <a:pt x="0" y="0"/>
                  </a:lnTo>
                  <a:close/>
                  <a:moveTo>
                    <a:pt x="48" y="101"/>
                  </a:moveTo>
                  <a:lnTo>
                    <a:pt x="67" y="101"/>
                  </a:lnTo>
                  <a:lnTo>
                    <a:pt x="67" y="101"/>
                  </a:lnTo>
                  <a:lnTo>
                    <a:pt x="75" y="101"/>
                  </a:lnTo>
                  <a:lnTo>
                    <a:pt x="82" y="99"/>
                  </a:lnTo>
                  <a:lnTo>
                    <a:pt x="87" y="97"/>
                  </a:lnTo>
                  <a:lnTo>
                    <a:pt x="92" y="93"/>
                  </a:lnTo>
                  <a:lnTo>
                    <a:pt x="97" y="89"/>
                  </a:lnTo>
                  <a:lnTo>
                    <a:pt x="100" y="83"/>
                  </a:lnTo>
                  <a:lnTo>
                    <a:pt x="102" y="75"/>
                  </a:lnTo>
                  <a:lnTo>
                    <a:pt x="102" y="67"/>
                  </a:lnTo>
                  <a:lnTo>
                    <a:pt x="102" y="67"/>
                  </a:lnTo>
                  <a:lnTo>
                    <a:pt x="102" y="59"/>
                  </a:lnTo>
                  <a:lnTo>
                    <a:pt x="100" y="53"/>
                  </a:lnTo>
                  <a:lnTo>
                    <a:pt x="98" y="48"/>
                  </a:lnTo>
                  <a:lnTo>
                    <a:pt x="94" y="43"/>
                  </a:lnTo>
                  <a:lnTo>
                    <a:pt x="89" y="40"/>
                  </a:lnTo>
                  <a:lnTo>
                    <a:pt x="83" y="37"/>
                  </a:lnTo>
                  <a:lnTo>
                    <a:pt x="77" y="35"/>
                  </a:lnTo>
                  <a:lnTo>
                    <a:pt x="69" y="34"/>
                  </a:lnTo>
                  <a:lnTo>
                    <a:pt x="48" y="34"/>
                  </a:lnTo>
                  <a:lnTo>
                    <a:pt x="48"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6" name="Freeform 12"/>
            <p:cNvSpPr>
              <a:spLocks/>
            </p:cNvSpPr>
            <p:nvPr userDrawn="1"/>
          </p:nvSpPr>
          <p:spPr bwMode="auto">
            <a:xfrm>
              <a:off x="8413750"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7" name="Freeform 13"/>
            <p:cNvSpPr>
              <a:spLocks/>
            </p:cNvSpPr>
            <p:nvPr userDrawn="1"/>
          </p:nvSpPr>
          <p:spPr bwMode="auto">
            <a:xfrm>
              <a:off x="8497888" y="4805363"/>
              <a:ext cx="80963" cy="123825"/>
            </a:xfrm>
            <a:custGeom>
              <a:avLst/>
              <a:gdLst>
                <a:gd name="T0" fmla="*/ 54 w 154"/>
                <a:gd name="T1" fmla="*/ 0 h 232"/>
                <a:gd name="T2" fmla="*/ 111 w 154"/>
                <a:gd name="T3" fmla="*/ 159 h 232"/>
                <a:gd name="T4" fmla="*/ 112 w 154"/>
                <a:gd name="T5" fmla="*/ 159 h 232"/>
                <a:gd name="T6" fmla="*/ 112 w 154"/>
                <a:gd name="T7" fmla="*/ 0 h 232"/>
                <a:gd name="T8" fmla="*/ 154 w 154"/>
                <a:gd name="T9" fmla="*/ 0 h 232"/>
                <a:gd name="T10" fmla="*/ 154 w 154"/>
                <a:gd name="T11" fmla="*/ 232 h 232"/>
                <a:gd name="T12" fmla="*/ 102 w 154"/>
                <a:gd name="T13" fmla="*/ 232 h 232"/>
                <a:gd name="T14" fmla="*/ 44 w 154"/>
                <a:gd name="T15" fmla="*/ 70 h 232"/>
                <a:gd name="T16" fmla="*/ 44 w 154"/>
                <a:gd name="T17" fmla="*/ 70 h 232"/>
                <a:gd name="T18" fmla="*/ 44 w 154"/>
                <a:gd name="T19" fmla="*/ 232 h 232"/>
                <a:gd name="T20" fmla="*/ 0 w 154"/>
                <a:gd name="T21" fmla="*/ 232 h 232"/>
                <a:gd name="T22" fmla="*/ 0 w 154"/>
                <a:gd name="T23" fmla="*/ 0 h 232"/>
                <a:gd name="T24" fmla="*/ 54 w 154"/>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32">
                  <a:moveTo>
                    <a:pt x="54" y="0"/>
                  </a:moveTo>
                  <a:lnTo>
                    <a:pt x="111" y="159"/>
                  </a:lnTo>
                  <a:lnTo>
                    <a:pt x="112" y="159"/>
                  </a:lnTo>
                  <a:lnTo>
                    <a:pt x="112" y="0"/>
                  </a:lnTo>
                  <a:lnTo>
                    <a:pt x="154" y="0"/>
                  </a:lnTo>
                  <a:lnTo>
                    <a:pt x="154" y="232"/>
                  </a:lnTo>
                  <a:lnTo>
                    <a:pt x="102" y="232"/>
                  </a:lnTo>
                  <a:lnTo>
                    <a:pt x="44" y="70"/>
                  </a:lnTo>
                  <a:lnTo>
                    <a:pt x="44" y="70"/>
                  </a:lnTo>
                  <a:lnTo>
                    <a:pt x="44" y="232"/>
                  </a:lnTo>
                  <a:lnTo>
                    <a:pt x="0" y="232"/>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8" name="Freeform 14"/>
            <p:cNvSpPr>
              <a:spLocks noEditPoints="1"/>
            </p:cNvSpPr>
            <p:nvPr userDrawn="1"/>
          </p:nvSpPr>
          <p:spPr bwMode="auto">
            <a:xfrm>
              <a:off x="8589963" y="4805363"/>
              <a:ext cx="95250" cy="123825"/>
            </a:xfrm>
            <a:custGeom>
              <a:avLst/>
              <a:gdLst>
                <a:gd name="T0" fmla="*/ 61 w 180"/>
                <a:gd name="T1" fmla="*/ 0 h 232"/>
                <a:gd name="T2" fmla="*/ 119 w 180"/>
                <a:gd name="T3" fmla="*/ 0 h 232"/>
                <a:gd name="T4" fmla="*/ 180 w 180"/>
                <a:gd name="T5" fmla="*/ 232 h 232"/>
                <a:gd name="T6" fmla="*/ 131 w 180"/>
                <a:gd name="T7" fmla="*/ 232 h 232"/>
                <a:gd name="T8" fmla="*/ 121 w 180"/>
                <a:gd name="T9" fmla="*/ 183 h 232"/>
                <a:gd name="T10" fmla="*/ 59 w 180"/>
                <a:gd name="T11" fmla="*/ 183 h 232"/>
                <a:gd name="T12" fmla="*/ 48 w 180"/>
                <a:gd name="T13" fmla="*/ 232 h 232"/>
                <a:gd name="T14" fmla="*/ 0 w 180"/>
                <a:gd name="T15" fmla="*/ 232 h 232"/>
                <a:gd name="T16" fmla="*/ 61 w 180"/>
                <a:gd name="T17" fmla="*/ 0 h 232"/>
                <a:gd name="T18" fmla="*/ 67 w 180"/>
                <a:gd name="T19" fmla="*/ 145 h 232"/>
                <a:gd name="T20" fmla="*/ 113 w 180"/>
                <a:gd name="T21" fmla="*/ 145 h 232"/>
                <a:gd name="T22" fmla="*/ 90 w 180"/>
                <a:gd name="T23" fmla="*/ 41 h 232"/>
                <a:gd name="T24" fmla="*/ 90 w 180"/>
                <a:gd name="T25" fmla="*/ 41 h 232"/>
                <a:gd name="T26" fmla="*/ 67 w 180"/>
                <a:gd name="T27" fmla="*/ 14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32">
                  <a:moveTo>
                    <a:pt x="61" y="0"/>
                  </a:moveTo>
                  <a:lnTo>
                    <a:pt x="119" y="0"/>
                  </a:lnTo>
                  <a:lnTo>
                    <a:pt x="180" y="232"/>
                  </a:lnTo>
                  <a:lnTo>
                    <a:pt x="131" y="232"/>
                  </a:lnTo>
                  <a:lnTo>
                    <a:pt x="121" y="183"/>
                  </a:lnTo>
                  <a:lnTo>
                    <a:pt x="59" y="183"/>
                  </a:lnTo>
                  <a:lnTo>
                    <a:pt x="48" y="232"/>
                  </a:lnTo>
                  <a:lnTo>
                    <a:pt x="0" y="232"/>
                  </a:lnTo>
                  <a:lnTo>
                    <a:pt x="61" y="0"/>
                  </a:lnTo>
                  <a:close/>
                  <a:moveTo>
                    <a:pt x="67" y="145"/>
                  </a:moveTo>
                  <a:lnTo>
                    <a:pt x="113" y="145"/>
                  </a:lnTo>
                  <a:lnTo>
                    <a:pt x="90" y="41"/>
                  </a:lnTo>
                  <a:lnTo>
                    <a:pt x="90" y="41"/>
                  </a:lnTo>
                  <a:lnTo>
                    <a:pt x="67"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9" name="Freeform 15"/>
            <p:cNvSpPr>
              <a:spLocks/>
            </p:cNvSpPr>
            <p:nvPr userDrawn="1"/>
          </p:nvSpPr>
          <p:spPr bwMode="auto">
            <a:xfrm>
              <a:off x="8691563" y="4805363"/>
              <a:ext cx="77788" cy="125413"/>
            </a:xfrm>
            <a:custGeom>
              <a:avLst/>
              <a:gdLst>
                <a:gd name="T0" fmla="*/ 46 w 148"/>
                <a:gd name="T1" fmla="*/ 0 h 236"/>
                <a:gd name="T2" fmla="*/ 46 w 148"/>
                <a:gd name="T3" fmla="*/ 162 h 236"/>
                <a:gd name="T4" fmla="*/ 46 w 148"/>
                <a:gd name="T5" fmla="*/ 162 h 236"/>
                <a:gd name="T6" fmla="*/ 47 w 148"/>
                <a:gd name="T7" fmla="*/ 170 h 236"/>
                <a:gd name="T8" fmla="*/ 48 w 148"/>
                <a:gd name="T9" fmla="*/ 178 h 236"/>
                <a:gd name="T10" fmla="*/ 49 w 148"/>
                <a:gd name="T11" fmla="*/ 184 h 236"/>
                <a:gd name="T12" fmla="*/ 52 w 148"/>
                <a:gd name="T13" fmla="*/ 190 h 236"/>
                <a:gd name="T14" fmla="*/ 55 w 148"/>
                <a:gd name="T15" fmla="*/ 195 h 236"/>
                <a:gd name="T16" fmla="*/ 60 w 148"/>
                <a:gd name="T17" fmla="*/ 199 h 236"/>
                <a:gd name="T18" fmla="*/ 67 w 148"/>
                <a:gd name="T19" fmla="*/ 202 h 236"/>
                <a:gd name="T20" fmla="*/ 74 w 148"/>
                <a:gd name="T21" fmla="*/ 202 h 236"/>
                <a:gd name="T22" fmla="*/ 74 w 148"/>
                <a:gd name="T23" fmla="*/ 202 h 236"/>
                <a:gd name="T24" fmla="*/ 82 w 148"/>
                <a:gd name="T25" fmla="*/ 202 h 236"/>
                <a:gd name="T26" fmla="*/ 88 w 148"/>
                <a:gd name="T27" fmla="*/ 199 h 236"/>
                <a:gd name="T28" fmla="*/ 92 w 148"/>
                <a:gd name="T29" fmla="*/ 195 h 236"/>
                <a:gd name="T30" fmla="*/ 96 w 148"/>
                <a:gd name="T31" fmla="*/ 190 h 236"/>
                <a:gd name="T32" fmla="*/ 98 w 148"/>
                <a:gd name="T33" fmla="*/ 184 h 236"/>
                <a:gd name="T34" fmla="*/ 100 w 148"/>
                <a:gd name="T35" fmla="*/ 178 h 236"/>
                <a:gd name="T36" fmla="*/ 101 w 148"/>
                <a:gd name="T37" fmla="*/ 170 h 236"/>
                <a:gd name="T38" fmla="*/ 101 w 148"/>
                <a:gd name="T39" fmla="*/ 162 h 236"/>
                <a:gd name="T40" fmla="*/ 101 w 148"/>
                <a:gd name="T41" fmla="*/ 0 h 236"/>
                <a:gd name="T42" fmla="*/ 148 w 148"/>
                <a:gd name="T43" fmla="*/ 0 h 236"/>
                <a:gd name="T44" fmla="*/ 148 w 148"/>
                <a:gd name="T45" fmla="*/ 162 h 236"/>
                <a:gd name="T46" fmla="*/ 148 w 148"/>
                <a:gd name="T47" fmla="*/ 162 h 236"/>
                <a:gd name="T48" fmla="*/ 148 w 148"/>
                <a:gd name="T49" fmla="*/ 172 h 236"/>
                <a:gd name="T50" fmla="*/ 147 w 148"/>
                <a:gd name="T51" fmla="*/ 182 h 236"/>
                <a:gd name="T52" fmla="*/ 144 w 148"/>
                <a:gd name="T53" fmla="*/ 190 h 236"/>
                <a:gd name="T54" fmla="*/ 141 w 148"/>
                <a:gd name="T55" fmla="*/ 199 h 236"/>
                <a:gd name="T56" fmla="*/ 138 w 148"/>
                <a:gd name="T57" fmla="*/ 206 h 236"/>
                <a:gd name="T58" fmla="*/ 134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8 w 148"/>
                <a:gd name="T73" fmla="*/ 236 h 236"/>
                <a:gd name="T74" fmla="*/ 74 w 148"/>
                <a:gd name="T75" fmla="*/ 236 h 236"/>
                <a:gd name="T76" fmla="*/ 74 w 148"/>
                <a:gd name="T77" fmla="*/ 236 h 236"/>
                <a:gd name="T78" fmla="*/ 59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6 w 148"/>
                <a:gd name="T97" fmla="*/ 200 h 236"/>
                <a:gd name="T98" fmla="*/ 4 w 148"/>
                <a:gd name="T99" fmla="*/ 191 h 236"/>
                <a:gd name="T100" fmla="*/ 2 w 148"/>
                <a:gd name="T101" fmla="*/ 182 h 236"/>
                <a:gd name="T102" fmla="*/ 1 w 148"/>
                <a:gd name="T103" fmla="*/ 173 h 236"/>
                <a:gd name="T104" fmla="*/ 0 w 148"/>
                <a:gd name="T105" fmla="*/ 162 h 236"/>
                <a:gd name="T106" fmla="*/ 0 w 148"/>
                <a:gd name="T107" fmla="*/ 0 h 236"/>
                <a:gd name="T108" fmla="*/ 46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6" y="0"/>
                  </a:moveTo>
                  <a:lnTo>
                    <a:pt x="46" y="162"/>
                  </a:lnTo>
                  <a:lnTo>
                    <a:pt x="46" y="162"/>
                  </a:lnTo>
                  <a:lnTo>
                    <a:pt x="47" y="170"/>
                  </a:lnTo>
                  <a:lnTo>
                    <a:pt x="48" y="178"/>
                  </a:lnTo>
                  <a:lnTo>
                    <a:pt x="49" y="184"/>
                  </a:lnTo>
                  <a:lnTo>
                    <a:pt x="52" y="190"/>
                  </a:lnTo>
                  <a:lnTo>
                    <a:pt x="55" y="195"/>
                  </a:lnTo>
                  <a:lnTo>
                    <a:pt x="60" y="199"/>
                  </a:lnTo>
                  <a:lnTo>
                    <a:pt x="67" y="202"/>
                  </a:lnTo>
                  <a:lnTo>
                    <a:pt x="74" y="202"/>
                  </a:lnTo>
                  <a:lnTo>
                    <a:pt x="74" y="202"/>
                  </a:lnTo>
                  <a:lnTo>
                    <a:pt x="82" y="202"/>
                  </a:lnTo>
                  <a:lnTo>
                    <a:pt x="88" y="199"/>
                  </a:lnTo>
                  <a:lnTo>
                    <a:pt x="92" y="195"/>
                  </a:lnTo>
                  <a:lnTo>
                    <a:pt x="96" y="190"/>
                  </a:lnTo>
                  <a:lnTo>
                    <a:pt x="98" y="184"/>
                  </a:lnTo>
                  <a:lnTo>
                    <a:pt x="100" y="178"/>
                  </a:lnTo>
                  <a:lnTo>
                    <a:pt x="101" y="170"/>
                  </a:lnTo>
                  <a:lnTo>
                    <a:pt x="101" y="162"/>
                  </a:lnTo>
                  <a:lnTo>
                    <a:pt x="101" y="0"/>
                  </a:lnTo>
                  <a:lnTo>
                    <a:pt x="148" y="0"/>
                  </a:lnTo>
                  <a:lnTo>
                    <a:pt x="148" y="162"/>
                  </a:lnTo>
                  <a:lnTo>
                    <a:pt x="148" y="162"/>
                  </a:lnTo>
                  <a:lnTo>
                    <a:pt x="148" y="172"/>
                  </a:lnTo>
                  <a:lnTo>
                    <a:pt x="147" y="182"/>
                  </a:lnTo>
                  <a:lnTo>
                    <a:pt x="144" y="190"/>
                  </a:lnTo>
                  <a:lnTo>
                    <a:pt x="141" y="199"/>
                  </a:lnTo>
                  <a:lnTo>
                    <a:pt x="138" y="206"/>
                  </a:lnTo>
                  <a:lnTo>
                    <a:pt x="134" y="212"/>
                  </a:lnTo>
                  <a:lnTo>
                    <a:pt x="130" y="217"/>
                  </a:lnTo>
                  <a:lnTo>
                    <a:pt x="125" y="221"/>
                  </a:lnTo>
                  <a:lnTo>
                    <a:pt x="120" y="225"/>
                  </a:lnTo>
                  <a:lnTo>
                    <a:pt x="114" y="228"/>
                  </a:lnTo>
                  <a:lnTo>
                    <a:pt x="108" y="231"/>
                  </a:lnTo>
                  <a:lnTo>
                    <a:pt x="102" y="233"/>
                  </a:lnTo>
                  <a:lnTo>
                    <a:pt x="88" y="236"/>
                  </a:lnTo>
                  <a:lnTo>
                    <a:pt x="74" y="236"/>
                  </a:lnTo>
                  <a:lnTo>
                    <a:pt x="74" y="236"/>
                  </a:lnTo>
                  <a:lnTo>
                    <a:pt x="59" y="236"/>
                  </a:lnTo>
                  <a:lnTo>
                    <a:pt x="46" y="234"/>
                  </a:lnTo>
                  <a:lnTo>
                    <a:pt x="40" y="232"/>
                  </a:lnTo>
                  <a:lnTo>
                    <a:pt x="34" y="229"/>
                  </a:lnTo>
                  <a:lnTo>
                    <a:pt x="28" y="226"/>
                  </a:lnTo>
                  <a:lnTo>
                    <a:pt x="23" y="223"/>
                  </a:lnTo>
                  <a:lnTo>
                    <a:pt x="18" y="218"/>
                  </a:lnTo>
                  <a:lnTo>
                    <a:pt x="14" y="213"/>
                  </a:lnTo>
                  <a:lnTo>
                    <a:pt x="10" y="207"/>
                  </a:lnTo>
                  <a:lnTo>
                    <a:pt x="6" y="200"/>
                  </a:lnTo>
                  <a:lnTo>
                    <a:pt x="4" y="191"/>
                  </a:lnTo>
                  <a:lnTo>
                    <a:pt x="2" y="182"/>
                  </a:lnTo>
                  <a:lnTo>
                    <a:pt x="1" y="173"/>
                  </a:lnTo>
                  <a:lnTo>
                    <a:pt x="0" y="162"/>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40" name="Freeform 16"/>
            <p:cNvSpPr>
              <a:spLocks/>
            </p:cNvSpPr>
            <p:nvPr userDrawn="1"/>
          </p:nvSpPr>
          <p:spPr bwMode="auto">
            <a:xfrm>
              <a:off x="8789988" y="4805363"/>
              <a:ext cx="69850" cy="123825"/>
            </a:xfrm>
            <a:custGeom>
              <a:avLst/>
              <a:gdLst>
                <a:gd name="T0" fmla="*/ 0 w 130"/>
                <a:gd name="T1" fmla="*/ 232 h 232"/>
                <a:gd name="T2" fmla="*/ 0 w 130"/>
                <a:gd name="T3" fmla="*/ 0 h 232"/>
                <a:gd name="T4" fmla="*/ 47 w 130"/>
                <a:gd name="T5" fmla="*/ 0 h 232"/>
                <a:gd name="T6" fmla="*/ 47 w 130"/>
                <a:gd name="T7" fmla="*/ 193 h 232"/>
                <a:gd name="T8" fmla="*/ 130 w 130"/>
                <a:gd name="T9" fmla="*/ 193 h 232"/>
                <a:gd name="T10" fmla="*/ 130 w 130"/>
                <a:gd name="T11" fmla="*/ 232 h 232"/>
                <a:gd name="T12" fmla="*/ 0 w 130"/>
                <a:gd name="T13" fmla="*/ 232 h 232"/>
              </a:gdLst>
              <a:ahLst/>
              <a:cxnLst>
                <a:cxn ang="0">
                  <a:pos x="T0" y="T1"/>
                </a:cxn>
                <a:cxn ang="0">
                  <a:pos x="T2" y="T3"/>
                </a:cxn>
                <a:cxn ang="0">
                  <a:pos x="T4" y="T5"/>
                </a:cxn>
                <a:cxn ang="0">
                  <a:pos x="T6" y="T7"/>
                </a:cxn>
                <a:cxn ang="0">
                  <a:pos x="T8" y="T9"/>
                </a:cxn>
                <a:cxn ang="0">
                  <a:pos x="T10" y="T11"/>
                </a:cxn>
                <a:cxn ang="0">
                  <a:pos x="T12" y="T13"/>
                </a:cxn>
              </a:cxnLst>
              <a:rect l="0" t="0" r="r" b="b"/>
              <a:pathLst>
                <a:path w="130" h="232">
                  <a:moveTo>
                    <a:pt x="0" y="232"/>
                  </a:moveTo>
                  <a:lnTo>
                    <a:pt x="0" y="0"/>
                  </a:lnTo>
                  <a:lnTo>
                    <a:pt x="47" y="0"/>
                  </a:lnTo>
                  <a:lnTo>
                    <a:pt x="47" y="193"/>
                  </a:lnTo>
                  <a:lnTo>
                    <a:pt x="130" y="193"/>
                  </a:lnTo>
                  <a:lnTo>
                    <a:pt x="130" y="232"/>
                  </a:lnTo>
                  <a:lnTo>
                    <a:pt x="0"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41" name="Freeform 17"/>
            <p:cNvSpPr>
              <a:spLocks/>
            </p:cNvSpPr>
            <p:nvPr userDrawn="1"/>
          </p:nvSpPr>
          <p:spPr bwMode="auto">
            <a:xfrm>
              <a:off x="8848725" y="4805363"/>
              <a:ext cx="77788" cy="123825"/>
            </a:xfrm>
            <a:custGeom>
              <a:avLst/>
              <a:gdLst>
                <a:gd name="T0" fmla="*/ 148 w 148"/>
                <a:gd name="T1" fmla="*/ 0 h 232"/>
                <a:gd name="T2" fmla="*/ 148 w 148"/>
                <a:gd name="T3" fmla="*/ 39 h 232"/>
                <a:gd name="T4" fmla="*/ 97 w 148"/>
                <a:gd name="T5" fmla="*/ 39 h 232"/>
                <a:gd name="T6" fmla="*/ 97 w 148"/>
                <a:gd name="T7" fmla="*/ 232 h 232"/>
                <a:gd name="T8" fmla="*/ 51 w 148"/>
                <a:gd name="T9" fmla="*/ 232 h 232"/>
                <a:gd name="T10" fmla="*/ 51 w 148"/>
                <a:gd name="T11" fmla="*/ 39 h 232"/>
                <a:gd name="T12" fmla="*/ 0 w 148"/>
                <a:gd name="T13" fmla="*/ 39 h 232"/>
                <a:gd name="T14" fmla="*/ 0 w 148"/>
                <a:gd name="T15" fmla="*/ 0 h 232"/>
                <a:gd name="T16" fmla="*/ 148 w 148"/>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232">
                  <a:moveTo>
                    <a:pt x="148" y="0"/>
                  </a:moveTo>
                  <a:lnTo>
                    <a:pt x="148" y="39"/>
                  </a:lnTo>
                  <a:lnTo>
                    <a:pt x="97" y="39"/>
                  </a:lnTo>
                  <a:lnTo>
                    <a:pt x="97" y="232"/>
                  </a:lnTo>
                  <a:lnTo>
                    <a:pt x="51" y="232"/>
                  </a:lnTo>
                  <a:lnTo>
                    <a:pt x="51" y="39"/>
                  </a:lnTo>
                  <a:lnTo>
                    <a:pt x="0" y="39"/>
                  </a:lnTo>
                  <a:lnTo>
                    <a:pt x="0" y="0"/>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grpSp>
    </p:spTree>
    <p:extLst>
      <p:ext uri="{BB962C8B-B14F-4D97-AF65-F5344CB8AC3E}">
        <p14:creationId xmlns:p14="http://schemas.microsoft.com/office/powerpoint/2010/main" val="313904566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hdr="0" ftr="0" dt="0"/>
  <p:txStyles>
    <p:titleStyle>
      <a:lvl1pPr algn="l" rtl="0" eaLnBrk="0" fontAlgn="base" hangingPunct="0">
        <a:spcBef>
          <a:spcPct val="0"/>
        </a:spcBef>
        <a:spcAft>
          <a:spcPct val="0"/>
        </a:spcAft>
        <a:defRPr sz="1800" b="1">
          <a:solidFill>
            <a:schemeClr val="tx1"/>
          </a:solidFill>
          <a:latin typeface="+mj-lt"/>
          <a:ea typeface="+mj-ea"/>
          <a:cs typeface="+mj-cs"/>
        </a:defRPr>
      </a:lvl1pPr>
      <a:lvl2pPr algn="l" rtl="0" eaLnBrk="0" fontAlgn="base" hangingPunct="0">
        <a:spcBef>
          <a:spcPct val="0"/>
        </a:spcBef>
        <a:spcAft>
          <a:spcPct val="0"/>
        </a:spcAft>
        <a:defRPr sz="1800" b="1">
          <a:solidFill>
            <a:schemeClr val="tx1"/>
          </a:solidFill>
          <a:latin typeface="Arial Narrow" pitchFamily="34" charset="0"/>
          <a:ea typeface="MS PGothic" pitchFamily="34" charset="-128"/>
        </a:defRPr>
      </a:lvl2pPr>
      <a:lvl3pPr algn="l" rtl="0" eaLnBrk="0" fontAlgn="base" hangingPunct="0">
        <a:spcBef>
          <a:spcPct val="0"/>
        </a:spcBef>
        <a:spcAft>
          <a:spcPct val="0"/>
        </a:spcAft>
        <a:defRPr sz="1800" b="1">
          <a:solidFill>
            <a:schemeClr val="tx1"/>
          </a:solidFill>
          <a:latin typeface="Arial Narrow" pitchFamily="34" charset="0"/>
          <a:ea typeface="MS PGothic" pitchFamily="34" charset="-128"/>
        </a:defRPr>
      </a:lvl3pPr>
      <a:lvl4pPr algn="l" rtl="0" eaLnBrk="0" fontAlgn="base" hangingPunct="0">
        <a:spcBef>
          <a:spcPct val="0"/>
        </a:spcBef>
        <a:spcAft>
          <a:spcPct val="0"/>
        </a:spcAft>
        <a:defRPr sz="1800" b="1">
          <a:solidFill>
            <a:schemeClr val="tx1"/>
          </a:solidFill>
          <a:latin typeface="Arial Narrow" pitchFamily="34" charset="0"/>
          <a:ea typeface="MS PGothic" pitchFamily="34" charset="-128"/>
        </a:defRPr>
      </a:lvl4pPr>
      <a:lvl5pPr algn="l" rtl="0" eaLnBrk="0" fontAlgn="base" hangingPunct="0">
        <a:spcBef>
          <a:spcPct val="0"/>
        </a:spcBef>
        <a:spcAft>
          <a:spcPct val="0"/>
        </a:spcAft>
        <a:defRPr sz="1800" b="1">
          <a:solidFill>
            <a:schemeClr val="tx1"/>
          </a:solidFill>
          <a:latin typeface="Arial Narrow" pitchFamily="34" charset="0"/>
          <a:ea typeface="MS PGothic" pitchFamily="34" charset="-128"/>
        </a:defRPr>
      </a:lvl5pPr>
      <a:lvl6pPr marL="342891" algn="l" rtl="0" eaLnBrk="1" fontAlgn="base" hangingPunct="1">
        <a:spcBef>
          <a:spcPct val="0"/>
        </a:spcBef>
        <a:spcAft>
          <a:spcPct val="0"/>
        </a:spcAft>
        <a:defRPr sz="1800" b="1">
          <a:solidFill>
            <a:schemeClr val="tx1"/>
          </a:solidFill>
          <a:latin typeface="Arial Narrow" pitchFamily="34" charset="0"/>
          <a:ea typeface="MS PGothic" pitchFamily="34" charset="-128"/>
        </a:defRPr>
      </a:lvl6pPr>
      <a:lvl7pPr marL="685783" algn="l" rtl="0" eaLnBrk="1" fontAlgn="base" hangingPunct="1">
        <a:spcBef>
          <a:spcPct val="0"/>
        </a:spcBef>
        <a:spcAft>
          <a:spcPct val="0"/>
        </a:spcAft>
        <a:defRPr sz="1800" b="1">
          <a:solidFill>
            <a:schemeClr val="tx1"/>
          </a:solidFill>
          <a:latin typeface="Arial Narrow" pitchFamily="34" charset="0"/>
          <a:ea typeface="MS PGothic" pitchFamily="34" charset="-128"/>
        </a:defRPr>
      </a:lvl7pPr>
      <a:lvl8pPr marL="1028674" algn="l" rtl="0" eaLnBrk="1" fontAlgn="base" hangingPunct="1">
        <a:spcBef>
          <a:spcPct val="0"/>
        </a:spcBef>
        <a:spcAft>
          <a:spcPct val="0"/>
        </a:spcAft>
        <a:defRPr sz="1800" b="1">
          <a:solidFill>
            <a:schemeClr val="tx1"/>
          </a:solidFill>
          <a:latin typeface="Arial Narrow" pitchFamily="34" charset="0"/>
          <a:ea typeface="MS PGothic" pitchFamily="34" charset="-128"/>
        </a:defRPr>
      </a:lvl8pPr>
      <a:lvl9pPr marL="1371566" algn="l" rtl="0" eaLnBrk="1" fontAlgn="base" hangingPunct="1">
        <a:spcBef>
          <a:spcPct val="0"/>
        </a:spcBef>
        <a:spcAft>
          <a:spcPct val="0"/>
        </a:spcAft>
        <a:defRPr sz="1800" b="1">
          <a:solidFill>
            <a:schemeClr val="tx1"/>
          </a:solidFill>
          <a:latin typeface="Arial Narrow" pitchFamily="34" charset="0"/>
          <a:ea typeface="MS PGothic" pitchFamily="34" charset="-128"/>
        </a:defRPr>
      </a:lvl9pPr>
    </p:titleStyle>
    <p:bodyStyle>
      <a:lvl1pPr marL="257168" indent="-257168" algn="l" rtl="0" eaLnBrk="0" fontAlgn="base" hangingPunct="0">
        <a:spcBef>
          <a:spcPct val="35000"/>
        </a:spcBef>
        <a:spcAft>
          <a:spcPct val="0"/>
        </a:spcAft>
        <a:buClr>
          <a:srgbClr val="F7B100"/>
        </a:buClr>
        <a:buFont typeface="Wingdings" pitchFamily="2" charset="2"/>
        <a:buChar char="§"/>
        <a:defRPr sz="1500" b="1">
          <a:solidFill>
            <a:schemeClr val="tx1"/>
          </a:solidFill>
          <a:latin typeface="+mn-lt"/>
          <a:ea typeface="+mn-ea"/>
          <a:cs typeface="+mn-cs"/>
        </a:defRPr>
      </a:lvl1pPr>
      <a:lvl2pPr marL="557199" indent="-214308" algn="l" rtl="0" eaLnBrk="0" fontAlgn="base" hangingPunct="0">
        <a:spcBef>
          <a:spcPct val="30000"/>
        </a:spcBef>
        <a:spcAft>
          <a:spcPct val="0"/>
        </a:spcAft>
        <a:buClr>
          <a:srgbClr val="F7B100"/>
        </a:buClr>
        <a:buFont typeface="Wingdings" pitchFamily="2" charset="2"/>
        <a:buChar char="§"/>
        <a:defRPr sz="1200">
          <a:solidFill>
            <a:schemeClr val="tx1"/>
          </a:solidFill>
          <a:latin typeface="+mn-lt"/>
          <a:ea typeface="+mn-ea"/>
        </a:defRPr>
      </a:lvl2pPr>
      <a:lvl3pPr marL="857229" indent="-171446" algn="l" rtl="0" eaLnBrk="0" fontAlgn="base" hangingPunct="0">
        <a:spcBef>
          <a:spcPct val="35000"/>
        </a:spcBef>
        <a:spcAft>
          <a:spcPct val="0"/>
        </a:spcAft>
        <a:buFont typeface="Wingdings" pitchFamily="2" charset="2"/>
        <a:buChar char="§"/>
        <a:defRPr sz="1100">
          <a:solidFill>
            <a:schemeClr val="tx1"/>
          </a:solidFill>
          <a:latin typeface="+mn-lt"/>
          <a:ea typeface="+mn-ea"/>
        </a:defRPr>
      </a:lvl3pPr>
      <a:lvl4pPr marL="1200121" indent="-171446" algn="l" rtl="0" eaLnBrk="0" fontAlgn="base" hangingPunct="0">
        <a:spcBef>
          <a:spcPct val="40000"/>
        </a:spcBef>
        <a:spcAft>
          <a:spcPct val="0"/>
        </a:spcAft>
        <a:buFont typeface="Wingdings" pitchFamily="2" charset="2"/>
        <a:buChar char="§"/>
        <a:defRPr sz="800">
          <a:solidFill>
            <a:schemeClr val="tx1"/>
          </a:solidFill>
          <a:latin typeface="+mn-lt"/>
          <a:ea typeface="+mn-ea"/>
        </a:defRPr>
      </a:lvl4pPr>
      <a:lvl5pPr marL="1543012" indent="-171446" algn="l" rtl="0" eaLnBrk="0" fontAlgn="base" hangingPunct="0">
        <a:spcBef>
          <a:spcPct val="20000"/>
        </a:spcBef>
        <a:spcAft>
          <a:spcPct val="0"/>
        </a:spcAft>
        <a:buChar char="»"/>
        <a:defRPr sz="800">
          <a:solidFill>
            <a:schemeClr val="tx1"/>
          </a:solidFill>
          <a:latin typeface="+mn-lt"/>
          <a:ea typeface="+mn-ea"/>
        </a:defRPr>
      </a:lvl5pPr>
      <a:lvl6pPr marL="1885904" indent="-171446" algn="l" rtl="0" eaLnBrk="1" fontAlgn="base" hangingPunct="1">
        <a:spcBef>
          <a:spcPct val="20000"/>
        </a:spcBef>
        <a:spcAft>
          <a:spcPct val="0"/>
        </a:spcAft>
        <a:buChar char="»"/>
        <a:defRPr sz="800">
          <a:solidFill>
            <a:schemeClr val="tx1"/>
          </a:solidFill>
          <a:latin typeface="+mn-lt"/>
          <a:ea typeface="+mn-ea"/>
        </a:defRPr>
      </a:lvl6pPr>
      <a:lvl7pPr marL="2228795" indent="-171446" algn="l" rtl="0" eaLnBrk="1" fontAlgn="base" hangingPunct="1">
        <a:spcBef>
          <a:spcPct val="20000"/>
        </a:spcBef>
        <a:spcAft>
          <a:spcPct val="0"/>
        </a:spcAft>
        <a:buChar char="»"/>
        <a:defRPr sz="800">
          <a:solidFill>
            <a:schemeClr val="tx1"/>
          </a:solidFill>
          <a:latin typeface="+mn-lt"/>
          <a:ea typeface="+mn-ea"/>
        </a:defRPr>
      </a:lvl7pPr>
      <a:lvl8pPr marL="2571686" indent="-171446" algn="l" rtl="0" eaLnBrk="1" fontAlgn="base" hangingPunct="1">
        <a:spcBef>
          <a:spcPct val="20000"/>
        </a:spcBef>
        <a:spcAft>
          <a:spcPct val="0"/>
        </a:spcAft>
        <a:buChar char="»"/>
        <a:defRPr sz="800">
          <a:solidFill>
            <a:schemeClr val="tx1"/>
          </a:solidFill>
          <a:latin typeface="+mn-lt"/>
          <a:ea typeface="+mn-ea"/>
        </a:defRPr>
      </a:lvl8pPr>
      <a:lvl9pPr marL="2914578" indent="-171446" algn="l" rtl="0" eaLnBrk="1" fontAlgn="base" hangingPunct="1">
        <a:spcBef>
          <a:spcPct val="20000"/>
        </a:spcBef>
        <a:spcAft>
          <a:spcPct val="0"/>
        </a:spcAft>
        <a:buChar char="»"/>
        <a:defRPr sz="800">
          <a:solidFill>
            <a:schemeClr val="tx1"/>
          </a:solidFill>
          <a:latin typeface="+mn-lt"/>
          <a:ea typeface="+mn-ea"/>
        </a:defRPr>
      </a:lvl9pPr>
    </p:bodyStyle>
    <p:otherStyle>
      <a:defPPr>
        <a:defRPr lang="fr-FR"/>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709">
          <p15:clr>
            <a:srgbClr val="F26B43"/>
          </p15:clr>
        </p15:guide>
        <p15:guide id="2" pos="5420">
          <p15:clr>
            <a:srgbClr val="F26B43"/>
          </p15:clr>
        </p15:guide>
        <p15:guide id="3" pos="5647">
          <p15:clr>
            <a:srgbClr val="F26B43"/>
          </p15:clr>
        </p15:guide>
        <p15:guide id="5" orient="horz" pos="114">
          <p15:clr>
            <a:srgbClr val="F26B43"/>
          </p15:clr>
        </p15:guide>
        <p15:guide id="6" orient="horz" pos="228">
          <p15:clr>
            <a:srgbClr val="F26B43"/>
          </p15:clr>
        </p15:guide>
        <p15:guide id="7" orient="horz" pos="2787">
          <p15:clr>
            <a:srgbClr val="F26B43"/>
          </p15:clr>
        </p15:guide>
        <p15:guide id="8" pos="2909">
          <p15:clr>
            <a:srgbClr val="F26B43"/>
          </p15:clr>
        </p15:guide>
        <p15:guide id="9" pos="2851">
          <p15:clr>
            <a:srgbClr val="F26B43"/>
          </p15:clr>
        </p15:guide>
        <p15:guide id="10" pos="113">
          <p15:clr>
            <a:srgbClr val="F26B43"/>
          </p15:clr>
        </p15:guide>
        <p15:guide id="11" pos="340">
          <p15:clr>
            <a:srgbClr val="F26B43"/>
          </p15:clr>
        </p15:guide>
        <p15:guide id="12" pos="1457">
          <p15:clr>
            <a:srgbClr val="F26B43"/>
          </p15:clr>
        </p15:guide>
        <p15:guide id="13" pos="1511">
          <p15:clr>
            <a:srgbClr val="F26B43"/>
          </p15:clr>
        </p15:guide>
        <p15:guide id="14" pos="4251">
          <p15:clr>
            <a:srgbClr val="F26B43"/>
          </p15:clr>
        </p15:guide>
        <p15:guide id="15" pos="4304">
          <p15:clr>
            <a:srgbClr val="F26B43"/>
          </p15:clr>
        </p15:guide>
        <p15:guide id="16" orient="horz" pos="342">
          <p15:clr>
            <a:srgbClr val="F26B43"/>
          </p15:clr>
        </p15:guide>
        <p15:guide id="18" orient="horz" pos="456">
          <p15:clr>
            <a:srgbClr val="F26B43"/>
          </p15:clr>
        </p15:guide>
        <p15:guide id="19" orient="horz" pos="569">
          <p15:clr>
            <a:srgbClr val="F26B43"/>
          </p15:clr>
        </p15:guide>
        <p15:guide id="20" pos="1919">
          <p15:clr>
            <a:srgbClr val="F26B43"/>
          </p15:clr>
        </p15:guide>
        <p15:guide id="21" pos="1976">
          <p15:clr>
            <a:srgbClr val="F26B43"/>
          </p15:clr>
        </p15:guide>
        <p15:guide id="22" pos="3783">
          <p15:clr>
            <a:srgbClr val="F26B43"/>
          </p15:clr>
        </p15:guide>
        <p15:guide id="23" pos="3840">
          <p15:clr>
            <a:srgbClr val="F26B43"/>
          </p15:clr>
        </p15:guide>
        <p15:guide id="24" orient="horz" pos="165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2" name="Groupe 21"/>
          <p:cNvGrpSpPr>
            <a:grpSpLocks noChangeAspect="1"/>
          </p:cNvGrpSpPr>
          <p:nvPr userDrawn="1"/>
        </p:nvGrpSpPr>
        <p:grpSpPr>
          <a:xfrm>
            <a:off x="7343775" y="6266213"/>
            <a:ext cx="1620000" cy="225884"/>
            <a:chOff x="7712075" y="4803775"/>
            <a:chExt cx="1214438" cy="127001"/>
          </a:xfrm>
        </p:grpSpPr>
        <p:sp>
          <p:nvSpPr>
            <p:cNvPr id="7" name="Freeform 5"/>
            <p:cNvSpPr>
              <a:spLocks/>
            </p:cNvSpPr>
            <p:nvPr userDrawn="1"/>
          </p:nvSpPr>
          <p:spPr bwMode="auto">
            <a:xfrm>
              <a:off x="7712075" y="4803775"/>
              <a:ext cx="80963" cy="127000"/>
            </a:xfrm>
            <a:custGeom>
              <a:avLst/>
              <a:gdLst>
                <a:gd name="T0" fmla="*/ 105 w 153"/>
                <a:gd name="T1" fmla="*/ 73 h 240"/>
                <a:gd name="T2" fmla="*/ 103 w 153"/>
                <a:gd name="T3" fmla="*/ 60 h 240"/>
                <a:gd name="T4" fmla="*/ 99 w 153"/>
                <a:gd name="T5" fmla="*/ 48 h 240"/>
                <a:gd name="T6" fmla="*/ 90 w 153"/>
                <a:gd name="T7" fmla="*/ 37 h 240"/>
                <a:gd name="T8" fmla="*/ 78 w 153"/>
                <a:gd name="T9" fmla="*/ 34 h 240"/>
                <a:gd name="T10" fmla="*/ 71 w 153"/>
                <a:gd name="T11" fmla="*/ 35 h 240"/>
                <a:gd name="T12" fmla="*/ 64 w 153"/>
                <a:gd name="T13" fmla="*/ 38 h 240"/>
                <a:gd name="T14" fmla="*/ 59 w 153"/>
                <a:gd name="T15" fmla="*/ 45 h 240"/>
                <a:gd name="T16" fmla="*/ 51 w 153"/>
                <a:gd name="T17" fmla="*/ 64 h 240"/>
                <a:gd name="T18" fmla="*/ 47 w 153"/>
                <a:gd name="T19" fmla="*/ 95 h 240"/>
                <a:gd name="T20" fmla="*/ 47 w 153"/>
                <a:gd name="T21" fmla="*/ 115 h 240"/>
                <a:gd name="T22" fmla="*/ 48 w 153"/>
                <a:gd name="T23" fmla="*/ 153 h 240"/>
                <a:gd name="T24" fmla="*/ 53 w 153"/>
                <a:gd name="T25" fmla="*/ 181 h 240"/>
                <a:gd name="T26" fmla="*/ 60 w 153"/>
                <a:gd name="T27" fmla="*/ 196 h 240"/>
                <a:gd name="T28" fmla="*/ 66 w 153"/>
                <a:gd name="T29" fmla="*/ 203 h 240"/>
                <a:gd name="T30" fmla="*/ 74 w 153"/>
                <a:gd name="T31" fmla="*/ 206 h 240"/>
                <a:gd name="T32" fmla="*/ 79 w 153"/>
                <a:gd name="T33" fmla="*/ 206 h 240"/>
                <a:gd name="T34" fmla="*/ 88 w 153"/>
                <a:gd name="T35" fmla="*/ 204 h 240"/>
                <a:gd name="T36" fmla="*/ 97 w 153"/>
                <a:gd name="T37" fmla="*/ 196 h 240"/>
                <a:gd name="T38" fmla="*/ 104 w 153"/>
                <a:gd name="T39" fmla="*/ 185 h 240"/>
                <a:gd name="T40" fmla="*/ 107 w 153"/>
                <a:gd name="T41" fmla="*/ 169 h 240"/>
                <a:gd name="T42" fmla="*/ 77 w 153"/>
                <a:gd name="T43" fmla="*/ 146 h 240"/>
                <a:gd name="T44" fmla="*/ 153 w 153"/>
                <a:gd name="T45" fmla="*/ 111 h 240"/>
                <a:gd name="T46" fmla="*/ 118 w 153"/>
                <a:gd name="T47" fmla="*/ 236 h 240"/>
                <a:gd name="T48" fmla="*/ 117 w 153"/>
                <a:gd name="T49" fmla="*/ 215 h 240"/>
                <a:gd name="T50" fmla="*/ 113 w 153"/>
                <a:gd name="T51" fmla="*/ 221 h 240"/>
                <a:gd name="T52" fmla="*/ 103 w 153"/>
                <a:gd name="T53" fmla="*/ 231 h 240"/>
                <a:gd name="T54" fmla="*/ 91 w 153"/>
                <a:gd name="T55" fmla="*/ 237 h 240"/>
                <a:gd name="T56" fmla="*/ 77 w 153"/>
                <a:gd name="T57" fmla="*/ 240 h 240"/>
                <a:gd name="T58" fmla="*/ 69 w 153"/>
                <a:gd name="T59" fmla="*/ 240 h 240"/>
                <a:gd name="T60" fmla="*/ 50 w 153"/>
                <a:gd name="T61" fmla="*/ 238 h 240"/>
                <a:gd name="T62" fmla="*/ 33 w 153"/>
                <a:gd name="T63" fmla="*/ 233 h 240"/>
                <a:gd name="T64" fmla="*/ 21 w 153"/>
                <a:gd name="T65" fmla="*/ 223 h 240"/>
                <a:gd name="T66" fmla="*/ 13 w 153"/>
                <a:gd name="T67" fmla="*/ 209 h 240"/>
                <a:gd name="T68" fmla="*/ 6 w 153"/>
                <a:gd name="T69" fmla="*/ 191 h 240"/>
                <a:gd name="T70" fmla="*/ 3 w 153"/>
                <a:gd name="T71" fmla="*/ 170 h 240"/>
                <a:gd name="T72" fmla="*/ 0 w 153"/>
                <a:gd name="T73" fmla="*/ 117 h 240"/>
                <a:gd name="T74" fmla="*/ 1 w 153"/>
                <a:gd name="T75" fmla="*/ 90 h 240"/>
                <a:gd name="T76" fmla="*/ 4 w 153"/>
                <a:gd name="T77" fmla="*/ 66 h 240"/>
                <a:gd name="T78" fmla="*/ 9 w 153"/>
                <a:gd name="T79" fmla="*/ 46 h 240"/>
                <a:gd name="T80" fmla="*/ 16 w 153"/>
                <a:gd name="T81" fmla="*/ 29 h 240"/>
                <a:gd name="T82" fmla="*/ 27 w 153"/>
                <a:gd name="T83" fmla="*/ 16 h 240"/>
                <a:gd name="T84" fmla="*/ 40 w 153"/>
                <a:gd name="T85" fmla="*/ 7 h 240"/>
                <a:gd name="T86" fmla="*/ 58 w 153"/>
                <a:gd name="T87" fmla="*/ 2 h 240"/>
                <a:gd name="T88" fmla="*/ 78 w 153"/>
                <a:gd name="T89" fmla="*/ 0 h 240"/>
                <a:gd name="T90" fmla="*/ 87 w 153"/>
                <a:gd name="T91" fmla="*/ 0 h 240"/>
                <a:gd name="T92" fmla="*/ 103 w 153"/>
                <a:gd name="T93" fmla="*/ 2 h 240"/>
                <a:gd name="T94" fmla="*/ 117 w 153"/>
                <a:gd name="T95" fmla="*/ 7 h 240"/>
                <a:gd name="T96" fmla="*/ 129 w 153"/>
                <a:gd name="T97" fmla="*/ 14 h 240"/>
                <a:gd name="T98" fmla="*/ 137 w 153"/>
                <a:gd name="T99" fmla="*/ 23 h 240"/>
                <a:gd name="T100" fmla="*/ 144 w 153"/>
                <a:gd name="T101" fmla="*/ 35 h 240"/>
                <a:gd name="T102" fmla="*/ 148 w 153"/>
                <a:gd name="T103" fmla="*/ 49 h 240"/>
                <a:gd name="T104" fmla="*/ 150 w 153"/>
                <a:gd name="T105" fmla="*/ 7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240">
                  <a:moveTo>
                    <a:pt x="105" y="73"/>
                  </a:moveTo>
                  <a:lnTo>
                    <a:pt x="105" y="73"/>
                  </a:lnTo>
                  <a:lnTo>
                    <a:pt x="104" y="67"/>
                  </a:lnTo>
                  <a:lnTo>
                    <a:pt x="103" y="60"/>
                  </a:lnTo>
                  <a:lnTo>
                    <a:pt x="101" y="53"/>
                  </a:lnTo>
                  <a:lnTo>
                    <a:pt x="99" y="48"/>
                  </a:lnTo>
                  <a:lnTo>
                    <a:pt x="95" y="42"/>
                  </a:lnTo>
                  <a:lnTo>
                    <a:pt x="90" y="37"/>
                  </a:lnTo>
                  <a:lnTo>
                    <a:pt x="85" y="35"/>
                  </a:lnTo>
                  <a:lnTo>
                    <a:pt x="78" y="34"/>
                  </a:lnTo>
                  <a:lnTo>
                    <a:pt x="78" y="34"/>
                  </a:lnTo>
                  <a:lnTo>
                    <a:pt x="71" y="35"/>
                  </a:lnTo>
                  <a:lnTo>
                    <a:pt x="67" y="36"/>
                  </a:lnTo>
                  <a:lnTo>
                    <a:pt x="64" y="38"/>
                  </a:lnTo>
                  <a:lnTo>
                    <a:pt x="61" y="42"/>
                  </a:lnTo>
                  <a:lnTo>
                    <a:pt x="59" y="45"/>
                  </a:lnTo>
                  <a:lnTo>
                    <a:pt x="54" y="53"/>
                  </a:lnTo>
                  <a:lnTo>
                    <a:pt x="51" y="64"/>
                  </a:lnTo>
                  <a:lnTo>
                    <a:pt x="49" y="78"/>
                  </a:lnTo>
                  <a:lnTo>
                    <a:pt x="47" y="95"/>
                  </a:lnTo>
                  <a:lnTo>
                    <a:pt x="47" y="115"/>
                  </a:lnTo>
                  <a:lnTo>
                    <a:pt x="47" y="115"/>
                  </a:lnTo>
                  <a:lnTo>
                    <a:pt x="47" y="135"/>
                  </a:lnTo>
                  <a:lnTo>
                    <a:pt x="48" y="153"/>
                  </a:lnTo>
                  <a:lnTo>
                    <a:pt x="50" y="168"/>
                  </a:lnTo>
                  <a:lnTo>
                    <a:pt x="53" y="181"/>
                  </a:lnTo>
                  <a:lnTo>
                    <a:pt x="57" y="192"/>
                  </a:lnTo>
                  <a:lnTo>
                    <a:pt x="60" y="196"/>
                  </a:lnTo>
                  <a:lnTo>
                    <a:pt x="63" y="199"/>
                  </a:lnTo>
                  <a:lnTo>
                    <a:pt x="66" y="203"/>
                  </a:lnTo>
                  <a:lnTo>
                    <a:pt x="70" y="205"/>
                  </a:lnTo>
                  <a:lnTo>
                    <a:pt x="74" y="206"/>
                  </a:lnTo>
                  <a:lnTo>
                    <a:pt x="79" y="206"/>
                  </a:lnTo>
                  <a:lnTo>
                    <a:pt x="79" y="206"/>
                  </a:lnTo>
                  <a:lnTo>
                    <a:pt x="83" y="206"/>
                  </a:lnTo>
                  <a:lnTo>
                    <a:pt x="88" y="204"/>
                  </a:lnTo>
                  <a:lnTo>
                    <a:pt x="93" y="201"/>
                  </a:lnTo>
                  <a:lnTo>
                    <a:pt x="97" y="196"/>
                  </a:lnTo>
                  <a:lnTo>
                    <a:pt x="101" y="191"/>
                  </a:lnTo>
                  <a:lnTo>
                    <a:pt x="104" y="185"/>
                  </a:lnTo>
                  <a:lnTo>
                    <a:pt x="107" y="178"/>
                  </a:lnTo>
                  <a:lnTo>
                    <a:pt x="107" y="169"/>
                  </a:lnTo>
                  <a:lnTo>
                    <a:pt x="107" y="146"/>
                  </a:lnTo>
                  <a:lnTo>
                    <a:pt x="77" y="146"/>
                  </a:lnTo>
                  <a:lnTo>
                    <a:pt x="77" y="111"/>
                  </a:lnTo>
                  <a:lnTo>
                    <a:pt x="153" y="111"/>
                  </a:lnTo>
                  <a:lnTo>
                    <a:pt x="153" y="236"/>
                  </a:lnTo>
                  <a:lnTo>
                    <a:pt x="118" y="236"/>
                  </a:lnTo>
                  <a:lnTo>
                    <a:pt x="118" y="215"/>
                  </a:lnTo>
                  <a:lnTo>
                    <a:pt x="117" y="215"/>
                  </a:lnTo>
                  <a:lnTo>
                    <a:pt x="117" y="215"/>
                  </a:lnTo>
                  <a:lnTo>
                    <a:pt x="113" y="221"/>
                  </a:lnTo>
                  <a:lnTo>
                    <a:pt x="108" y="226"/>
                  </a:lnTo>
                  <a:lnTo>
                    <a:pt x="103" y="231"/>
                  </a:lnTo>
                  <a:lnTo>
                    <a:pt x="97" y="234"/>
                  </a:lnTo>
                  <a:lnTo>
                    <a:pt x="91" y="237"/>
                  </a:lnTo>
                  <a:lnTo>
                    <a:pt x="84" y="239"/>
                  </a:lnTo>
                  <a:lnTo>
                    <a:pt x="77" y="240"/>
                  </a:lnTo>
                  <a:lnTo>
                    <a:pt x="69" y="240"/>
                  </a:lnTo>
                  <a:lnTo>
                    <a:pt x="69" y="240"/>
                  </a:lnTo>
                  <a:lnTo>
                    <a:pt x="59" y="240"/>
                  </a:lnTo>
                  <a:lnTo>
                    <a:pt x="50" y="238"/>
                  </a:lnTo>
                  <a:lnTo>
                    <a:pt x="41" y="236"/>
                  </a:lnTo>
                  <a:lnTo>
                    <a:pt x="33" y="233"/>
                  </a:lnTo>
                  <a:lnTo>
                    <a:pt x="27" y="228"/>
                  </a:lnTo>
                  <a:lnTo>
                    <a:pt x="21" y="223"/>
                  </a:lnTo>
                  <a:lnTo>
                    <a:pt x="17" y="217"/>
                  </a:lnTo>
                  <a:lnTo>
                    <a:pt x="13" y="209"/>
                  </a:lnTo>
                  <a:lnTo>
                    <a:pt x="9" y="201"/>
                  </a:lnTo>
                  <a:lnTo>
                    <a:pt x="6" y="191"/>
                  </a:lnTo>
                  <a:lnTo>
                    <a:pt x="4" y="181"/>
                  </a:lnTo>
                  <a:lnTo>
                    <a:pt x="3" y="170"/>
                  </a:lnTo>
                  <a:lnTo>
                    <a:pt x="1" y="146"/>
                  </a:lnTo>
                  <a:lnTo>
                    <a:pt x="0" y="117"/>
                  </a:lnTo>
                  <a:lnTo>
                    <a:pt x="0" y="117"/>
                  </a:lnTo>
                  <a:lnTo>
                    <a:pt x="1" y="90"/>
                  </a:lnTo>
                  <a:lnTo>
                    <a:pt x="2" y="78"/>
                  </a:lnTo>
                  <a:lnTo>
                    <a:pt x="4" y="66"/>
                  </a:lnTo>
                  <a:lnTo>
                    <a:pt x="6" y="56"/>
                  </a:lnTo>
                  <a:lnTo>
                    <a:pt x="9" y="46"/>
                  </a:lnTo>
                  <a:lnTo>
                    <a:pt x="12" y="37"/>
                  </a:lnTo>
                  <a:lnTo>
                    <a:pt x="16" y="29"/>
                  </a:lnTo>
                  <a:lnTo>
                    <a:pt x="21" y="22"/>
                  </a:lnTo>
                  <a:lnTo>
                    <a:pt x="27" y="16"/>
                  </a:lnTo>
                  <a:lnTo>
                    <a:pt x="33" y="11"/>
                  </a:lnTo>
                  <a:lnTo>
                    <a:pt x="40" y="7"/>
                  </a:lnTo>
                  <a:lnTo>
                    <a:pt x="49" y="4"/>
                  </a:lnTo>
                  <a:lnTo>
                    <a:pt x="58" y="2"/>
                  </a:lnTo>
                  <a:lnTo>
                    <a:pt x="67" y="0"/>
                  </a:lnTo>
                  <a:lnTo>
                    <a:pt x="78" y="0"/>
                  </a:lnTo>
                  <a:lnTo>
                    <a:pt x="78" y="0"/>
                  </a:lnTo>
                  <a:lnTo>
                    <a:pt x="87" y="0"/>
                  </a:lnTo>
                  <a:lnTo>
                    <a:pt x="95" y="1"/>
                  </a:lnTo>
                  <a:lnTo>
                    <a:pt x="103" y="2"/>
                  </a:lnTo>
                  <a:lnTo>
                    <a:pt x="110" y="4"/>
                  </a:lnTo>
                  <a:lnTo>
                    <a:pt x="117" y="7"/>
                  </a:lnTo>
                  <a:lnTo>
                    <a:pt x="123" y="10"/>
                  </a:lnTo>
                  <a:lnTo>
                    <a:pt x="129" y="14"/>
                  </a:lnTo>
                  <a:lnTo>
                    <a:pt x="133" y="18"/>
                  </a:lnTo>
                  <a:lnTo>
                    <a:pt x="137" y="23"/>
                  </a:lnTo>
                  <a:lnTo>
                    <a:pt x="141" y="29"/>
                  </a:lnTo>
                  <a:lnTo>
                    <a:pt x="144" y="35"/>
                  </a:lnTo>
                  <a:lnTo>
                    <a:pt x="146" y="42"/>
                  </a:lnTo>
                  <a:lnTo>
                    <a:pt x="148" y="49"/>
                  </a:lnTo>
                  <a:lnTo>
                    <a:pt x="149" y="57"/>
                  </a:lnTo>
                  <a:lnTo>
                    <a:pt x="150" y="73"/>
                  </a:lnTo>
                  <a:lnTo>
                    <a:pt x="105" y="73"/>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9" name="Freeform 6"/>
            <p:cNvSpPr>
              <a:spLocks noEditPoints="1"/>
            </p:cNvSpPr>
            <p:nvPr userDrawn="1"/>
          </p:nvSpPr>
          <p:spPr bwMode="auto">
            <a:xfrm>
              <a:off x="7810500" y="4805363"/>
              <a:ext cx="82550" cy="123825"/>
            </a:xfrm>
            <a:custGeom>
              <a:avLst/>
              <a:gdLst>
                <a:gd name="T0" fmla="*/ 86 w 157"/>
                <a:gd name="T1" fmla="*/ 0 h 232"/>
                <a:gd name="T2" fmla="*/ 99 w 157"/>
                <a:gd name="T3" fmla="*/ 1 h 232"/>
                <a:gd name="T4" fmla="*/ 123 w 157"/>
                <a:gd name="T5" fmla="*/ 9 h 232"/>
                <a:gd name="T6" fmla="*/ 131 w 157"/>
                <a:gd name="T7" fmla="*/ 15 h 232"/>
                <a:gd name="T8" fmla="*/ 138 w 157"/>
                <a:gd name="T9" fmla="*/ 23 h 232"/>
                <a:gd name="T10" fmla="*/ 143 w 157"/>
                <a:gd name="T11" fmla="*/ 33 h 232"/>
                <a:gd name="T12" fmla="*/ 147 w 157"/>
                <a:gd name="T13" fmla="*/ 46 h 232"/>
                <a:gd name="T14" fmla="*/ 148 w 157"/>
                <a:gd name="T15" fmla="*/ 60 h 232"/>
                <a:gd name="T16" fmla="*/ 145 w 157"/>
                <a:gd name="T17" fmla="*/ 81 h 232"/>
                <a:gd name="T18" fmla="*/ 138 w 157"/>
                <a:gd name="T19" fmla="*/ 98 h 232"/>
                <a:gd name="T20" fmla="*/ 126 w 157"/>
                <a:gd name="T21" fmla="*/ 110 h 232"/>
                <a:gd name="T22" fmla="*/ 108 w 157"/>
                <a:gd name="T23" fmla="*/ 118 h 232"/>
                <a:gd name="T24" fmla="*/ 108 w 157"/>
                <a:gd name="T25" fmla="*/ 118 h 232"/>
                <a:gd name="T26" fmla="*/ 128 w 157"/>
                <a:gd name="T27" fmla="*/ 124 h 232"/>
                <a:gd name="T28" fmla="*/ 135 w 157"/>
                <a:gd name="T29" fmla="*/ 129 h 232"/>
                <a:gd name="T30" fmla="*/ 139 w 157"/>
                <a:gd name="T31" fmla="*/ 137 h 232"/>
                <a:gd name="T32" fmla="*/ 145 w 157"/>
                <a:gd name="T33" fmla="*/ 157 h 232"/>
                <a:gd name="T34" fmla="*/ 146 w 157"/>
                <a:gd name="T35" fmla="*/ 188 h 232"/>
                <a:gd name="T36" fmla="*/ 147 w 157"/>
                <a:gd name="T37" fmla="*/ 205 h 232"/>
                <a:gd name="T38" fmla="*/ 150 w 157"/>
                <a:gd name="T39" fmla="*/ 221 h 232"/>
                <a:gd name="T40" fmla="*/ 154 w 157"/>
                <a:gd name="T41" fmla="*/ 228 h 232"/>
                <a:gd name="T42" fmla="*/ 157 w 157"/>
                <a:gd name="T43" fmla="*/ 232 h 232"/>
                <a:gd name="T44" fmla="*/ 106 w 157"/>
                <a:gd name="T45" fmla="*/ 232 h 232"/>
                <a:gd name="T46" fmla="*/ 101 w 157"/>
                <a:gd name="T47" fmla="*/ 221 h 232"/>
                <a:gd name="T48" fmla="*/ 100 w 157"/>
                <a:gd name="T49" fmla="*/ 208 h 232"/>
                <a:gd name="T50" fmla="*/ 99 w 157"/>
                <a:gd name="T51" fmla="*/ 163 h 232"/>
                <a:gd name="T52" fmla="*/ 97 w 157"/>
                <a:gd name="T53" fmla="*/ 151 h 232"/>
                <a:gd name="T54" fmla="*/ 92 w 157"/>
                <a:gd name="T55" fmla="*/ 142 h 232"/>
                <a:gd name="T56" fmla="*/ 83 w 157"/>
                <a:gd name="T57" fmla="*/ 136 h 232"/>
                <a:gd name="T58" fmla="*/ 71 w 157"/>
                <a:gd name="T59" fmla="*/ 134 h 232"/>
                <a:gd name="T60" fmla="*/ 47 w 157"/>
                <a:gd name="T61" fmla="*/ 232 h 232"/>
                <a:gd name="T62" fmla="*/ 0 w 157"/>
                <a:gd name="T63" fmla="*/ 0 h 232"/>
                <a:gd name="T64" fmla="*/ 66 w 157"/>
                <a:gd name="T65" fmla="*/ 101 h 232"/>
                <a:gd name="T66" fmla="*/ 74 w 157"/>
                <a:gd name="T67" fmla="*/ 101 h 232"/>
                <a:gd name="T68" fmla="*/ 87 w 157"/>
                <a:gd name="T69" fmla="*/ 97 h 232"/>
                <a:gd name="T70" fmla="*/ 95 w 157"/>
                <a:gd name="T71" fmla="*/ 89 h 232"/>
                <a:gd name="T72" fmla="*/ 100 w 157"/>
                <a:gd name="T73" fmla="*/ 75 h 232"/>
                <a:gd name="T74" fmla="*/ 100 w 157"/>
                <a:gd name="T75" fmla="*/ 67 h 232"/>
                <a:gd name="T76" fmla="*/ 98 w 157"/>
                <a:gd name="T77" fmla="*/ 53 h 232"/>
                <a:gd name="T78" fmla="*/ 92 w 157"/>
                <a:gd name="T79" fmla="*/ 43 h 232"/>
                <a:gd name="T80" fmla="*/ 82 w 157"/>
                <a:gd name="T81" fmla="*/ 37 h 232"/>
                <a:gd name="T82" fmla="*/ 68 w 157"/>
                <a:gd name="T83" fmla="*/ 34 h 232"/>
                <a:gd name="T84" fmla="*/ 47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6" y="0"/>
                  </a:lnTo>
                  <a:lnTo>
                    <a:pt x="86" y="0"/>
                  </a:lnTo>
                  <a:lnTo>
                    <a:pt x="99" y="1"/>
                  </a:lnTo>
                  <a:lnTo>
                    <a:pt x="112" y="4"/>
                  </a:lnTo>
                  <a:lnTo>
                    <a:pt x="123" y="9"/>
                  </a:lnTo>
                  <a:lnTo>
                    <a:pt x="127" y="12"/>
                  </a:lnTo>
                  <a:lnTo>
                    <a:pt x="131" y="15"/>
                  </a:lnTo>
                  <a:lnTo>
                    <a:pt x="135" y="19"/>
                  </a:lnTo>
                  <a:lnTo>
                    <a:pt x="138" y="23"/>
                  </a:lnTo>
                  <a:lnTo>
                    <a:pt x="141" y="28"/>
                  </a:lnTo>
                  <a:lnTo>
                    <a:pt x="143" y="33"/>
                  </a:lnTo>
                  <a:lnTo>
                    <a:pt x="145" y="40"/>
                  </a:lnTo>
                  <a:lnTo>
                    <a:pt x="147" y="46"/>
                  </a:lnTo>
                  <a:lnTo>
                    <a:pt x="148" y="60"/>
                  </a:lnTo>
                  <a:lnTo>
                    <a:pt x="148" y="60"/>
                  </a:lnTo>
                  <a:lnTo>
                    <a:pt x="147" y="71"/>
                  </a:lnTo>
                  <a:lnTo>
                    <a:pt x="145" y="81"/>
                  </a:lnTo>
                  <a:lnTo>
                    <a:pt x="142" y="90"/>
                  </a:lnTo>
                  <a:lnTo>
                    <a:pt x="138" y="98"/>
                  </a:lnTo>
                  <a:lnTo>
                    <a:pt x="133" y="104"/>
                  </a:lnTo>
                  <a:lnTo>
                    <a:pt x="126" y="110"/>
                  </a:lnTo>
                  <a:lnTo>
                    <a:pt x="119" y="114"/>
                  </a:lnTo>
                  <a:lnTo>
                    <a:pt x="108" y="118"/>
                  </a:lnTo>
                  <a:lnTo>
                    <a:pt x="108" y="118"/>
                  </a:lnTo>
                  <a:lnTo>
                    <a:pt x="108" y="118"/>
                  </a:lnTo>
                  <a:lnTo>
                    <a:pt x="120" y="120"/>
                  </a:lnTo>
                  <a:lnTo>
                    <a:pt x="128" y="124"/>
                  </a:lnTo>
                  <a:lnTo>
                    <a:pt x="132" y="126"/>
                  </a:lnTo>
                  <a:lnTo>
                    <a:pt x="135" y="129"/>
                  </a:lnTo>
                  <a:lnTo>
                    <a:pt x="137" y="133"/>
                  </a:lnTo>
                  <a:lnTo>
                    <a:pt x="139" y="137"/>
                  </a:lnTo>
                  <a:lnTo>
                    <a:pt x="143" y="146"/>
                  </a:lnTo>
                  <a:lnTo>
                    <a:pt x="145" y="157"/>
                  </a:lnTo>
                  <a:lnTo>
                    <a:pt x="146" y="171"/>
                  </a:lnTo>
                  <a:lnTo>
                    <a:pt x="146" y="188"/>
                  </a:lnTo>
                  <a:lnTo>
                    <a:pt x="146" y="188"/>
                  </a:lnTo>
                  <a:lnTo>
                    <a:pt x="147" y="205"/>
                  </a:lnTo>
                  <a:lnTo>
                    <a:pt x="148" y="217"/>
                  </a:lnTo>
                  <a:lnTo>
                    <a:pt x="150" y="221"/>
                  </a:lnTo>
                  <a:lnTo>
                    <a:pt x="151" y="225"/>
                  </a:lnTo>
                  <a:lnTo>
                    <a:pt x="154" y="228"/>
                  </a:lnTo>
                  <a:lnTo>
                    <a:pt x="157" y="230"/>
                  </a:lnTo>
                  <a:lnTo>
                    <a:pt x="157" y="232"/>
                  </a:lnTo>
                  <a:lnTo>
                    <a:pt x="106" y="232"/>
                  </a:lnTo>
                  <a:lnTo>
                    <a:pt x="106" y="232"/>
                  </a:lnTo>
                  <a:lnTo>
                    <a:pt x="103" y="227"/>
                  </a:lnTo>
                  <a:lnTo>
                    <a:pt x="101" y="221"/>
                  </a:lnTo>
                  <a:lnTo>
                    <a:pt x="100" y="215"/>
                  </a:lnTo>
                  <a:lnTo>
                    <a:pt x="100" y="208"/>
                  </a:lnTo>
                  <a:lnTo>
                    <a:pt x="99" y="163"/>
                  </a:lnTo>
                  <a:lnTo>
                    <a:pt x="99" y="163"/>
                  </a:lnTo>
                  <a:lnTo>
                    <a:pt x="98" y="157"/>
                  </a:lnTo>
                  <a:lnTo>
                    <a:pt x="97" y="151"/>
                  </a:lnTo>
                  <a:lnTo>
                    <a:pt x="95" y="146"/>
                  </a:lnTo>
                  <a:lnTo>
                    <a:pt x="92" y="142"/>
                  </a:lnTo>
                  <a:lnTo>
                    <a:pt x="88" y="139"/>
                  </a:lnTo>
                  <a:lnTo>
                    <a:pt x="83" y="136"/>
                  </a:lnTo>
                  <a:lnTo>
                    <a:pt x="78" y="135"/>
                  </a:lnTo>
                  <a:lnTo>
                    <a:pt x="71" y="134"/>
                  </a:lnTo>
                  <a:lnTo>
                    <a:pt x="47" y="134"/>
                  </a:lnTo>
                  <a:lnTo>
                    <a:pt x="47" y="232"/>
                  </a:lnTo>
                  <a:lnTo>
                    <a:pt x="0" y="232"/>
                  </a:lnTo>
                  <a:lnTo>
                    <a:pt x="0" y="0"/>
                  </a:lnTo>
                  <a:close/>
                  <a:moveTo>
                    <a:pt x="47" y="101"/>
                  </a:moveTo>
                  <a:lnTo>
                    <a:pt x="66" y="101"/>
                  </a:lnTo>
                  <a:lnTo>
                    <a:pt x="66" y="101"/>
                  </a:lnTo>
                  <a:lnTo>
                    <a:pt x="74" y="101"/>
                  </a:lnTo>
                  <a:lnTo>
                    <a:pt x="81" y="99"/>
                  </a:lnTo>
                  <a:lnTo>
                    <a:pt x="87" y="97"/>
                  </a:lnTo>
                  <a:lnTo>
                    <a:pt x="91" y="93"/>
                  </a:lnTo>
                  <a:lnTo>
                    <a:pt x="95" y="89"/>
                  </a:lnTo>
                  <a:lnTo>
                    <a:pt x="98" y="83"/>
                  </a:lnTo>
                  <a:lnTo>
                    <a:pt x="100" y="75"/>
                  </a:lnTo>
                  <a:lnTo>
                    <a:pt x="100" y="67"/>
                  </a:lnTo>
                  <a:lnTo>
                    <a:pt x="100" y="67"/>
                  </a:lnTo>
                  <a:lnTo>
                    <a:pt x="100" y="59"/>
                  </a:lnTo>
                  <a:lnTo>
                    <a:pt x="98" y="53"/>
                  </a:lnTo>
                  <a:lnTo>
                    <a:pt x="96" y="48"/>
                  </a:lnTo>
                  <a:lnTo>
                    <a:pt x="92" y="43"/>
                  </a:lnTo>
                  <a:lnTo>
                    <a:pt x="88" y="40"/>
                  </a:lnTo>
                  <a:lnTo>
                    <a:pt x="82" y="37"/>
                  </a:lnTo>
                  <a:lnTo>
                    <a:pt x="76" y="35"/>
                  </a:lnTo>
                  <a:lnTo>
                    <a:pt x="68" y="34"/>
                  </a:lnTo>
                  <a:lnTo>
                    <a:pt x="47" y="34"/>
                  </a:lnTo>
                  <a:lnTo>
                    <a:pt x="47" y="101"/>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0" name="Freeform 7"/>
            <p:cNvSpPr>
              <a:spLocks noEditPoints="1"/>
            </p:cNvSpPr>
            <p:nvPr userDrawn="1"/>
          </p:nvSpPr>
          <p:spPr bwMode="auto">
            <a:xfrm>
              <a:off x="7904163" y="4803775"/>
              <a:ext cx="84138" cy="127000"/>
            </a:xfrm>
            <a:custGeom>
              <a:avLst/>
              <a:gdLst>
                <a:gd name="T0" fmla="*/ 79 w 158"/>
                <a:gd name="T1" fmla="*/ 0 h 240"/>
                <a:gd name="T2" fmla="*/ 102 w 158"/>
                <a:gd name="T3" fmla="*/ 2 h 240"/>
                <a:gd name="T4" fmla="*/ 122 w 158"/>
                <a:gd name="T5" fmla="*/ 8 h 240"/>
                <a:gd name="T6" fmla="*/ 135 w 158"/>
                <a:gd name="T7" fmla="*/ 19 h 240"/>
                <a:gd name="T8" fmla="*/ 145 w 158"/>
                <a:gd name="T9" fmla="*/ 33 h 240"/>
                <a:gd name="T10" fmla="*/ 152 w 158"/>
                <a:gd name="T11" fmla="*/ 51 h 240"/>
                <a:gd name="T12" fmla="*/ 156 w 158"/>
                <a:gd name="T13" fmla="*/ 72 h 240"/>
                <a:gd name="T14" fmla="*/ 158 w 158"/>
                <a:gd name="T15" fmla="*/ 121 h 240"/>
                <a:gd name="T16" fmla="*/ 158 w 158"/>
                <a:gd name="T17" fmla="*/ 146 h 240"/>
                <a:gd name="T18" fmla="*/ 154 w 158"/>
                <a:gd name="T19" fmla="*/ 179 h 240"/>
                <a:gd name="T20" fmla="*/ 149 w 158"/>
                <a:gd name="T21" fmla="*/ 198 h 240"/>
                <a:gd name="T22" fmla="*/ 141 w 158"/>
                <a:gd name="T23" fmla="*/ 215 h 240"/>
                <a:gd name="T24" fmla="*/ 129 w 158"/>
                <a:gd name="T25" fmla="*/ 227 h 240"/>
                <a:gd name="T26" fmla="*/ 113 w 158"/>
                <a:gd name="T27" fmla="*/ 235 h 240"/>
                <a:gd name="T28" fmla="*/ 92 w 158"/>
                <a:gd name="T29" fmla="*/ 240 h 240"/>
                <a:gd name="T30" fmla="*/ 79 w 158"/>
                <a:gd name="T31" fmla="*/ 240 h 240"/>
                <a:gd name="T32" fmla="*/ 56 w 158"/>
                <a:gd name="T33" fmla="*/ 238 h 240"/>
                <a:gd name="T34" fmla="*/ 38 w 158"/>
                <a:gd name="T35" fmla="*/ 232 h 240"/>
                <a:gd name="T36" fmla="*/ 24 w 158"/>
                <a:gd name="T37" fmla="*/ 221 h 240"/>
                <a:gd name="T38" fmla="*/ 13 w 158"/>
                <a:gd name="T39" fmla="*/ 207 h 240"/>
                <a:gd name="T40" fmla="*/ 7 w 158"/>
                <a:gd name="T41" fmla="*/ 189 h 240"/>
                <a:gd name="T42" fmla="*/ 3 w 158"/>
                <a:gd name="T43" fmla="*/ 168 h 240"/>
                <a:gd name="T44" fmla="*/ 0 w 158"/>
                <a:gd name="T45" fmla="*/ 121 h 240"/>
                <a:gd name="T46" fmla="*/ 1 w 158"/>
                <a:gd name="T47" fmla="*/ 94 h 240"/>
                <a:gd name="T48" fmla="*/ 5 w 158"/>
                <a:gd name="T49" fmla="*/ 61 h 240"/>
                <a:gd name="T50" fmla="*/ 10 w 158"/>
                <a:gd name="T51" fmla="*/ 42 h 240"/>
                <a:gd name="T52" fmla="*/ 18 w 158"/>
                <a:gd name="T53" fmla="*/ 26 h 240"/>
                <a:gd name="T54" fmla="*/ 31 w 158"/>
                <a:gd name="T55" fmla="*/ 13 h 240"/>
                <a:gd name="T56" fmla="*/ 46 w 158"/>
                <a:gd name="T57" fmla="*/ 5 h 240"/>
                <a:gd name="T58" fmla="*/ 67 w 158"/>
                <a:gd name="T59" fmla="*/ 0 h 240"/>
                <a:gd name="T60" fmla="*/ 79 w 158"/>
                <a:gd name="T61" fmla="*/ 0 h 240"/>
                <a:gd name="T62" fmla="*/ 79 w 158"/>
                <a:gd name="T63" fmla="*/ 206 h 240"/>
                <a:gd name="T64" fmla="*/ 88 w 158"/>
                <a:gd name="T65" fmla="*/ 205 h 240"/>
                <a:gd name="T66" fmla="*/ 96 w 158"/>
                <a:gd name="T67" fmla="*/ 202 h 240"/>
                <a:gd name="T68" fmla="*/ 101 w 158"/>
                <a:gd name="T69" fmla="*/ 195 h 240"/>
                <a:gd name="T70" fmla="*/ 106 w 158"/>
                <a:gd name="T71" fmla="*/ 186 h 240"/>
                <a:gd name="T72" fmla="*/ 111 w 158"/>
                <a:gd name="T73" fmla="*/ 160 h 240"/>
                <a:gd name="T74" fmla="*/ 112 w 158"/>
                <a:gd name="T75" fmla="*/ 121 h 240"/>
                <a:gd name="T76" fmla="*/ 112 w 158"/>
                <a:gd name="T77" fmla="*/ 98 h 240"/>
                <a:gd name="T78" fmla="*/ 109 w 158"/>
                <a:gd name="T79" fmla="*/ 66 h 240"/>
                <a:gd name="T80" fmla="*/ 103 w 158"/>
                <a:gd name="T81" fmla="*/ 49 h 240"/>
                <a:gd name="T82" fmla="*/ 99 w 158"/>
                <a:gd name="T83" fmla="*/ 42 h 240"/>
                <a:gd name="T84" fmla="*/ 92 w 158"/>
                <a:gd name="T85" fmla="*/ 36 h 240"/>
                <a:gd name="T86" fmla="*/ 84 w 158"/>
                <a:gd name="T87" fmla="*/ 34 h 240"/>
                <a:gd name="T88" fmla="*/ 79 w 158"/>
                <a:gd name="T89" fmla="*/ 34 h 240"/>
                <a:gd name="T90" fmla="*/ 70 w 158"/>
                <a:gd name="T91" fmla="*/ 35 h 240"/>
                <a:gd name="T92" fmla="*/ 63 w 158"/>
                <a:gd name="T93" fmla="*/ 38 h 240"/>
                <a:gd name="T94" fmla="*/ 57 w 158"/>
                <a:gd name="T95" fmla="*/ 45 h 240"/>
                <a:gd name="T96" fmla="*/ 53 w 158"/>
                <a:gd name="T97" fmla="*/ 54 h 240"/>
                <a:gd name="T98" fmla="*/ 49 w 158"/>
                <a:gd name="T99" fmla="*/ 80 h 240"/>
                <a:gd name="T100" fmla="*/ 48 w 158"/>
                <a:gd name="T101" fmla="*/ 121 h 240"/>
                <a:gd name="T102" fmla="*/ 48 w 158"/>
                <a:gd name="T103" fmla="*/ 142 h 240"/>
                <a:gd name="T104" fmla="*/ 50 w 158"/>
                <a:gd name="T105" fmla="*/ 174 h 240"/>
                <a:gd name="T106" fmla="*/ 55 w 158"/>
                <a:gd name="T107" fmla="*/ 191 h 240"/>
                <a:gd name="T108" fmla="*/ 60 w 158"/>
                <a:gd name="T109" fmla="*/ 198 h 240"/>
                <a:gd name="T110" fmla="*/ 66 w 158"/>
                <a:gd name="T111" fmla="*/ 204 h 240"/>
                <a:gd name="T112" fmla="*/ 74 w 158"/>
                <a:gd name="T113" fmla="*/ 206 h 240"/>
                <a:gd name="T114" fmla="*/ 79 w 158"/>
                <a:gd name="T115" fmla="*/ 20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40">
                  <a:moveTo>
                    <a:pt x="79" y="0"/>
                  </a:moveTo>
                  <a:lnTo>
                    <a:pt x="79" y="0"/>
                  </a:lnTo>
                  <a:lnTo>
                    <a:pt x="92" y="0"/>
                  </a:lnTo>
                  <a:lnTo>
                    <a:pt x="102" y="2"/>
                  </a:lnTo>
                  <a:lnTo>
                    <a:pt x="113" y="5"/>
                  </a:lnTo>
                  <a:lnTo>
                    <a:pt x="122" y="8"/>
                  </a:lnTo>
                  <a:lnTo>
                    <a:pt x="129" y="13"/>
                  </a:lnTo>
                  <a:lnTo>
                    <a:pt x="135" y="19"/>
                  </a:lnTo>
                  <a:lnTo>
                    <a:pt x="141" y="26"/>
                  </a:lnTo>
                  <a:lnTo>
                    <a:pt x="145" y="33"/>
                  </a:lnTo>
                  <a:lnTo>
                    <a:pt x="149" y="42"/>
                  </a:lnTo>
                  <a:lnTo>
                    <a:pt x="152" y="51"/>
                  </a:lnTo>
                  <a:lnTo>
                    <a:pt x="154" y="61"/>
                  </a:lnTo>
                  <a:lnTo>
                    <a:pt x="156" y="72"/>
                  </a:lnTo>
                  <a:lnTo>
                    <a:pt x="158" y="94"/>
                  </a:lnTo>
                  <a:lnTo>
                    <a:pt x="158" y="121"/>
                  </a:lnTo>
                  <a:lnTo>
                    <a:pt x="158" y="121"/>
                  </a:lnTo>
                  <a:lnTo>
                    <a:pt x="158" y="146"/>
                  </a:lnTo>
                  <a:lnTo>
                    <a:pt x="156" y="168"/>
                  </a:lnTo>
                  <a:lnTo>
                    <a:pt x="154" y="179"/>
                  </a:lnTo>
                  <a:lnTo>
                    <a:pt x="152" y="189"/>
                  </a:lnTo>
                  <a:lnTo>
                    <a:pt x="149" y="198"/>
                  </a:lnTo>
                  <a:lnTo>
                    <a:pt x="145" y="207"/>
                  </a:lnTo>
                  <a:lnTo>
                    <a:pt x="141" y="215"/>
                  </a:lnTo>
                  <a:lnTo>
                    <a:pt x="135" y="221"/>
                  </a:lnTo>
                  <a:lnTo>
                    <a:pt x="129" y="227"/>
                  </a:lnTo>
                  <a:lnTo>
                    <a:pt x="122" y="232"/>
                  </a:lnTo>
                  <a:lnTo>
                    <a:pt x="113" y="235"/>
                  </a:lnTo>
                  <a:lnTo>
                    <a:pt x="102" y="238"/>
                  </a:lnTo>
                  <a:lnTo>
                    <a:pt x="92" y="240"/>
                  </a:lnTo>
                  <a:lnTo>
                    <a:pt x="79" y="240"/>
                  </a:lnTo>
                  <a:lnTo>
                    <a:pt x="79" y="240"/>
                  </a:lnTo>
                  <a:lnTo>
                    <a:pt x="67" y="240"/>
                  </a:lnTo>
                  <a:lnTo>
                    <a:pt x="56" y="238"/>
                  </a:lnTo>
                  <a:lnTo>
                    <a:pt x="46" y="235"/>
                  </a:lnTo>
                  <a:lnTo>
                    <a:pt x="38" y="232"/>
                  </a:lnTo>
                  <a:lnTo>
                    <a:pt x="31" y="227"/>
                  </a:lnTo>
                  <a:lnTo>
                    <a:pt x="24" y="221"/>
                  </a:lnTo>
                  <a:lnTo>
                    <a:pt x="18" y="215"/>
                  </a:lnTo>
                  <a:lnTo>
                    <a:pt x="13" y="207"/>
                  </a:lnTo>
                  <a:lnTo>
                    <a:pt x="10" y="198"/>
                  </a:lnTo>
                  <a:lnTo>
                    <a:pt x="7" y="189"/>
                  </a:lnTo>
                  <a:lnTo>
                    <a:pt x="5" y="179"/>
                  </a:lnTo>
                  <a:lnTo>
                    <a:pt x="3" y="168"/>
                  </a:lnTo>
                  <a:lnTo>
                    <a:pt x="1" y="146"/>
                  </a:lnTo>
                  <a:lnTo>
                    <a:pt x="0" y="121"/>
                  </a:lnTo>
                  <a:lnTo>
                    <a:pt x="0" y="121"/>
                  </a:lnTo>
                  <a:lnTo>
                    <a:pt x="1" y="94"/>
                  </a:lnTo>
                  <a:lnTo>
                    <a:pt x="3" y="72"/>
                  </a:lnTo>
                  <a:lnTo>
                    <a:pt x="5" y="61"/>
                  </a:lnTo>
                  <a:lnTo>
                    <a:pt x="7" y="51"/>
                  </a:lnTo>
                  <a:lnTo>
                    <a:pt x="10" y="42"/>
                  </a:lnTo>
                  <a:lnTo>
                    <a:pt x="13" y="33"/>
                  </a:lnTo>
                  <a:lnTo>
                    <a:pt x="18" y="26"/>
                  </a:lnTo>
                  <a:lnTo>
                    <a:pt x="24" y="19"/>
                  </a:lnTo>
                  <a:lnTo>
                    <a:pt x="31" y="13"/>
                  </a:lnTo>
                  <a:lnTo>
                    <a:pt x="38" y="8"/>
                  </a:lnTo>
                  <a:lnTo>
                    <a:pt x="46" y="5"/>
                  </a:lnTo>
                  <a:lnTo>
                    <a:pt x="56" y="2"/>
                  </a:lnTo>
                  <a:lnTo>
                    <a:pt x="67" y="0"/>
                  </a:lnTo>
                  <a:lnTo>
                    <a:pt x="79" y="0"/>
                  </a:lnTo>
                  <a:lnTo>
                    <a:pt x="79" y="0"/>
                  </a:lnTo>
                  <a:close/>
                  <a:moveTo>
                    <a:pt x="79" y="206"/>
                  </a:moveTo>
                  <a:lnTo>
                    <a:pt x="79" y="206"/>
                  </a:lnTo>
                  <a:lnTo>
                    <a:pt x="84" y="206"/>
                  </a:lnTo>
                  <a:lnTo>
                    <a:pt x="88" y="205"/>
                  </a:lnTo>
                  <a:lnTo>
                    <a:pt x="92" y="204"/>
                  </a:lnTo>
                  <a:lnTo>
                    <a:pt x="96" y="202"/>
                  </a:lnTo>
                  <a:lnTo>
                    <a:pt x="99" y="198"/>
                  </a:lnTo>
                  <a:lnTo>
                    <a:pt x="101" y="195"/>
                  </a:lnTo>
                  <a:lnTo>
                    <a:pt x="103" y="191"/>
                  </a:lnTo>
                  <a:lnTo>
                    <a:pt x="106" y="186"/>
                  </a:lnTo>
                  <a:lnTo>
                    <a:pt x="109" y="174"/>
                  </a:lnTo>
                  <a:lnTo>
                    <a:pt x="111" y="160"/>
                  </a:lnTo>
                  <a:lnTo>
                    <a:pt x="112" y="142"/>
                  </a:lnTo>
                  <a:lnTo>
                    <a:pt x="112" y="121"/>
                  </a:lnTo>
                  <a:lnTo>
                    <a:pt x="112" y="121"/>
                  </a:lnTo>
                  <a:lnTo>
                    <a:pt x="112" y="98"/>
                  </a:lnTo>
                  <a:lnTo>
                    <a:pt x="111" y="80"/>
                  </a:lnTo>
                  <a:lnTo>
                    <a:pt x="109" y="66"/>
                  </a:lnTo>
                  <a:lnTo>
                    <a:pt x="106" y="54"/>
                  </a:lnTo>
                  <a:lnTo>
                    <a:pt x="103" y="49"/>
                  </a:lnTo>
                  <a:lnTo>
                    <a:pt x="101" y="45"/>
                  </a:lnTo>
                  <a:lnTo>
                    <a:pt x="99" y="42"/>
                  </a:lnTo>
                  <a:lnTo>
                    <a:pt x="96" y="38"/>
                  </a:lnTo>
                  <a:lnTo>
                    <a:pt x="92" y="36"/>
                  </a:lnTo>
                  <a:lnTo>
                    <a:pt x="88" y="35"/>
                  </a:lnTo>
                  <a:lnTo>
                    <a:pt x="84" y="34"/>
                  </a:lnTo>
                  <a:lnTo>
                    <a:pt x="79" y="34"/>
                  </a:lnTo>
                  <a:lnTo>
                    <a:pt x="79" y="34"/>
                  </a:lnTo>
                  <a:lnTo>
                    <a:pt x="74" y="34"/>
                  </a:lnTo>
                  <a:lnTo>
                    <a:pt x="70" y="35"/>
                  </a:lnTo>
                  <a:lnTo>
                    <a:pt x="66" y="36"/>
                  </a:lnTo>
                  <a:lnTo>
                    <a:pt x="63" y="38"/>
                  </a:lnTo>
                  <a:lnTo>
                    <a:pt x="60" y="42"/>
                  </a:lnTo>
                  <a:lnTo>
                    <a:pt x="57" y="45"/>
                  </a:lnTo>
                  <a:lnTo>
                    <a:pt x="55" y="49"/>
                  </a:lnTo>
                  <a:lnTo>
                    <a:pt x="53" y="54"/>
                  </a:lnTo>
                  <a:lnTo>
                    <a:pt x="50" y="66"/>
                  </a:lnTo>
                  <a:lnTo>
                    <a:pt x="49" y="80"/>
                  </a:lnTo>
                  <a:lnTo>
                    <a:pt x="48" y="98"/>
                  </a:lnTo>
                  <a:lnTo>
                    <a:pt x="48" y="121"/>
                  </a:lnTo>
                  <a:lnTo>
                    <a:pt x="48" y="121"/>
                  </a:lnTo>
                  <a:lnTo>
                    <a:pt x="48" y="142"/>
                  </a:lnTo>
                  <a:lnTo>
                    <a:pt x="49" y="160"/>
                  </a:lnTo>
                  <a:lnTo>
                    <a:pt x="50" y="174"/>
                  </a:lnTo>
                  <a:lnTo>
                    <a:pt x="53" y="186"/>
                  </a:lnTo>
                  <a:lnTo>
                    <a:pt x="55" y="191"/>
                  </a:lnTo>
                  <a:lnTo>
                    <a:pt x="57" y="195"/>
                  </a:lnTo>
                  <a:lnTo>
                    <a:pt x="60" y="198"/>
                  </a:lnTo>
                  <a:lnTo>
                    <a:pt x="63" y="202"/>
                  </a:lnTo>
                  <a:lnTo>
                    <a:pt x="66" y="204"/>
                  </a:lnTo>
                  <a:lnTo>
                    <a:pt x="70" y="205"/>
                  </a:lnTo>
                  <a:lnTo>
                    <a:pt x="74" y="206"/>
                  </a:lnTo>
                  <a:lnTo>
                    <a:pt x="79" y="206"/>
                  </a:lnTo>
                  <a:lnTo>
                    <a:pt x="79" y="206"/>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1" name="Freeform 8"/>
            <p:cNvSpPr>
              <a:spLocks/>
            </p:cNvSpPr>
            <p:nvPr userDrawn="1"/>
          </p:nvSpPr>
          <p:spPr bwMode="auto">
            <a:xfrm>
              <a:off x="8002588" y="4805363"/>
              <a:ext cx="77788" cy="125413"/>
            </a:xfrm>
            <a:custGeom>
              <a:avLst/>
              <a:gdLst>
                <a:gd name="T0" fmla="*/ 47 w 148"/>
                <a:gd name="T1" fmla="*/ 0 h 236"/>
                <a:gd name="T2" fmla="*/ 47 w 148"/>
                <a:gd name="T3" fmla="*/ 162 h 236"/>
                <a:gd name="T4" fmla="*/ 47 w 148"/>
                <a:gd name="T5" fmla="*/ 162 h 236"/>
                <a:gd name="T6" fmla="*/ 47 w 148"/>
                <a:gd name="T7" fmla="*/ 170 h 236"/>
                <a:gd name="T8" fmla="*/ 48 w 148"/>
                <a:gd name="T9" fmla="*/ 178 h 236"/>
                <a:gd name="T10" fmla="*/ 50 w 148"/>
                <a:gd name="T11" fmla="*/ 184 h 236"/>
                <a:gd name="T12" fmla="*/ 52 w 148"/>
                <a:gd name="T13" fmla="*/ 190 h 236"/>
                <a:gd name="T14" fmla="*/ 56 w 148"/>
                <a:gd name="T15" fmla="*/ 195 h 236"/>
                <a:gd name="T16" fmla="*/ 60 w 148"/>
                <a:gd name="T17" fmla="*/ 199 h 236"/>
                <a:gd name="T18" fmla="*/ 66 w 148"/>
                <a:gd name="T19" fmla="*/ 202 h 236"/>
                <a:gd name="T20" fmla="*/ 74 w 148"/>
                <a:gd name="T21" fmla="*/ 202 h 236"/>
                <a:gd name="T22" fmla="*/ 74 w 148"/>
                <a:gd name="T23" fmla="*/ 202 h 236"/>
                <a:gd name="T24" fmla="*/ 81 w 148"/>
                <a:gd name="T25" fmla="*/ 202 h 236"/>
                <a:gd name="T26" fmla="*/ 87 w 148"/>
                <a:gd name="T27" fmla="*/ 199 h 236"/>
                <a:gd name="T28" fmla="*/ 93 w 148"/>
                <a:gd name="T29" fmla="*/ 195 h 236"/>
                <a:gd name="T30" fmla="*/ 96 w 148"/>
                <a:gd name="T31" fmla="*/ 190 h 236"/>
                <a:gd name="T32" fmla="*/ 99 w 148"/>
                <a:gd name="T33" fmla="*/ 184 h 236"/>
                <a:gd name="T34" fmla="*/ 100 w 148"/>
                <a:gd name="T35" fmla="*/ 178 h 236"/>
                <a:gd name="T36" fmla="*/ 101 w 148"/>
                <a:gd name="T37" fmla="*/ 170 h 236"/>
                <a:gd name="T38" fmla="*/ 102 w 148"/>
                <a:gd name="T39" fmla="*/ 162 h 236"/>
                <a:gd name="T40" fmla="*/ 102 w 148"/>
                <a:gd name="T41" fmla="*/ 0 h 236"/>
                <a:gd name="T42" fmla="*/ 148 w 148"/>
                <a:gd name="T43" fmla="*/ 0 h 236"/>
                <a:gd name="T44" fmla="*/ 148 w 148"/>
                <a:gd name="T45" fmla="*/ 162 h 236"/>
                <a:gd name="T46" fmla="*/ 148 w 148"/>
                <a:gd name="T47" fmla="*/ 162 h 236"/>
                <a:gd name="T48" fmla="*/ 147 w 148"/>
                <a:gd name="T49" fmla="*/ 172 h 236"/>
                <a:gd name="T50" fmla="*/ 146 w 148"/>
                <a:gd name="T51" fmla="*/ 182 h 236"/>
                <a:gd name="T52" fmla="*/ 144 w 148"/>
                <a:gd name="T53" fmla="*/ 190 h 236"/>
                <a:gd name="T54" fmla="*/ 142 w 148"/>
                <a:gd name="T55" fmla="*/ 199 h 236"/>
                <a:gd name="T56" fmla="*/ 138 w 148"/>
                <a:gd name="T57" fmla="*/ 206 h 236"/>
                <a:gd name="T58" fmla="*/ 135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9 w 148"/>
                <a:gd name="T73" fmla="*/ 236 h 236"/>
                <a:gd name="T74" fmla="*/ 74 w 148"/>
                <a:gd name="T75" fmla="*/ 236 h 236"/>
                <a:gd name="T76" fmla="*/ 74 w 148"/>
                <a:gd name="T77" fmla="*/ 236 h 236"/>
                <a:gd name="T78" fmla="*/ 60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7 w 148"/>
                <a:gd name="T97" fmla="*/ 200 h 236"/>
                <a:gd name="T98" fmla="*/ 4 w 148"/>
                <a:gd name="T99" fmla="*/ 191 h 236"/>
                <a:gd name="T100" fmla="*/ 1 w 148"/>
                <a:gd name="T101" fmla="*/ 182 h 236"/>
                <a:gd name="T102" fmla="*/ 0 w 148"/>
                <a:gd name="T103" fmla="*/ 173 h 236"/>
                <a:gd name="T104" fmla="*/ 0 w 148"/>
                <a:gd name="T105" fmla="*/ 162 h 236"/>
                <a:gd name="T106" fmla="*/ 0 w 148"/>
                <a:gd name="T107" fmla="*/ 0 h 236"/>
                <a:gd name="T108" fmla="*/ 47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7" y="0"/>
                  </a:moveTo>
                  <a:lnTo>
                    <a:pt x="47" y="162"/>
                  </a:lnTo>
                  <a:lnTo>
                    <a:pt x="47" y="162"/>
                  </a:lnTo>
                  <a:lnTo>
                    <a:pt x="47" y="170"/>
                  </a:lnTo>
                  <a:lnTo>
                    <a:pt x="48" y="178"/>
                  </a:lnTo>
                  <a:lnTo>
                    <a:pt x="50" y="184"/>
                  </a:lnTo>
                  <a:lnTo>
                    <a:pt x="52" y="190"/>
                  </a:lnTo>
                  <a:lnTo>
                    <a:pt x="56" y="195"/>
                  </a:lnTo>
                  <a:lnTo>
                    <a:pt x="60" y="199"/>
                  </a:lnTo>
                  <a:lnTo>
                    <a:pt x="66" y="202"/>
                  </a:lnTo>
                  <a:lnTo>
                    <a:pt x="74" y="202"/>
                  </a:lnTo>
                  <a:lnTo>
                    <a:pt x="74" y="202"/>
                  </a:lnTo>
                  <a:lnTo>
                    <a:pt x="81" y="202"/>
                  </a:lnTo>
                  <a:lnTo>
                    <a:pt x="87" y="199"/>
                  </a:lnTo>
                  <a:lnTo>
                    <a:pt x="93" y="195"/>
                  </a:lnTo>
                  <a:lnTo>
                    <a:pt x="96" y="190"/>
                  </a:lnTo>
                  <a:lnTo>
                    <a:pt x="99" y="184"/>
                  </a:lnTo>
                  <a:lnTo>
                    <a:pt x="100" y="178"/>
                  </a:lnTo>
                  <a:lnTo>
                    <a:pt x="101" y="170"/>
                  </a:lnTo>
                  <a:lnTo>
                    <a:pt x="102" y="162"/>
                  </a:lnTo>
                  <a:lnTo>
                    <a:pt x="102" y="0"/>
                  </a:lnTo>
                  <a:lnTo>
                    <a:pt x="148" y="0"/>
                  </a:lnTo>
                  <a:lnTo>
                    <a:pt x="148" y="162"/>
                  </a:lnTo>
                  <a:lnTo>
                    <a:pt x="148" y="162"/>
                  </a:lnTo>
                  <a:lnTo>
                    <a:pt x="147" y="172"/>
                  </a:lnTo>
                  <a:lnTo>
                    <a:pt x="146" y="182"/>
                  </a:lnTo>
                  <a:lnTo>
                    <a:pt x="144" y="190"/>
                  </a:lnTo>
                  <a:lnTo>
                    <a:pt x="142" y="199"/>
                  </a:lnTo>
                  <a:lnTo>
                    <a:pt x="138" y="206"/>
                  </a:lnTo>
                  <a:lnTo>
                    <a:pt x="135" y="212"/>
                  </a:lnTo>
                  <a:lnTo>
                    <a:pt x="130" y="217"/>
                  </a:lnTo>
                  <a:lnTo>
                    <a:pt x="125" y="221"/>
                  </a:lnTo>
                  <a:lnTo>
                    <a:pt x="120" y="225"/>
                  </a:lnTo>
                  <a:lnTo>
                    <a:pt x="114" y="228"/>
                  </a:lnTo>
                  <a:lnTo>
                    <a:pt x="108" y="231"/>
                  </a:lnTo>
                  <a:lnTo>
                    <a:pt x="102" y="233"/>
                  </a:lnTo>
                  <a:lnTo>
                    <a:pt x="89" y="236"/>
                  </a:lnTo>
                  <a:lnTo>
                    <a:pt x="74" y="236"/>
                  </a:lnTo>
                  <a:lnTo>
                    <a:pt x="74" y="236"/>
                  </a:lnTo>
                  <a:lnTo>
                    <a:pt x="60" y="236"/>
                  </a:lnTo>
                  <a:lnTo>
                    <a:pt x="46" y="234"/>
                  </a:lnTo>
                  <a:lnTo>
                    <a:pt x="40" y="232"/>
                  </a:lnTo>
                  <a:lnTo>
                    <a:pt x="34" y="229"/>
                  </a:lnTo>
                  <a:lnTo>
                    <a:pt x="28" y="226"/>
                  </a:lnTo>
                  <a:lnTo>
                    <a:pt x="23" y="223"/>
                  </a:lnTo>
                  <a:lnTo>
                    <a:pt x="18" y="218"/>
                  </a:lnTo>
                  <a:lnTo>
                    <a:pt x="14" y="213"/>
                  </a:lnTo>
                  <a:lnTo>
                    <a:pt x="10" y="207"/>
                  </a:lnTo>
                  <a:lnTo>
                    <a:pt x="7" y="200"/>
                  </a:lnTo>
                  <a:lnTo>
                    <a:pt x="4" y="191"/>
                  </a:lnTo>
                  <a:lnTo>
                    <a:pt x="1" y="182"/>
                  </a:lnTo>
                  <a:lnTo>
                    <a:pt x="0" y="173"/>
                  </a:lnTo>
                  <a:lnTo>
                    <a:pt x="0" y="162"/>
                  </a:lnTo>
                  <a:lnTo>
                    <a:pt x="0" y="0"/>
                  </a:lnTo>
                  <a:lnTo>
                    <a:pt x="47"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2" name="Freeform 9"/>
            <p:cNvSpPr>
              <a:spLocks noEditPoints="1"/>
            </p:cNvSpPr>
            <p:nvPr userDrawn="1"/>
          </p:nvSpPr>
          <p:spPr bwMode="auto">
            <a:xfrm>
              <a:off x="8101013" y="4805363"/>
              <a:ext cx="76200" cy="123825"/>
            </a:xfrm>
            <a:custGeom>
              <a:avLst/>
              <a:gdLst>
                <a:gd name="T0" fmla="*/ 0 w 144"/>
                <a:gd name="T1" fmla="*/ 0 h 232"/>
                <a:gd name="T2" fmla="*/ 82 w 144"/>
                <a:gd name="T3" fmla="*/ 0 h 232"/>
                <a:gd name="T4" fmla="*/ 82 w 144"/>
                <a:gd name="T5" fmla="*/ 0 h 232"/>
                <a:gd name="T6" fmla="*/ 90 w 144"/>
                <a:gd name="T7" fmla="*/ 1 h 232"/>
                <a:gd name="T8" fmla="*/ 98 w 144"/>
                <a:gd name="T9" fmla="*/ 2 h 232"/>
                <a:gd name="T10" fmla="*/ 105 w 144"/>
                <a:gd name="T11" fmla="*/ 4 h 232"/>
                <a:gd name="T12" fmla="*/ 111 w 144"/>
                <a:gd name="T13" fmla="*/ 6 h 232"/>
                <a:gd name="T14" fmla="*/ 117 w 144"/>
                <a:gd name="T15" fmla="*/ 9 h 232"/>
                <a:gd name="T16" fmla="*/ 122 w 144"/>
                <a:gd name="T17" fmla="*/ 13 h 232"/>
                <a:gd name="T18" fmla="*/ 127 w 144"/>
                <a:gd name="T19" fmla="*/ 17 h 232"/>
                <a:gd name="T20" fmla="*/ 131 w 144"/>
                <a:gd name="T21" fmla="*/ 22 h 232"/>
                <a:gd name="T22" fmla="*/ 134 w 144"/>
                <a:gd name="T23" fmla="*/ 27 h 232"/>
                <a:gd name="T24" fmla="*/ 137 w 144"/>
                <a:gd name="T25" fmla="*/ 32 h 232"/>
                <a:gd name="T26" fmla="*/ 141 w 144"/>
                <a:gd name="T27" fmla="*/ 45 h 232"/>
                <a:gd name="T28" fmla="*/ 144 w 144"/>
                <a:gd name="T29" fmla="*/ 57 h 232"/>
                <a:gd name="T30" fmla="*/ 144 w 144"/>
                <a:gd name="T31" fmla="*/ 70 h 232"/>
                <a:gd name="T32" fmla="*/ 144 w 144"/>
                <a:gd name="T33" fmla="*/ 70 h 232"/>
                <a:gd name="T34" fmla="*/ 144 w 144"/>
                <a:gd name="T35" fmla="*/ 78 h 232"/>
                <a:gd name="T36" fmla="*/ 143 w 144"/>
                <a:gd name="T37" fmla="*/ 86 h 232"/>
                <a:gd name="T38" fmla="*/ 141 w 144"/>
                <a:gd name="T39" fmla="*/ 94 h 232"/>
                <a:gd name="T40" fmla="*/ 139 w 144"/>
                <a:gd name="T41" fmla="*/ 101 h 232"/>
                <a:gd name="T42" fmla="*/ 136 w 144"/>
                <a:gd name="T43" fmla="*/ 107 h 232"/>
                <a:gd name="T44" fmla="*/ 133 w 144"/>
                <a:gd name="T45" fmla="*/ 112 h 232"/>
                <a:gd name="T46" fmla="*/ 129 w 144"/>
                <a:gd name="T47" fmla="*/ 118 h 232"/>
                <a:gd name="T48" fmla="*/ 124 w 144"/>
                <a:gd name="T49" fmla="*/ 123 h 232"/>
                <a:gd name="T50" fmla="*/ 119 w 144"/>
                <a:gd name="T51" fmla="*/ 127 h 232"/>
                <a:gd name="T52" fmla="*/ 114 w 144"/>
                <a:gd name="T53" fmla="*/ 130 h 232"/>
                <a:gd name="T54" fmla="*/ 108 w 144"/>
                <a:gd name="T55" fmla="*/ 133 h 232"/>
                <a:gd name="T56" fmla="*/ 101 w 144"/>
                <a:gd name="T57" fmla="*/ 136 h 232"/>
                <a:gd name="T58" fmla="*/ 95 w 144"/>
                <a:gd name="T59" fmla="*/ 137 h 232"/>
                <a:gd name="T60" fmla="*/ 87 w 144"/>
                <a:gd name="T61" fmla="*/ 139 h 232"/>
                <a:gd name="T62" fmla="*/ 71 w 144"/>
                <a:gd name="T63" fmla="*/ 140 h 232"/>
                <a:gd name="T64" fmla="*/ 46 w 144"/>
                <a:gd name="T65" fmla="*/ 140 h 232"/>
                <a:gd name="T66" fmla="*/ 46 w 144"/>
                <a:gd name="T67" fmla="*/ 232 h 232"/>
                <a:gd name="T68" fmla="*/ 0 w 144"/>
                <a:gd name="T69" fmla="*/ 232 h 232"/>
                <a:gd name="T70" fmla="*/ 0 w 144"/>
                <a:gd name="T71" fmla="*/ 0 h 232"/>
                <a:gd name="T72" fmla="*/ 46 w 144"/>
                <a:gd name="T73" fmla="*/ 105 h 232"/>
                <a:gd name="T74" fmla="*/ 67 w 144"/>
                <a:gd name="T75" fmla="*/ 105 h 232"/>
                <a:gd name="T76" fmla="*/ 67 w 144"/>
                <a:gd name="T77" fmla="*/ 105 h 232"/>
                <a:gd name="T78" fmla="*/ 74 w 144"/>
                <a:gd name="T79" fmla="*/ 104 h 232"/>
                <a:gd name="T80" fmla="*/ 80 w 144"/>
                <a:gd name="T81" fmla="*/ 103 h 232"/>
                <a:gd name="T82" fmla="*/ 85 w 144"/>
                <a:gd name="T83" fmla="*/ 100 h 232"/>
                <a:gd name="T84" fmla="*/ 90 w 144"/>
                <a:gd name="T85" fmla="*/ 96 h 232"/>
                <a:gd name="T86" fmla="*/ 93 w 144"/>
                <a:gd name="T87" fmla="*/ 92 h 232"/>
                <a:gd name="T88" fmla="*/ 96 w 144"/>
                <a:gd name="T89" fmla="*/ 86 h 232"/>
                <a:gd name="T90" fmla="*/ 98 w 144"/>
                <a:gd name="T91" fmla="*/ 79 h 232"/>
                <a:gd name="T92" fmla="*/ 98 w 144"/>
                <a:gd name="T93" fmla="*/ 70 h 232"/>
                <a:gd name="T94" fmla="*/ 98 w 144"/>
                <a:gd name="T95" fmla="*/ 70 h 232"/>
                <a:gd name="T96" fmla="*/ 98 w 144"/>
                <a:gd name="T97" fmla="*/ 62 h 232"/>
                <a:gd name="T98" fmla="*/ 97 w 144"/>
                <a:gd name="T99" fmla="*/ 55 h 232"/>
                <a:gd name="T100" fmla="*/ 94 w 144"/>
                <a:gd name="T101" fmla="*/ 49 h 232"/>
                <a:gd name="T102" fmla="*/ 91 w 144"/>
                <a:gd name="T103" fmla="*/ 44 h 232"/>
                <a:gd name="T104" fmla="*/ 87 w 144"/>
                <a:gd name="T105" fmla="*/ 40 h 232"/>
                <a:gd name="T106" fmla="*/ 81 w 144"/>
                <a:gd name="T107" fmla="*/ 37 h 232"/>
                <a:gd name="T108" fmla="*/ 74 w 144"/>
                <a:gd name="T109" fmla="*/ 35 h 232"/>
                <a:gd name="T110" fmla="*/ 65 w 144"/>
                <a:gd name="T111" fmla="*/ 34 h 232"/>
                <a:gd name="T112" fmla="*/ 46 w 144"/>
                <a:gd name="T113" fmla="*/ 34 h 232"/>
                <a:gd name="T114" fmla="*/ 46 w 144"/>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232">
                  <a:moveTo>
                    <a:pt x="0" y="0"/>
                  </a:moveTo>
                  <a:lnTo>
                    <a:pt x="82" y="0"/>
                  </a:lnTo>
                  <a:lnTo>
                    <a:pt x="82" y="0"/>
                  </a:lnTo>
                  <a:lnTo>
                    <a:pt x="90" y="1"/>
                  </a:lnTo>
                  <a:lnTo>
                    <a:pt x="98" y="2"/>
                  </a:lnTo>
                  <a:lnTo>
                    <a:pt x="105" y="4"/>
                  </a:lnTo>
                  <a:lnTo>
                    <a:pt x="111" y="6"/>
                  </a:lnTo>
                  <a:lnTo>
                    <a:pt x="117" y="9"/>
                  </a:lnTo>
                  <a:lnTo>
                    <a:pt x="122" y="13"/>
                  </a:lnTo>
                  <a:lnTo>
                    <a:pt x="127" y="17"/>
                  </a:lnTo>
                  <a:lnTo>
                    <a:pt x="131" y="22"/>
                  </a:lnTo>
                  <a:lnTo>
                    <a:pt x="134" y="27"/>
                  </a:lnTo>
                  <a:lnTo>
                    <a:pt x="137" y="32"/>
                  </a:lnTo>
                  <a:lnTo>
                    <a:pt x="141" y="45"/>
                  </a:lnTo>
                  <a:lnTo>
                    <a:pt x="144" y="57"/>
                  </a:lnTo>
                  <a:lnTo>
                    <a:pt x="144" y="70"/>
                  </a:lnTo>
                  <a:lnTo>
                    <a:pt x="144" y="70"/>
                  </a:lnTo>
                  <a:lnTo>
                    <a:pt x="144" y="78"/>
                  </a:lnTo>
                  <a:lnTo>
                    <a:pt x="143" y="86"/>
                  </a:lnTo>
                  <a:lnTo>
                    <a:pt x="141" y="94"/>
                  </a:lnTo>
                  <a:lnTo>
                    <a:pt x="139" y="101"/>
                  </a:lnTo>
                  <a:lnTo>
                    <a:pt x="136" y="107"/>
                  </a:lnTo>
                  <a:lnTo>
                    <a:pt x="133" y="112"/>
                  </a:lnTo>
                  <a:lnTo>
                    <a:pt x="129" y="118"/>
                  </a:lnTo>
                  <a:lnTo>
                    <a:pt x="124" y="123"/>
                  </a:lnTo>
                  <a:lnTo>
                    <a:pt x="119" y="127"/>
                  </a:lnTo>
                  <a:lnTo>
                    <a:pt x="114" y="130"/>
                  </a:lnTo>
                  <a:lnTo>
                    <a:pt x="108" y="133"/>
                  </a:lnTo>
                  <a:lnTo>
                    <a:pt x="101" y="136"/>
                  </a:lnTo>
                  <a:lnTo>
                    <a:pt x="95" y="137"/>
                  </a:lnTo>
                  <a:lnTo>
                    <a:pt x="87" y="139"/>
                  </a:lnTo>
                  <a:lnTo>
                    <a:pt x="71" y="140"/>
                  </a:lnTo>
                  <a:lnTo>
                    <a:pt x="46" y="140"/>
                  </a:lnTo>
                  <a:lnTo>
                    <a:pt x="46" y="232"/>
                  </a:lnTo>
                  <a:lnTo>
                    <a:pt x="0" y="232"/>
                  </a:lnTo>
                  <a:lnTo>
                    <a:pt x="0" y="0"/>
                  </a:lnTo>
                  <a:close/>
                  <a:moveTo>
                    <a:pt x="46" y="105"/>
                  </a:moveTo>
                  <a:lnTo>
                    <a:pt x="67" y="105"/>
                  </a:lnTo>
                  <a:lnTo>
                    <a:pt x="67" y="105"/>
                  </a:lnTo>
                  <a:lnTo>
                    <a:pt x="74" y="104"/>
                  </a:lnTo>
                  <a:lnTo>
                    <a:pt x="80" y="103"/>
                  </a:lnTo>
                  <a:lnTo>
                    <a:pt x="85" y="100"/>
                  </a:lnTo>
                  <a:lnTo>
                    <a:pt x="90" y="96"/>
                  </a:lnTo>
                  <a:lnTo>
                    <a:pt x="93" y="92"/>
                  </a:lnTo>
                  <a:lnTo>
                    <a:pt x="96" y="86"/>
                  </a:lnTo>
                  <a:lnTo>
                    <a:pt x="98" y="79"/>
                  </a:lnTo>
                  <a:lnTo>
                    <a:pt x="98" y="70"/>
                  </a:lnTo>
                  <a:lnTo>
                    <a:pt x="98" y="70"/>
                  </a:lnTo>
                  <a:lnTo>
                    <a:pt x="98" y="62"/>
                  </a:lnTo>
                  <a:lnTo>
                    <a:pt x="97" y="55"/>
                  </a:lnTo>
                  <a:lnTo>
                    <a:pt x="94" y="49"/>
                  </a:lnTo>
                  <a:lnTo>
                    <a:pt x="91" y="44"/>
                  </a:lnTo>
                  <a:lnTo>
                    <a:pt x="87" y="40"/>
                  </a:lnTo>
                  <a:lnTo>
                    <a:pt x="81" y="37"/>
                  </a:lnTo>
                  <a:lnTo>
                    <a:pt x="74" y="35"/>
                  </a:lnTo>
                  <a:lnTo>
                    <a:pt x="65" y="34"/>
                  </a:lnTo>
                  <a:lnTo>
                    <a:pt x="46" y="34"/>
                  </a:lnTo>
                  <a:lnTo>
                    <a:pt x="46" y="105"/>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3" name="Freeform 10"/>
            <p:cNvSpPr>
              <a:spLocks/>
            </p:cNvSpPr>
            <p:nvPr userDrawn="1"/>
          </p:nvSpPr>
          <p:spPr bwMode="auto">
            <a:xfrm>
              <a:off x="8188325"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4" name="Freeform 11"/>
            <p:cNvSpPr>
              <a:spLocks noEditPoints="1"/>
            </p:cNvSpPr>
            <p:nvPr userDrawn="1"/>
          </p:nvSpPr>
          <p:spPr bwMode="auto">
            <a:xfrm>
              <a:off x="8315325" y="4805363"/>
              <a:ext cx="82550" cy="123825"/>
            </a:xfrm>
            <a:custGeom>
              <a:avLst/>
              <a:gdLst>
                <a:gd name="T0" fmla="*/ 87 w 157"/>
                <a:gd name="T1" fmla="*/ 0 h 232"/>
                <a:gd name="T2" fmla="*/ 101 w 157"/>
                <a:gd name="T3" fmla="*/ 1 h 232"/>
                <a:gd name="T4" fmla="*/ 124 w 157"/>
                <a:gd name="T5" fmla="*/ 9 h 232"/>
                <a:gd name="T6" fmla="*/ 132 w 157"/>
                <a:gd name="T7" fmla="*/ 15 h 232"/>
                <a:gd name="T8" fmla="*/ 139 w 157"/>
                <a:gd name="T9" fmla="*/ 23 h 232"/>
                <a:gd name="T10" fmla="*/ 144 w 157"/>
                <a:gd name="T11" fmla="*/ 33 h 232"/>
                <a:gd name="T12" fmla="*/ 147 w 157"/>
                <a:gd name="T13" fmla="*/ 46 h 232"/>
                <a:gd name="T14" fmla="*/ 149 w 157"/>
                <a:gd name="T15" fmla="*/ 60 h 232"/>
                <a:gd name="T16" fmla="*/ 146 w 157"/>
                <a:gd name="T17" fmla="*/ 81 h 232"/>
                <a:gd name="T18" fmla="*/ 139 w 157"/>
                <a:gd name="T19" fmla="*/ 98 h 232"/>
                <a:gd name="T20" fmla="*/ 127 w 157"/>
                <a:gd name="T21" fmla="*/ 110 h 232"/>
                <a:gd name="T22" fmla="*/ 110 w 157"/>
                <a:gd name="T23" fmla="*/ 118 h 232"/>
                <a:gd name="T24" fmla="*/ 110 w 157"/>
                <a:gd name="T25" fmla="*/ 118 h 232"/>
                <a:gd name="T26" fmla="*/ 129 w 157"/>
                <a:gd name="T27" fmla="*/ 124 h 232"/>
                <a:gd name="T28" fmla="*/ 136 w 157"/>
                <a:gd name="T29" fmla="*/ 129 h 232"/>
                <a:gd name="T30" fmla="*/ 140 w 157"/>
                <a:gd name="T31" fmla="*/ 137 h 232"/>
                <a:gd name="T32" fmla="*/ 146 w 157"/>
                <a:gd name="T33" fmla="*/ 157 h 232"/>
                <a:gd name="T34" fmla="*/ 147 w 157"/>
                <a:gd name="T35" fmla="*/ 188 h 232"/>
                <a:gd name="T36" fmla="*/ 148 w 157"/>
                <a:gd name="T37" fmla="*/ 205 h 232"/>
                <a:gd name="T38" fmla="*/ 151 w 157"/>
                <a:gd name="T39" fmla="*/ 221 h 232"/>
                <a:gd name="T40" fmla="*/ 155 w 157"/>
                <a:gd name="T41" fmla="*/ 228 h 232"/>
                <a:gd name="T42" fmla="*/ 157 w 157"/>
                <a:gd name="T43" fmla="*/ 232 h 232"/>
                <a:gd name="T44" fmla="*/ 108 w 157"/>
                <a:gd name="T45" fmla="*/ 232 h 232"/>
                <a:gd name="T46" fmla="*/ 103 w 157"/>
                <a:gd name="T47" fmla="*/ 221 h 232"/>
                <a:gd name="T48" fmla="*/ 102 w 157"/>
                <a:gd name="T49" fmla="*/ 208 h 232"/>
                <a:gd name="T50" fmla="*/ 100 w 157"/>
                <a:gd name="T51" fmla="*/ 163 h 232"/>
                <a:gd name="T52" fmla="*/ 99 w 157"/>
                <a:gd name="T53" fmla="*/ 151 h 232"/>
                <a:gd name="T54" fmla="*/ 94 w 157"/>
                <a:gd name="T55" fmla="*/ 142 h 232"/>
                <a:gd name="T56" fmla="*/ 84 w 157"/>
                <a:gd name="T57" fmla="*/ 136 h 232"/>
                <a:gd name="T58" fmla="*/ 72 w 157"/>
                <a:gd name="T59" fmla="*/ 134 h 232"/>
                <a:gd name="T60" fmla="*/ 48 w 157"/>
                <a:gd name="T61" fmla="*/ 232 h 232"/>
                <a:gd name="T62" fmla="*/ 0 w 157"/>
                <a:gd name="T63" fmla="*/ 0 h 232"/>
                <a:gd name="T64" fmla="*/ 67 w 157"/>
                <a:gd name="T65" fmla="*/ 101 h 232"/>
                <a:gd name="T66" fmla="*/ 75 w 157"/>
                <a:gd name="T67" fmla="*/ 101 h 232"/>
                <a:gd name="T68" fmla="*/ 87 w 157"/>
                <a:gd name="T69" fmla="*/ 97 h 232"/>
                <a:gd name="T70" fmla="*/ 97 w 157"/>
                <a:gd name="T71" fmla="*/ 89 h 232"/>
                <a:gd name="T72" fmla="*/ 102 w 157"/>
                <a:gd name="T73" fmla="*/ 75 h 232"/>
                <a:gd name="T74" fmla="*/ 102 w 157"/>
                <a:gd name="T75" fmla="*/ 67 h 232"/>
                <a:gd name="T76" fmla="*/ 100 w 157"/>
                <a:gd name="T77" fmla="*/ 53 h 232"/>
                <a:gd name="T78" fmla="*/ 94 w 157"/>
                <a:gd name="T79" fmla="*/ 43 h 232"/>
                <a:gd name="T80" fmla="*/ 83 w 157"/>
                <a:gd name="T81" fmla="*/ 37 h 232"/>
                <a:gd name="T82" fmla="*/ 69 w 157"/>
                <a:gd name="T83" fmla="*/ 34 h 232"/>
                <a:gd name="T84" fmla="*/ 48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7" y="0"/>
                  </a:lnTo>
                  <a:lnTo>
                    <a:pt x="87" y="0"/>
                  </a:lnTo>
                  <a:lnTo>
                    <a:pt x="101" y="1"/>
                  </a:lnTo>
                  <a:lnTo>
                    <a:pt x="113" y="4"/>
                  </a:lnTo>
                  <a:lnTo>
                    <a:pt x="124" y="9"/>
                  </a:lnTo>
                  <a:lnTo>
                    <a:pt x="128" y="12"/>
                  </a:lnTo>
                  <a:lnTo>
                    <a:pt x="132" y="15"/>
                  </a:lnTo>
                  <a:lnTo>
                    <a:pt x="136" y="19"/>
                  </a:lnTo>
                  <a:lnTo>
                    <a:pt x="139" y="23"/>
                  </a:lnTo>
                  <a:lnTo>
                    <a:pt x="142" y="28"/>
                  </a:lnTo>
                  <a:lnTo>
                    <a:pt x="144" y="33"/>
                  </a:lnTo>
                  <a:lnTo>
                    <a:pt x="146" y="40"/>
                  </a:lnTo>
                  <a:lnTo>
                    <a:pt x="147" y="46"/>
                  </a:lnTo>
                  <a:lnTo>
                    <a:pt x="149" y="60"/>
                  </a:lnTo>
                  <a:lnTo>
                    <a:pt x="149" y="60"/>
                  </a:lnTo>
                  <a:lnTo>
                    <a:pt x="148" y="71"/>
                  </a:lnTo>
                  <a:lnTo>
                    <a:pt x="146" y="81"/>
                  </a:lnTo>
                  <a:lnTo>
                    <a:pt x="143" y="90"/>
                  </a:lnTo>
                  <a:lnTo>
                    <a:pt x="139" y="98"/>
                  </a:lnTo>
                  <a:lnTo>
                    <a:pt x="134" y="104"/>
                  </a:lnTo>
                  <a:lnTo>
                    <a:pt x="127" y="110"/>
                  </a:lnTo>
                  <a:lnTo>
                    <a:pt x="119" y="114"/>
                  </a:lnTo>
                  <a:lnTo>
                    <a:pt x="110" y="118"/>
                  </a:lnTo>
                  <a:lnTo>
                    <a:pt x="110" y="118"/>
                  </a:lnTo>
                  <a:lnTo>
                    <a:pt x="110" y="118"/>
                  </a:lnTo>
                  <a:lnTo>
                    <a:pt x="121" y="120"/>
                  </a:lnTo>
                  <a:lnTo>
                    <a:pt x="129" y="124"/>
                  </a:lnTo>
                  <a:lnTo>
                    <a:pt x="133" y="126"/>
                  </a:lnTo>
                  <a:lnTo>
                    <a:pt x="136" y="129"/>
                  </a:lnTo>
                  <a:lnTo>
                    <a:pt x="138" y="133"/>
                  </a:lnTo>
                  <a:lnTo>
                    <a:pt x="140" y="137"/>
                  </a:lnTo>
                  <a:lnTo>
                    <a:pt x="144" y="146"/>
                  </a:lnTo>
                  <a:lnTo>
                    <a:pt x="146" y="157"/>
                  </a:lnTo>
                  <a:lnTo>
                    <a:pt x="147" y="171"/>
                  </a:lnTo>
                  <a:lnTo>
                    <a:pt x="147" y="188"/>
                  </a:lnTo>
                  <a:lnTo>
                    <a:pt x="147" y="188"/>
                  </a:lnTo>
                  <a:lnTo>
                    <a:pt x="148" y="205"/>
                  </a:lnTo>
                  <a:lnTo>
                    <a:pt x="149" y="217"/>
                  </a:lnTo>
                  <a:lnTo>
                    <a:pt x="151" y="221"/>
                  </a:lnTo>
                  <a:lnTo>
                    <a:pt x="152" y="225"/>
                  </a:lnTo>
                  <a:lnTo>
                    <a:pt x="155" y="228"/>
                  </a:lnTo>
                  <a:lnTo>
                    <a:pt x="157" y="230"/>
                  </a:lnTo>
                  <a:lnTo>
                    <a:pt x="157" y="232"/>
                  </a:lnTo>
                  <a:lnTo>
                    <a:pt x="108" y="232"/>
                  </a:lnTo>
                  <a:lnTo>
                    <a:pt x="108" y="232"/>
                  </a:lnTo>
                  <a:lnTo>
                    <a:pt x="105" y="227"/>
                  </a:lnTo>
                  <a:lnTo>
                    <a:pt x="103" y="221"/>
                  </a:lnTo>
                  <a:lnTo>
                    <a:pt x="102" y="215"/>
                  </a:lnTo>
                  <a:lnTo>
                    <a:pt x="102" y="208"/>
                  </a:lnTo>
                  <a:lnTo>
                    <a:pt x="100" y="163"/>
                  </a:lnTo>
                  <a:lnTo>
                    <a:pt x="100" y="163"/>
                  </a:lnTo>
                  <a:lnTo>
                    <a:pt x="100" y="157"/>
                  </a:lnTo>
                  <a:lnTo>
                    <a:pt x="99" y="151"/>
                  </a:lnTo>
                  <a:lnTo>
                    <a:pt x="96" y="146"/>
                  </a:lnTo>
                  <a:lnTo>
                    <a:pt x="94" y="142"/>
                  </a:lnTo>
                  <a:lnTo>
                    <a:pt x="89" y="139"/>
                  </a:lnTo>
                  <a:lnTo>
                    <a:pt x="84" y="136"/>
                  </a:lnTo>
                  <a:lnTo>
                    <a:pt x="79" y="135"/>
                  </a:lnTo>
                  <a:lnTo>
                    <a:pt x="72" y="134"/>
                  </a:lnTo>
                  <a:lnTo>
                    <a:pt x="48" y="134"/>
                  </a:lnTo>
                  <a:lnTo>
                    <a:pt x="48" y="232"/>
                  </a:lnTo>
                  <a:lnTo>
                    <a:pt x="0" y="232"/>
                  </a:lnTo>
                  <a:lnTo>
                    <a:pt x="0" y="0"/>
                  </a:lnTo>
                  <a:close/>
                  <a:moveTo>
                    <a:pt x="48" y="101"/>
                  </a:moveTo>
                  <a:lnTo>
                    <a:pt x="67" y="101"/>
                  </a:lnTo>
                  <a:lnTo>
                    <a:pt x="67" y="101"/>
                  </a:lnTo>
                  <a:lnTo>
                    <a:pt x="75" y="101"/>
                  </a:lnTo>
                  <a:lnTo>
                    <a:pt x="82" y="99"/>
                  </a:lnTo>
                  <a:lnTo>
                    <a:pt x="87" y="97"/>
                  </a:lnTo>
                  <a:lnTo>
                    <a:pt x="92" y="93"/>
                  </a:lnTo>
                  <a:lnTo>
                    <a:pt x="97" y="89"/>
                  </a:lnTo>
                  <a:lnTo>
                    <a:pt x="100" y="83"/>
                  </a:lnTo>
                  <a:lnTo>
                    <a:pt x="102" y="75"/>
                  </a:lnTo>
                  <a:lnTo>
                    <a:pt x="102" y="67"/>
                  </a:lnTo>
                  <a:lnTo>
                    <a:pt x="102" y="67"/>
                  </a:lnTo>
                  <a:lnTo>
                    <a:pt x="102" y="59"/>
                  </a:lnTo>
                  <a:lnTo>
                    <a:pt x="100" y="53"/>
                  </a:lnTo>
                  <a:lnTo>
                    <a:pt x="98" y="48"/>
                  </a:lnTo>
                  <a:lnTo>
                    <a:pt x="94" y="43"/>
                  </a:lnTo>
                  <a:lnTo>
                    <a:pt x="89" y="40"/>
                  </a:lnTo>
                  <a:lnTo>
                    <a:pt x="83" y="37"/>
                  </a:lnTo>
                  <a:lnTo>
                    <a:pt x="77" y="35"/>
                  </a:lnTo>
                  <a:lnTo>
                    <a:pt x="69" y="34"/>
                  </a:lnTo>
                  <a:lnTo>
                    <a:pt x="48" y="34"/>
                  </a:lnTo>
                  <a:lnTo>
                    <a:pt x="48"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5" name="Freeform 12"/>
            <p:cNvSpPr>
              <a:spLocks/>
            </p:cNvSpPr>
            <p:nvPr userDrawn="1"/>
          </p:nvSpPr>
          <p:spPr bwMode="auto">
            <a:xfrm>
              <a:off x="8413750"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6" name="Freeform 13"/>
            <p:cNvSpPr>
              <a:spLocks/>
            </p:cNvSpPr>
            <p:nvPr userDrawn="1"/>
          </p:nvSpPr>
          <p:spPr bwMode="auto">
            <a:xfrm>
              <a:off x="8497888" y="4805363"/>
              <a:ext cx="80963" cy="123825"/>
            </a:xfrm>
            <a:custGeom>
              <a:avLst/>
              <a:gdLst>
                <a:gd name="T0" fmla="*/ 54 w 154"/>
                <a:gd name="T1" fmla="*/ 0 h 232"/>
                <a:gd name="T2" fmla="*/ 111 w 154"/>
                <a:gd name="T3" fmla="*/ 159 h 232"/>
                <a:gd name="T4" fmla="*/ 112 w 154"/>
                <a:gd name="T5" fmla="*/ 159 h 232"/>
                <a:gd name="T6" fmla="*/ 112 w 154"/>
                <a:gd name="T7" fmla="*/ 0 h 232"/>
                <a:gd name="T8" fmla="*/ 154 w 154"/>
                <a:gd name="T9" fmla="*/ 0 h 232"/>
                <a:gd name="T10" fmla="*/ 154 w 154"/>
                <a:gd name="T11" fmla="*/ 232 h 232"/>
                <a:gd name="T12" fmla="*/ 102 w 154"/>
                <a:gd name="T13" fmla="*/ 232 h 232"/>
                <a:gd name="T14" fmla="*/ 44 w 154"/>
                <a:gd name="T15" fmla="*/ 70 h 232"/>
                <a:gd name="T16" fmla="*/ 44 w 154"/>
                <a:gd name="T17" fmla="*/ 70 h 232"/>
                <a:gd name="T18" fmla="*/ 44 w 154"/>
                <a:gd name="T19" fmla="*/ 232 h 232"/>
                <a:gd name="T20" fmla="*/ 0 w 154"/>
                <a:gd name="T21" fmla="*/ 232 h 232"/>
                <a:gd name="T22" fmla="*/ 0 w 154"/>
                <a:gd name="T23" fmla="*/ 0 h 232"/>
                <a:gd name="T24" fmla="*/ 54 w 154"/>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32">
                  <a:moveTo>
                    <a:pt x="54" y="0"/>
                  </a:moveTo>
                  <a:lnTo>
                    <a:pt x="111" y="159"/>
                  </a:lnTo>
                  <a:lnTo>
                    <a:pt x="112" y="159"/>
                  </a:lnTo>
                  <a:lnTo>
                    <a:pt x="112" y="0"/>
                  </a:lnTo>
                  <a:lnTo>
                    <a:pt x="154" y="0"/>
                  </a:lnTo>
                  <a:lnTo>
                    <a:pt x="154" y="232"/>
                  </a:lnTo>
                  <a:lnTo>
                    <a:pt x="102" y="232"/>
                  </a:lnTo>
                  <a:lnTo>
                    <a:pt x="44" y="70"/>
                  </a:lnTo>
                  <a:lnTo>
                    <a:pt x="44" y="70"/>
                  </a:lnTo>
                  <a:lnTo>
                    <a:pt x="44" y="232"/>
                  </a:lnTo>
                  <a:lnTo>
                    <a:pt x="0" y="232"/>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7" name="Freeform 14"/>
            <p:cNvSpPr>
              <a:spLocks noEditPoints="1"/>
            </p:cNvSpPr>
            <p:nvPr userDrawn="1"/>
          </p:nvSpPr>
          <p:spPr bwMode="auto">
            <a:xfrm>
              <a:off x="8589963" y="4805363"/>
              <a:ext cx="95250" cy="123825"/>
            </a:xfrm>
            <a:custGeom>
              <a:avLst/>
              <a:gdLst>
                <a:gd name="T0" fmla="*/ 61 w 180"/>
                <a:gd name="T1" fmla="*/ 0 h 232"/>
                <a:gd name="T2" fmla="*/ 119 w 180"/>
                <a:gd name="T3" fmla="*/ 0 h 232"/>
                <a:gd name="T4" fmla="*/ 180 w 180"/>
                <a:gd name="T5" fmla="*/ 232 h 232"/>
                <a:gd name="T6" fmla="*/ 131 w 180"/>
                <a:gd name="T7" fmla="*/ 232 h 232"/>
                <a:gd name="T8" fmla="*/ 121 w 180"/>
                <a:gd name="T9" fmla="*/ 183 h 232"/>
                <a:gd name="T10" fmla="*/ 59 w 180"/>
                <a:gd name="T11" fmla="*/ 183 h 232"/>
                <a:gd name="T12" fmla="*/ 48 w 180"/>
                <a:gd name="T13" fmla="*/ 232 h 232"/>
                <a:gd name="T14" fmla="*/ 0 w 180"/>
                <a:gd name="T15" fmla="*/ 232 h 232"/>
                <a:gd name="T16" fmla="*/ 61 w 180"/>
                <a:gd name="T17" fmla="*/ 0 h 232"/>
                <a:gd name="T18" fmla="*/ 67 w 180"/>
                <a:gd name="T19" fmla="*/ 145 h 232"/>
                <a:gd name="T20" fmla="*/ 113 w 180"/>
                <a:gd name="T21" fmla="*/ 145 h 232"/>
                <a:gd name="T22" fmla="*/ 90 w 180"/>
                <a:gd name="T23" fmla="*/ 41 h 232"/>
                <a:gd name="T24" fmla="*/ 90 w 180"/>
                <a:gd name="T25" fmla="*/ 41 h 232"/>
                <a:gd name="T26" fmla="*/ 67 w 180"/>
                <a:gd name="T27" fmla="*/ 14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32">
                  <a:moveTo>
                    <a:pt x="61" y="0"/>
                  </a:moveTo>
                  <a:lnTo>
                    <a:pt x="119" y="0"/>
                  </a:lnTo>
                  <a:lnTo>
                    <a:pt x="180" y="232"/>
                  </a:lnTo>
                  <a:lnTo>
                    <a:pt x="131" y="232"/>
                  </a:lnTo>
                  <a:lnTo>
                    <a:pt x="121" y="183"/>
                  </a:lnTo>
                  <a:lnTo>
                    <a:pt x="59" y="183"/>
                  </a:lnTo>
                  <a:lnTo>
                    <a:pt x="48" y="232"/>
                  </a:lnTo>
                  <a:lnTo>
                    <a:pt x="0" y="232"/>
                  </a:lnTo>
                  <a:lnTo>
                    <a:pt x="61" y="0"/>
                  </a:lnTo>
                  <a:close/>
                  <a:moveTo>
                    <a:pt x="67" y="145"/>
                  </a:moveTo>
                  <a:lnTo>
                    <a:pt x="113" y="145"/>
                  </a:lnTo>
                  <a:lnTo>
                    <a:pt x="90" y="41"/>
                  </a:lnTo>
                  <a:lnTo>
                    <a:pt x="90" y="41"/>
                  </a:lnTo>
                  <a:lnTo>
                    <a:pt x="67"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8" name="Freeform 15"/>
            <p:cNvSpPr>
              <a:spLocks/>
            </p:cNvSpPr>
            <p:nvPr userDrawn="1"/>
          </p:nvSpPr>
          <p:spPr bwMode="auto">
            <a:xfrm>
              <a:off x="8691563" y="4805363"/>
              <a:ext cx="77788" cy="125413"/>
            </a:xfrm>
            <a:custGeom>
              <a:avLst/>
              <a:gdLst>
                <a:gd name="T0" fmla="*/ 46 w 148"/>
                <a:gd name="T1" fmla="*/ 0 h 236"/>
                <a:gd name="T2" fmla="*/ 46 w 148"/>
                <a:gd name="T3" fmla="*/ 162 h 236"/>
                <a:gd name="T4" fmla="*/ 46 w 148"/>
                <a:gd name="T5" fmla="*/ 162 h 236"/>
                <a:gd name="T6" fmla="*/ 47 w 148"/>
                <a:gd name="T7" fmla="*/ 170 h 236"/>
                <a:gd name="T8" fmla="*/ 48 w 148"/>
                <a:gd name="T9" fmla="*/ 178 h 236"/>
                <a:gd name="T10" fmla="*/ 49 w 148"/>
                <a:gd name="T11" fmla="*/ 184 h 236"/>
                <a:gd name="T12" fmla="*/ 52 w 148"/>
                <a:gd name="T13" fmla="*/ 190 h 236"/>
                <a:gd name="T14" fmla="*/ 55 w 148"/>
                <a:gd name="T15" fmla="*/ 195 h 236"/>
                <a:gd name="T16" fmla="*/ 60 w 148"/>
                <a:gd name="T17" fmla="*/ 199 h 236"/>
                <a:gd name="T18" fmla="*/ 67 w 148"/>
                <a:gd name="T19" fmla="*/ 202 h 236"/>
                <a:gd name="T20" fmla="*/ 74 w 148"/>
                <a:gd name="T21" fmla="*/ 202 h 236"/>
                <a:gd name="T22" fmla="*/ 74 w 148"/>
                <a:gd name="T23" fmla="*/ 202 h 236"/>
                <a:gd name="T24" fmla="*/ 82 w 148"/>
                <a:gd name="T25" fmla="*/ 202 h 236"/>
                <a:gd name="T26" fmla="*/ 88 w 148"/>
                <a:gd name="T27" fmla="*/ 199 h 236"/>
                <a:gd name="T28" fmla="*/ 92 w 148"/>
                <a:gd name="T29" fmla="*/ 195 h 236"/>
                <a:gd name="T30" fmla="*/ 96 w 148"/>
                <a:gd name="T31" fmla="*/ 190 h 236"/>
                <a:gd name="T32" fmla="*/ 98 w 148"/>
                <a:gd name="T33" fmla="*/ 184 h 236"/>
                <a:gd name="T34" fmla="*/ 100 w 148"/>
                <a:gd name="T35" fmla="*/ 178 h 236"/>
                <a:gd name="T36" fmla="*/ 101 w 148"/>
                <a:gd name="T37" fmla="*/ 170 h 236"/>
                <a:gd name="T38" fmla="*/ 101 w 148"/>
                <a:gd name="T39" fmla="*/ 162 h 236"/>
                <a:gd name="T40" fmla="*/ 101 w 148"/>
                <a:gd name="T41" fmla="*/ 0 h 236"/>
                <a:gd name="T42" fmla="*/ 148 w 148"/>
                <a:gd name="T43" fmla="*/ 0 h 236"/>
                <a:gd name="T44" fmla="*/ 148 w 148"/>
                <a:gd name="T45" fmla="*/ 162 h 236"/>
                <a:gd name="T46" fmla="*/ 148 w 148"/>
                <a:gd name="T47" fmla="*/ 162 h 236"/>
                <a:gd name="T48" fmla="*/ 148 w 148"/>
                <a:gd name="T49" fmla="*/ 172 h 236"/>
                <a:gd name="T50" fmla="*/ 147 w 148"/>
                <a:gd name="T51" fmla="*/ 182 h 236"/>
                <a:gd name="T52" fmla="*/ 144 w 148"/>
                <a:gd name="T53" fmla="*/ 190 h 236"/>
                <a:gd name="T54" fmla="*/ 141 w 148"/>
                <a:gd name="T55" fmla="*/ 199 h 236"/>
                <a:gd name="T56" fmla="*/ 138 w 148"/>
                <a:gd name="T57" fmla="*/ 206 h 236"/>
                <a:gd name="T58" fmla="*/ 134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8 w 148"/>
                <a:gd name="T73" fmla="*/ 236 h 236"/>
                <a:gd name="T74" fmla="*/ 74 w 148"/>
                <a:gd name="T75" fmla="*/ 236 h 236"/>
                <a:gd name="T76" fmla="*/ 74 w 148"/>
                <a:gd name="T77" fmla="*/ 236 h 236"/>
                <a:gd name="T78" fmla="*/ 59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6 w 148"/>
                <a:gd name="T97" fmla="*/ 200 h 236"/>
                <a:gd name="T98" fmla="*/ 4 w 148"/>
                <a:gd name="T99" fmla="*/ 191 h 236"/>
                <a:gd name="T100" fmla="*/ 2 w 148"/>
                <a:gd name="T101" fmla="*/ 182 h 236"/>
                <a:gd name="T102" fmla="*/ 1 w 148"/>
                <a:gd name="T103" fmla="*/ 173 h 236"/>
                <a:gd name="T104" fmla="*/ 0 w 148"/>
                <a:gd name="T105" fmla="*/ 162 h 236"/>
                <a:gd name="T106" fmla="*/ 0 w 148"/>
                <a:gd name="T107" fmla="*/ 0 h 236"/>
                <a:gd name="T108" fmla="*/ 46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6" y="0"/>
                  </a:moveTo>
                  <a:lnTo>
                    <a:pt x="46" y="162"/>
                  </a:lnTo>
                  <a:lnTo>
                    <a:pt x="46" y="162"/>
                  </a:lnTo>
                  <a:lnTo>
                    <a:pt x="47" y="170"/>
                  </a:lnTo>
                  <a:lnTo>
                    <a:pt x="48" y="178"/>
                  </a:lnTo>
                  <a:lnTo>
                    <a:pt x="49" y="184"/>
                  </a:lnTo>
                  <a:lnTo>
                    <a:pt x="52" y="190"/>
                  </a:lnTo>
                  <a:lnTo>
                    <a:pt x="55" y="195"/>
                  </a:lnTo>
                  <a:lnTo>
                    <a:pt x="60" y="199"/>
                  </a:lnTo>
                  <a:lnTo>
                    <a:pt x="67" y="202"/>
                  </a:lnTo>
                  <a:lnTo>
                    <a:pt x="74" y="202"/>
                  </a:lnTo>
                  <a:lnTo>
                    <a:pt x="74" y="202"/>
                  </a:lnTo>
                  <a:lnTo>
                    <a:pt x="82" y="202"/>
                  </a:lnTo>
                  <a:lnTo>
                    <a:pt x="88" y="199"/>
                  </a:lnTo>
                  <a:lnTo>
                    <a:pt x="92" y="195"/>
                  </a:lnTo>
                  <a:lnTo>
                    <a:pt x="96" y="190"/>
                  </a:lnTo>
                  <a:lnTo>
                    <a:pt x="98" y="184"/>
                  </a:lnTo>
                  <a:lnTo>
                    <a:pt x="100" y="178"/>
                  </a:lnTo>
                  <a:lnTo>
                    <a:pt x="101" y="170"/>
                  </a:lnTo>
                  <a:lnTo>
                    <a:pt x="101" y="162"/>
                  </a:lnTo>
                  <a:lnTo>
                    <a:pt x="101" y="0"/>
                  </a:lnTo>
                  <a:lnTo>
                    <a:pt x="148" y="0"/>
                  </a:lnTo>
                  <a:lnTo>
                    <a:pt x="148" y="162"/>
                  </a:lnTo>
                  <a:lnTo>
                    <a:pt x="148" y="162"/>
                  </a:lnTo>
                  <a:lnTo>
                    <a:pt x="148" y="172"/>
                  </a:lnTo>
                  <a:lnTo>
                    <a:pt x="147" y="182"/>
                  </a:lnTo>
                  <a:lnTo>
                    <a:pt x="144" y="190"/>
                  </a:lnTo>
                  <a:lnTo>
                    <a:pt x="141" y="199"/>
                  </a:lnTo>
                  <a:lnTo>
                    <a:pt x="138" y="206"/>
                  </a:lnTo>
                  <a:lnTo>
                    <a:pt x="134" y="212"/>
                  </a:lnTo>
                  <a:lnTo>
                    <a:pt x="130" y="217"/>
                  </a:lnTo>
                  <a:lnTo>
                    <a:pt x="125" y="221"/>
                  </a:lnTo>
                  <a:lnTo>
                    <a:pt x="120" y="225"/>
                  </a:lnTo>
                  <a:lnTo>
                    <a:pt x="114" y="228"/>
                  </a:lnTo>
                  <a:lnTo>
                    <a:pt x="108" y="231"/>
                  </a:lnTo>
                  <a:lnTo>
                    <a:pt x="102" y="233"/>
                  </a:lnTo>
                  <a:lnTo>
                    <a:pt x="88" y="236"/>
                  </a:lnTo>
                  <a:lnTo>
                    <a:pt x="74" y="236"/>
                  </a:lnTo>
                  <a:lnTo>
                    <a:pt x="74" y="236"/>
                  </a:lnTo>
                  <a:lnTo>
                    <a:pt x="59" y="236"/>
                  </a:lnTo>
                  <a:lnTo>
                    <a:pt x="46" y="234"/>
                  </a:lnTo>
                  <a:lnTo>
                    <a:pt x="40" y="232"/>
                  </a:lnTo>
                  <a:lnTo>
                    <a:pt x="34" y="229"/>
                  </a:lnTo>
                  <a:lnTo>
                    <a:pt x="28" y="226"/>
                  </a:lnTo>
                  <a:lnTo>
                    <a:pt x="23" y="223"/>
                  </a:lnTo>
                  <a:lnTo>
                    <a:pt x="18" y="218"/>
                  </a:lnTo>
                  <a:lnTo>
                    <a:pt x="14" y="213"/>
                  </a:lnTo>
                  <a:lnTo>
                    <a:pt x="10" y="207"/>
                  </a:lnTo>
                  <a:lnTo>
                    <a:pt x="6" y="200"/>
                  </a:lnTo>
                  <a:lnTo>
                    <a:pt x="4" y="191"/>
                  </a:lnTo>
                  <a:lnTo>
                    <a:pt x="2" y="182"/>
                  </a:lnTo>
                  <a:lnTo>
                    <a:pt x="1" y="173"/>
                  </a:lnTo>
                  <a:lnTo>
                    <a:pt x="0" y="162"/>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19" name="Freeform 16"/>
            <p:cNvSpPr>
              <a:spLocks/>
            </p:cNvSpPr>
            <p:nvPr userDrawn="1"/>
          </p:nvSpPr>
          <p:spPr bwMode="auto">
            <a:xfrm>
              <a:off x="8789988" y="4805363"/>
              <a:ext cx="69850" cy="123825"/>
            </a:xfrm>
            <a:custGeom>
              <a:avLst/>
              <a:gdLst>
                <a:gd name="T0" fmla="*/ 0 w 130"/>
                <a:gd name="T1" fmla="*/ 232 h 232"/>
                <a:gd name="T2" fmla="*/ 0 w 130"/>
                <a:gd name="T3" fmla="*/ 0 h 232"/>
                <a:gd name="T4" fmla="*/ 47 w 130"/>
                <a:gd name="T5" fmla="*/ 0 h 232"/>
                <a:gd name="T6" fmla="*/ 47 w 130"/>
                <a:gd name="T7" fmla="*/ 193 h 232"/>
                <a:gd name="T8" fmla="*/ 130 w 130"/>
                <a:gd name="T9" fmla="*/ 193 h 232"/>
                <a:gd name="T10" fmla="*/ 130 w 130"/>
                <a:gd name="T11" fmla="*/ 232 h 232"/>
                <a:gd name="T12" fmla="*/ 0 w 130"/>
                <a:gd name="T13" fmla="*/ 232 h 232"/>
              </a:gdLst>
              <a:ahLst/>
              <a:cxnLst>
                <a:cxn ang="0">
                  <a:pos x="T0" y="T1"/>
                </a:cxn>
                <a:cxn ang="0">
                  <a:pos x="T2" y="T3"/>
                </a:cxn>
                <a:cxn ang="0">
                  <a:pos x="T4" y="T5"/>
                </a:cxn>
                <a:cxn ang="0">
                  <a:pos x="T6" y="T7"/>
                </a:cxn>
                <a:cxn ang="0">
                  <a:pos x="T8" y="T9"/>
                </a:cxn>
                <a:cxn ang="0">
                  <a:pos x="T10" y="T11"/>
                </a:cxn>
                <a:cxn ang="0">
                  <a:pos x="T12" y="T13"/>
                </a:cxn>
              </a:cxnLst>
              <a:rect l="0" t="0" r="r" b="b"/>
              <a:pathLst>
                <a:path w="130" h="232">
                  <a:moveTo>
                    <a:pt x="0" y="232"/>
                  </a:moveTo>
                  <a:lnTo>
                    <a:pt x="0" y="0"/>
                  </a:lnTo>
                  <a:lnTo>
                    <a:pt x="47" y="0"/>
                  </a:lnTo>
                  <a:lnTo>
                    <a:pt x="47" y="193"/>
                  </a:lnTo>
                  <a:lnTo>
                    <a:pt x="130" y="193"/>
                  </a:lnTo>
                  <a:lnTo>
                    <a:pt x="130" y="232"/>
                  </a:lnTo>
                  <a:lnTo>
                    <a:pt x="0"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sp>
          <p:nvSpPr>
            <p:cNvPr id="21" name="Freeform 17"/>
            <p:cNvSpPr>
              <a:spLocks/>
            </p:cNvSpPr>
            <p:nvPr userDrawn="1"/>
          </p:nvSpPr>
          <p:spPr bwMode="auto">
            <a:xfrm>
              <a:off x="8848725" y="4805363"/>
              <a:ext cx="77788" cy="123825"/>
            </a:xfrm>
            <a:custGeom>
              <a:avLst/>
              <a:gdLst>
                <a:gd name="T0" fmla="*/ 148 w 148"/>
                <a:gd name="T1" fmla="*/ 0 h 232"/>
                <a:gd name="T2" fmla="*/ 148 w 148"/>
                <a:gd name="T3" fmla="*/ 39 h 232"/>
                <a:gd name="T4" fmla="*/ 97 w 148"/>
                <a:gd name="T5" fmla="*/ 39 h 232"/>
                <a:gd name="T6" fmla="*/ 97 w 148"/>
                <a:gd name="T7" fmla="*/ 232 h 232"/>
                <a:gd name="T8" fmla="*/ 51 w 148"/>
                <a:gd name="T9" fmla="*/ 232 h 232"/>
                <a:gd name="T10" fmla="*/ 51 w 148"/>
                <a:gd name="T11" fmla="*/ 39 h 232"/>
                <a:gd name="T12" fmla="*/ 0 w 148"/>
                <a:gd name="T13" fmla="*/ 39 h 232"/>
                <a:gd name="T14" fmla="*/ 0 w 148"/>
                <a:gd name="T15" fmla="*/ 0 h 232"/>
                <a:gd name="T16" fmla="*/ 148 w 148"/>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232">
                  <a:moveTo>
                    <a:pt x="148" y="0"/>
                  </a:moveTo>
                  <a:lnTo>
                    <a:pt x="148" y="39"/>
                  </a:lnTo>
                  <a:lnTo>
                    <a:pt x="97" y="39"/>
                  </a:lnTo>
                  <a:lnTo>
                    <a:pt x="97" y="232"/>
                  </a:lnTo>
                  <a:lnTo>
                    <a:pt x="51" y="232"/>
                  </a:lnTo>
                  <a:lnTo>
                    <a:pt x="51" y="39"/>
                  </a:lnTo>
                  <a:lnTo>
                    <a:pt x="0" y="39"/>
                  </a:lnTo>
                  <a:lnTo>
                    <a:pt x="0" y="0"/>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200"/>
            </a:p>
          </p:txBody>
        </p:sp>
      </p:grpSp>
      <p:pic>
        <p:nvPicPr>
          <p:cNvPr id="1042" name="Picture 18" descr="C:\Users\ARNAUD~1\AppData\Local\Temp\VMwareDnD\933dad87\3_brands_logotypes_bi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0975" y="6234115"/>
            <a:ext cx="900000" cy="2895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3"/>
          <p:cNvSpPr txBox="1">
            <a:spLocks noChangeArrowheads="1"/>
          </p:cNvSpPr>
          <p:nvPr userDrawn="1"/>
        </p:nvSpPr>
        <p:spPr bwMode="auto">
          <a:xfrm>
            <a:off x="1331120" y="6290985"/>
            <a:ext cx="2520000"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DISG</a:t>
            </a:r>
          </a:p>
        </p:txBody>
      </p:sp>
      <p:cxnSp>
        <p:nvCxnSpPr>
          <p:cNvPr id="23" name="Connecteur droit 22"/>
          <p:cNvCxnSpPr/>
          <p:nvPr userDrawn="1"/>
        </p:nvCxnSpPr>
        <p:spPr>
          <a:xfrm>
            <a:off x="3858263"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Box 23"/>
          <p:cNvSpPr txBox="1">
            <a:spLocks noChangeArrowheads="1"/>
          </p:cNvSpPr>
          <p:nvPr userDrawn="1"/>
        </p:nvSpPr>
        <p:spPr bwMode="auto">
          <a:xfrm>
            <a:off x="3929857" y="6290985"/>
            <a:ext cx="900000" cy="220800"/>
          </a:xfrm>
          <a:prstGeom prst="rect">
            <a:avLst/>
          </a:prstGeom>
          <a:noFill/>
          <a:ln>
            <a:noFill/>
          </a:ln>
          <a:extLst/>
        </p:spPr>
        <p:txBody>
          <a:bodyPr wrap="square" lIns="0" tIns="0" rIns="0" bIns="0" anchor="b" anchorCtr="0">
            <a:noAutofit/>
          </a:bodyPr>
          <a:lstStyle>
            <a:lvl1pPr defTabSz="1042988" eaLnBrk="0" hangingPunct="0">
              <a:spcBef>
                <a:spcPct val="0"/>
              </a:spcBef>
              <a:defRPr sz="2400">
                <a:solidFill>
                  <a:schemeClr val="tx1"/>
                </a:solidFill>
                <a:latin typeface="Arial" charset="0"/>
                <a:ea typeface="MS PGothic" pitchFamily="34" charset="-128"/>
              </a:defRPr>
            </a:lvl1pPr>
            <a:lvl2pPr marL="37931725" indent="-37474525" defTabSz="1042988"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buClr>
                <a:srgbClr val="F7B100"/>
              </a:buClr>
              <a:buFont typeface="Wingdings" pitchFamily="2" charset="2"/>
              <a:buNone/>
              <a:defRPr/>
            </a:pPr>
            <a:r>
              <a:rPr lang="fr-FR" sz="600" b="0" cap="all" baseline="0" dirty="0">
                <a:latin typeface="Arial" panose="020B0604020202020204" pitchFamily="34" charset="0"/>
                <a:cs typeface="Arial" panose="020B0604020202020204" pitchFamily="34" charset="0"/>
              </a:rPr>
              <a:t>AVRIL 2017</a:t>
            </a:r>
          </a:p>
        </p:txBody>
      </p:sp>
      <p:cxnSp>
        <p:nvCxnSpPr>
          <p:cNvPr id="26" name="Connecteur droit 25"/>
          <p:cNvCxnSpPr/>
          <p:nvPr userDrawn="1"/>
        </p:nvCxnSpPr>
        <p:spPr>
          <a:xfrm>
            <a:off x="1266825"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userDrawn="1"/>
        </p:nvCxnSpPr>
        <p:spPr>
          <a:xfrm>
            <a:off x="4837000"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Box 74"/>
          <p:cNvSpPr txBox="1">
            <a:spLocks noChangeArrowheads="1"/>
          </p:cNvSpPr>
          <p:nvPr userDrawn="1"/>
        </p:nvSpPr>
        <p:spPr bwMode="auto">
          <a:xfrm>
            <a:off x="5500174" y="6326863"/>
            <a:ext cx="901976" cy="161335"/>
          </a:xfrm>
          <a:prstGeom prst="rect">
            <a:avLst/>
          </a:prstGeom>
          <a:solidFill>
            <a:srgbClr val="FFFFFF"/>
          </a:solidFill>
          <a:ln w="6350">
            <a:solidFill>
              <a:srgbClr val="000000"/>
            </a:solidFill>
            <a:miter lim="800000"/>
            <a:headEnd/>
            <a:tailEnd/>
          </a:ln>
        </p:spPr>
        <p:txBody>
          <a:bodyPr wrap="none" lIns="0" tIns="0" rIns="0" bIns="0" anchor="ctr" anchorCtr="1"/>
          <a:lstStyle>
            <a:lvl1pPr eaLnBrk="0" hangingPunct="0">
              <a:spcBef>
                <a:spcPct val="0"/>
              </a:spcBef>
              <a:defRPr sz="2400">
                <a:solidFill>
                  <a:schemeClr val="tx1"/>
                </a:solidFill>
                <a:latin typeface="Arial" charset="0"/>
                <a:ea typeface="MS PGothic" pitchFamily="34" charset="-128"/>
              </a:defRPr>
            </a:lvl1pPr>
            <a:lvl2pPr marL="37931725" indent="-37474525" eaLnBrk="0" hangingPunct="0">
              <a:spcBef>
                <a:spcPct val="0"/>
              </a:spcBef>
              <a:defRPr sz="2400">
                <a:solidFill>
                  <a:schemeClr val="tx1"/>
                </a:solidFill>
                <a:latin typeface="Arial" charset="0"/>
                <a:ea typeface="MS PGothic" pitchFamily="34" charset="-128"/>
              </a:defRPr>
            </a:lvl2pPr>
            <a:lvl3pPr eaLnBrk="0" hangingPunct="0">
              <a:spcBef>
                <a:spcPct val="0"/>
              </a:spcBef>
              <a:defRPr sz="2400">
                <a:solidFill>
                  <a:schemeClr val="tx1"/>
                </a:solidFill>
                <a:latin typeface="Arial" charset="0"/>
                <a:ea typeface="MS PGothic" pitchFamily="34" charset="-128"/>
              </a:defRPr>
            </a:lvl3pPr>
            <a:lvl4pPr eaLnBrk="0" hangingPunct="0">
              <a:spcBef>
                <a:spcPct val="0"/>
              </a:spcBef>
              <a:defRPr sz="2400">
                <a:solidFill>
                  <a:schemeClr val="tx1"/>
                </a:solidFill>
                <a:latin typeface="Arial" charset="0"/>
                <a:ea typeface="MS PGothic" pitchFamily="34" charset="-128"/>
              </a:defRPr>
            </a:lvl4pPr>
            <a:lvl5pPr eaLnBrk="0" hangingPunct="0">
              <a:spcBef>
                <a:spcPct val="0"/>
              </a:spcBef>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fontAlgn="base" hangingPunct="1">
              <a:spcAft>
                <a:spcPct val="0"/>
              </a:spcAft>
              <a:defRPr/>
            </a:pPr>
            <a:r>
              <a:rPr lang="fr-FR" sz="667" dirty="0">
                <a:solidFill>
                  <a:srgbClr val="000000"/>
                </a:solidFill>
                <a:cs typeface="Arial" charset="0"/>
              </a:rPr>
              <a:t>Renault </a:t>
            </a:r>
            <a:r>
              <a:rPr lang="fr-FR" sz="667" dirty="0" err="1">
                <a:solidFill>
                  <a:srgbClr val="000000"/>
                </a:solidFill>
                <a:cs typeface="Arial" charset="0"/>
              </a:rPr>
              <a:t>Confidential</a:t>
            </a:r>
            <a:r>
              <a:rPr lang="fr-FR" sz="667" dirty="0">
                <a:solidFill>
                  <a:srgbClr val="000000"/>
                </a:solidFill>
                <a:cs typeface="Arial" charset="0"/>
              </a:rPr>
              <a:t> C</a:t>
            </a:r>
          </a:p>
        </p:txBody>
      </p:sp>
      <p:cxnSp>
        <p:nvCxnSpPr>
          <p:cNvPr id="62" name="Connecteur droit 61"/>
          <p:cNvCxnSpPr/>
          <p:nvPr userDrawn="1"/>
        </p:nvCxnSpPr>
        <p:spPr>
          <a:xfrm>
            <a:off x="7001080" y="6266209"/>
            <a:ext cx="0" cy="22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4586"/>
      </p:ext>
    </p:extLst>
  </p:cSld>
  <p:clrMap bg1="lt1" tx1="dk1" bg2="lt2" tx2="dk2" accent1="accent1" accent2="accent2" accent3="accent3" accent4="accent4" accent5="accent5" accent6="accent6" hlink="hlink" folHlink="folHlink"/>
  <p:sldLayoutIdLst>
    <p:sldLayoutId id="2147483725" r:id="rId1"/>
    <p:sldLayoutId id="2147483727" r:id="rId2"/>
  </p:sldLayoutIdLst>
  <p:hf hdr="0" ftr="0" dt="0"/>
  <p:txStyles>
    <p:titleStyle>
      <a:lvl1pPr algn="l" rtl="0" eaLnBrk="1" fontAlgn="base" hangingPunct="1">
        <a:spcBef>
          <a:spcPct val="0"/>
        </a:spcBef>
        <a:spcAft>
          <a:spcPct val="0"/>
        </a:spcAft>
        <a:defRPr sz="1800" b="1">
          <a:solidFill>
            <a:schemeClr val="tx1"/>
          </a:solidFill>
          <a:latin typeface="+mj-lt"/>
          <a:ea typeface="+mj-ea"/>
          <a:cs typeface="+mj-cs"/>
        </a:defRPr>
      </a:lvl1pPr>
      <a:lvl2pPr algn="l" rtl="0" eaLnBrk="1" fontAlgn="base" hangingPunct="1">
        <a:spcBef>
          <a:spcPct val="0"/>
        </a:spcBef>
        <a:spcAft>
          <a:spcPct val="0"/>
        </a:spcAft>
        <a:defRPr sz="1800" b="1">
          <a:solidFill>
            <a:schemeClr val="tx1"/>
          </a:solidFill>
          <a:latin typeface="Arial Narrow" pitchFamily="34" charset="0"/>
          <a:ea typeface="MS PGothic" pitchFamily="34" charset="-128"/>
        </a:defRPr>
      </a:lvl2pPr>
      <a:lvl3pPr algn="l" rtl="0" eaLnBrk="1" fontAlgn="base" hangingPunct="1">
        <a:spcBef>
          <a:spcPct val="0"/>
        </a:spcBef>
        <a:spcAft>
          <a:spcPct val="0"/>
        </a:spcAft>
        <a:defRPr sz="1800" b="1">
          <a:solidFill>
            <a:schemeClr val="tx1"/>
          </a:solidFill>
          <a:latin typeface="Arial Narrow" pitchFamily="34" charset="0"/>
          <a:ea typeface="MS PGothic" pitchFamily="34" charset="-128"/>
        </a:defRPr>
      </a:lvl3pPr>
      <a:lvl4pPr algn="l" rtl="0" eaLnBrk="1" fontAlgn="base" hangingPunct="1">
        <a:spcBef>
          <a:spcPct val="0"/>
        </a:spcBef>
        <a:spcAft>
          <a:spcPct val="0"/>
        </a:spcAft>
        <a:defRPr sz="1800" b="1">
          <a:solidFill>
            <a:schemeClr val="tx1"/>
          </a:solidFill>
          <a:latin typeface="Arial Narrow" pitchFamily="34" charset="0"/>
          <a:ea typeface="MS PGothic" pitchFamily="34" charset="-128"/>
        </a:defRPr>
      </a:lvl4pPr>
      <a:lvl5pPr algn="l" rtl="0" eaLnBrk="1" fontAlgn="base" hangingPunct="1">
        <a:spcBef>
          <a:spcPct val="0"/>
        </a:spcBef>
        <a:spcAft>
          <a:spcPct val="0"/>
        </a:spcAft>
        <a:defRPr sz="1800" b="1">
          <a:solidFill>
            <a:schemeClr val="tx1"/>
          </a:solidFill>
          <a:latin typeface="Arial Narrow" pitchFamily="34" charset="0"/>
          <a:ea typeface="MS PGothic" pitchFamily="34" charset="-128"/>
        </a:defRPr>
      </a:lvl5pPr>
      <a:lvl6pPr marL="342891" algn="l" rtl="0" eaLnBrk="1" fontAlgn="base" hangingPunct="1">
        <a:spcBef>
          <a:spcPct val="0"/>
        </a:spcBef>
        <a:spcAft>
          <a:spcPct val="0"/>
        </a:spcAft>
        <a:defRPr sz="1800" b="1">
          <a:solidFill>
            <a:schemeClr val="tx1"/>
          </a:solidFill>
          <a:latin typeface="Arial Narrow" pitchFamily="34" charset="0"/>
          <a:ea typeface="MS PGothic" pitchFamily="34" charset="-128"/>
        </a:defRPr>
      </a:lvl6pPr>
      <a:lvl7pPr marL="685783" algn="l" rtl="0" eaLnBrk="1" fontAlgn="base" hangingPunct="1">
        <a:spcBef>
          <a:spcPct val="0"/>
        </a:spcBef>
        <a:spcAft>
          <a:spcPct val="0"/>
        </a:spcAft>
        <a:defRPr sz="1800" b="1">
          <a:solidFill>
            <a:schemeClr val="tx1"/>
          </a:solidFill>
          <a:latin typeface="Arial Narrow" pitchFamily="34" charset="0"/>
          <a:ea typeface="MS PGothic" pitchFamily="34" charset="-128"/>
        </a:defRPr>
      </a:lvl7pPr>
      <a:lvl8pPr marL="1028674" algn="l" rtl="0" eaLnBrk="1" fontAlgn="base" hangingPunct="1">
        <a:spcBef>
          <a:spcPct val="0"/>
        </a:spcBef>
        <a:spcAft>
          <a:spcPct val="0"/>
        </a:spcAft>
        <a:defRPr sz="1800" b="1">
          <a:solidFill>
            <a:schemeClr val="tx1"/>
          </a:solidFill>
          <a:latin typeface="Arial Narrow" pitchFamily="34" charset="0"/>
          <a:ea typeface="MS PGothic" pitchFamily="34" charset="-128"/>
        </a:defRPr>
      </a:lvl8pPr>
      <a:lvl9pPr marL="1371566" algn="l" rtl="0" eaLnBrk="1" fontAlgn="base" hangingPunct="1">
        <a:spcBef>
          <a:spcPct val="0"/>
        </a:spcBef>
        <a:spcAft>
          <a:spcPct val="0"/>
        </a:spcAft>
        <a:defRPr sz="1800" b="1">
          <a:solidFill>
            <a:schemeClr val="tx1"/>
          </a:solidFill>
          <a:latin typeface="Arial Narrow" pitchFamily="34" charset="0"/>
          <a:ea typeface="MS PGothic" pitchFamily="34" charset="-128"/>
        </a:defRPr>
      </a:lvl9pPr>
    </p:titleStyle>
    <p:bodyStyle>
      <a:lvl1pPr marL="257168" indent="-257168" algn="l" rtl="0" eaLnBrk="1" fontAlgn="base" hangingPunct="1">
        <a:spcBef>
          <a:spcPct val="35000"/>
        </a:spcBef>
        <a:spcAft>
          <a:spcPct val="0"/>
        </a:spcAft>
        <a:buClr>
          <a:srgbClr val="F7B100"/>
        </a:buClr>
        <a:buFont typeface="Wingdings" pitchFamily="2" charset="2"/>
        <a:buChar char="§"/>
        <a:defRPr sz="1500" b="1">
          <a:solidFill>
            <a:schemeClr val="tx1"/>
          </a:solidFill>
          <a:latin typeface="+mn-lt"/>
          <a:ea typeface="+mn-ea"/>
          <a:cs typeface="+mn-cs"/>
        </a:defRPr>
      </a:lvl1pPr>
      <a:lvl2pPr marL="557199" indent="-214308" algn="l" rtl="0" eaLnBrk="1" fontAlgn="base" hangingPunct="1">
        <a:spcBef>
          <a:spcPct val="30000"/>
        </a:spcBef>
        <a:spcAft>
          <a:spcPct val="0"/>
        </a:spcAft>
        <a:buClr>
          <a:srgbClr val="F7B100"/>
        </a:buClr>
        <a:buFont typeface="Wingdings" pitchFamily="2" charset="2"/>
        <a:buChar char="§"/>
        <a:defRPr sz="1200">
          <a:solidFill>
            <a:schemeClr val="tx1"/>
          </a:solidFill>
          <a:latin typeface="+mn-lt"/>
          <a:ea typeface="+mn-ea"/>
        </a:defRPr>
      </a:lvl2pPr>
      <a:lvl3pPr marL="857229" indent="-171446" algn="l" rtl="0" eaLnBrk="1" fontAlgn="base" hangingPunct="1">
        <a:spcBef>
          <a:spcPct val="35000"/>
        </a:spcBef>
        <a:spcAft>
          <a:spcPct val="0"/>
        </a:spcAft>
        <a:buFont typeface="Wingdings" pitchFamily="2" charset="2"/>
        <a:buChar char="§"/>
        <a:defRPr sz="1100">
          <a:solidFill>
            <a:schemeClr val="tx1"/>
          </a:solidFill>
          <a:latin typeface="+mn-lt"/>
          <a:ea typeface="+mn-ea"/>
        </a:defRPr>
      </a:lvl3pPr>
      <a:lvl4pPr marL="1200121" indent="-171446" algn="l" rtl="0" eaLnBrk="1" fontAlgn="base" hangingPunct="1">
        <a:spcBef>
          <a:spcPct val="40000"/>
        </a:spcBef>
        <a:spcAft>
          <a:spcPct val="0"/>
        </a:spcAft>
        <a:buFont typeface="Wingdings" pitchFamily="2" charset="2"/>
        <a:buChar char="§"/>
        <a:defRPr sz="800">
          <a:solidFill>
            <a:schemeClr val="tx1"/>
          </a:solidFill>
          <a:latin typeface="+mn-lt"/>
          <a:ea typeface="+mn-ea"/>
        </a:defRPr>
      </a:lvl4pPr>
      <a:lvl5pPr marL="1543012" indent="-171446" algn="l" rtl="0" eaLnBrk="1" fontAlgn="base" hangingPunct="1">
        <a:spcBef>
          <a:spcPct val="20000"/>
        </a:spcBef>
        <a:spcAft>
          <a:spcPct val="0"/>
        </a:spcAft>
        <a:buChar char="»"/>
        <a:defRPr sz="800">
          <a:solidFill>
            <a:schemeClr val="tx1"/>
          </a:solidFill>
          <a:latin typeface="+mn-lt"/>
          <a:ea typeface="+mn-ea"/>
        </a:defRPr>
      </a:lvl5pPr>
      <a:lvl6pPr marL="1885904" indent="-171446" algn="l" rtl="0" eaLnBrk="1" fontAlgn="base" hangingPunct="1">
        <a:spcBef>
          <a:spcPct val="20000"/>
        </a:spcBef>
        <a:spcAft>
          <a:spcPct val="0"/>
        </a:spcAft>
        <a:buChar char="»"/>
        <a:defRPr sz="800">
          <a:solidFill>
            <a:schemeClr val="tx1"/>
          </a:solidFill>
          <a:latin typeface="+mn-lt"/>
          <a:ea typeface="+mn-ea"/>
        </a:defRPr>
      </a:lvl6pPr>
      <a:lvl7pPr marL="2228795" indent="-171446" algn="l" rtl="0" eaLnBrk="1" fontAlgn="base" hangingPunct="1">
        <a:spcBef>
          <a:spcPct val="20000"/>
        </a:spcBef>
        <a:spcAft>
          <a:spcPct val="0"/>
        </a:spcAft>
        <a:buChar char="»"/>
        <a:defRPr sz="800">
          <a:solidFill>
            <a:schemeClr val="tx1"/>
          </a:solidFill>
          <a:latin typeface="+mn-lt"/>
          <a:ea typeface="+mn-ea"/>
        </a:defRPr>
      </a:lvl7pPr>
      <a:lvl8pPr marL="2571686" indent="-171446" algn="l" rtl="0" eaLnBrk="1" fontAlgn="base" hangingPunct="1">
        <a:spcBef>
          <a:spcPct val="20000"/>
        </a:spcBef>
        <a:spcAft>
          <a:spcPct val="0"/>
        </a:spcAft>
        <a:buChar char="»"/>
        <a:defRPr sz="800">
          <a:solidFill>
            <a:schemeClr val="tx1"/>
          </a:solidFill>
          <a:latin typeface="+mn-lt"/>
          <a:ea typeface="+mn-ea"/>
        </a:defRPr>
      </a:lvl8pPr>
      <a:lvl9pPr marL="2914578" indent="-171446" algn="l" rtl="0" eaLnBrk="1" fontAlgn="base" hangingPunct="1">
        <a:spcBef>
          <a:spcPct val="20000"/>
        </a:spcBef>
        <a:spcAft>
          <a:spcPct val="0"/>
        </a:spcAft>
        <a:buChar char="»"/>
        <a:defRPr sz="800">
          <a:solidFill>
            <a:schemeClr val="tx1"/>
          </a:solidFill>
          <a:latin typeface="+mn-lt"/>
          <a:ea typeface="+mn-ea"/>
        </a:defRPr>
      </a:lvl9pPr>
    </p:bodyStyle>
    <p:otherStyle>
      <a:defPPr>
        <a:defRPr lang="fr-FR"/>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13">
          <p15:clr>
            <a:srgbClr val="F26B43"/>
          </p15:clr>
        </p15:guide>
        <p15:guide id="2" orient="horz" pos="114">
          <p15:clr>
            <a:srgbClr val="F26B43"/>
          </p15:clr>
        </p15:guide>
        <p15:guide id="4" pos="5647">
          <p15:clr>
            <a:srgbClr val="F26B43"/>
          </p15:clr>
        </p15:guide>
        <p15:guide id="5" orient="horz" pos="2787">
          <p15:clr>
            <a:srgbClr val="F26B43"/>
          </p15:clr>
        </p15:guide>
        <p15:guide id="6" orient="horz" pos="1904">
          <p15:clr>
            <a:srgbClr val="F26B43"/>
          </p15:clr>
        </p15:guide>
        <p15:guide id="7" orient="horz" pos="1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jpe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jpg"/><Relationship Id="rId17" Type="http://schemas.openxmlformats.org/officeDocument/2006/relationships/image" Target="../media/image44.png"/><Relationship Id="rId2" Type="http://schemas.openxmlformats.org/officeDocument/2006/relationships/notesSlide" Target="../notesSlides/notesSlide5.xml"/><Relationship Id="rId16" Type="http://schemas.openxmlformats.org/officeDocument/2006/relationships/image" Target="../media/image43.png"/><Relationship Id="rId20" Type="http://schemas.openxmlformats.org/officeDocument/2006/relationships/image" Target="../media/image47.emf"/><Relationship Id="rId1" Type="http://schemas.openxmlformats.org/officeDocument/2006/relationships/slideLayout" Target="../slideLayouts/slideLayout30.xml"/><Relationship Id="rId6" Type="http://schemas.openxmlformats.org/officeDocument/2006/relationships/image" Target="../media/image33.png"/><Relationship Id="rId11" Type="http://schemas.openxmlformats.org/officeDocument/2006/relationships/image" Target="../media/image38.png"/><Relationship Id="rId5" Type="http://schemas.microsoft.com/office/2007/relationships/hdphoto" Target="../media/hdphoto1.wdp"/><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jpe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49.jpeg"/><Relationship Id="rId5" Type="http://schemas.openxmlformats.org/officeDocument/2006/relationships/image" Target="../media/image4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51.xml"/><Relationship Id="rId7" Type="http://schemas.openxmlformats.org/officeDocument/2006/relationships/diagramData" Target="../diagrams/data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1.emf"/><Relationship Id="rId11" Type="http://schemas.microsoft.com/office/2007/relationships/diagramDrawing" Target="../diagrams/drawing1.xml"/><Relationship Id="rId5" Type="http://schemas.openxmlformats.org/officeDocument/2006/relationships/oleObject" Target="../embeddings/oleObject2.bin"/><Relationship Id="rId10" Type="http://schemas.openxmlformats.org/officeDocument/2006/relationships/diagramColors" Target="../diagrams/colors1.xml"/><Relationship Id="rId4" Type="http://schemas.openxmlformats.org/officeDocument/2006/relationships/notesSlide" Target="../notesSlides/notesSlide8.xml"/><Relationship Id="rId9"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slideLayout" Target="../slideLayouts/slideLayout52.xml"/><Relationship Id="rId7" Type="http://schemas.openxmlformats.org/officeDocument/2006/relationships/diagramData" Target="../diagrams/data2.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51.emf"/><Relationship Id="rId11" Type="http://schemas.microsoft.com/office/2007/relationships/diagramDrawing" Target="../diagrams/drawing2.xml"/><Relationship Id="rId5" Type="http://schemas.openxmlformats.org/officeDocument/2006/relationships/oleObject" Target="../embeddings/oleObject3.bin"/><Relationship Id="rId10" Type="http://schemas.openxmlformats.org/officeDocument/2006/relationships/diagramColors" Target="../diagrams/colors2.xml"/><Relationship Id="rId4" Type="http://schemas.openxmlformats.org/officeDocument/2006/relationships/notesSlide" Target="../notesSlides/notesSlide9.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8.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alain.merveille@socotec.fr" TargetMode="External"/><Relationship Id="rId3" Type="http://schemas.openxmlformats.org/officeDocument/2006/relationships/hyperlink" Target="mailto:anne-sophie.rabillon@justice.fr" TargetMode="External"/><Relationship Id="rId7" Type="http://schemas.openxmlformats.org/officeDocument/2006/relationships/hyperlink" Target="mailto:bernard.ouillon@rte-france.com" TargetMode="External"/><Relationship Id="rId2" Type="http://schemas.openxmlformats.org/officeDocument/2006/relationships/hyperlink" Target="mailto:herve.zumtangwald@areva.com" TargetMode="External"/><Relationship Id="rId1" Type="http://schemas.openxmlformats.org/officeDocument/2006/relationships/slideLayout" Target="../slideLayouts/slideLayout2.xml"/><Relationship Id="rId6" Type="http://schemas.openxmlformats.org/officeDocument/2006/relationships/hyperlink" Target="mailto:cavincensdetapol@airfrance.fr" TargetMode="External"/><Relationship Id="rId5" Type="http://schemas.openxmlformats.org/officeDocument/2006/relationships/hyperlink" Target="mailto:FDELION@bouyguestelecom.fr" TargetMode="External"/><Relationship Id="rId4" Type="http://schemas.openxmlformats.org/officeDocument/2006/relationships/hyperlink" Target="mailto:gilles.rouyer@renault.com" TargetMode="External"/><Relationship Id="rId9" Type="http://schemas.openxmlformats.org/officeDocument/2006/relationships/hyperlink" Target="mailto:jpblas@airfrance.f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xmlns="" id="{3A774E80-8A81-4069-87E4-0AD36C5A2FAE}"/>
              </a:ext>
            </a:extLst>
          </p:cNvPr>
          <p:cNvGrpSpPr/>
          <p:nvPr/>
        </p:nvGrpSpPr>
        <p:grpSpPr>
          <a:xfrm>
            <a:off x="1824425" y="3356329"/>
            <a:ext cx="4398044" cy="1273919"/>
            <a:chOff x="6264000" y="4424363"/>
            <a:chExt cx="2880000" cy="719137"/>
          </a:xfrm>
        </p:grpSpPr>
        <p:sp>
          <p:nvSpPr>
            <p:cNvPr id="13" name="Rectangle 12">
              <a:extLst>
                <a:ext uri="{FF2B5EF4-FFF2-40B4-BE49-F238E27FC236}">
                  <a16:creationId xmlns:a16="http://schemas.microsoft.com/office/drawing/2014/main" xmlns="" id="{54B54D12-7660-4FCB-BB42-0B9C6BDDAD89}"/>
                </a:ext>
              </a:extLst>
            </p:cNvPr>
            <p:cNvSpPr/>
            <p:nvPr userDrawn="1"/>
          </p:nvSpPr>
          <p:spPr>
            <a:xfrm>
              <a:off x="6264000" y="4424363"/>
              <a:ext cx="2880000" cy="719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nvGrpSpPr>
            <p:cNvPr id="14" name="Groupe 13">
              <a:extLst>
                <a:ext uri="{FF2B5EF4-FFF2-40B4-BE49-F238E27FC236}">
                  <a16:creationId xmlns:a16="http://schemas.microsoft.com/office/drawing/2014/main" xmlns="" id="{8DDF8776-BA6F-40C8-8C48-EC5281A5E162}"/>
                </a:ext>
              </a:extLst>
            </p:cNvPr>
            <p:cNvGrpSpPr>
              <a:grpSpLocks noChangeAspect="1"/>
            </p:cNvGrpSpPr>
            <p:nvPr userDrawn="1"/>
          </p:nvGrpSpPr>
          <p:grpSpPr>
            <a:xfrm>
              <a:off x="7343775" y="4699657"/>
              <a:ext cx="1620000" cy="169413"/>
              <a:chOff x="7712075" y="4803775"/>
              <a:chExt cx="1214438" cy="127001"/>
            </a:xfrm>
          </p:grpSpPr>
          <p:sp>
            <p:nvSpPr>
              <p:cNvPr id="15" name="Freeform 5">
                <a:extLst>
                  <a:ext uri="{FF2B5EF4-FFF2-40B4-BE49-F238E27FC236}">
                    <a16:creationId xmlns:a16="http://schemas.microsoft.com/office/drawing/2014/main" xmlns="" id="{6200CA3E-5901-4138-9B17-C2080DF8B0CD}"/>
                  </a:ext>
                </a:extLst>
              </p:cNvPr>
              <p:cNvSpPr>
                <a:spLocks/>
              </p:cNvSpPr>
              <p:nvPr userDrawn="1"/>
            </p:nvSpPr>
            <p:spPr bwMode="auto">
              <a:xfrm>
                <a:off x="7712075" y="4803775"/>
                <a:ext cx="80963" cy="127000"/>
              </a:xfrm>
              <a:custGeom>
                <a:avLst/>
                <a:gdLst>
                  <a:gd name="T0" fmla="*/ 105 w 153"/>
                  <a:gd name="T1" fmla="*/ 73 h 240"/>
                  <a:gd name="T2" fmla="*/ 103 w 153"/>
                  <a:gd name="T3" fmla="*/ 60 h 240"/>
                  <a:gd name="T4" fmla="*/ 99 w 153"/>
                  <a:gd name="T5" fmla="*/ 48 h 240"/>
                  <a:gd name="T6" fmla="*/ 90 w 153"/>
                  <a:gd name="T7" fmla="*/ 37 h 240"/>
                  <a:gd name="T8" fmla="*/ 78 w 153"/>
                  <a:gd name="T9" fmla="*/ 34 h 240"/>
                  <a:gd name="T10" fmla="*/ 71 w 153"/>
                  <a:gd name="T11" fmla="*/ 35 h 240"/>
                  <a:gd name="T12" fmla="*/ 64 w 153"/>
                  <a:gd name="T13" fmla="*/ 38 h 240"/>
                  <a:gd name="T14" fmla="*/ 59 w 153"/>
                  <a:gd name="T15" fmla="*/ 45 h 240"/>
                  <a:gd name="T16" fmla="*/ 51 w 153"/>
                  <a:gd name="T17" fmla="*/ 64 h 240"/>
                  <a:gd name="T18" fmla="*/ 47 w 153"/>
                  <a:gd name="T19" fmla="*/ 95 h 240"/>
                  <a:gd name="T20" fmla="*/ 47 w 153"/>
                  <a:gd name="T21" fmla="*/ 115 h 240"/>
                  <a:gd name="T22" fmla="*/ 48 w 153"/>
                  <a:gd name="T23" fmla="*/ 153 h 240"/>
                  <a:gd name="T24" fmla="*/ 53 w 153"/>
                  <a:gd name="T25" fmla="*/ 181 h 240"/>
                  <a:gd name="T26" fmla="*/ 60 w 153"/>
                  <a:gd name="T27" fmla="*/ 196 h 240"/>
                  <a:gd name="T28" fmla="*/ 66 w 153"/>
                  <a:gd name="T29" fmla="*/ 203 h 240"/>
                  <a:gd name="T30" fmla="*/ 74 w 153"/>
                  <a:gd name="T31" fmla="*/ 206 h 240"/>
                  <a:gd name="T32" fmla="*/ 79 w 153"/>
                  <a:gd name="T33" fmla="*/ 206 h 240"/>
                  <a:gd name="T34" fmla="*/ 88 w 153"/>
                  <a:gd name="T35" fmla="*/ 204 h 240"/>
                  <a:gd name="T36" fmla="*/ 97 w 153"/>
                  <a:gd name="T37" fmla="*/ 196 h 240"/>
                  <a:gd name="T38" fmla="*/ 104 w 153"/>
                  <a:gd name="T39" fmla="*/ 185 h 240"/>
                  <a:gd name="T40" fmla="*/ 107 w 153"/>
                  <a:gd name="T41" fmla="*/ 169 h 240"/>
                  <a:gd name="T42" fmla="*/ 77 w 153"/>
                  <a:gd name="T43" fmla="*/ 146 h 240"/>
                  <a:gd name="T44" fmla="*/ 153 w 153"/>
                  <a:gd name="T45" fmla="*/ 111 h 240"/>
                  <a:gd name="T46" fmla="*/ 118 w 153"/>
                  <a:gd name="T47" fmla="*/ 236 h 240"/>
                  <a:gd name="T48" fmla="*/ 117 w 153"/>
                  <a:gd name="T49" fmla="*/ 215 h 240"/>
                  <a:gd name="T50" fmla="*/ 113 w 153"/>
                  <a:gd name="T51" fmla="*/ 221 h 240"/>
                  <a:gd name="T52" fmla="*/ 103 w 153"/>
                  <a:gd name="T53" fmla="*/ 231 h 240"/>
                  <a:gd name="T54" fmla="*/ 91 w 153"/>
                  <a:gd name="T55" fmla="*/ 237 h 240"/>
                  <a:gd name="T56" fmla="*/ 77 w 153"/>
                  <a:gd name="T57" fmla="*/ 240 h 240"/>
                  <a:gd name="T58" fmla="*/ 69 w 153"/>
                  <a:gd name="T59" fmla="*/ 240 h 240"/>
                  <a:gd name="T60" fmla="*/ 50 w 153"/>
                  <a:gd name="T61" fmla="*/ 238 h 240"/>
                  <a:gd name="T62" fmla="*/ 33 w 153"/>
                  <a:gd name="T63" fmla="*/ 233 h 240"/>
                  <a:gd name="T64" fmla="*/ 21 w 153"/>
                  <a:gd name="T65" fmla="*/ 223 h 240"/>
                  <a:gd name="T66" fmla="*/ 13 w 153"/>
                  <a:gd name="T67" fmla="*/ 209 h 240"/>
                  <a:gd name="T68" fmla="*/ 6 w 153"/>
                  <a:gd name="T69" fmla="*/ 191 h 240"/>
                  <a:gd name="T70" fmla="*/ 3 w 153"/>
                  <a:gd name="T71" fmla="*/ 170 h 240"/>
                  <a:gd name="T72" fmla="*/ 0 w 153"/>
                  <a:gd name="T73" fmla="*/ 117 h 240"/>
                  <a:gd name="T74" fmla="*/ 1 w 153"/>
                  <a:gd name="T75" fmla="*/ 90 h 240"/>
                  <a:gd name="T76" fmla="*/ 4 w 153"/>
                  <a:gd name="T77" fmla="*/ 66 h 240"/>
                  <a:gd name="T78" fmla="*/ 9 w 153"/>
                  <a:gd name="T79" fmla="*/ 46 h 240"/>
                  <a:gd name="T80" fmla="*/ 16 w 153"/>
                  <a:gd name="T81" fmla="*/ 29 h 240"/>
                  <a:gd name="T82" fmla="*/ 27 w 153"/>
                  <a:gd name="T83" fmla="*/ 16 h 240"/>
                  <a:gd name="T84" fmla="*/ 40 w 153"/>
                  <a:gd name="T85" fmla="*/ 7 h 240"/>
                  <a:gd name="T86" fmla="*/ 58 w 153"/>
                  <a:gd name="T87" fmla="*/ 2 h 240"/>
                  <a:gd name="T88" fmla="*/ 78 w 153"/>
                  <a:gd name="T89" fmla="*/ 0 h 240"/>
                  <a:gd name="T90" fmla="*/ 87 w 153"/>
                  <a:gd name="T91" fmla="*/ 0 h 240"/>
                  <a:gd name="T92" fmla="*/ 103 w 153"/>
                  <a:gd name="T93" fmla="*/ 2 h 240"/>
                  <a:gd name="T94" fmla="*/ 117 w 153"/>
                  <a:gd name="T95" fmla="*/ 7 h 240"/>
                  <a:gd name="T96" fmla="*/ 129 w 153"/>
                  <a:gd name="T97" fmla="*/ 14 h 240"/>
                  <a:gd name="T98" fmla="*/ 137 w 153"/>
                  <a:gd name="T99" fmla="*/ 23 h 240"/>
                  <a:gd name="T100" fmla="*/ 144 w 153"/>
                  <a:gd name="T101" fmla="*/ 35 h 240"/>
                  <a:gd name="T102" fmla="*/ 148 w 153"/>
                  <a:gd name="T103" fmla="*/ 49 h 240"/>
                  <a:gd name="T104" fmla="*/ 150 w 153"/>
                  <a:gd name="T105" fmla="*/ 7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3" h="240">
                    <a:moveTo>
                      <a:pt x="105" y="73"/>
                    </a:moveTo>
                    <a:lnTo>
                      <a:pt x="105" y="73"/>
                    </a:lnTo>
                    <a:lnTo>
                      <a:pt x="104" y="67"/>
                    </a:lnTo>
                    <a:lnTo>
                      <a:pt x="103" y="60"/>
                    </a:lnTo>
                    <a:lnTo>
                      <a:pt x="101" y="53"/>
                    </a:lnTo>
                    <a:lnTo>
                      <a:pt x="99" y="48"/>
                    </a:lnTo>
                    <a:lnTo>
                      <a:pt x="95" y="42"/>
                    </a:lnTo>
                    <a:lnTo>
                      <a:pt x="90" y="37"/>
                    </a:lnTo>
                    <a:lnTo>
                      <a:pt x="85" y="35"/>
                    </a:lnTo>
                    <a:lnTo>
                      <a:pt x="78" y="34"/>
                    </a:lnTo>
                    <a:lnTo>
                      <a:pt x="78" y="34"/>
                    </a:lnTo>
                    <a:lnTo>
                      <a:pt x="71" y="35"/>
                    </a:lnTo>
                    <a:lnTo>
                      <a:pt x="67" y="36"/>
                    </a:lnTo>
                    <a:lnTo>
                      <a:pt x="64" y="38"/>
                    </a:lnTo>
                    <a:lnTo>
                      <a:pt x="61" y="42"/>
                    </a:lnTo>
                    <a:lnTo>
                      <a:pt x="59" y="45"/>
                    </a:lnTo>
                    <a:lnTo>
                      <a:pt x="54" y="53"/>
                    </a:lnTo>
                    <a:lnTo>
                      <a:pt x="51" y="64"/>
                    </a:lnTo>
                    <a:lnTo>
                      <a:pt x="49" y="78"/>
                    </a:lnTo>
                    <a:lnTo>
                      <a:pt x="47" y="95"/>
                    </a:lnTo>
                    <a:lnTo>
                      <a:pt x="47" y="115"/>
                    </a:lnTo>
                    <a:lnTo>
                      <a:pt x="47" y="115"/>
                    </a:lnTo>
                    <a:lnTo>
                      <a:pt x="47" y="135"/>
                    </a:lnTo>
                    <a:lnTo>
                      <a:pt x="48" y="153"/>
                    </a:lnTo>
                    <a:lnTo>
                      <a:pt x="50" y="168"/>
                    </a:lnTo>
                    <a:lnTo>
                      <a:pt x="53" y="181"/>
                    </a:lnTo>
                    <a:lnTo>
                      <a:pt x="57" y="192"/>
                    </a:lnTo>
                    <a:lnTo>
                      <a:pt x="60" y="196"/>
                    </a:lnTo>
                    <a:lnTo>
                      <a:pt x="63" y="199"/>
                    </a:lnTo>
                    <a:lnTo>
                      <a:pt x="66" y="203"/>
                    </a:lnTo>
                    <a:lnTo>
                      <a:pt x="70" y="205"/>
                    </a:lnTo>
                    <a:lnTo>
                      <a:pt x="74" y="206"/>
                    </a:lnTo>
                    <a:lnTo>
                      <a:pt x="79" y="206"/>
                    </a:lnTo>
                    <a:lnTo>
                      <a:pt x="79" y="206"/>
                    </a:lnTo>
                    <a:lnTo>
                      <a:pt x="83" y="206"/>
                    </a:lnTo>
                    <a:lnTo>
                      <a:pt x="88" y="204"/>
                    </a:lnTo>
                    <a:lnTo>
                      <a:pt x="93" y="201"/>
                    </a:lnTo>
                    <a:lnTo>
                      <a:pt x="97" y="196"/>
                    </a:lnTo>
                    <a:lnTo>
                      <a:pt x="101" y="191"/>
                    </a:lnTo>
                    <a:lnTo>
                      <a:pt x="104" y="185"/>
                    </a:lnTo>
                    <a:lnTo>
                      <a:pt x="107" y="178"/>
                    </a:lnTo>
                    <a:lnTo>
                      <a:pt x="107" y="169"/>
                    </a:lnTo>
                    <a:lnTo>
                      <a:pt x="107" y="146"/>
                    </a:lnTo>
                    <a:lnTo>
                      <a:pt x="77" y="146"/>
                    </a:lnTo>
                    <a:lnTo>
                      <a:pt x="77" y="111"/>
                    </a:lnTo>
                    <a:lnTo>
                      <a:pt x="153" y="111"/>
                    </a:lnTo>
                    <a:lnTo>
                      <a:pt x="153" y="236"/>
                    </a:lnTo>
                    <a:lnTo>
                      <a:pt x="118" y="236"/>
                    </a:lnTo>
                    <a:lnTo>
                      <a:pt x="118" y="215"/>
                    </a:lnTo>
                    <a:lnTo>
                      <a:pt x="117" y="215"/>
                    </a:lnTo>
                    <a:lnTo>
                      <a:pt x="117" y="215"/>
                    </a:lnTo>
                    <a:lnTo>
                      <a:pt x="113" y="221"/>
                    </a:lnTo>
                    <a:lnTo>
                      <a:pt x="108" y="226"/>
                    </a:lnTo>
                    <a:lnTo>
                      <a:pt x="103" y="231"/>
                    </a:lnTo>
                    <a:lnTo>
                      <a:pt x="97" y="234"/>
                    </a:lnTo>
                    <a:lnTo>
                      <a:pt x="91" y="237"/>
                    </a:lnTo>
                    <a:lnTo>
                      <a:pt x="84" y="239"/>
                    </a:lnTo>
                    <a:lnTo>
                      <a:pt x="77" y="240"/>
                    </a:lnTo>
                    <a:lnTo>
                      <a:pt x="69" y="240"/>
                    </a:lnTo>
                    <a:lnTo>
                      <a:pt x="69" y="240"/>
                    </a:lnTo>
                    <a:lnTo>
                      <a:pt x="59" y="240"/>
                    </a:lnTo>
                    <a:lnTo>
                      <a:pt x="50" y="238"/>
                    </a:lnTo>
                    <a:lnTo>
                      <a:pt x="41" y="236"/>
                    </a:lnTo>
                    <a:lnTo>
                      <a:pt x="33" y="233"/>
                    </a:lnTo>
                    <a:lnTo>
                      <a:pt x="27" y="228"/>
                    </a:lnTo>
                    <a:lnTo>
                      <a:pt x="21" y="223"/>
                    </a:lnTo>
                    <a:lnTo>
                      <a:pt x="17" y="217"/>
                    </a:lnTo>
                    <a:lnTo>
                      <a:pt x="13" y="209"/>
                    </a:lnTo>
                    <a:lnTo>
                      <a:pt x="9" y="201"/>
                    </a:lnTo>
                    <a:lnTo>
                      <a:pt x="6" y="191"/>
                    </a:lnTo>
                    <a:lnTo>
                      <a:pt x="4" y="181"/>
                    </a:lnTo>
                    <a:lnTo>
                      <a:pt x="3" y="170"/>
                    </a:lnTo>
                    <a:lnTo>
                      <a:pt x="1" y="146"/>
                    </a:lnTo>
                    <a:lnTo>
                      <a:pt x="0" y="117"/>
                    </a:lnTo>
                    <a:lnTo>
                      <a:pt x="0" y="117"/>
                    </a:lnTo>
                    <a:lnTo>
                      <a:pt x="1" y="90"/>
                    </a:lnTo>
                    <a:lnTo>
                      <a:pt x="2" y="78"/>
                    </a:lnTo>
                    <a:lnTo>
                      <a:pt x="4" y="66"/>
                    </a:lnTo>
                    <a:lnTo>
                      <a:pt x="6" y="56"/>
                    </a:lnTo>
                    <a:lnTo>
                      <a:pt x="9" y="46"/>
                    </a:lnTo>
                    <a:lnTo>
                      <a:pt x="12" y="37"/>
                    </a:lnTo>
                    <a:lnTo>
                      <a:pt x="16" y="29"/>
                    </a:lnTo>
                    <a:lnTo>
                      <a:pt x="21" y="22"/>
                    </a:lnTo>
                    <a:lnTo>
                      <a:pt x="27" y="16"/>
                    </a:lnTo>
                    <a:lnTo>
                      <a:pt x="33" y="11"/>
                    </a:lnTo>
                    <a:lnTo>
                      <a:pt x="40" y="7"/>
                    </a:lnTo>
                    <a:lnTo>
                      <a:pt x="49" y="4"/>
                    </a:lnTo>
                    <a:lnTo>
                      <a:pt x="58" y="2"/>
                    </a:lnTo>
                    <a:lnTo>
                      <a:pt x="67" y="0"/>
                    </a:lnTo>
                    <a:lnTo>
                      <a:pt x="78" y="0"/>
                    </a:lnTo>
                    <a:lnTo>
                      <a:pt x="78" y="0"/>
                    </a:lnTo>
                    <a:lnTo>
                      <a:pt x="87" y="0"/>
                    </a:lnTo>
                    <a:lnTo>
                      <a:pt x="95" y="1"/>
                    </a:lnTo>
                    <a:lnTo>
                      <a:pt x="103" y="2"/>
                    </a:lnTo>
                    <a:lnTo>
                      <a:pt x="110" y="4"/>
                    </a:lnTo>
                    <a:lnTo>
                      <a:pt x="117" y="7"/>
                    </a:lnTo>
                    <a:lnTo>
                      <a:pt x="123" y="10"/>
                    </a:lnTo>
                    <a:lnTo>
                      <a:pt x="129" y="14"/>
                    </a:lnTo>
                    <a:lnTo>
                      <a:pt x="133" y="18"/>
                    </a:lnTo>
                    <a:lnTo>
                      <a:pt x="137" y="23"/>
                    </a:lnTo>
                    <a:lnTo>
                      <a:pt x="141" y="29"/>
                    </a:lnTo>
                    <a:lnTo>
                      <a:pt x="144" y="35"/>
                    </a:lnTo>
                    <a:lnTo>
                      <a:pt x="146" y="42"/>
                    </a:lnTo>
                    <a:lnTo>
                      <a:pt x="148" y="49"/>
                    </a:lnTo>
                    <a:lnTo>
                      <a:pt x="149" y="57"/>
                    </a:lnTo>
                    <a:lnTo>
                      <a:pt x="150" y="73"/>
                    </a:lnTo>
                    <a:lnTo>
                      <a:pt x="105" y="73"/>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16" name="Freeform 6">
                <a:extLst>
                  <a:ext uri="{FF2B5EF4-FFF2-40B4-BE49-F238E27FC236}">
                    <a16:creationId xmlns:a16="http://schemas.microsoft.com/office/drawing/2014/main" xmlns="" id="{35CBC299-5A4D-4C5B-B780-2E956C69D41A}"/>
                  </a:ext>
                </a:extLst>
              </p:cNvPr>
              <p:cNvSpPr>
                <a:spLocks noEditPoints="1"/>
              </p:cNvSpPr>
              <p:nvPr userDrawn="1"/>
            </p:nvSpPr>
            <p:spPr bwMode="auto">
              <a:xfrm>
                <a:off x="7810500" y="4805363"/>
                <a:ext cx="82550" cy="123825"/>
              </a:xfrm>
              <a:custGeom>
                <a:avLst/>
                <a:gdLst>
                  <a:gd name="T0" fmla="*/ 86 w 157"/>
                  <a:gd name="T1" fmla="*/ 0 h 232"/>
                  <a:gd name="T2" fmla="*/ 99 w 157"/>
                  <a:gd name="T3" fmla="*/ 1 h 232"/>
                  <a:gd name="T4" fmla="*/ 123 w 157"/>
                  <a:gd name="T5" fmla="*/ 9 h 232"/>
                  <a:gd name="T6" fmla="*/ 131 w 157"/>
                  <a:gd name="T7" fmla="*/ 15 h 232"/>
                  <a:gd name="T8" fmla="*/ 138 w 157"/>
                  <a:gd name="T9" fmla="*/ 23 h 232"/>
                  <a:gd name="T10" fmla="*/ 143 w 157"/>
                  <a:gd name="T11" fmla="*/ 33 h 232"/>
                  <a:gd name="T12" fmla="*/ 147 w 157"/>
                  <a:gd name="T13" fmla="*/ 46 h 232"/>
                  <a:gd name="T14" fmla="*/ 148 w 157"/>
                  <a:gd name="T15" fmla="*/ 60 h 232"/>
                  <a:gd name="T16" fmla="*/ 145 w 157"/>
                  <a:gd name="T17" fmla="*/ 81 h 232"/>
                  <a:gd name="T18" fmla="*/ 138 w 157"/>
                  <a:gd name="T19" fmla="*/ 98 h 232"/>
                  <a:gd name="T20" fmla="*/ 126 w 157"/>
                  <a:gd name="T21" fmla="*/ 110 h 232"/>
                  <a:gd name="T22" fmla="*/ 108 w 157"/>
                  <a:gd name="T23" fmla="*/ 118 h 232"/>
                  <a:gd name="T24" fmla="*/ 108 w 157"/>
                  <a:gd name="T25" fmla="*/ 118 h 232"/>
                  <a:gd name="T26" fmla="*/ 128 w 157"/>
                  <a:gd name="T27" fmla="*/ 124 h 232"/>
                  <a:gd name="T28" fmla="*/ 135 w 157"/>
                  <a:gd name="T29" fmla="*/ 129 h 232"/>
                  <a:gd name="T30" fmla="*/ 139 w 157"/>
                  <a:gd name="T31" fmla="*/ 137 h 232"/>
                  <a:gd name="T32" fmla="*/ 145 w 157"/>
                  <a:gd name="T33" fmla="*/ 157 h 232"/>
                  <a:gd name="T34" fmla="*/ 146 w 157"/>
                  <a:gd name="T35" fmla="*/ 188 h 232"/>
                  <a:gd name="T36" fmla="*/ 147 w 157"/>
                  <a:gd name="T37" fmla="*/ 205 h 232"/>
                  <a:gd name="T38" fmla="*/ 150 w 157"/>
                  <a:gd name="T39" fmla="*/ 221 h 232"/>
                  <a:gd name="T40" fmla="*/ 154 w 157"/>
                  <a:gd name="T41" fmla="*/ 228 h 232"/>
                  <a:gd name="T42" fmla="*/ 157 w 157"/>
                  <a:gd name="T43" fmla="*/ 232 h 232"/>
                  <a:gd name="T44" fmla="*/ 106 w 157"/>
                  <a:gd name="T45" fmla="*/ 232 h 232"/>
                  <a:gd name="T46" fmla="*/ 101 w 157"/>
                  <a:gd name="T47" fmla="*/ 221 h 232"/>
                  <a:gd name="T48" fmla="*/ 100 w 157"/>
                  <a:gd name="T49" fmla="*/ 208 h 232"/>
                  <a:gd name="T50" fmla="*/ 99 w 157"/>
                  <a:gd name="T51" fmla="*/ 163 h 232"/>
                  <a:gd name="T52" fmla="*/ 97 w 157"/>
                  <a:gd name="T53" fmla="*/ 151 h 232"/>
                  <a:gd name="T54" fmla="*/ 92 w 157"/>
                  <a:gd name="T55" fmla="*/ 142 h 232"/>
                  <a:gd name="T56" fmla="*/ 83 w 157"/>
                  <a:gd name="T57" fmla="*/ 136 h 232"/>
                  <a:gd name="T58" fmla="*/ 71 w 157"/>
                  <a:gd name="T59" fmla="*/ 134 h 232"/>
                  <a:gd name="T60" fmla="*/ 47 w 157"/>
                  <a:gd name="T61" fmla="*/ 232 h 232"/>
                  <a:gd name="T62" fmla="*/ 0 w 157"/>
                  <a:gd name="T63" fmla="*/ 0 h 232"/>
                  <a:gd name="T64" fmla="*/ 66 w 157"/>
                  <a:gd name="T65" fmla="*/ 101 h 232"/>
                  <a:gd name="T66" fmla="*/ 74 w 157"/>
                  <a:gd name="T67" fmla="*/ 101 h 232"/>
                  <a:gd name="T68" fmla="*/ 87 w 157"/>
                  <a:gd name="T69" fmla="*/ 97 h 232"/>
                  <a:gd name="T70" fmla="*/ 95 w 157"/>
                  <a:gd name="T71" fmla="*/ 89 h 232"/>
                  <a:gd name="T72" fmla="*/ 100 w 157"/>
                  <a:gd name="T73" fmla="*/ 75 h 232"/>
                  <a:gd name="T74" fmla="*/ 100 w 157"/>
                  <a:gd name="T75" fmla="*/ 67 h 232"/>
                  <a:gd name="T76" fmla="*/ 98 w 157"/>
                  <a:gd name="T77" fmla="*/ 53 h 232"/>
                  <a:gd name="T78" fmla="*/ 92 w 157"/>
                  <a:gd name="T79" fmla="*/ 43 h 232"/>
                  <a:gd name="T80" fmla="*/ 82 w 157"/>
                  <a:gd name="T81" fmla="*/ 37 h 232"/>
                  <a:gd name="T82" fmla="*/ 68 w 157"/>
                  <a:gd name="T83" fmla="*/ 34 h 232"/>
                  <a:gd name="T84" fmla="*/ 47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6" y="0"/>
                    </a:lnTo>
                    <a:lnTo>
                      <a:pt x="86" y="0"/>
                    </a:lnTo>
                    <a:lnTo>
                      <a:pt x="99" y="1"/>
                    </a:lnTo>
                    <a:lnTo>
                      <a:pt x="112" y="4"/>
                    </a:lnTo>
                    <a:lnTo>
                      <a:pt x="123" y="9"/>
                    </a:lnTo>
                    <a:lnTo>
                      <a:pt x="127" y="12"/>
                    </a:lnTo>
                    <a:lnTo>
                      <a:pt x="131" y="15"/>
                    </a:lnTo>
                    <a:lnTo>
                      <a:pt x="135" y="19"/>
                    </a:lnTo>
                    <a:lnTo>
                      <a:pt x="138" y="23"/>
                    </a:lnTo>
                    <a:lnTo>
                      <a:pt x="141" y="28"/>
                    </a:lnTo>
                    <a:lnTo>
                      <a:pt x="143" y="33"/>
                    </a:lnTo>
                    <a:lnTo>
                      <a:pt x="145" y="40"/>
                    </a:lnTo>
                    <a:lnTo>
                      <a:pt x="147" y="46"/>
                    </a:lnTo>
                    <a:lnTo>
                      <a:pt x="148" y="60"/>
                    </a:lnTo>
                    <a:lnTo>
                      <a:pt x="148" y="60"/>
                    </a:lnTo>
                    <a:lnTo>
                      <a:pt x="147" y="71"/>
                    </a:lnTo>
                    <a:lnTo>
                      <a:pt x="145" y="81"/>
                    </a:lnTo>
                    <a:lnTo>
                      <a:pt x="142" y="90"/>
                    </a:lnTo>
                    <a:lnTo>
                      <a:pt x="138" y="98"/>
                    </a:lnTo>
                    <a:lnTo>
                      <a:pt x="133" y="104"/>
                    </a:lnTo>
                    <a:lnTo>
                      <a:pt x="126" y="110"/>
                    </a:lnTo>
                    <a:lnTo>
                      <a:pt x="119" y="114"/>
                    </a:lnTo>
                    <a:lnTo>
                      <a:pt x="108" y="118"/>
                    </a:lnTo>
                    <a:lnTo>
                      <a:pt x="108" y="118"/>
                    </a:lnTo>
                    <a:lnTo>
                      <a:pt x="108" y="118"/>
                    </a:lnTo>
                    <a:lnTo>
                      <a:pt x="120" y="120"/>
                    </a:lnTo>
                    <a:lnTo>
                      <a:pt x="128" y="124"/>
                    </a:lnTo>
                    <a:lnTo>
                      <a:pt x="132" y="126"/>
                    </a:lnTo>
                    <a:lnTo>
                      <a:pt x="135" y="129"/>
                    </a:lnTo>
                    <a:lnTo>
                      <a:pt x="137" y="133"/>
                    </a:lnTo>
                    <a:lnTo>
                      <a:pt x="139" y="137"/>
                    </a:lnTo>
                    <a:lnTo>
                      <a:pt x="143" y="146"/>
                    </a:lnTo>
                    <a:lnTo>
                      <a:pt x="145" y="157"/>
                    </a:lnTo>
                    <a:lnTo>
                      <a:pt x="146" y="171"/>
                    </a:lnTo>
                    <a:lnTo>
                      <a:pt x="146" y="188"/>
                    </a:lnTo>
                    <a:lnTo>
                      <a:pt x="146" y="188"/>
                    </a:lnTo>
                    <a:lnTo>
                      <a:pt x="147" y="205"/>
                    </a:lnTo>
                    <a:lnTo>
                      <a:pt x="148" y="217"/>
                    </a:lnTo>
                    <a:lnTo>
                      <a:pt x="150" y="221"/>
                    </a:lnTo>
                    <a:lnTo>
                      <a:pt x="151" y="225"/>
                    </a:lnTo>
                    <a:lnTo>
                      <a:pt x="154" y="228"/>
                    </a:lnTo>
                    <a:lnTo>
                      <a:pt x="157" y="230"/>
                    </a:lnTo>
                    <a:lnTo>
                      <a:pt x="157" y="232"/>
                    </a:lnTo>
                    <a:lnTo>
                      <a:pt x="106" y="232"/>
                    </a:lnTo>
                    <a:lnTo>
                      <a:pt x="106" y="232"/>
                    </a:lnTo>
                    <a:lnTo>
                      <a:pt x="103" y="227"/>
                    </a:lnTo>
                    <a:lnTo>
                      <a:pt x="101" y="221"/>
                    </a:lnTo>
                    <a:lnTo>
                      <a:pt x="100" y="215"/>
                    </a:lnTo>
                    <a:lnTo>
                      <a:pt x="100" y="208"/>
                    </a:lnTo>
                    <a:lnTo>
                      <a:pt x="99" y="163"/>
                    </a:lnTo>
                    <a:lnTo>
                      <a:pt x="99" y="163"/>
                    </a:lnTo>
                    <a:lnTo>
                      <a:pt x="98" y="157"/>
                    </a:lnTo>
                    <a:lnTo>
                      <a:pt x="97" y="151"/>
                    </a:lnTo>
                    <a:lnTo>
                      <a:pt x="95" y="146"/>
                    </a:lnTo>
                    <a:lnTo>
                      <a:pt x="92" y="142"/>
                    </a:lnTo>
                    <a:lnTo>
                      <a:pt x="88" y="139"/>
                    </a:lnTo>
                    <a:lnTo>
                      <a:pt x="83" y="136"/>
                    </a:lnTo>
                    <a:lnTo>
                      <a:pt x="78" y="135"/>
                    </a:lnTo>
                    <a:lnTo>
                      <a:pt x="71" y="134"/>
                    </a:lnTo>
                    <a:lnTo>
                      <a:pt x="47" y="134"/>
                    </a:lnTo>
                    <a:lnTo>
                      <a:pt x="47" y="232"/>
                    </a:lnTo>
                    <a:lnTo>
                      <a:pt x="0" y="232"/>
                    </a:lnTo>
                    <a:lnTo>
                      <a:pt x="0" y="0"/>
                    </a:lnTo>
                    <a:close/>
                    <a:moveTo>
                      <a:pt x="47" y="101"/>
                    </a:moveTo>
                    <a:lnTo>
                      <a:pt x="66" y="101"/>
                    </a:lnTo>
                    <a:lnTo>
                      <a:pt x="66" y="101"/>
                    </a:lnTo>
                    <a:lnTo>
                      <a:pt x="74" y="101"/>
                    </a:lnTo>
                    <a:lnTo>
                      <a:pt x="81" y="99"/>
                    </a:lnTo>
                    <a:lnTo>
                      <a:pt x="87" y="97"/>
                    </a:lnTo>
                    <a:lnTo>
                      <a:pt x="91" y="93"/>
                    </a:lnTo>
                    <a:lnTo>
                      <a:pt x="95" y="89"/>
                    </a:lnTo>
                    <a:lnTo>
                      <a:pt x="98" y="83"/>
                    </a:lnTo>
                    <a:lnTo>
                      <a:pt x="100" y="75"/>
                    </a:lnTo>
                    <a:lnTo>
                      <a:pt x="100" y="67"/>
                    </a:lnTo>
                    <a:lnTo>
                      <a:pt x="100" y="67"/>
                    </a:lnTo>
                    <a:lnTo>
                      <a:pt x="100" y="59"/>
                    </a:lnTo>
                    <a:lnTo>
                      <a:pt x="98" y="53"/>
                    </a:lnTo>
                    <a:lnTo>
                      <a:pt x="96" y="48"/>
                    </a:lnTo>
                    <a:lnTo>
                      <a:pt x="92" y="43"/>
                    </a:lnTo>
                    <a:lnTo>
                      <a:pt x="88" y="40"/>
                    </a:lnTo>
                    <a:lnTo>
                      <a:pt x="82" y="37"/>
                    </a:lnTo>
                    <a:lnTo>
                      <a:pt x="76" y="35"/>
                    </a:lnTo>
                    <a:lnTo>
                      <a:pt x="68" y="34"/>
                    </a:lnTo>
                    <a:lnTo>
                      <a:pt x="47" y="34"/>
                    </a:lnTo>
                    <a:lnTo>
                      <a:pt x="47" y="101"/>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17" name="Freeform 7">
                <a:extLst>
                  <a:ext uri="{FF2B5EF4-FFF2-40B4-BE49-F238E27FC236}">
                    <a16:creationId xmlns:a16="http://schemas.microsoft.com/office/drawing/2014/main" xmlns="" id="{E3C5AA77-A494-4F00-B797-78FD40995583}"/>
                  </a:ext>
                </a:extLst>
              </p:cNvPr>
              <p:cNvSpPr>
                <a:spLocks noEditPoints="1"/>
              </p:cNvSpPr>
              <p:nvPr userDrawn="1"/>
            </p:nvSpPr>
            <p:spPr bwMode="auto">
              <a:xfrm>
                <a:off x="7904163" y="4803775"/>
                <a:ext cx="84138" cy="127000"/>
              </a:xfrm>
              <a:custGeom>
                <a:avLst/>
                <a:gdLst>
                  <a:gd name="T0" fmla="*/ 79 w 158"/>
                  <a:gd name="T1" fmla="*/ 0 h 240"/>
                  <a:gd name="T2" fmla="*/ 102 w 158"/>
                  <a:gd name="T3" fmla="*/ 2 h 240"/>
                  <a:gd name="T4" fmla="*/ 122 w 158"/>
                  <a:gd name="T5" fmla="*/ 8 h 240"/>
                  <a:gd name="T6" fmla="*/ 135 w 158"/>
                  <a:gd name="T7" fmla="*/ 19 h 240"/>
                  <a:gd name="T8" fmla="*/ 145 w 158"/>
                  <a:gd name="T9" fmla="*/ 33 h 240"/>
                  <a:gd name="T10" fmla="*/ 152 w 158"/>
                  <a:gd name="T11" fmla="*/ 51 h 240"/>
                  <a:gd name="T12" fmla="*/ 156 w 158"/>
                  <a:gd name="T13" fmla="*/ 72 h 240"/>
                  <a:gd name="T14" fmla="*/ 158 w 158"/>
                  <a:gd name="T15" fmla="*/ 121 h 240"/>
                  <a:gd name="T16" fmla="*/ 158 w 158"/>
                  <a:gd name="T17" fmla="*/ 146 h 240"/>
                  <a:gd name="T18" fmla="*/ 154 w 158"/>
                  <a:gd name="T19" fmla="*/ 179 h 240"/>
                  <a:gd name="T20" fmla="*/ 149 w 158"/>
                  <a:gd name="T21" fmla="*/ 198 h 240"/>
                  <a:gd name="T22" fmla="*/ 141 w 158"/>
                  <a:gd name="T23" fmla="*/ 215 h 240"/>
                  <a:gd name="T24" fmla="*/ 129 w 158"/>
                  <a:gd name="T25" fmla="*/ 227 h 240"/>
                  <a:gd name="T26" fmla="*/ 113 w 158"/>
                  <a:gd name="T27" fmla="*/ 235 h 240"/>
                  <a:gd name="T28" fmla="*/ 92 w 158"/>
                  <a:gd name="T29" fmla="*/ 240 h 240"/>
                  <a:gd name="T30" fmla="*/ 79 w 158"/>
                  <a:gd name="T31" fmla="*/ 240 h 240"/>
                  <a:gd name="T32" fmla="*/ 56 w 158"/>
                  <a:gd name="T33" fmla="*/ 238 h 240"/>
                  <a:gd name="T34" fmla="*/ 38 w 158"/>
                  <a:gd name="T35" fmla="*/ 232 h 240"/>
                  <a:gd name="T36" fmla="*/ 24 w 158"/>
                  <a:gd name="T37" fmla="*/ 221 h 240"/>
                  <a:gd name="T38" fmla="*/ 13 w 158"/>
                  <a:gd name="T39" fmla="*/ 207 h 240"/>
                  <a:gd name="T40" fmla="*/ 7 w 158"/>
                  <a:gd name="T41" fmla="*/ 189 h 240"/>
                  <a:gd name="T42" fmla="*/ 3 w 158"/>
                  <a:gd name="T43" fmla="*/ 168 h 240"/>
                  <a:gd name="T44" fmla="*/ 0 w 158"/>
                  <a:gd name="T45" fmla="*/ 121 h 240"/>
                  <a:gd name="T46" fmla="*/ 1 w 158"/>
                  <a:gd name="T47" fmla="*/ 94 h 240"/>
                  <a:gd name="T48" fmla="*/ 5 w 158"/>
                  <a:gd name="T49" fmla="*/ 61 h 240"/>
                  <a:gd name="T50" fmla="*/ 10 w 158"/>
                  <a:gd name="T51" fmla="*/ 42 h 240"/>
                  <a:gd name="T52" fmla="*/ 18 w 158"/>
                  <a:gd name="T53" fmla="*/ 26 h 240"/>
                  <a:gd name="T54" fmla="*/ 31 w 158"/>
                  <a:gd name="T55" fmla="*/ 13 h 240"/>
                  <a:gd name="T56" fmla="*/ 46 w 158"/>
                  <a:gd name="T57" fmla="*/ 5 h 240"/>
                  <a:gd name="T58" fmla="*/ 67 w 158"/>
                  <a:gd name="T59" fmla="*/ 0 h 240"/>
                  <a:gd name="T60" fmla="*/ 79 w 158"/>
                  <a:gd name="T61" fmla="*/ 0 h 240"/>
                  <a:gd name="T62" fmla="*/ 79 w 158"/>
                  <a:gd name="T63" fmla="*/ 206 h 240"/>
                  <a:gd name="T64" fmla="*/ 88 w 158"/>
                  <a:gd name="T65" fmla="*/ 205 h 240"/>
                  <a:gd name="T66" fmla="*/ 96 w 158"/>
                  <a:gd name="T67" fmla="*/ 202 h 240"/>
                  <a:gd name="T68" fmla="*/ 101 w 158"/>
                  <a:gd name="T69" fmla="*/ 195 h 240"/>
                  <a:gd name="T70" fmla="*/ 106 w 158"/>
                  <a:gd name="T71" fmla="*/ 186 h 240"/>
                  <a:gd name="T72" fmla="*/ 111 w 158"/>
                  <a:gd name="T73" fmla="*/ 160 h 240"/>
                  <a:gd name="T74" fmla="*/ 112 w 158"/>
                  <a:gd name="T75" fmla="*/ 121 h 240"/>
                  <a:gd name="T76" fmla="*/ 112 w 158"/>
                  <a:gd name="T77" fmla="*/ 98 h 240"/>
                  <a:gd name="T78" fmla="*/ 109 w 158"/>
                  <a:gd name="T79" fmla="*/ 66 h 240"/>
                  <a:gd name="T80" fmla="*/ 103 w 158"/>
                  <a:gd name="T81" fmla="*/ 49 h 240"/>
                  <a:gd name="T82" fmla="*/ 99 w 158"/>
                  <a:gd name="T83" fmla="*/ 42 h 240"/>
                  <a:gd name="T84" fmla="*/ 92 w 158"/>
                  <a:gd name="T85" fmla="*/ 36 h 240"/>
                  <a:gd name="T86" fmla="*/ 84 w 158"/>
                  <a:gd name="T87" fmla="*/ 34 h 240"/>
                  <a:gd name="T88" fmla="*/ 79 w 158"/>
                  <a:gd name="T89" fmla="*/ 34 h 240"/>
                  <a:gd name="T90" fmla="*/ 70 w 158"/>
                  <a:gd name="T91" fmla="*/ 35 h 240"/>
                  <a:gd name="T92" fmla="*/ 63 w 158"/>
                  <a:gd name="T93" fmla="*/ 38 h 240"/>
                  <a:gd name="T94" fmla="*/ 57 w 158"/>
                  <a:gd name="T95" fmla="*/ 45 h 240"/>
                  <a:gd name="T96" fmla="*/ 53 w 158"/>
                  <a:gd name="T97" fmla="*/ 54 h 240"/>
                  <a:gd name="T98" fmla="*/ 49 w 158"/>
                  <a:gd name="T99" fmla="*/ 80 h 240"/>
                  <a:gd name="T100" fmla="*/ 48 w 158"/>
                  <a:gd name="T101" fmla="*/ 121 h 240"/>
                  <a:gd name="T102" fmla="*/ 48 w 158"/>
                  <a:gd name="T103" fmla="*/ 142 h 240"/>
                  <a:gd name="T104" fmla="*/ 50 w 158"/>
                  <a:gd name="T105" fmla="*/ 174 h 240"/>
                  <a:gd name="T106" fmla="*/ 55 w 158"/>
                  <a:gd name="T107" fmla="*/ 191 h 240"/>
                  <a:gd name="T108" fmla="*/ 60 w 158"/>
                  <a:gd name="T109" fmla="*/ 198 h 240"/>
                  <a:gd name="T110" fmla="*/ 66 w 158"/>
                  <a:gd name="T111" fmla="*/ 204 h 240"/>
                  <a:gd name="T112" fmla="*/ 74 w 158"/>
                  <a:gd name="T113" fmla="*/ 206 h 240"/>
                  <a:gd name="T114" fmla="*/ 79 w 158"/>
                  <a:gd name="T115" fmla="*/ 20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40">
                    <a:moveTo>
                      <a:pt x="79" y="0"/>
                    </a:moveTo>
                    <a:lnTo>
                      <a:pt x="79" y="0"/>
                    </a:lnTo>
                    <a:lnTo>
                      <a:pt x="92" y="0"/>
                    </a:lnTo>
                    <a:lnTo>
                      <a:pt x="102" y="2"/>
                    </a:lnTo>
                    <a:lnTo>
                      <a:pt x="113" y="5"/>
                    </a:lnTo>
                    <a:lnTo>
                      <a:pt x="122" y="8"/>
                    </a:lnTo>
                    <a:lnTo>
                      <a:pt x="129" y="13"/>
                    </a:lnTo>
                    <a:lnTo>
                      <a:pt x="135" y="19"/>
                    </a:lnTo>
                    <a:lnTo>
                      <a:pt x="141" y="26"/>
                    </a:lnTo>
                    <a:lnTo>
                      <a:pt x="145" y="33"/>
                    </a:lnTo>
                    <a:lnTo>
                      <a:pt x="149" y="42"/>
                    </a:lnTo>
                    <a:lnTo>
                      <a:pt x="152" y="51"/>
                    </a:lnTo>
                    <a:lnTo>
                      <a:pt x="154" y="61"/>
                    </a:lnTo>
                    <a:lnTo>
                      <a:pt x="156" y="72"/>
                    </a:lnTo>
                    <a:lnTo>
                      <a:pt x="158" y="94"/>
                    </a:lnTo>
                    <a:lnTo>
                      <a:pt x="158" y="121"/>
                    </a:lnTo>
                    <a:lnTo>
                      <a:pt x="158" y="121"/>
                    </a:lnTo>
                    <a:lnTo>
                      <a:pt x="158" y="146"/>
                    </a:lnTo>
                    <a:lnTo>
                      <a:pt x="156" y="168"/>
                    </a:lnTo>
                    <a:lnTo>
                      <a:pt x="154" y="179"/>
                    </a:lnTo>
                    <a:lnTo>
                      <a:pt x="152" y="189"/>
                    </a:lnTo>
                    <a:lnTo>
                      <a:pt x="149" y="198"/>
                    </a:lnTo>
                    <a:lnTo>
                      <a:pt x="145" y="207"/>
                    </a:lnTo>
                    <a:lnTo>
                      <a:pt x="141" y="215"/>
                    </a:lnTo>
                    <a:lnTo>
                      <a:pt x="135" y="221"/>
                    </a:lnTo>
                    <a:lnTo>
                      <a:pt x="129" y="227"/>
                    </a:lnTo>
                    <a:lnTo>
                      <a:pt x="122" y="232"/>
                    </a:lnTo>
                    <a:lnTo>
                      <a:pt x="113" y="235"/>
                    </a:lnTo>
                    <a:lnTo>
                      <a:pt x="102" y="238"/>
                    </a:lnTo>
                    <a:lnTo>
                      <a:pt x="92" y="240"/>
                    </a:lnTo>
                    <a:lnTo>
                      <a:pt x="79" y="240"/>
                    </a:lnTo>
                    <a:lnTo>
                      <a:pt x="79" y="240"/>
                    </a:lnTo>
                    <a:lnTo>
                      <a:pt x="67" y="240"/>
                    </a:lnTo>
                    <a:lnTo>
                      <a:pt x="56" y="238"/>
                    </a:lnTo>
                    <a:lnTo>
                      <a:pt x="46" y="235"/>
                    </a:lnTo>
                    <a:lnTo>
                      <a:pt x="38" y="232"/>
                    </a:lnTo>
                    <a:lnTo>
                      <a:pt x="31" y="227"/>
                    </a:lnTo>
                    <a:lnTo>
                      <a:pt x="24" y="221"/>
                    </a:lnTo>
                    <a:lnTo>
                      <a:pt x="18" y="215"/>
                    </a:lnTo>
                    <a:lnTo>
                      <a:pt x="13" y="207"/>
                    </a:lnTo>
                    <a:lnTo>
                      <a:pt x="10" y="198"/>
                    </a:lnTo>
                    <a:lnTo>
                      <a:pt x="7" y="189"/>
                    </a:lnTo>
                    <a:lnTo>
                      <a:pt x="5" y="179"/>
                    </a:lnTo>
                    <a:lnTo>
                      <a:pt x="3" y="168"/>
                    </a:lnTo>
                    <a:lnTo>
                      <a:pt x="1" y="146"/>
                    </a:lnTo>
                    <a:lnTo>
                      <a:pt x="0" y="121"/>
                    </a:lnTo>
                    <a:lnTo>
                      <a:pt x="0" y="121"/>
                    </a:lnTo>
                    <a:lnTo>
                      <a:pt x="1" y="94"/>
                    </a:lnTo>
                    <a:lnTo>
                      <a:pt x="3" y="72"/>
                    </a:lnTo>
                    <a:lnTo>
                      <a:pt x="5" y="61"/>
                    </a:lnTo>
                    <a:lnTo>
                      <a:pt x="7" y="51"/>
                    </a:lnTo>
                    <a:lnTo>
                      <a:pt x="10" y="42"/>
                    </a:lnTo>
                    <a:lnTo>
                      <a:pt x="13" y="33"/>
                    </a:lnTo>
                    <a:lnTo>
                      <a:pt x="18" y="26"/>
                    </a:lnTo>
                    <a:lnTo>
                      <a:pt x="24" y="19"/>
                    </a:lnTo>
                    <a:lnTo>
                      <a:pt x="31" y="13"/>
                    </a:lnTo>
                    <a:lnTo>
                      <a:pt x="38" y="8"/>
                    </a:lnTo>
                    <a:lnTo>
                      <a:pt x="46" y="5"/>
                    </a:lnTo>
                    <a:lnTo>
                      <a:pt x="56" y="2"/>
                    </a:lnTo>
                    <a:lnTo>
                      <a:pt x="67" y="0"/>
                    </a:lnTo>
                    <a:lnTo>
                      <a:pt x="79" y="0"/>
                    </a:lnTo>
                    <a:lnTo>
                      <a:pt x="79" y="0"/>
                    </a:lnTo>
                    <a:close/>
                    <a:moveTo>
                      <a:pt x="79" y="206"/>
                    </a:moveTo>
                    <a:lnTo>
                      <a:pt x="79" y="206"/>
                    </a:lnTo>
                    <a:lnTo>
                      <a:pt x="84" y="206"/>
                    </a:lnTo>
                    <a:lnTo>
                      <a:pt x="88" y="205"/>
                    </a:lnTo>
                    <a:lnTo>
                      <a:pt x="92" y="204"/>
                    </a:lnTo>
                    <a:lnTo>
                      <a:pt x="96" y="202"/>
                    </a:lnTo>
                    <a:lnTo>
                      <a:pt x="99" y="198"/>
                    </a:lnTo>
                    <a:lnTo>
                      <a:pt x="101" y="195"/>
                    </a:lnTo>
                    <a:lnTo>
                      <a:pt x="103" y="191"/>
                    </a:lnTo>
                    <a:lnTo>
                      <a:pt x="106" y="186"/>
                    </a:lnTo>
                    <a:lnTo>
                      <a:pt x="109" y="174"/>
                    </a:lnTo>
                    <a:lnTo>
                      <a:pt x="111" y="160"/>
                    </a:lnTo>
                    <a:lnTo>
                      <a:pt x="112" y="142"/>
                    </a:lnTo>
                    <a:lnTo>
                      <a:pt x="112" y="121"/>
                    </a:lnTo>
                    <a:lnTo>
                      <a:pt x="112" y="121"/>
                    </a:lnTo>
                    <a:lnTo>
                      <a:pt x="112" y="98"/>
                    </a:lnTo>
                    <a:lnTo>
                      <a:pt x="111" y="80"/>
                    </a:lnTo>
                    <a:lnTo>
                      <a:pt x="109" y="66"/>
                    </a:lnTo>
                    <a:lnTo>
                      <a:pt x="106" y="54"/>
                    </a:lnTo>
                    <a:lnTo>
                      <a:pt x="103" y="49"/>
                    </a:lnTo>
                    <a:lnTo>
                      <a:pt x="101" y="45"/>
                    </a:lnTo>
                    <a:lnTo>
                      <a:pt x="99" y="42"/>
                    </a:lnTo>
                    <a:lnTo>
                      <a:pt x="96" y="38"/>
                    </a:lnTo>
                    <a:lnTo>
                      <a:pt x="92" y="36"/>
                    </a:lnTo>
                    <a:lnTo>
                      <a:pt x="88" y="35"/>
                    </a:lnTo>
                    <a:lnTo>
                      <a:pt x="84" y="34"/>
                    </a:lnTo>
                    <a:lnTo>
                      <a:pt x="79" y="34"/>
                    </a:lnTo>
                    <a:lnTo>
                      <a:pt x="79" y="34"/>
                    </a:lnTo>
                    <a:lnTo>
                      <a:pt x="74" y="34"/>
                    </a:lnTo>
                    <a:lnTo>
                      <a:pt x="70" y="35"/>
                    </a:lnTo>
                    <a:lnTo>
                      <a:pt x="66" y="36"/>
                    </a:lnTo>
                    <a:lnTo>
                      <a:pt x="63" y="38"/>
                    </a:lnTo>
                    <a:lnTo>
                      <a:pt x="60" y="42"/>
                    </a:lnTo>
                    <a:lnTo>
                      <a:pt x="57" y="45"/>
                    </a:lnTo>
                    <a:lnTo>
                      <a:pt x="55" y="49"/>
                    </a:lnTo>
                    <a:lnTo>
                      <a:pt x="53" y="54"/>
                    </a:lnTo>
                    <a:lnTo>
                      <a:pt x="50" y="66"/>
                    </a:lnTo>
                    <a:lnTo>
                      <a:pt x="49" y="80"/>
                    </a:lnTo>
                    <a:lnTo>
                      <a:pt x="48" y="98"/>
                    </a:lnTo>
                    <a:lnTo>
                      <a:pt x="48" y="121"/>
                    </a:lnTo>
                    <a:lnTo>
                      <a:pt x="48" y="121"/>
                    </a:lnTo>
                    <a:lnTo>
                      <a:pt x="48" y="142"/>
                    </a:lnTo>
                    <a:lnTo>
                      <a:pt x="49" y="160"/>
                    </a:lnTo>
                    <a:lnTo>
                      <a:pt x="50" y="174"/>
                    </a:lnTo>
                    <a:lnTo>
                      <a:pt x="53" y="186"/>
                    </a:lnTo>
                    <a:lnTo>
                      <a:pt x="55" y="191"/>
                    </a:lnTo>
                    <a:lnTo>
                      <a:pt x="57" y="195"/>
                    </a:lnTo>
                    <a:lnTo>
                      <a:pt x="60" y="198"/>
                    </a:lnTo>
                    <a:lnTo>
                      <a:pt x="63" y="202"/>
                    </a:lnTo>
                    <a:lnTo>
                      <a:pt x="66" y="204"/>
                    </a:lnTo>
                    <a:lnTo>
                      <a:pt x="70" y="205"/>
                    </a:lnTo>
                    <a:lnTo>
                      <a:pt x="74" y="206"/>
                    </a:lnTo>
                    <a:lnTo>
                      <a:pt x="79" y="206"/>
                    </a:lnTo>
                    <a:lnTo>
                      <a:pt x="79" y="206"/>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18" name="Freeform 8">
                <a:extLst>
                  <a:ext uri="{FF2B5EF4-FFF2-40B4-BE49-F238E27FC236}">
                    <a16:creationId xmlns:a16="http://schemas.microsoft.com/office/drawing/2014/main" xmlns="" id="{A2665FD1-19A9-46A1-8894-4C4E40447F8D}"/>
                  </a:ext>
                </a:extLst>
              </p:cNvPr>
              <p:cNvSpPr>
                <a:spLocks/>
              </p:cNvSpPr>
              <p:nvPr userDrawn="1"/>
            </p:nvSpPr>
            <p:spPr bwMode="auto">
              <a:xfrm>
                <a:off x="8002588" y="4805363"/>
                <a:ext cx="77788" cy="125413"/>
              </a:xfrm>
              <a:custGeom>
                <a:avLst/>
                <a:gdLst>
                  <a:gd name="T0" fmla="*/ 47 w 148"/>
                  <a:gd name="T1" fmla="*/ 0 h 236"/>
                  <a:gd name="T2" fmla="*/ 47 w 148"/>
                  <a:gd name="T3" fmla="*/ 162 h 236"/>
                  <a:gd name="T4" fmla="*/ 47 w 148"/>
                  <a:gd name="T5" fmla="*/ 162 h 236"/>
                  <a:gd name="T6" fmla="*/ 47 w 148"/>
                  <a:gd name="T7" fmla="*/ 170 h 236"/>
                  <a:gd name="T8" fmla="*/ 48 w 148"/>
                  <a:gd name="T9" fmla="*/ 178 h 236"/>
                  <a:gd name="T10" fmla="*/ 50 w 148"/>
                  <a:gd name="T11" fmla="*/ 184 h 236"/>
                  <a:gd name="T12" fmla="*/ 52 w 148"/>
                  <a:gd name="T13" fmla="*/ 190 h 236"/>
                  <a:gd name="T14" fmla="*/ 56 w 148"/>
                  <a:gd name="T15" fmla="*/ 195 h 236"/>
                  <a:gd name="T16" fmla="*/ 60 w 148"/>
                  <a:gd name="T17" fmla="*/ 199 h 236"/>
                  <a:gd name="T18" fmla="*/ 66 w 148"/>
                  <a:gd name="T19" fmla="*/ 202 h 236"/>
                  <a:gd name="T20" fmla="*/ 74 w 148"/>
                  <a:gd name="T21" fmla="*/ 202 h 236"/>
                  <a:gd name="T22" fmla="*/ 74 w 148"/>
                  <a:gd name="T23" fmla="*/ 202 h 236"/>
                  <a:gd name="T24" fmla="*/ 81 w 148"/>
                  <a:gd name="T25" fmla="*/ 202 h 236"/>
                  <a:gd name="T26" fmla="*/ 87 w 148"/>
                  <a:gd name="T27" fmla="*/ 199 h 236"/>
                  <a:gd name="T28" fmla="*/ 93 w 148"/>
                  <a:gd name="T29" fmla="*/ 195 h 236"/>
                  <a:gd name="T30" fmla="*/ 96 w 148"/>
                  <a:gd name="T31" fmla="*/ 190 h 236"/>
                  <a:gd name="T32" fmla="*/ 99 w 148"/>
                  <a:gd name="T33" fmla="*/ 184 h 236"/>
                  <a:gd name="T34" fmla="*/ 100 w 148"/>
                  <a:gd name="T35" fmla="*/ 178 h 236"/>
                  <a:gd name="T36" fmla="*/ 101 w 148"/>
                  <a:gd name="T37" fmla="*/ 170 h 236"/>
                  <a:gd name="T38" fmla="*/ 102 w 148"/>
                  <a:gd name="T39" fmla="*/ 162 h 236"/>
                  <a:gd name="T40" fmla="*/ 102 w 148"/>
                  <a:gd name="T41" fmla="*/ 0 h 236"/>
                  <a:gd name="T42" fmla="*/ 148 w 148"/>
                  <a:gd name="T43" fmla="*/ 0 h 236"/>
                  <a:gd name="T44" fmla="*/ 148 w 148"/>
                  <a:gd name="T45" fmla="*/ 162 h 236"/>
                  <a:gd name="T46" fmla="*/ 148 w 148"/>
                  <a:gd name="T47" fmla="*/ 162 h 236"/>
                  <a:gd name="T48" fmla="*/ 147 w 148"/>
                  <a:gd name="T49" fmla="*/ 172 h 236"/>
                  <a:gd name="T50" fmla="*/ 146 w 148"/>
                  <a:gd name="T51" fmla="*/ 182 h 236"/>
                  <a:gd name="T52" fmla="*/ 144 w 148"/>
                  <a:gd name="T53" fmla="*/ 190 h 236"/>
                  <a:gd name="T54" fmla="*/ 142 w 148"/>
                  <a:gd name="T55" fmla="*/ 199 h 236"/>
                  <a:gd name="T56" fmla="*/ 138 w 148"/>
                  <a:gd name="T57" fmla="*/ 206 h 236"/>
                  <a:gd name="T58" fmla="*/ 135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9 w 148"/>
                  <a:gd name="T73" fmla="*/ 236 h 236"/>
                  <a:gd name="T74" fmla="*/ 74 w 148"/>
                  <a:gd name="T75" fmla="*/ 236 h 236"/>
                  <a:gd name="T76" fmla="*/ 74 w 148"/>
                  <a:gd name="T77" fmla="*/ 236 h 236"/>
                  <a:gd name="T78" fmla="*/ 60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7 w 148"/>
                  <a:gd name="T97" fmla="*/ 200 h 236"/>
                  <a:gd name="T98" fmla="*/ 4 w 148"/>
                  <a:gd name="T99" fmla="*/ 191 h 236"/>
                  <a:gd name="T100" fmla="*/ 1 w 148"/>
                  <a:gd name="T101" fmla="*/ 182 h 236"/>
                  <a:gd name="T102" fmla="*/ 0 w 148"/>
                  <a:gd name="T103" fmla="*/ 173 h 236"/>
                  <a:gd name="T104" fmla="*/ 0 w 148"/>
                  <a:gd name="T105" fmla="*/ 162 h 236"/>
                  <a:gd name="T106" fmla="*/ 0 w 148"/>
                  <a:gd name="T107" fmla="*/ 0 h 236"/>
                  <a:gd name="T108" fmla="*/ 47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7" y="0"/>
                    </a:moveTo>
                    <a:lnTo>
                      <a:pt x="47" y="162"/>
                    </a:lnTo>
                    <a:lnTo>
                      <a:pt x="47" y="162"/>
                    </a:lnTo>
                    <a:lnTo>
                      <a:pt x="47" y="170"/>
                    </a:lnTo>
                    <a:lnTo>
                      <a:pt x="48" y="178"/>
                    </a:lnTo>
                    <a:lnTo>
                      <a:pt x="50" y="184"/>
                    </a:lnTo>
                    <a:lnTo>
                      <a:pt x="52" y="190"/>
                    </a:lnTo>
                    <a:lnTo>
                      <a:pt x="56" y="195"/>
                    </a:lnTo>
                    <a:lnTo>
                      <a:pt x="60" y="199"/>
                    </a:lnTo>
                    <a:lnTo>
                      <a:pt x="66" y="202"/>
                    </a:lnTo>
                    <a:lnTo>
                      <a:pt x="74" y="202"/>
                    </a:lnTo>
                    <a:lnTo>
                      <a:pt x="74" y="202"/>
                    </a:lnTo>
                    <a:lnTo>
                      <a:pt x="81" y="202"/>
                    </a:lnTo>
                    <a:lnTo>
                      <a:pt x="87" y="199"/>
                    </a:lnTo>
                    <a:lnTo>
                      <a:pt x="93" y="195"/>
                    </a:lnTo>
                    <a:lnTo>
                      <a:pt x="96" y="190"/>
                    </a:lnTo>
                    <a:lnTo>
                      <a:pt x="99" y="184"/>
                    </a:lnTo>
                    <a:lnTo>
                      <a:pt x="100" y="178"/>
                    </a:lnTo>
                    <a:lnTo>
                      <a:pt x="101" y="170"/>
                    </a:lnTo>
                    <a:lnTo>
                      <a:pt x="102" y="162"/>
                    </a:lnTo>
                    <a:lnTo>
                      <a:pt x="102" y="0"/>
                    </a:lnTo>
                    <a:lnTo>
                      <a:pt x="148" y="0"/>
                    </a:lnTo>
                    <a:lnTo>
                      <a:pt x="148" y="162"/>
                    </a:lnTo>
                    <a:lnTo>
                      <a:pt x="148" y="162"/>
                    </a:lnTo>
                    <a:lnTo>
                      <a:pt x="147" y="172"/>
                    </a:lnTo>
                    <a:lnTo>
                      <a:pt x="146" y="182"/>
                    </a:lnTo>
                    <a:lnTo>
                      <a:pt x="144" y="190"/>
                    </a:lnTo>
                    <a:lnTo>
                      <a:pt x="142" y="199"/>
                    </a:lnTo>
                    <a:lnTo>
                      <a:pt x="138" y="206"/>
                    </a:lnTo>
                    <a:lnTo>
                      <a:pt x="135" y="212"/>
                    </a:lnTo>
                    <a:lnTo>
                      <a:pt x="130" y="217"/>
                    </a:lnTo>
                    <a:lnTo>
                      <a:pt x="125" y="221"/>
                    </a:lnTo>
                    <a:lnTo>
                      <a:pt x="120" y="225"/>
                    </a:lnTo>
                    <a:lnTo>
                      <a:pt x="114" y="228"/>
                    </a:lnTo>
                    <a:lnTo>
                      <a:pt x="108" y="231"/>
                    </a:lnTo>
                    <a:lnTo>
                      <a:pt x="102" y="233"/>
                    </a:lnTo>
                    <a:lnTo>
                      <a:pt x="89" y="236"/>
                    </a:lnTo>
                    <a:lnTo>
                      <a:pt x="74" y="236"/>
                    </a:lnTo>
                    <a:lnTo>
                      <a:pt x="74" y="236"/>
                    </a:lnTo>
                    <a:lnTo>
                      <a:pt x="60" y="236"/>
                    </a:lnTo>
                    <a:lnTo>
                      <a:pt x="46" y="234"/>
                    </a:lnTo>
                    <a:lnTo>
                      <a:pt x="40" y="232"/>
                    </a:lnTo>
                    <a:lnTo>
                      <a:pt x="34" y="229"/>
                    </a:lnTo>
                    <a:lnTo>
                      <a:pt x="28" y="226"/>
                    </a:lnTo>
                    <a:lnTo>
                      <a:pt x="23" y="223"/>
                    </a:lnTo>
                    <a:lnTo>
                      <a:pt x="18" y="218"/>
                    </a:lnTo>
                    <a:lnTo>
                      <a:pt x="14" y="213"/>
                    </a:lnTo>
                    <a:lnTo>
                      <a:pt x="10" y="207"/>
                    </a:lnTo>
                    <a:lnTo>
                      <a:pt x="7" y="200"/>
                    </a:lnTo>
                    <a:lnTo>
                      <a:pt x="4" y="191"/>
                    </a:lnTo>
                    <a:lnTo>
                      <a:pt x="1" y="182"/>
                    </a:lnTo>
                    <a:lnTo>
                      <a:pt x="0" y="173"/>
                    </a:lnTo>
                    <a:lnTo>
                      <a:pt x="0" y="162"/>
                    </a:lnTo>
                    <a:lnTo>
                      <a:pt x="0" y="0"/>
                    </a:lnTo>
                    <a:lnTo>
                      <a:pt x="47"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19" name="Freeform 9">
                <a:extLst>
                  <a:ext uri="{FF2B5EF4-FFF2-40B4-BE49-F238E27FC236}">
                    <a16:creationId xmlns:a16="http://schemas.microsoft.com/office/drawing/2014/main" xmlns="" id="{E193385B-7A9F-4A30-92AD-D732E33756AE}"/>
                  </a:ext>
                </a:extLst>
              </p:cNvPr>
              <p:cNvSpPr>
                <a:spLocks noEditPoints="1"/>
              </p:cNvSpPr>
              <p:nvPr userDrawn="1"/>
            </p:nvSpPr>
            <p:spPr bwMode="auto">
              <a:xfrm>
                <a:off x="8101013" y="4805363"/>
                <a:ext cx="76200" cy="123825"/>
              </a:xfrm>
              <a:custGeom>
                <a:avLst/>
                <a:gdLst>
                  <a:gd name="T0" fmla="*/ 0 w 144"/>
                  <a:gd name="T1" fmla="*/ 0 h 232"/>
                  <a:gd name="T2" fmla="*/ 82 w 144"/>
                  <a:gd name="T3" fmla="*/ 0 h 232"/>
                  <a:gd name="T4" fmla="*/ 82 w 144"/>
                  <a:gd name="T5" fmla="*/ 0 h 232"/>
                  <a:gd name="T6" fmla="*/ 90 w 144"/>
                  <a:gd name="T7" fmla="*/ 1 h 232"/>
                  <a:gd name="T8" fmla="*/ 98 w 144"/>
                  <a:gd name="T9" fmla="*/ 2 h 232"/>
                  <a:gd name="T10" fmla="*/ 105 w 144"/>
                  <a:gd name="T11" fmla="*/ 4 h 232"/>
                  <a:gd name="T12" fmla="*/ 111 w 144"/>
                  <a:gd name="T13" fmla="*/ 6 h 232"/>
                  <a:gd name="T14" fmla="*/ 117 w 144"/>
                  <a:gd name="T15" fmla="*/ 9 h 232"/>
                  <a:gd name="T16" fmla="*/ 122 w 144"/>
                  <a:gd name="T17" fmla="*/ 13 h 232"/>
                  <a:gd name="T18" fmla="*/ 127 w 144"/>
                  <a:gd name="T19" fmla="*/ 17 h 232"/>
                  <a:gd name="T20" fmla="*/ 131 w 144"/>
                  <a:gd name="T21" fmla="*/ 22 h 232"/>
                  <a:gd name="T22" fmla="*/ 134 w 144"/>
                  <a:gd name="T23" fmla="*/ 27 h 232"/>
                  <a:gd name="T24" fmla="*/ 137 w 144"/>
                  <a:gd name="T25" fmla="*/ 32 h 232"/>
                  <a:gd name="T26" fmla="*/ 141 w 144"/>
                  <a:gd name="T27" fmla="*/ 45 h 232"/>
                  <a:gd name="T28" fmla="*/ 144 w 144"/>
                  <a:gd name="T29" fmla="*/ 57 h 232"/>
                  <a:gd name="T30" fmla="*/ 144 w 144"/>
                  <a:gd name="T31" fmla="*/ 70 h 232"/>
                  <a:gd name="T32" fmla="*/ 144 w 144"/>
                  <a:gd name="T33" fmla="*/ 70 h 232"/>
                  <a:gd name="T34" fmla="*/ 144 w 144"/>
                  <a:gd name="T35" fmla="*/ 78 h 232"/>
                  <a:gd name="T36" fmla="*/ 143 w 144"/>
                  <a:gd name="T37" fmla="*/ 86 h 232"/>
                  <a:gd name="T38" fmla="*/ 141 w 144"/>
                  <a:gd name="T39" fmla="*/ 94 h 232"/>
                  <a:gd name="T40" fmla="*/ 139 w 144"/>
                  <a:gd name="T41" fmla="*/ 101 h 232"/>
                  <a:gd name="T42" fmla="*/ 136 w 144"/>
                  <a:gd name="T43" fmla="*/ 107 h 232"/>
                  <a:gd name="T44" fmla="*/ 133 w 144"/>
                  <a:gd name="T45" fmla="*/ 112 h 232"/>
                  <a:gd name="T46" fmla="*/ 129 w 144"/>
                  <a:gd name="T47" fmla="*/ 118 h 232"/>
                  <a:gd name="T48" fmla="*/ 124 w 144"/>
                  <a:gd name="T49" fmla="*/ 123 h 232"/>
                  <a:gd name="T50" fmla="*/ 119 w 144"/>
                  <a:gd name="T51" fmla="*/ 127 h 232"/>
                  <a:gd name="T52" fmla="*/ 114 w 144"/>
                  <a:gd name="T53" fmla="*/ 130 h 232"/>
                  <a:gd name="T54" fmla="*/ 108 w 144"/>
                  <a:gd name="T55" fmla="*/ 133 h 232"/>
                  <a:gd name="T56" fmla="*/ 101 w 144"/>
                  <a:gd name="T57" fmla="*/ 136 h 232"/>
                  <a:gd name="T58" fmla="*/ 95 w 144"/>
                  <a:gd name="T59" fmla="*/ 137 h 232"/>
                  <a:gd name="T60" fmla="*/ 87 w 144"/>
                  <a:gd name="T61" fmla="*/ 139 h 232"/>
                  <a:gd name="T62" fmla="*/ 71 w 144"/>
                  <a:gd name="T63" fmla="*/ 140 h 232"/>
                  <a:gd name="T64" fmla="*/ 46 w 144"/>
                  <a:gd name="T65" fmla="*/ 140 h 232"/>
                  <a:gd name="T66" fmla="*/ 46 w 144"/>
                  <a:gd name="T67" fmla="*/ 232 h 232"/>
                  <a:gd name="T68" fmla="*/ 0 w 144"/>
                  <a:gd name="T69" fmla="*/ 232 h 232"/>
                  <a:gd name="T70" fmla="*/ 0 w 144"/>
                  <a:gd name="T71" fmla="*/ 0 h 232"/>
                  <a:gd name="T72" fmla="*/ 46 w 144"/>
                  <a:gd name="T73" fmla="*/ 105 h 232"/>
                  <a:gd name="T74" fmla="*/ 67 w 144"/>
                  <a:gd name="T75" fmla="*/ 105 h 232"/>
                  <a:gd name="T76" fmla="*/ 67 w 144"/>
                  <a:gd name="T77" fmla="*/ 105 h 232"/>
                  <a:gd name="T78" fmla="*/ 74 w 144"/>
                  <a:gd name="T79" fmla="*/ 104 h 232"/>
                  <a:gd name="T80" fmla="*/ 80 w 144"/>
                  <a:gd name="T81" fmla="*/ 103 h 232"/>
                  <a:gd name="T82" fmla="*/ 85 w 144"/>
                  <a:gd name="T83" fmla="*/ 100 h 232"/>
                  <a:gd name="T84" fmla="*/ 90 w 144"/>
                  <a:gd name="T85" fmla="*/ 96 h 232"/>
                  <a:gd name="T86" fmla="*/ 93 w 144"/>
                  <a:gd name="T87" fmla="*/ 92 h 232"/>
                  <a:gd name="T88" fmla="*/ 96 w 144"/>
                  <a:gd name="T89" fmla="*/ 86 h 232"/>
                  <a:gd name="T90" fmla="*/ 98 w 144"/>
                  <a:gd name="T91" fmla="*/ 79 h 232"/>
                  <a:gd name="T92" fmla="*/ 98 w 144"/>
                  <a:gd name="T93" fmla="*/ 70 h 232"/>
                  <a:gd name="T94" fmla="*/ 98 w 144"/>
                  <a:gd name="T95" fmla="*/ 70 h 232"/>
                  <a:gd name="T96" fmla="*/ 98 w 144"/>
                  <a:gd name="T97" fmla="*/ 62 h 232"/>
                  <a:gd name="T98" fmla="*/ 97 w 144"/>
                  <a:gd name="T99" fmla="*/ 55 h 232"/>
                  <a:gd name="T100" fmla="*/ 94 w 144"/>
                  <a:gd name="T101" fmla="*/ 49 h 232"/>
                  <a:gd name="T102" fmla="*/ 91 w 144"/>
                  <a:gd name="T103" fmla="*/ 44 h 232"/>
                  <a:gd name="T104" fmla="*/ 87 w 144"/>
                  <a:gd name="T105" fmla="*/ 40 h 232"/>
                  <a:gd name="T106" fmla="*/ 81 w 144"/>
                  <a:gd name="T107" fmla="*/ 37 h 232"/>
                  <a:gd name="T108" fmla="*/ 74 w 144"/>
                  <a:gd name="T109" fmla="*/ 35 h 232"/>
                  <a:gd name="T110" fmla="*/ 65 w 144"/>
                  <a:gd name="T111" fmla="*/ 34 h 232"/>
                  <a:gd name="T112" fmla="*/ 46 w 144"/>
                  <a:gd name="T113" fmla="*/ 34 h 232"/>
                  <a:gd name="T114" fmla="*/ 46 w 144"/>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232">
                    <a:moveTo>
                      <a:pt x="0" y="0"/>
                    </a:moveTo>
                    <a:lnTo>
                      <a:pt x="82" y="0"/>
                    </a:lnTo>
                    <a:lnTo>
                      <a:pt x="82" y="0"/>
                    </a:lnTo>
                    <a:lnTo>
                      <a:pt x="90" y="1"/>
                    </a:lnTo>
                    <a:lnTo>
                      <a:pt x="98" y="2"/>
                    </a:lnTo>
                    <a:lnTo>
                      <a:pt x="105" y="4"/>
                    </a:lnTo>
                    <a:lnTo>
                      <a:pt x="111" y="6"/>
                    </a:lnTo>
                    <a:lnTo>
                      <a:pt x="117" y="9"/>
                    </a:lnTo>
                    <a:lnTo>
                      <a:pt x="122" y="13"/>
                    </a:lnTo>
                    <a:lnTo>
                      <a:pt x="127" y="17"/>
                    </a:lnTo>
                    <a:lnTo>
                      <a:pt x="131" y="22"/>
                    </a:lnTo>
                    <a:lnTo>
                      <a:pt x="134" y="27"/>
                    </a:lnTo>
                    <a:lnTo>
                      <a:pt x="137" y="32"/>
                    </a:lnTo>
                    <a:lnTo>
                      <a:pt x="141" y="45"/>
                    </a:lnTo>
                    <a:lnTo>
                      <a:pt x="144" y="57"/>
                    </a:lnTo>
                    <a:lnTo>
                      <a:pt x="144" y="70"/>
                    </a:lnTo>
                    <a:lnTo>
                      <a:pt x="144" y="70"/>
                    </a:lnTo>
                    <a:lnTo>
                      <a:pt x="144" y="78"/>
                    </a:lnTo>
                    <a:lnTo>
                      <a:pt x="143" y="86"/>
                    </a:lnTo>
                    <a:lnTo>
                      <a:pt x="141" y="94"/>
                    </a:lnTo>
                    <a:lnTo>
                      <a:pt x="139" y="101"/>
                    </a:lnTo>
                    <a:lnTo>
                      <a:pt x="136" y="107"/>
                    </a:lnTo>
                    <a:lnTo>
                      <a:pt x="133" y="112"/>
                    </a:lnTo>
                    <a:lnTo>
                      <a:pt x="129" y="118"/>
                    </a:lnTo>
                    <a:lnTo>
                      <a:pt x="124" y="123"/>
                    </a:lnTo>
                    <a:lnTo>
                      <a:pt x="119" y="127"/>
                    </a:lnTo>
                    <a:lnTo>
                      <a:pt x="114" y="130"/>
                    </a:lnTo>
                    <a:lnTo>
                      <a:pt x="108" y="133"/>
                    </a:lnTo>
                    <a:lnTo>
                      <a:pt x="101" y="136"/>
                    </a:lnTo>
                    <a:lnTo>
                      <a:pt x="95" y="137"/>
                    </a:lnTo>
                    <a:lnTo>
                      <a:pt x="87" y="139"/>
                    </a:lnTo>
                    <a:lnTo>
                      <a:pt x="71" y="140"/>
                    </a:lnTo>
                    <a:lnTo>
                      <a:pt x="46" y="140"/>
                    </a:lnTo>
                    <a:lnTo>
                      <a:pt x="46" y="232"/>
                    </a:lnTo>
                    <a:lnTo>
                      <a:pt x="0" y="232"/>
                    </a:lnTo>
                    <a:lnTo>
                      <a:pt x="0" y="0"/>
                    </a:lnTo>
                    <a:close/>
                    <a:moveTo>
                      <a:pt x="46" y="105"/>
                    </a:moveTo>
                    <a:lnTo>
                      <a:pt x="67" y="105"/>
                    </a:lnTo>
                    <a:lnTo>
                      <a:pt x="67" y="105"/>
                    </a:lnTo>
                    <a:lnTo>
                      <a:pt x="74" y="104"/>
                    </a:lnTo>
                    <a:lnTo>
                      <a:pt x="80" y="103"/>
                    </a:lnTo>
                    <a:lnTo>
                      <a:pt x="85" y="100"/>
                    </a:lnTo>
                    <a:lnTo>
                      <a:pt x="90" y="96"/>
                    </a:lnTo>
                    <a:lnTo>
                      <a:pt x="93" y="92"/>
                    </a:lnTo>
                    <a:lnTo>
                      <a:pt x="96" y="86"/>
                    </a:lnTo>
                    <a:lnTo>
                      <a:pt x="98" y="79"/>
                    </a:lnTo>
                    <a:lnTo>
                      <a:pt x="98" y="70"/>
                    </a:lnTo>
                    <a:lnTo>
                      <a:pt x="98" y="70"/>
                    </a:lnTo>
                    <a:lnTo>
                      <a:pt x="98" y="62"/>
                    </a:lnTo>
                    <a:lnTo>
                      <a:pt x="97" y="55"/>
                    </a:lnTo>
                    <a:lnTo>
                      <a:pt x="94" y="49"/>
                    </a:lnTo>
                    <a:lnTo>
                      <a:pt x="91" y="44"/>
                    </a:lnTo>
                    <a:lnTo>
                      <a:pt x="87" y="40"/>
                    </a:lnTo>
                    <a:lnTo>
                      <a:pt x="81" y="37"/>
                    </a:lnTo>
                    <a:lnTo>
                      <a:pt x="74" y="35"/>
                    </a:lnTo>
                    <a:lnTo>
                      <a:pt x="65" y="34"/>
                    </a:lnTo>
                    <a:lnTo>
                      <a:pt x="46" y="34"/>
                    </a:lnTo>
                    <a:lnTo>
                      <a:pt x="46" y="105"/>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20" name="Freeform 10">
                <a:extLst>
                  <a:ext uri="{FF2B5EF4-FFF2-40B4-BE49-F238E27FC236}">
                    <a16:creationId xmlns:a16="http://schemas.microsoft.com/office/drawing/2014/main" xmlns="" id="{7557EDDF-A250-4BE6-BAEB-2E15373B20FF}"/>
                  </a:ext>
                </a:extLst>
              </p:cNvPr>
              <p:cNvSpPr>
                <a:spLocks/>
              </p:cNvSpPr>
              <p:nvPr userDrawn="1"/>
            </p:nvSpPr>
            <p:spPr bwMode="auto">
              <a:xfrm>
                <a:off x="8188325"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FF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21" name="Freeform 11">
                <a:extLst>
                  <a:ext uri="{FF2B5EF4-FFF2-40B4-BE49-F238E27FC236}">
                    <a16:creationId xmlns:a16="http://schemas.microsoft.com/office/drawing/2014/main" xmlns="" id="{33B75B1A-0989-4958-8A7F-B442BFF6E27B}"/>
                  </a:ext>
                </a:extLst>
              </p:cNvPr>
              <p:cNvSpPr>
                <a:spLocks noEditPoints="1"/>
              </p:cNvSpPr>
              <p:nvPr userDrawn="1"/>
            </p:nvSpPr>
            <p:spPr bwMode="auto">
              <a:xfrm>
                <a:off x="8315325" y="4805363"/>
                <a:ext cx="82550" cy="123825"/>
              </a:xfrm>
              <a:custGeom>
                <a:avLst/>
                <a:gdLst>
                  <a:gd name="T0" fmla="*/ 87 w 157"/>
                  <a:gd name="T1" fmla="*/ 0 h 232"/>
                  <a:gd name="T2" fmla="*/ 101 w 157"/>
                  <a:gd name="T3" fmla="*/ 1 h 232"/>
                  <a:gd name="T4" fmla="*/ 124 w 157"/>
                  <a:gd name="T5" fmla="*/ 9 h 232"/>
                  <a:gd name="T6" fmla="*/ 132 w 157"/>
                  <a:gd name="T7" fmla="*/ 15 h 232"/>
                  <a:gd name="T8" fmla="*/ 139 w 157"/>
                  <a:gd name="T9" fmla="*/ 23 h 232"/>
                  <a:gd name="T10" fmla="*/ 144 w 157"/>
                  <a:gd name="T11" fmla="*/ 33 h 232"/>
                  <a:gd name="T12" fmla="*/ 147 w 157"/>
                  <a:gd name="T13" fmla="*/ 46 h 232"/>
                  <a:gd name="T14" fmla="*/ 149 w 157"/>
                  <a:gd name="T15" fmla="*/ 60 h 232"/>
                  <a:gd name="T16" fmla="*/ 146 w 157"/>
                  <a:gd name="T17" fmla="*/ 81 h 232"/>
                  <a:gd name="T18" fmla="*/ 139 w 157"/>
                  <a:gd name="T19" fmla="*/ 98 h 232"/>
                  <a:gd name="T20" fmla="*/ 127 w 157"/>
                  <a:gd name="T21" fmla="*/ 110 h 232"/>
                  <a:gd name="T22" fmla="*/ 110 w 157"/>
                  <a:gd name="T23" fmla="*/ 118 h 232"/>
                  <a:gd name="T24" fmla="*/ 110 w 157"/>
                  <a:gd name="T25" fmla="*/ 118 h 232"/>
                  <a:gd name="T26" fmla="*/ 129 w 157"/>
                  <a:gd name="T27" fmla="*/ 124 h 232"/>
                  <a:gd name="T28" fmla="*/ 136 w 157"/>
                  <a:gd name="T29" fmla="*/ 129 h 232"/>
                  <a:gd name="T30" fmla="*/ 140 w 157"/>
                  <a:gd name="T31" fmla="*/ 137 h 232"/>
                  <a:gd name="T32" fmla="*/ 146 w 157"/>
                  <a:gd name="T33" fmla="*/ 157 h 232"/>
                  <a:gd name="T34" fmla="*/ 147 w 157"/>
                  <a:gd name="T35" fmla="*/ 188 h 232"/>
                  <a:gd name="T36" fmla="*/ 148 w 157"/>
                  <a:gd name="T37" fmla="*/ 205 h 232"/>
                  <a:gd name="T38" fmla="*/ 151 w 157"/>
                  <a:gd name="T39" fmla="*/ 221 h 232"/>
                  <a:gd name="T40" fmla="*/ 155 w 157"/>
                  <a:gd name="T41" fmla="*/ 228 h 232"/>
                  <a:gd name="T42" fmla="*/ 157 w 157"/>
                  <a:gd name="T43" fmla="*/ 232 h 232"/>
                  <a:gd name="T44" fmla="*/ 108 w 157"/>
                  <a:gd name="T45" fmla="*/ 232 h 232"/>
                  <a:gd name="T46" fmla="*/ 103 w 157"/>
                  <a:gd name="T47" fmla="*/ 221 h 232"/>
                  <a:gd name="T48" fmla="*/ 102 w 157"/>
                  <a:gd name="T49" fmla="*/ 208 h 232"/>
                  <a:gd name="T50" fmla="*/ 100 w 157"/>
                  <a:gd name="T51" fmla="*/ 163 h 232"/>
                  <a:gd name="T52" fmla="*/ 99 w 157"/>
                  <a:gd name="T53" fmla="*/ 151 h 232"/>
                  <a:gd name="T54" fmla="*/ 94 w 157"/>
                  <a:gd name="T55" fmla="*/ 142 h 232"/>
                  <a:gd name="T56" fmla="*/ 84 w 157"/>
                  <a:gd name="T57" fmla="*/ 136 h 232"/>
                  <a:gd name="T58" fmla="*/ 72 w 157"/>
                  <a:gd name="T59" fmla="*/ 134 h 232"/>
                  <a:gd name="T60" fmla="*/ 48 w 157"/>
                  <a:gd name="T61" fmla="*/ 232 h 232"/>
                  <a:gd name="T62" fmla="*/ 0 w 157"/>
                  <a:gd name="T63" fmla="*/ 0 h 232"/>
                  <a:gd name="T64" fmla="*/ 67 w 157"/>
                  <a:gd name="T65" fmla="*/ 101 h 232"/>
                  <a:gd name="T66" fmla="*/ 75 w 157"/>
                  <a:gd name="T67" fmla="*/ 101 h 232"/>
                  <a:gd name="T68" fmla="*/ 87 w 157"/>
                  <a:gd name="T69" fmla="*/ 97 h 232"/>
                  <a:gd name="T70" fmla="*/ 97 w 157"/>
                  <a:gd name="T71" fmla="*/ 89 h 232"/>
                  <a:gd name="T72" fmla="*/ 102 w 157"/>
                  <a:gd name="T73" fmla="*/ 75 h 232"/>
                  <a:gd name="T74" fmla="*/ 102 w 157"/>
                  <a:gd name="T75" fmla="*/ 67 h 232"/>
                  <a:gd name="T76" fmla="*/ 100 w 157"/>
                  <a:gd name="T77" fmla="*/ 53 h 232"/>
                  <a:gd name="T78" fmla="*/ 94 w 157"/>
                  <a:gd name="T79" fmla="*/ 43 h 232"/>
                  <a:gd name="T80" fmla="*/ 83 w 157"/>
                  <a:gd name="T81" fmla="*/ 37 h 232"/>
                  <a:gd name="T82" fmla="*/ 69 w 157"/>
                  <a:gd name="T83" fmla="*/ 34 h 232"/>
                  <a:gd name="T84" fmla="*/ 48 w 157"/>
                  <a:gd name="T85" fmla="*/ 10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232">
                    <a:moveTo>
                      <a:pt x="0" y="0"/>
                    </a:moveTo>
                    <a:lnTo>
                      <a:pt x="87" y="0"/>
                    </a:lnTo>
                    <a:lnTo>
                      <a:pt x="87" y="0"/>
                    </a:lnTo>
                    <a:lnTo>
                      <a:pt x="101" y="1"/>
                    </a:lnTo>
                    <a:lnTo>
                      <a:pt x="113" y="4"/>
                    </a:lnTo>
                    <a:lnTo>
                      <a:pt x="124" y="9"/>
                    </a:lnTo>
                    <a:lnTo>
                      <a:pt x="128" y="12"/>
                    </a:lnTo>
                    <a:lnTo>
                      <a:pt x="132" y="15"/>
                    </a:lnTo>
                    <a:lnTo>
                      <a:pt x="136" y="19"/>
                    </a:lnTo>
                    <a:lnTo>
                      <a:pt x="139" y="23"/>
                    </a:lnTo>
                    <a:lnTo>
                      <a:pt x="142" y="28"/>
                    </a:lnTo>
                    <a:lnTo>
                      <a:pt x="144" y="33"/>
                    </a:lnTo>
                    <a:lnTo>
                      <a:pt x="146" y="40"/>
                    </a:lnTo>
                    <a:lnTo>
                      <a:pt x="147" y="46"/>
                    </a:lnTo>
                    <a:lnTo>
                      <a:pt x="149" y="60"/>
                    </a:lnTo>
                    <a:lnTo>
                      <a:pt x="149" y="60"/>
                    </a:lnTo>
                    <a:lnTo>
                      <a:pt x="148" y="71"/>
                    </a:lnTo>
                    <a:lnTo>
                      <a:pt x="146" y="81"/>
                    </a:lnTo>
                    <a:lnTo>
                      <a:pt x="143" y="90"/>
                    </a:lnTo>
                    <a:lnTo>
                      <a:pt x="139" y="98"/>
                    </a:lnTo>
                    <a:lnTo>
                      <a:pt x="134" y="104"/>
                    </a:lnTo>
                    <a:lnTo>
                      <a:pt x="127" y="110"/>
                    </a:lnTo>
                    <a:lnTo>
                      <a:pt x="119" y="114"/>
                    </a:lnTo>
                    <a:lnTo>
                      <a:pt x="110" y="118"/>
                    </a:lnTo>
                    <a:lnTo>
                      <a:pt x="110" y="118"/>
                    </a:lnTo>
                    <a:lnTo>
                      <a:pt x="110" y="118"/>
                    </a:lnTo>
                    <a:lnTo>
                      <a:pt x="121" y="120"/>
                    </a:lnTo>
                    <a:lnTo>
                      <a:pt x="129" y="124"/>
                    </a:lnTo>
                    <a:lnTo>
                      <a:pt x="133" y="126"/>
                    </a:lnTo>
                    <a:lnTo>
                      <a:pt x="136" y="129"/>
                    </a:lnTo>
                    <a:lnTo>
                      <a:pt x="138" y="133"/>
                    </a:lnTo>
                    <a:lnTo>
                      <a:pt x="140" y="137"/>
                    </a:lnTo>
                    <a:lnTo>
                      <a:pt x="144" y="146"/>
                    </a:lnTo>
                    <a:lnTo>
                      <a:pt x="146" y="157"/>
                    </a:lnTo>
                    <a:lnTo>
                      <a:pt x="147" y="171"/>
                    </a:lnTo>
                    <a:lnTo>
                      <a:pt x="147" y="188"/>
                    </a:lnTo>
                    <a:lnTo>
                      <a:pt x="147" y="188"/>
                    </a:lnTo>
                    <a:lnTo>
                      <a:pt x="148" y="205"/>
                    </a:lnTo>
                    <a:lnTo>
                      <a:pt x="149" y="217"/>
                    </a:lnTo>
                    <a:lnTo>
                      <a:pt x="151" y="221"/>
                    </a:lnTo>
                    <a:lnTo>
                      <a:pt x="152" y="225"/>
                    </a:lnTo>
                    <a:lnTo>
                      <a:pt x="155" y="228"/>
                    </a:lnTo>
                    <a:lnTo>
                      <a:pt x="157" y="230"/>
                    </a:lnTo>
                    <a:lnTo>
                      <a:pt x="157" y="232"/>
                    </a:lnTo>
                    <a:lnTo>
                      <a:pt x="108" y="232"/>
                    </a:lnTo>
                    <a:lnTo>
                      <a:pt x="108" y="232"/>
                    </a:lnTo>
                    <a:lnTo>
                      <a:pt x="105" y="227"/>
                    </a:lnTo>
                    <a:lnTo>
                      <a:pt x="103" y="221"/>
                    </a:lnTo>
                    <a:lnTo>
                      <a:pt x="102" y="215"/>
                    </a:lnTo>
                    <a:lnTo>
                      <a:pt x="102" y="208"/>
                    </a:lnTo>
                    <a:lnTo>
                      <a:pt x="100" y="163"/>
                    </a:lnTo>
                    <a:lnTo>
                      <a:pt x="100" y="163"/>
                    </a:lnTo>
                    <a:lnTo>
                      <a:pt x="100" y="157"/>
                    </a:lnTo>
                    <a:lnTo>
                      <a:pt x="99" y="151"/>
                    </a:lnTo>
                    <a:lnTo>
                      <a:pt x="96" y="146"/>
                    </a:lnTo>
                    <a:lnTo>
                      <a:pt x="94" y="142"/>
                    </a:lnTo>
                    <a:lnTo>
                      <a:pt x="89" y="139"/>
                    </a:lnTo>
                    <a:lnTo>
                      <a:pt x="84" y="136"/>
                    </a:lnTo>
                    <a:lnTo>
                      <a:pt x="79" y="135"/>
                    </a:lnTo>
                    <a:lnTo>
                      <a:pt x="72" y="134"/>
                    </a:lnTo>
                    <a:lnTo>
                      <a:pt x="48" y="134"/>
                    </a:lnTo>
                    <a:lnTo>
                      <a:pt x="48" y="232"/>
                    </a:lnTo>
                    <a:lnTo>
                      <a:pt x="0" y="232"/>
                    </a:lnTo>
                    <a:lnTo>
                      <a:pt x="0" y="0"/>
                    </a:lnTo>
                    <a:close/>
                    <a:moveTo>
                      <a:pt x="48" y="101"/>
                    </a:moveTo>
                    <a:lnTo>
                      <a:pt x="67" y="101"/>
                    </a:lnTo>
                    <a:lnTo>
                      <a:pt x="67" y="101"/>
                    </a:lnTo>
                    <a:lnTo>
                      <a:pt x="75" y="101"/>
                    </a:lnTo>
                    <a:lnTo>
                      <a:pt x="82" y="99"/>
                    </a:lnTo>
                    <a:lnTo>
                      <a:pt x="87" y="97"/>
                    </a:lnTo>
                    <a:lnTo>
                      <a:pt x="92" y="93"/>
                    </a:lnTo>
                    <a:lnTo>
                      <a:pt x="97" y="89"/>
                    </a:lnTo>
                    <a:lnTo>
                      <a:pt x="100" y="83"/>
                    </a:lnTo>
                    <a:lnTo>
                      <a:pt x="102" y="75"/>
                    </a:lnTo>
                    <a:lnTo>
                      <a:pt x="102" y="67"/>
                    </a:lnTo>
                    <a:lnTo>
                      <a:pt x="102" y="67"/>
                    </a:lnTo>
                    <a:lnTo>
                      <a:pt x="102" y="59"/>
                    </a:lnTo>
                    <a:lnTo>
                      <a:pt x="100" y="53"/>
                    </a:lnTo>
                    <a:lnTo>
                      <a:pt x="98" y="48"/>
                    </a:lnTo>
                    <a:lnTo>
                      <a:pt x="94" y="43"/>
                    </a:lnTo>
                    <a:lnTo>
                      <a:pt x="89" y="40"/>
                    </a:lnTo>
                    <a:lnTo>
                      <a:pt x="83" y="37"/>
                    </a:lnTo>
                    <a:lnTo>
                      <a:pt x="77" y="35"/>
                    </a:lnTo>
                    <a:lnTo>
                      <a:pt x="69" y="34"/>
                    </a:lnTo>
                    <a:lnTo>
                      <a:pt x="48" y="34"/>
                    </a:lnTo>
                    <a:lnTo>
                      <a:pt x="48"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22" name="Freeform 12">
                <a:extLst>
                  <a:ext uri="{FF2B5EF4-FFF2-40B4-BE49-F238E27FC236}">
                    <a16:creationId xmlns:a16="http://schemas.microsoft.com/office/drawing/2014/main" xmlns="" id="{D829F500-C543-4B64-A59B-4F30A4E794A1}"/>
                  </a:ext>
                </a:extLst>
              </p:cNvPr>
              <p:cNvSpPr>
                <a:spLocks/>
              </p:cNvSpPr>
              <p:nvPr userDrawn="1"/>
            </p:nvSpPr>
            <p:spPr bwMode="auto">
              <a:xfrm>
                <a:off x="8413750" y="4805363"/>
                <a:ext cx="69850" cy="123825"/>
              </a:xfrm>
              <a:custGeom>
                <a:avLst/>
                <a:gdLst>
                  <a:gd name="T0" fmla="*/ 129 w 132"/>
                  <a:gd name="T1" fmla="*/ 0 h 232"/>
                  <a:gd name="T2" fmla="*/ 129 w 132"/>
                  <a:gd name="T3" fmla="*/ 39 h 232"/>
                  <a:gd name="T4" fmla="*/ 46 w 132"/>
                  <a:gd name="T5" fmla="*/ 39 h 232"/>
                  <a:gd name="T6" fmla="*/ 46 w 132"/>
                  <a:gd name="T7" fmla="*/ 93 h 232"/>
                  <a:gd name="T8" fmla="*/ 124 w 132"/>
                  <a:gd name="T9" fmla="*/ 93 h 232"/>
                  <a:gd name="T10" fmla="*/ 124 w 132"/>
                  <a:gd name="T11" fmla="*/ 132 h 232"/>
                  <a:gd name="T12" fmla="*/ 46 w 132"/>
                  <a:gd name="T13" fmla="*/ 132 h 232"/>
                  <a:gd name="T14" fmla="*/ 46 w 132"/>
                  <a:gd name="T15" fmla="*/ 193 h 232"/>
                  <a:gd name="T16" fmla="*/ 132 w 132"/>
                  <a:gd name="T17" fmla="*/ 193 h 232"/>
                  <a:gd name="T18" fmla="*/ 132 w 132"/>
                  <a:gd name="T19" fmla="*/ 232 h 232"/>
                  <a:gd name="T20" fmla="*/ 0 w 132"/>
                  <a:gd name="T21" fmla="*/ 232 h 232"/>
                  <a:gd name="T22" fmla="*/ 0 w 132"/>
                  <a:gd name="T23" fmla="*/ 0 h 232"/>
                  <a:gd name="T24" fmla="*/ 129 w 132"/>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32">
                    <a:moveTo>
                      <a:pt x="129" y="0"/>
                    </a:moveTo>
                    <a:lnTo>
                      <a:pt x="129" y="39"/>
                    </a:lnTo>
                    <a:lnTo>
                      <a:pt x="46" y="39"/>
                    </a:lnTo>
                    <a:lnTo>
                      <a:pt x="46" y="93"/>
                    </a:lnTo>
                    <a:lnTo>
                      <a:pt x="124" y="93"/>
                    </a:lnTo>
                    <a:lnTo>
                      <a:pt x="124" y="132"/>
                    </a:lnTo>
                    <a:lnTo>
                      <a:pt x="46" y="132"/>
                    </a:lnTo>
                    <a:lnTo>
                      <a:pt x="46" y="193"/>
                    </a:lnTo>
                    <a:lnTo>
                      <a:pt x="132" y="193"/>
                    </a:lnTo>
                    <a:lnTo>
                      <a:pt x="132" y="232"/>
                    </a:lnTo>
                    <a:lnTo>
                      <a:pt x="0" y="232"/>
                    </a:lnTo>
                    <a:lnTo>
                      <a:pt x="0" y="0"/>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23" name="Freeform 13">
                <a:extLst>
                  <a:ext uri="{FF2B5EF4-FFF2-40B4-BE49-F238E27FC236}">
                    <a16:creationId xmlns:a16="http://schemas.microsoft.com/office/drawing/2014/main" xmlns="" id="{F9319234-5061-4AEF-B912-D565ADCEF300}"/>
                  </a:ext>
                </a:extLst>
              </p:cNvPr>
              <p:cNvSpPr>
                <a:spLocks/>
              </p:cNvSpPr>
              <p:nvPr userDrawn="1"/>
            </p:nvSpPr>
            <p:spPr bwMode="auto">
              <a:xfrm>
                <a:off x="8497888" y="4805363"/>
                <a:ext cx="80963" cy="123825"/>
              </a:xfrm>
              <a:custGeom>
                <a:avLst/>
                <a:gdLst>
                  <a:gd name="T0" fmla="*/ 54 w 154"/>
                  <a:gd name="T1" fmla="*/ 0 h 232"/>
                  <a:gd name="T2" fmla="*/ 111 w 154"/>
                  <a:gd name="T3" fmla="*/ 159 h 232"/>
                  <a:gd name="T4" fmla="*/ 112 w 154"/>
                  <a:gd name="T5" fmla="*/ 159 h 232"/>
                  <a:gd name="T6" fmla="*/ 112 w 154"/>
                  <a:gd name="T7" fmla="*/ 0 h 232"/>
                  <a:gd name="T8" fmla="*/ 154 w 154"/>
                  <a:gd name="T9" fmla="*/ 0 h 232"/>
                  <a:gd name="T10" fmla="*/ 154 w 154"/>
                  <a:gd name="T11" fmla="*/ 232 h 232"/>
                  <a:gd name="T12" fmla="*/ 102 w 154"/>
                  <a:gd name="T13" fmla="*/ 232 h 232"/>
                  <a:gd name="T14" fmla="*/ 44 w 154"/>
                  <a:gd name="T15" fmla="*/ 70 h 232"/>
                  <a:gd name="T16" fmla="*/ 44 w 154"/>
                  <a:gd name="T17" fmla="*/ 70 h 232"/>
                  <a:gd name="T18" fmla="*/ 44 w 154"/>
                  <a:gd name="T19" fmla="*/ 232 h 232"/>
                  <a:gd name="T20" fmla="*/ 0 w 154"/>
                  <a:gd name="T21" fmla="*/ 232 h 232"/>
                  <a:gd name="T22" fmla="*/ 0 w 154"/>
                  <a:gd name="T23" fmla="*/ 0 h 232"/>
                  <a:gd name="T24" fmla="*/ 54 w 154"/>
                  <a:gd name="T2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32">
                    <a:moveTo>
                      <a:pt x="54" y="0"/>
                    </a:moveTo>
                    <a:lnTo>
                      <a:pt x="111" y="159"/>
                    </a:lnTo>
                    <a:lnTo>
                      <a:pt x="112" y="159"/>
                    </a:lnTo>
                    <a:lnTo>
                      <a:pt x="112" y="0"/>
                    </a:lnTo>
                    <a:lnTo>
                      <a:pt x="154" y="0"/>
                    </a:lnTo>
                    <a:lnTo>
                      <a:pt x="154" y="232"/>
                    </a:lnTo>
                    <a:lnTo>
                      <a:pt x="102" y="232"/>
                    </a:lnTo>
                    <a:lnTo>
                      <a:pt x="44" y="70"/>
                    </a:lnTo>
                    <a:lnTo>
                      <a:pt x="44" y="70"/>
                    </a:lnTo>
                    <a:lnTo>
                      <a:pt x="44" y="232"/>
                    </a:lnTo>
                    <a:lnTo>
                      <a:pt x="0" y="232"/>
                    </a:lnTo>
                    <a:lnTo>
                      <a:pt x="0"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24" name="Freeform 14">
                <a:extLst>
                  <a:ext uri="{FF2B5EF4-FFF2-40B4-BE49-F238E27FC236}">
                    <a16:creationId xmlns:a16="http://schemas.microsoft.com/office/drawing/2014/main" xmlns="" id="{C9209A0C-E729-4514-B571-CDD35004117F}"/>
                  </a:ext>
                </a:extLst>
              </p:cNvPr>
              <p:cNvSpPr>
                <a:spLocks noEditPoints="1"/>
              </p:cNvSpPr>
              <p:nvPr userDrawn="1"/>
            </p:nvSpPr>
            <p:spPr bwMode="auto">
              <a:xfrm>
                <a:off x="8589963" y="4805363"/>
                <a:ext cx="95250" cy="123825"/>
              </a:xfrm>
              <a:custGeom>
                <a:avLst/>
                <a:gdLst>
                  <a:gd name="T0" fmla="*/ 61 w 180"/>
                  <a:gd name="T1" fmla="*/ 0 h 232"/>
                  <a:gd name="T2" fmla="*/ 119 w 180"/>
                  <a:gd name="T3" fmla="*/ 0 h 232"/>
                  <a:gd name="T4" fmla="*/ 180 w 180"/>
                  <a:gd name="T5" fmla="*/ 232 h 232"/>
                  <a:gd name="T6" fmla="*/ 131 w 180"/>
                  <a:gd name="T7" fmla="*/ 232 h 232"/>
                  <a:gd name="T8" fmla="*/ 121 w 180"/>
                  <a:gd name="T9" fmla="*/ 183 h 232"/>
                  <a:gd name="T10" fmla="*/ 59 w 180"/>
                  <a:gd name="T11" fmla="*/ 183 h 232"/>
                  <a:gd name="T12" fmla="*/ 48 w 180"/>
                  <a:gd name="T13" fmla="*/ 232 h 232"/>
                  <a:gd name="T14" fmla="*/ 0 w 180"/>
                  <a:gd name="T15" fmla="*/ 232 h 232"/>
                  <a:gd name="T16" fmla="*/ 61 w 180"/>
                  <a:gd name="T17" fmla="*/ 0 h 232"/>
                  <a:gd name="T18" fmla="*/ 67 w 180"/>
                  <a:gd name="T19" fmla="*/ 145 h 232"/>
                  <a:gd name="T20" fmla="*/ 113 w 180"/>
                  <a:gd name="T21" fmla="*/ 145 h 232"/>
                  <a:gd name="T22" fmla="*/ 90 w 180"/>
                  <a:gd name="T23" fmla="*/ 41 h 232"/>
                  <a:gd name="T24" fmla="*/ 90 w 180"/>
                  <a:gd name="T25" fmla="*/ 41 h 232"/>
                  <a:gd name="T26" fmla="*/ 67 w 180"/>
                  <a:gd name="T27" fmla="*/ 14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32">
                    <a:moveTo>
                      <a:pt x="61" y="0"/>
                    </a:moveTo>
                    <a:lnTo>
                      <a:pt x="119" y="0"/>
                    </a:lnTo>
                    <a:lnTo>
                      <a:pt x="180" y="232"/>
                    </a:lnTo>
                    <a:lnTo>
                      <a:pt x="131" y="232"/>
                    </a:lnTo>
                    <a:lnTo>
                      <a:pt x="121" y="183"/>
                    </a:lnTo>
                    <a:lnTo>
                      <a:pt x="59" y="183"/>
                    </a:lnTo>
                    <a:lnTo>
                      <a:pt x="48" y="232"/>
                    </a:lnTo>
                    <a:lnTo>
                      <a:pt x="0" y="232"/>
                    </a:lnTo>
                    <a:lnTo>
                      <a:pt x="61" y="0"/>
                    </a:lnTo>
                    <a:close/>
                    <a:moveTo>
                      <a:pt x="67" y="145"/>
                    </a:moveTo>
                    <a:lnTo>
                      <a:pt x="113" y="145"/>
                    </a:lnTo>
                    <a:lnTo>
                      <a:pt x="90" y="41"/>
                    </a:lnTo>
                    <a:lnTo>
                      <a:pt x="90" y="41"/>
                    </a:lnTo>
                    <a:lnTo>
                      <a:pt x="67"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25" name="Freeform 15">
                <a:extLst>
                  <a:ext uri="{FF2B5EF4-FFF2-40B4-BE49-F238E27FC236}">
                    <a16:creationId xmlns:a16="http://schemas.microsoft.com/office/drawing/2014/main" xmlns="" id="{02028FA0-E995-4CD5-BAC0-7D2BE8A95C91}"/>
                  </a:ext>
                </a:extLst>
              </p:cNvPr>
              <p:cNvSpPr>
                <a:spLocks/>
              </p:cNvSpPr>
              <p:nvPr userDrawn="1"/>
            </p:nvSpPr>
            <p:spPr bwMode="auto">
              <a:xfrm>
                <a:off x="8691563" y="4805363"/>
                <a:ext cx="77788" cy="125413"/>
              </a:xfrm>
              <a:custGeom>
                <a:avLst/>
                <a:gdLst>
                  <a:gd name="T0" fmla="*/ 46 w 148"/>
                  <a:gd name="T1" fmla="*/ 0 h 236"/>
                  <a:gd name="T2" fmla="*/ 46 w 148"/>
                  <a:gd name="T3" fmla="*/ 162 h 236"/>
                  <a:gd name="T4" fmla="*/ 46 w 148"/>
                  <a:gd name="T5" fmla="*/ 162 h 236"/>
                  <a:gd name="T6" fmla="*/ 47 w 148"/>
                  <a:gd name="T7" fmla="*/ 170 h 236"/>
                  <a:gd name="T8" fmla="*/ 48 w 148"/>
                  <a:gd name="T9" fmla="*/ 178 h 236"/>
                  <a:gd name="T10" fmla="*/ 49 w 148"/>
                  <a:gd name="T11" fmla="*/ 184 h 236"/>
                  <a:gd name="T12" fmla="*/ 52 w 148"/>
                  <a:gd name="T13" fmla="*/ 190 h 236"/>
                  <a:gd name="T14" fmla="*/ 55 w 148"/>
                  <a:gd name="T15" fmla="*/ 195 h 236"/>
                  <a:gd name="T16" fmla="*/ 60 w 148"/>
                  <a:gd name="T17" fmla="*/ 199 h 236"/>
                  <a:gd name="T18" fmla="*/ 67 w 148"/>
                  <a:gd name="T19" fmla="*/ 202 h 236"/>
                  <a:gd name="T20" fmla="*/ 74 w 148"/>
                  <a:gd name="T21" fmla="*/ 202 h 236"/>
                  <a:gd name="T22" fmla="*/ 74 w 148"/>
                  <a:gd name="T23" fmla="*/ 202 h 236"/>
                  <a:gd name="T24" fmla="*/ 82 w 148"/>
                  <a:gd name="T25" fmla="*/ 202 h 236"/>
                  <a:gd name="T26" fmla="*/ 88 w 148"/>
                  <a:gd name="T27" fmla="*/ 199 h 236"/>
                  <a:gd name="T28" fmla="*/ 92 w 148"/>
                  <a:gd name="T29" fmla="*/ 195 h 236"/>
                  <a:gd name="T30" fmla="*/ 96 w 148"/>
                  <a:gd name="T31" fmla="*/ 190 h 236"/>
                  <a:gd name="T32" fmla="*/ 98 w 148"/>
                  <a:gd name="T33" fmla="*/ 184 h 236"/>
                  <a:gd name="T34" fmla="*/ 100 w 148"/>
                  <a:gd name="T35" fmla="*/ 178 h 236"/>
                  <a:gd name="T36" fmla="*/ 101 w 148"/>
                  <a:gd name="T37" fmla="*/ 170 h 236"/>
                  <a:gd name="T38" fmla="*/ 101 w 148"/>
                  <a:gd name="T39" fmla="*/ 162 h 236"/>
                  <a:gd name="T40" fmla="*/ 101 w 148"/>
                  <a:gd name="T41" fmla="*/ 0 h 236"/>
                  <a:gd name="T42" fmla="*/ 148 w 148"/>
                  <a:gd name="T43" fmla="*/ 0 h 236"/>
                  <a:gd name="T44" fmla="*/ 148 w 148"/>
                  <a:gd name="T45" fmla="*/ 162 h 236"/>
                  <a:gd name="T46" fmla="*/ 148 w 148"/>
                  <a:gd name="T47" fmla="*/ 162 h 236"/>
                  <a:gd name="T48" fmla="*/ 148 w 148"/>
                  <a:gd name="T49" fmla="*/ 172 h 236"/>
                  <a:gd name="T50" fmla="*/ 147 w 148"/>
                  <a:gd name="T51" fmla="*/ 182 h 236"/>
                  <a:gd name="T52" fmla="*/ 144 w 148"/>
                  <a:gd name="T53" fmla="*/ 190 h 236"/>
                  <a:gd name="T54" fmla="*/ 141 w 148"/>
                  <a:gd name="T55" fmla="*/ 199 h 236"/>
                  <a:gd name="T56" fmla="*/ 138 w 148"/>
                  <a:gd name="T57" fmla="*/ 206 h 236"/>
                  <a:gd name="T58" fmla="*/ 134 w 148"/>
                  <a:gd name="T59" fmla="*/ 212 h 236"/>
                  <a:gd name="T60" fmla="*/ 130 w 148"/>
                  <a:gd name="T61" fmla="*/ 217 h 236"/>
                  <a:gd name="T62" fmla="*/ 125 w 148"/>
                  <a:gd name="T63" fmla="*/ 221 h 236"/>
                  <a:gd name="T64" fmla="*/ 120 w 148"/>
                  <a:gd name="T65" fmla="*/ 225 h 236"/>
                  <a:gd name="T66" fmla="*/ 114 w 148"/>
                  <a:gd name="T67" fmla="*/ 228 h 236"/>
                  <a:gd name="T68" fmla="*/ 108 w 148"/>
                  <a:gd name="T69" fmla="*/ 231 h 236"/>
                  <a:gd name="T70" fmla="*/ 102 w 148"/>
                  <a:gd name="T71" fmla="*/ 233 h 236"/>
                  <a:gd name="T72" fmla="*/ 88 w 148"/>
                  <a:gd name="T73" fmla="*/ 236 h 236"/>
                  <a:gd name="T74" fmla="*/ 74 w 148"/>
                  <a:gd name="T75" fmla="*/ 236 h 236"/>
                  <a:gd name="T76" fmla="*/ 74 w 148"/>
                  <a:gd name="T77" fmla="*/ 236 h 236"/>
                  <a:gd name="T78" fmla="*/ 59 w 148"/>
                  <a:gd name="T79" fmla="*/ 236 h 236"/>
                  <a:gd name="T80" fmla="*/ 46 w 148"/>
                  <a:gd name="T81" fmla="*/ 234 h 236"/>
                  <a:gd name="T82" fmla="*/ 40 w 148"/>
                  <a:gd name="T83" fmla="*/ 232 h 236"/>
                  <a:gd name="T84" fmla="*/ 34 w 148"/>
                  <a:gd name="T85" fmla="*/ 229 h 236"/>
                  <a:gd name="T86" fmla="*/ 28 w 148"/>
                  <a:gd name="T87" fmla="*/ 226 h 236"/>
                  <a:gd name="T88" fmla="*/ 23 w 148"/>
                  <a:gd name="T89" fmla="*/ 223 h 236"/>
                  <a:gd name="T90" fmla="*/ 18 w 148"/>
                  <a:gd name="T91" fmla="*/ 218 h 236"/>
                  <a:gd name="T92" fmla="*/ 14 w 148"/>
                  <a:gd name="T93" fmla="*/ 213 h 236"/>
                  <a:gd name="T94" fmla="*/ 10 w 148"/>
                  <a:gd name="T95" fmla="*/ 207 h 236"/>
                  <a:gd name="T96" fmla="*/ 6 w 148"/>
                  <a:gd name="T97" fmla="*/ 200 h 236"/>
                  <a:gd name="T98" fmla="*/ 4 w 148"/>
                  <a:gd name="T99" fmla="*/ 191 h 236"/>
                  <a:gd name="T100" fmla="*/ 2 w 148"/>
                  <a:gd name="T101" fmla="*/ 182 h 236"/>
                  <a:gd name="T102" fmla="*/ 1 w 148"/>
                  <a:gd name="T103" fmla="*/ 173 h 236"/>
                  <a:gd name="T104" fmla="*/ 0 w 148"/>
                  <a:gd name="T105" fmla="*/ 162 h 236"/>
                  <a:gd name="T106" fmla="*/ 0 w 148"/>
                  <a:gd name="T107" fmla="*/ 0 h 236"/>
                  <a:gd name="T108" fmla="*/ 46 w 148"/>
                  <a:gd name="T10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236">
                    <a:moveTo>
                      <a:pt x="46" y="0"/>
                    </a:moveTo>
                    <a:lnTo>
                      <a:pt x="46" y="162"/>
                    </a:lnTo>
                    <a:lnTo>
                      <a:pt x="46" y="162"/>
                    </a:lnTo>
                    <a:lnTo>
                      <a:pt x="47" y="170"/>
                    </a:lnTo>
                    <a:lnTo>
                      <a:pt x="48" y="178"/>
                    </a:lnTo>
                    <a:lnTo>
                      <a:pt x="49" y="184"/>
                    </a:lnTo>
                    <a:lnTo>
                      <a:pt x="52" y="190"/>
                    </a:lnTo>
                    <a:lnTo>
                      <a:pt x="55" y="195"/>
                    </a:lnTo>
                    <a:lnTo>
                      <a:pt x="60" y="199"/>
                    </a:lnTo>
                    <a:lnTo>
                      <a:pt x="67" y="202"/>
                    </a:lnTo>
                    <a:lnTo>
                      <a:pt x="74" y="202"/>
                    </a:lnTo>
                    <a:lnTo>
                      <a:pt x="74" y="202"/>
                    </a:lnTo>
                    <a:lnTo>
                      <a:pt x="82" y="202"/>
                    </a:lnTo>
                    <a:lnTo>
                      <a:pt x="88" y="199"/>
                    </a:lnTo>
                    <a:lnTo>
                      <a:pt x="92" y="195"/>
                    </a:lnTo>
                    <a:lnTo>
                      <a:pt x="96" y="190"/>
                    </a:lnTo>
                    <a:lnTo>
                      <a:pt x="98" y="184"/>
                    </a:lnTo>
                    <a:lnTo>
                      <a:pt x="100" y="178"/>
                    </a:lnTo>
                    <a:lnTo>
                      <a:pt x="101" y="170"/>
                    </a:lnTo>
                    <a:lnTo>
                      <a:pt x="101" y="162"/>
                    </a:lnTo>
                    <a:lnTo>
                      <a:pt x="101" y="0"/>
                    </a:lnTo>
                    <a:lnTo>
                      <a:pt x="148" y="0"/>
                    </a:lnTo>
                    <a:lnTo>
                      <a:pt x="148" y="162"/>
                    </a:lnTo>
                    <a:lnTo>
                      <a:pt x="148" y="162"/>
                    </a:lnTo>
                    <a:lnTo>
                      <a:pt x="148" y="172"/>
                    </a:lnTo>
                    <a:lnTo>
                      <a:pt x="147" y="182"/>
                    </a:lnTo>
                    <a:lnTo>
                      <a:pt x="144" y="190"/>
                    </a:lnTo>
                    <a:lnTo>
                      <a:pt x="141" y="199"/>
                    </a:lnTo>
                    <a:lnTo>
                      <a:pt x="138" y="206"/>
                    </a:lnTo>
                    <a:lnTo>
                      <a:pt x="134" y="212"/>
                    </a:lnTo>
                    <a:lnTo>
                      <a:pt x="130" y="217"/>
                    </a:lnTo>
                    <a:lnTo>
                      <a:pt x="125" y="221"/>
                    </a:lnTo>
                    <a:lnTo>
                      <a:pt x="120" y="225"/>
                    </a:lnTo>
                    <a:lnTo>
                      <a:pt x="114" y="228"/>
                    </a:lnTo>
                    <a:lnTo>
                      <a:pt x="108" y="231"/>
                    </a:lnTo>
                    <a:lnTo>
                      <a:pt x="102" y="233"/>
                    </a:lnTo>
                    <a:lnTo>
                      <a:pt x="88" y="236"/>
                    </a:lnTo>
                    <a:lnTo>
                      <a:pt x="74" y="236"/>
                    </a:lnTo>
                    <a:lnTo>
                      <a:pt x="74" y="236"/>
                    </a:lnTo>
                    <a:lnTo>
                      <a:pt x="59" y="236"/>
                    </a:lnTo>
                    <a:lnTo>
                      <a:pt x="46" y="234"/>
                    </a:lnTo>
                    <a:lnTo>
                      <a:pt x="40" y="232"/>
                    </a:lnTo>
                    <a:lnTo>
                      <a:pt x="34" y="229"/>
                    </a:lnTo>
                    <a:lnTo>
                      <a:pt x="28" y="226"/>
                    </a:lnTo>
                    <a:lnTo>
                      <a:pt x="23" y="223"/>
                    </a:lnTo>
                    <a:lnTo>
                      <a:pt x="18" y="218"/>
                    </a:lnTo>
                    <a:lnTo>
                      <a:pt x="14" y="213"/>
                    </a:lnTo>
                    <a:lnTo>
                      <a:pt x="10" y="207"/>
                    </a:lnTo>
                    <a:lnTo>
                      <a:pt x="6" y="200"/>
                    </a:lnTo>
                    <a:lnTo>
                      <a:pt x="4" y="191"/>
                    </a:lnTo>
                    <a:lnTo>
                      <a:pt x="2" y="182"/>
                    </a:lnTo>
                    <a:lnTo>
                      <a:pt x="1" y="173"/>
                    </a:lnTo>
                    <a:lnTo>
                      <a:pt x="0" y="162"/>
                    </a:lnTo>
                    <a:lnTo>
                      <a:pt x="0" y="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26" name="Freeform 16">
                <a:extLst>
                  <a:ext uri="{FF2B5EF4-FFF2-40B4-BE49-F238E27FC236}">
                    <a16:creationId xmlns:a16="http://schemas.microsoft.com/office/drawing/2014/main" xmlns="" id="{5BCF352F-2138-4AFF-AE5E-B33BC7A1C959}"/>
                  </a:ext>
                </a:extLst>
              </p:cNvPr>
              <p:cNvSpPr>
                <a:spLocks/>
              </p:cNvSpPr>
              <p:nvPr userDrawn="1"/>
            </p:nvSpPr>
            <p:spPr bwMode="auto">
              <a:xfrm>
                <a:off x="8789988" y="4805363"/>
                <a:ext cx="69850" cy="123825"/>
              </a:xfrm>
              <a:custGeom>
                <a:avLst/>
                <a:gdLst>
                  <a:gd name="T0" fmla="*/ 0 w 130"/>
                  <a:gd name="T1" fmla="*/ 232 h 232"/>
                  <a:gd name="T2" fmla="*/ 0 w 130"/>
                  <a:gd name="T3" fmla="*/ 0 h 232"/>
                  <a:gd name="T4" fmla="*/ 47 w 130"/>
                  <a:gd name="T5" fmla="*/ 0 h 232"/>
                  <a:gd name="T6" fmla="*/ 47 w 130"/>
                  <a:gd name="T7" fmla="*/ 193 h 232"/>
                  <a:gd name="T8" fmla="*/ 130 w 130"/>
                  <a:gd name="T9" fmla="*/ 193 h 232"/>
                  <a:gd name="T10" fmla="*/ 130 w 130"/>
                  <a:gd name="T11" fmla="*/ 232 h 232"/>
                  <a:gd name="T12" fmla="*/ 0 w 130"/>
                  <a:gd name="T13" fmla="*/ 232 h 232"/>
                </a:gdLst>
                <a:ahLst/>
                <a:cxnLst>
                  <a:cxn ang="0">
                    <a:pos x="T0" y="T1"/>
                  </a:cxn>
                  <a:cxn ang="0">
                    <a:pos x="T2" y="T3"/>
                  </a:cxn>
                  <a:cxn ang="0">
                    <a:pos x="T4" y="T5"/>
                  </a:cxn>
                  <a:cxn ang="0">
                    <a:pos x="T6" y="T7"/>
                  </a:cxn>
                  <a:cxn ang="0">
                    <a:pos x="T8" y="T9"/>
                  </a:cxn>
                  <a:cxn ang="0">
                    <a:pos x="T10" y="T11"/>
                  </a:cxn>
                  <a:cxn ang="0">
                    <a:pos x="T12" y="T13"/>
                  </a:cxn>
                </a:cxnLst>
                <a:rect l="0" t="0" r="r" b="b"/>
                <a:pathLst>
                  <a:path w="130" h="232">
                    <a:moveTo>
                      <a:pt x="0" y="232"/>
                    </a:moveTo>
                    <a:lnTo>
                      <a:pt x="0" y="0"/>
                    </a:lnTo>
                    <a:lnTo>
                      <a:pt x="47" y="0"/>
                    </a:lnTo>
                    <a:lnTo>
                      <a:pt x="47" y="193"/>
                    </a:lnTo>
                    <a:lnTo>
                      <a:pt x="130" y="193"/>
                    </a:lnTo>
                    <a:lnTo>
                      <a:pt x="130" y="232"/>
                    </a:lnTo>
                    <a:lnTo>
                      <a:pt x="0"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sp>
            <p:nvSpPr>
              <p:cNvPr id="27" name="Freeform 17">
                <a:extLst>
                  <a:ext uri="{FF2B5EF4-FFF2-40B4-BE49-F238E27FC236}">
                    <a16:creationId xmlns:a16="http://schemas.microsoft.com/office/drawing/2014/main" xmlns="" id="{3F96D263-26AA-4886-B1DF-AF0FAFB3EEA5}"/>
                  </a:ext>
                </a:extLst>
              </p:cNvPr>
              <p:cNvSpPr>
                <a:spLocks/>
              </p:cNvSpPr>
              <p:nvPr userDrawn="1"/>
            </p:nvSpPr>
            <p:spPr bwMode="auto">
              <a:xfrm>
                <a:off x="8848725" y="4805363"/>
                <a:ext cx="77788" cy="123825"/>
              </a:xfrm>
              <a:custGeom>
                <a:avLst/>
                <a:gdLst>
                  <a:gd name="T0" fmla="*/ 148 w 148"/>
                  <a:gd name="T1" fmla="*/ 0 h 232"/>
                  <a:gd name="T2" fmla="*/ 148 w 148"/>
                  <a:gd name="T3" fmla="*/ 39 h 232"/>
                  <a:gd name="T4" fmla="*/ 97 w 148"/>
                  <a:gd name="T5" fmla="*/ 39 h 232"/>
                  <a:gd name="T6" fmla="*/ 97 w 148"/>
                  <a:gd name="T7" fmla="*/ 232 h 232"/>
                  <a:gd name="T8" fmla="*/ 51 w 148"/>
                  <a:gd name="T9" fmla="*/ 232 h 232"/>
                  <a:gd name="T10" fmla="*/ 51 w 148"/>
                  <a:gd name="T11" fmla="*/ 39 h 232"/>
                  <a:gd name="T12" fmla="*/ 0 w 148"/>
                  <a:gd name="T13" fmla="*/ 39 h 232"/>
                  <a:gd name="T14" fmla="*/ 0 w 148"/>
                  <a:gd name="T15" fmla="*/ 0 h 232"/>
                  <a:gd name="T16" fmla="*/ 148 w 148"/>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232">
                    <a:moveTo>
                      <a:pt x="148" y="0"/>
                    </a:moveTo>
                    <a:lnTo>
                      <a:pt x="148" y="39"/>
                    </a:lnTo>
                    <a:lnTo>
                      <a:pt x="97" y="39"/>
                    </a:lnTo>
                    <a:lnTo>
                      <a:pt x="97" y="232"/>
                    </a:lnTo>
                    <a:lnTo>
                      <a:pt x="51" y="232"/>
                    </a:lnTo>
                    <a:lnTo>
                      <a:pt x="51" y="39"/>
                    </a:lnTo>
                    <a:lnTo>
                      <a:pt x="0" y="39"/>
                    </a:lnTo>
                    <a:lnTo>
                      <a:pt x="0" y="0"/>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FFCC33"/>
                  </a:solidFill>
                </a:endParaRPr>
              </a:p>
            </p:txBody>
          </p:sp>
        </p:grpSp>
      </p:grpSp>
      <p:sp>
        <p:nvSpPr>
          <p:cNvPr id="2" name="Titre 1"/>
          <p:cNvSpPr>
            <a:spLocks noGrp="1"/>
          </p:cNvSpPr>
          <p:nvPr>
            <p:ph type="ctrTitle"/>
          </p:nvPr>
        </p:nvSpPr>
        <p:spPr>
          <a:xfrm>
            <a:off x="34245" y="358676"/>
            <a:ext cx="7772400" cy="1470025"/>
          </a:xfrm>
        </p:spPr>
        <p:txBody>
          <a:bodyPr>
            <a:noAutofit/>
          </a:bodyPr>
          <a:lstStyle/>
          <a:p>
            <a:r>
              <a:rPr lang="fr-FR" b="1" dirty="0"/>
              <a:t/>
            </a:r>
            <a:br>
              <a:rPr lang="fr-FR" b="1" dirty="0"/>
            </a:br>
            <a:r>
              <a:rPr lang="fr-FR" b="1" dirty="0"/>
              <a:t>Les Ateliers du CR2PA</a:t>
            </a:r>
            <a:br>
              <a:rPr lang="fr-FR" b="1" dirty="0"/>
            </a:b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
            </a:r>
            <a:br>
              <a:rPr lang="fr-FR" b="1" dirty="0">
                <a:solidFill>
                  <a:schemeClr val="accent2">
                    <a:lumMod val="75000"/>
                  </a:schemeClr>
                </a:solidFill>
                <a:effectLst>
                  <a:outerShdw blurRad="38100" dist="38100" dir="2700000" algn="tl">
                    <a:srgbClr val="000000">
                      <a:alpha val="43137"/>
                    </a:srgbClr>
                  </a:outerShdw>
                </a:effectLst>
                <a:latin typeface="Calibri" pitchFamily="34" charset="0"/>
              </a:rPr>
            </a:br>
            <a:endParaRPr lang="fr-FR" dirty="0"/>
          </a:p>
        </p:txBody>
      </p:sp>
      <p:sp>
        <p:nvSpPr>
          <p:cNvPr id="3" name="Sous-titre 2"/>
          <p:cNvSpPr>
            <a:spLocks noGrp="1"/>
          </p:cNvSpPr>
          <p:nvPr>
            <p:ph type="subTitle" idx="1"/>
          </p:nvPr>
        </p:nvSpPr>
        <p:spPr>
          <a:xfrm>
            <a:off x="680710" y="1935973"/>
            <a:ext cx="5688632" cy="3351463"/>
          </a:xfrm>
        </p:spPr>
        <p:txBody>
          <a:bodyPr>
            <a:normAutofit/>
          </a:bodyPr>
          <a:lstStyle/>
          <a:p>
            <a:pPr marL="381000" indent="-381000" algn="r" defTabSz="957263" eaLnBrk="0" fontAlgn="base" hangingPunct="0">
              <a:lnSpc>
                <a:spcPct val="120000"/>
              </a:lnSpc>
              <a:spcBef>
                <a:spcPts val="0"/>
              </a:spcBef>
              <a:buClr>
                <a:schemeClr val="tx1"/>
              </a:buClr>
              <a:buSzPct val="80000"/>
              <a:defRPr/>
            </a:pP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Atelier </a:t>
            </a:r>
            <a:r>
              <a:rPr lang="fr-FR" b="1" dirty="0" smtClean="0">
                <a:solidFill>
                  <a:schemeClr val="accent2">
                    <a:lumMod val="75000"/>
                  </a:schemeClr>
                </a:solidFill>
                <a:effectLst>
                  <a:outerShdw blurRad="38100" dist="38100" dir="2700000" algn="tl">
                    <a:srgbClr val="000000">
                      <a:alpha val="43137"/>
                    </a:srgbClr>
                  </a:outerShdw>
                </a:effectLst>
                <a:latin typeface="Calibri" pitchFamily="34" charset="0"/>
              </a:rPr>
              <a:t>N°18 </a:t>
            </a:r>
            <a:endParaRPr lang="fr-FR"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marL="381000" indent="-381000" algn="r" defTabSz="957263" eaLnBrk="0" fontAlgn="base" hangingPunct="0">
              <a:lnSpc>
                <a:spcPct val="120000"/>
              </a:lnSpc>
              <a:spcBef>
                <a:spcPts val="0"/>
              </a:spcBef>
              <a:buClr>
                <a:schemeClr val="tx1"/>
              </a:buClr>
              <a:buSzPct val="80000"/>
              <a:defRPr/>
            </a:pPr>
            <a:r>
              <a:rPr lang="fr-FR" sz="2400" b="1" dirty="0">
                <a:solidFill>
                  <a:schemeClr val="accent2">
                    <a:lumMod val="75000"/>
                  </a:schemeClr>
                </a:solidFill>
                <a:effectLst>
                  <a:outerShdw blurRad="38100" dist="38100" dir="2700000" algn="tl">
                    <a:srgbClr val="000000">
                      <a:alpha val="43137"/>
                    </a:srgbClr>
                  </a:outerShdw>
                </a:effectLst>
                <a:latin typeface="Calibri" pitchFamily="34" charset="0"/>
              </a:rPr>
              <a:t>Jeudi 22 juin 2017 </a:t>
            </a:r>
          </a:p>
          <a:p>
            <a:pPr marL="381000" indent="-381000" defTabSz="957263" eaLnBrk="0" fontAlgn="base" hangingPunct="0">
              <a:lnSpc>
                <a:spcPct val="120000"/>
              </a:lnSpc>
              <a:spcBef>
                <a:spcPts val="0"/>
              </a:spcBef>
              <a:buClr>
                <a:schemeClr val="tx1"/>
              </a:buClr>
              <a:buSzPct val="80000"/>
              <a:defRPr/>
            </a:pPr>
            <a:r>
              <a:rPr lang="fr-FR" sz="2400" b="1" dirty="0">
                <a:solidFill>
                  <a:schemeClr val="accent2">
                    <a:lumMod val="75000"/>
                  </a:schemeClr>
                </a:solidFill>
                <a:effectLst>
                  <a:outerShdw blurRad="38100" dist="38100" dir="2700000" algn="tl">
                    <a:srgbClr val="000000">
                      <a:alpha val="43137"/>
                    </a:srgbClr>
                  </a:outerShdw>
                </a:effectLst>
                <a:latin typeface="Calibri" pitchFamily="34" charset="0"/>
              </a:rPr>
              <a:t>(14h-17h)</a:t>
            </a:r>
          </a:p>
          <a:p>
            <a:pPr defTabSz="957263" eaLnBrk="0" fontAlgn="base" hangingPunct="0">
              <a:lnSpc>
                <a:spcPct val="120000"/>
              </a:lnSpc>
              <a:spcBef>
                <a:spcPts val="0"/>
              </a:spcBef>
              <a:buClr>
                <a:schemeClr val="tx1"/>
              </a:buClr>
              <a:buSzPct val="80000"/>
              <a:defRPr/>
            </a:pPr>
            <a:endParaRPr lang="fr-FR" sz="12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defTabSz="957263" eaLnBrk="0" fontAlgn="base" hangingPunct="0">
              <a:lnSpc>
                <a:spcPct val="120000"/>
              </a:lnSpc>
              <a:spcBef>
                <a:spcPts val="0"/>
              </a:spcBef>
              <a:buClr>
                <a:schemeClr val="tx1"/>
              </a:buClr>
              <a:buSzPct val="80000"/>
              <a:defRPr/>
            </a:pP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Chez</a:t>
            </a:r>
            <a:r>
              <a:rPr lang="fr-FR" sz="800" b="1" dirty="0">
                <a:solidFill>
                  <a:schemeClr val="bg1"/>
                </a:solidFill>
                <a:latin typeface="Calibri" pitchFamily="34" charset="0"/>
              </a:rPr>
              <a:t>……   </a:t>
            </a:r>
            <a:r>
              <a:rPr lang="fr-FR" sz="900" b="1" dirty="0">
                <a:solidFill>
                  <a:schemeClr val="bg1"/>
                </a:solidFill>
                <a:latin typeface="Calibri" pitchFamily="34" charset="0"/>
              </a:rPr>
              <a:t>                                                                    </a:t>
            </a:r>
            <a:r>
              <a:rPr lang="fr-FR" sz="1100" b="1" dirty="0">
                <a:solidFill>
                  <a:schemeClr val="bg1"/>
                </a:solidFill>
                <a:latin typeface="Calibri" pitchFamily="34" charset="0"/>
              </a:rPr>
              <a:t>………</a:t>
            </a:r>
            <a:endParaRPr lang="fr-FR" sz="2000" b="1" dirty="0">
              <a:solidFill>
                <a:schemeClr val="accent2">
                  <a:lumMod val="75000"/>
                </a:schemeClr>
              </a:solidFill>
              <a:latin typeface="Calibri" pitchFamily="34" charset="0"/>
            </a:endParaRPr>
          </a:p>
        </p:txBody>
      </p:sp>
      <p:sp>
        <p:nvSpPr>
          <p:cNvPr id="6" name="Espace réservé du numéro de diapositive 5"/>
          <p:cNvSpPr>
            <a:spLocks noGrp="1"/>
          </p:cNvSpPr>
          <p:nvPr>
            <p:ph type="sldNum" sz="quarter" idx="12"/>
          </p:nvPr>
        </p:nvSpPr>
        <p:spPr/>
        <p:txBody>
          <a:bodyPr/>
          <a:lstStyle/>
          <a:p>
            <a:fld id="{8052084E-5DB1-4820-A270-72CC0B3C4AB6}" type="slidenum">
              <a:rPr lang="fr-FR" smtClean="0"/>
              <a:pPr/>
              <a:t>1</a:t>
            </a:fld>
            <a:endParaRPr lang="fr-FR"/>
          </a:p>
        </p:txBody>
      </p:sp>
      <p:pic>
        <p:nvPicPr>
          <p:cNvPr id="4" name="Picture 2"/>
          <p:cNvPicPr>
            <a:picLocks noChangeAspect="1" noChangeArrowheads="1"/>
          </p:cNvPicPr>
          <p:nvPr/>
        </p:nvPicPr>
        <p:blipFill>
          <a:blip r:embed="rId2" cstate="print"/>
          <a:srcRect/>
          <a:stretch>
            <a:fillRect/>
          </a:stretch>
        </p:blipFill>
        <p:spPr bwMode="auto">
          <a:xfrm>
            <a:off x="6732240" y="332656"/>
            <a:ext cx="1368152" cy="1375430"/>
          </a:xfrm>
          <a:prstGeom prst="rect">
            <a:avLst/>
          </a:prstGeom>
          <a:noFill/>
          <a:ln w="9525">
            <a:noFill/>
            <a:miter lim="800000"/>
            <a:headEnd/>
            <a:tailEnd/>
          </a:ln>
        </p:spPr>
      </p:pic>
      <p:sp>
        <p:nvSpPr>
          <p:cNvPr id="8" name="ZoneTexte 7"/>
          <p:cNvSpPr txBox="1"/>
          <p:nvPr/>
        </p:nvSpPr>
        <p:spPr>
          <a:xfrm>
            <a:off x="4638293" y="5557627"/>
            <a:ext cx="3168352" cy="369332"/>
          </a:xfrm>
          <a:prstGeom prst="rect">
            <a:avLst/>
          </a:prstGeom>
          <a:noFill/>
        </p:spPr>
        <p:txBody>
          <a:bodyPr wrap="square" rtlCol="0">
            <a:spAutoFit/>
          </a:bodyPr>
          <a:lstStyle/>
          <a:p>
            <a:r>
              <a:rPr lang="fr-FR" dirty="0"/>
              <a:t>9  participants</a:t>
            </a:r>
          </a:p>
        </p:txBody>
      </p:sp>
      <p:sp>
        <p:nvSpPr>
          <p:cNvPr id="11" name="Rectangle 10"/>
          <p:cNvSpPr/>
          <p:nvPr/>
        </p:nvSpPr>
        <p:spPr>
          <a:xfrm>
            <a:off x="317812" y="1352215"/>
            <a:ext cx="6414427" cy="646331"/>
          </a:xfrm>
          <a:prstGeom prst="rect">
            <a:avLst/>
          </a:prstGeom>
        </p:spPr>
        <p:txBody>
          <a:bodyPr wrap="square">
            <a:spAutoFit/>
          </a:bodyPr>
          <a:lstStyle/>
          <a:p>
            <a:r>
              <a:rPr lang="fr-FR" b="1" dirty="0">
                <a:solidFill>
                  <a:schemeClr val="tx2">
                    <a:lumMod val="60000"/>
                    <a:lumOff val="40000"/>
                  </a:schemeClr>
                </a:solidFill>
              </a:rPr>
              <a:t>Baromètre de l’archivage managérial</a:t>
            </a:r>
          </a:p>
          <a:p>
            <a:r>
              <a:rPr lang="fr-FR" b="1" dirty="0">
                <a:solidFill>
                  <a:schemeClr val="tx2">
                    <a:lumMod val="60000"/>
                    <a:lumOff val="40000"/>
                  </a:schemeClr>
                </a:solidFill>
              </a:rPr>
              <a:t>Présentation</a:t>
            </a:r>
            <a:endParaRPr lang="fr-FR" dirty="0">
              <a:solidFill>
                <a:schemeClr val="tx2">
                  <a:lumMod val="60000"/>
                  <a:lumOff val="40000"/>
                </a:schemeClr>
              </a:solidFill>
            </a:endParaRPr>
          </a:p>
        </p:txBody>
      </p:sp>
      <p:sp>
        <p:nvSpPr>
          <p:cNvPr id="10"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Atelier </a:t>
            </a:r>
            <a:r>
              <a:rPr lang="fr-FR" sz="1100" dirty="0">
                <a:solidFill>
                  <a:srgbClr val="FF0000"/>
                </a:solidFill>
              </a:rPr>
              <a:t>du 22 juin 2017 </a:t>
            </a:r>
            <a:r>
              <a:rPr lang="fr-FR" sz="1100" dirty="0">
                <a:solidFill>
                  <a:prstClr val="black"/>
                </a:solidFill>
              </a:rPr>
              <a:t>Bruno Lalande – Hervé Mahe – Nathalie Morand Khalifa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1 GROUPE, 5 MARQUES, 1 ALLIANCE, DES PARTENARIATS</a:t>
            </a:r>
          </a:p>
        </p:txBody>
      </p:sp>
      <p:pic>
        <p:nvPicPr>
          <p:cNvPr id="6" name="Image 5"/>
          <p:cNvPicPr>
            <a:picLocks noChangeAspect="1"/>
          </p:cNvPicPr>
          <p:nvPr/>
        </p:nvPicPr>
        <p:blipFill>
          <a:blip r:embed="rId2"/>
          <a:stretch>
            <a:fillRect/>
          </a:stretch>
        </p:blipFill>
        <p:spPr>
          <a:xfrm>
            <a:off x="2703007" y="1903770"/>
            <a:ext cx="2134068" cy="457313"/>
          </a:xfrm>
          <a:prstGeom prst="rect">
            <a:avLst/>
          </a:prstGeom>
        </p:spPr>
      </p:pic>
      <p:pic>
        <p:nvPicPr>
          <p:cNvPr id="8" name="Image 7"/>
          <p:cNvPicPr>
            <a:picLocks noChangeAspect="1"/>
          </p:cNvPicPr>
          <p:nvPr/>
        </p:nvPicPr>
        <p:blipFill>
          <a:blip r:embed="rId3"/>
          <a:stretch>
            <a:fillRect/>
          </a:stretch>
        </p:blipFill>
        <p:spPr>
          <a:xfrm>
            <a:off x="5652120" y="3745676"/>
            <a:ext cx="2493589" cy="486567"/>
          </a:xfrm>
          <a:prstGeom prst="rect">
            <a:avLst/>
          </a:prstGeom>
        </p:spPr>
      </p:pic>
      <p:sp>
        <p:nvSpPr>
          <p:cNvPr id="9" name="ZoneTexte 8"/>
          <p:cNvSpPr txBox="1"/>
          <p:nvPr/>
        </p:nvSpPr>
        <p:spPr>
          <a:xfrm>
            <a:off x="5875011" y="4501810"/>
            <a:ext cx="2047806" cy="914400"/>
          </a:xfrm>
          <a:prstGeom prst="rect">
            <a:avLst/>
          </a:prstGeom>
          <a:noFill/>
        </p:spPr>
        <p:txBody>
          <a:bodyPr wrap="none" lIns="0" tIns="0" rIns="0" bIns="0" rtlCol="0">
            <a:noAutofit/>
          </a:bodyPr>
          <a:lstStyle/>
          <a:p>
            <a:r>
              <a:rPr lang="fr-FR" sz="2400" dirty="0">
                <a:latin typeface="+mj-lt"/>
              </a:rPr>
              <a:t>Dong Feng  </a:t>
            </a:r>
            <a:r>
              <a:rPr lang="fr-FR" sz="2400" i="1" dirty="0">
                <a:latin typeface="+mj-lt"/>
              </a:rPr>
              <a:t>Chine</a:t>
            </a:r>
          </a:p>
          <a:p>
            <a:r>
              <a:rPr lang="fr-FR" sz="2400" dirty="0">
                <a:latin typeface="+mj-lt"/>
              </a:rPr>
              <a:t>Daimler</a:t>
            </a:r>
          </a:p>
        </p:txBody>
      </p:sp>
      <p:pic>
        <p:nvPicPr>
          <p:cNvPr id="14" name="Image 13"/>
          <p:cNvPicPr>
            <a:picLocks noChangeAspect="1"/>
          </p:cNvPicPr>
          <p:nvPr/>
        </p:nvPicPr>
        <p:blipFill>
          <a:blip r:embed="rId4"/>
          <a:stretch>
            <a:fillRect/>
          </a:stretch>
        </p:blipFill>
        <p:spPr>
          <a:xfrm>
            <a:off x="2599005" y="2339094"/>
            <a:ext cx="2412961" cy="723908"/>
          </a:xfrm>
          <a:prstGeom prst="rect">
            <a:avLst/>
          </a:prstGeom>
        </p:spPr>
      </p:pic>
      <p:sp>
        <p:nvSpPr>
          <p:cNvPr id="15" name="Espace réservé du texte 2"/>
          <p:cNvSpPr>
            <a:spLocks noGrp="1"/>
          </p:cNvSpPr>
          <p:nvPr>
            <p:ph type="body" sz="quarter" idx="21"/>
          </p:nvPr>
        </p:nvSpPr>
        <p:spPr>
          <a:xfrm>
            <a:off x="180976" y="274876"/>
            <a:ext cx="8423275" cy="161925"/>
          </a:xfrm>
        </p:spPr>
        <p:txBody>
          <a:bodyPr/>
          <a:lstStyle/>
          <a:p>
            <a:r>
              <a:rPr lang="fr-FR" sz="900" dirty="0"/>
              <a:t>1- LE GROUPE RENAULT</a:t>
            </a:r>
          </a:p>
        </p:txBody>
      </p:sp>
      <p:pic>
        <p:nvPicPr>
          <p:cNvPr id="2" name="Image 1">
            <a:extLst>
              <a:ext uri="{FF2B5EF4-FFF2-40B4-BE49-F238E27FC236}">
                <a16:creationId xmlns:a16="http://schemas.microsoft.com/office/drawing/2014/main" xmlns="" id="{948C75CE-E956-4E44-9B6E-77508EB9EA8C}"/>
              </a:ext>
            </a:extLst>
          </p:cNvPr>
          <p:cNvPicPr>
            <a:picLocks noChangeAspect="1"/>
          </p:cNvPicPr>
          <p:nvPr/>
        </p:nvPicPr>
        <p:blipFill>
          <a:blip r:embed="rId5"/>
          <a:stretch>
            <a:fillRect/>
          </a:stretch>
        </p:blipFill>
        <p:spPr>
          <a:xfrm>
            <a:off x="755575" y="4501810"/>
            <a:ext cx="3816291" cy="1049734"/>
          </a:xfrm>
          <a:prstGeom prst="rect">
            <a:avLst/>
          </a:prstGeom>
        </p:spPr>
      </p:pic>
      <p:sp>
        <p:nvSpPr>
          <p:cNvPr id="3" name="ZoneTexte 2">
            <a:extLst>
              <a:ext uri="{FF2B5EF4-FFF2-40B4-BE49-F238E27FC236}">
                <a16:creationId xmlns:a16="http://schemas.microsoft.com/office/drawing/2014/main" xmlns="" id="{017E42E5-6398-4148-9289-95107F731197}"/>
              </a:ext>
            </a:extLst>
          </p:cNvPr>
          <p:cNvSpPr txBox="1"/>
          <p:nvPr/>
        </p:nvSpPr>
        <p:spPr>
          <a:xfrm>
            <a:off x="827584" y="3745676"/>
            <a:ext cx="2785355" cy="496746"/>
          </a:xfrm>
          <a:prstGeom prst="rect">
            <a:avLst/>
          </a:prstGeom>
          <a:noFill/>
        </p:spPr>
        <p:txBody>
          <a:bodyPr wrap="none" lIns="0" tIns="0" rIns="0" bIns="0" rtlCol="0">
            <a:noAutofit/>
          </a:bodyPr>
          <a:lstStyle/>
          <a:p>
            <a:r>
              <a:rPr lang="fr-FR" sz="2800" b="0" dirty="0">
                <a:solidFill>
                  <a:schemeClr val="tx1">
                    <a:lumMod val="65000"/>
                    <a:lumOff val="35000"/>
                  </a:schemeClr>
                </a:solidFill>
                <a:latin typeface="+mj-lt"/>
              </a:rPr>
              <a:t>UN GROUPE, 5 MARQUES</a:t>
            </a:r>
          </a:p>
        </p:txBody>
      </p:sp>
      <p:pic>
        <p:nvPicPr>
          <p:cNvPr id="10" name="Image 9">
            <a:extLst>
              <a:ext uri="{FF2B5EF4-FFF2-40B4-BE49-F238E27FC236}">
                <a16:creationId xmlns:a16="http://schemas.microsoft.com/office/drawing/2014/main" xmlns="" id="{DA692B3C-24A6-4A89-9056-E0F6409D3981}"/>
              </a:ext>
            </a:extLst>
          </p:cNvPr>
          <p:cNvPicPr>
            <a:picLocks noChangeAspect="1"/>
          </p:cNvPicPr>
          <p:nvPr/>
        </p:nvPicPr>
        <p:blipFill>
          <a:blip r:embed="rId6"/>
          <a:stretch>
            <a:fillRect/>
          </a:stretch>
        </p:blipFill>
        <p:spPr>
          <a:xfrm>
            <a:off x="5115968" y="1583532"/>
            <a:ext cx="1892263" cy="1097788"/>
          </a:xfrm>
          <a:prstGeom prst="rect">
            <a:avLst/>
          </a:prstGeom>
        </p:spPr>
      </p:pic>
    </p:spTree>
    <p:extLst>
      <p:ext uri="{BB962C8B-B14F-4D97-AF65-F5344CB8AC3E}">
        <p14:creationId xmlns:p14="http://schemas.microsoft.com/office/powerpoint/2010/main" val="358788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a:t>rÉalisation</a:t>
            </a:r>
            <a:r>
              <a:rPr lang="fr-FR" dirty="0"/>
              <a:t> 2016 – </a:t>
            </a:r>
            <a:r>
              <a:rPr lang="fr-FR" dirty="0">
                <a:solidFill>
                  <a:srgbClr val="F7B100"/>
                </a:solidFill>
              </a:rPr>
              <a:t>lancement produits</a:t>
            </a:r>
            <a:endParaRPr lang="fr-FR" dirty="0"/>
          </a:p>
        </p:txBody>
      </p:sp>
      <p:sp>
        <p:nvSpPr>
          <p:cNvPr id="50" name="Rectangle 49"/>
          <p:cNvSpPr/>
          <p:nvPr/>
        </p:nvSpPr>
        <p:spPr>
          <a:xfrm>
            <a:off x="2894788" y="3962020"/>
            <a:ext cx="3643805" cy="59459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150000"/>
              </a:lnSpc>
              <a:buAutoNum type="arabicPeriod" startAt="9"/>
              <a:tabLst>
                <a:tab pos="1752600" algn="r"/>
                <a:tab pos="2620566" algn="r"/>
              </a:tabLst>
            </a:pPr>
            <a:r>
              <a:rPr lang="fr-FR" sz="1100" dirty="0">
                <a:solidFill>
                  <a:schemeClr val="tx1">
                    <a:lumMod val="65000"/>
                    <a:lumOff val="35000"/>
                  </a:schemeClr>
                </a:solidFill>
              </a:rPr>
              <a:t>  KAPTUR </a:t>
            </a:r>
          </a:p>
          <a:p>
            <a:pPr marL="228600" indent="-228600" defTabSz="685800">
              <a:lnSpc>
                <a:spcPct val="150000"/>
              </a:lnSpc>
              <a:buAutoNum type="arabicPeriod" startAt="9"/>
              <a:tabLst>
                <a:tab pos="1752600" algn="r"/>
                <a:tab pos="2620566" algn="r"/>
              </a:tabLst>
            </a:pPr>
            <a:r>
              <a:rPr lang="fr-FR" sz="1100" dirty="0">
                <a:solidFill>
                  <a:schemeClr val="tx1">
                    <a:lumMod val="65000"/>
                    <a:lumOff val="35000"/>
                  </a:schemeClr>
                </a:solidFill>
              </a:rPr>
              <a:t>  ALASKAN</a:t>
            </a:r>
          </a:p>
        </p:txBody>
      </p:sp>
      <p:pic>
        <p:nvPicPr>
          <p:cNvPr id="26" name="Image 25"/>
          <p:cNvPicPr>
            <a:picLocks noChangeAspect="1"/>
          </p:cNvPicPr>
          <p:nvPr/>
        </p:nvPicPr>
        <p:blipFill rotWithShape="1">
          <a:blip r:embed="rId3"/>
          <a:srcRect l="-94" t="-731" r="-66" b="9579"/>
          <a:stretch/>
        </p:blipFill>
        <p:spPr>
          <a:xfrm>
            <a:off x="5418336" y="3753701"/>
            <a:ext cx="1082278" cy="526850"/>
          </a:xfrm>
          <a:prstGeom prst="rect">
            <a:avLst/>
          </a:prstGeom>
        </p:spPr>
      </p:pic>
      <p:sp>
        <p:nvSpPr>
          <p:cNvPr id="47" name="Rectangle 46"/>
          <p:cNvSpPr/>
          <p:nvPr/>
        </p:nvSpPr>
        <p:spPr>
          <a:xfrm>
            <a:off x="647084" y="1529007"/>
            <a:ext cx="3614231" cy="139255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2" indent="-342892" defTabSz="685800">
              <a:buFontTx/>
              <a:buAutoNum type="arabicPeriod"/>
              <a:tabLst>
                <a:tab pos="2621690" algn="r"/>
              </a:tabLst>
            </a:pPr>
            <a:r>
              <a:rPr lang="fr-FR" sz="1100" dirty="0">
                <a:solidFill>
                  <a:schemeClr val="tx1">
                    <a:lumMod val="65000"/>
                    <a:lumOff val="35000"/>
                  </a:schemeClr>
                </a:solidFill>
              </a:rPr>
              <a:t>MEGANE	</a:t>
            </a:r>
          </a:p>
          <a:p>
            <a:pPr marL="342892" indent="-342892" defTabSz="685800">
              <a:buFontTx/>
              <a:buAutoNum type="arabicPeriod"/>
              <a:tabLst>
                <a:tab pos="2621690" algn="r"/>
              </a:tabLst>
            </a:pPr>
            <a:r>
              <a:rPr lang="fr-FR" sz="1100" dirty="0">
                <a:solidFill>
                  <a:schemeClr val="tx1">
                    <a:lumMod val="65000"/>
                    <a:lumOff val="35000"/>
                  </a:schemeClr>
                </a:solidFill>
              </a:rPr>
              <a:t>TALISMAN SW	</a:t>
            </a:r>
          </a:p>
          <a:p>
            <a:pPr marL="342892" indent="-342892" defTabSz="685800">
              <a:buFontTx/>
              <a:buAutoNum type="arabicPeriod"/>
              <a:tabLst>
                <a:tab pos="2621690" algn="r"/>
              </a:tabLst>
            </a:pPr>
            <a:r>
              <a:rPr lang="fr-FR" sz="1100" dirty="0">
                <a:solidFill>
                  <a:schemeClr val="tx1">
                    <a:lumMod val="65000"/>
                    <a:lumOff val="35000"/>
                  </a:schemeClr>
                </a:solidFill>
              </a:rPr>
              <a:t>MEGANE ESTATE</a:t>
            </a:r>
          </a:p>
          <a:p>
            <a:pPr marL="342892" indent="-342892" defTabSz="685800">
              <a:buFontTx/>
              <a:buAutoNum type="arabicPeriod"/>
              <a:tabLst>
                <a:tab pos="2621690" algn="r"/>
              </a:tabLst>
            </a:pPr>
            <a:r>
              <a:rPr lang="fr-FR" sz="1100" dirty="0">
                <a:solidFill>
                  <a:schemeClr val="tx1">
                    <a:lumMod val="65000"/>
                    <a:lumOff val="35000"/>
                  </a:schemeClr>
                </a:solidFill>
              </a:rPr>
              <a:t>SCENIC		</a:t>
            </a:r>
          </a:p>
          <a:p>
            <a:pPr marL="342892" indent="-342892" defTabSz="685800">
              <a:buFontTx/>
              <a:buAutoNum type="arabicPeriod"/>
              <a:tabLst>
                <a:tab pos="2621690" algn="r"/>
              </a:tabLst>
            </a:pPr>
            <a:r>
              <a:rPr lang="fr-FR" sz="1100" dirty="0">
                <a:solidFill>
                  <a:schemeClr val="tx1">
                    <a:lumMod val="65000"/>
                    <a:lumOff val="35000"/>
                  </a:schemeClr>
                </a:solidFill>
              </a:rPr>
              <a:t>MEGANE SEDAN	</a:t>
            </a:r>
          </a:p>
          <a:p>
            <a:pPr marL="342892" indent="-342892" defTabSz="685800">
              <a:buFontTx/>
              <a:buAutoNum type="arabicPeriod"/>
              <a:tabLst>
                <a:tab pos="2621690" algn="r"/>
              </a:tabLst>
            </a:pPr>
            <a:r>
              <a:rPr lang="fr-FR" sz="1100" dirty="0">
                <a:solidFill>
                  <a:schemeClr val="tx1">
                    <a:lumMod val="65000"/>
                    <a:lumOff val="35000"/>
                  </a:schemeClr>
                </a:solidFill>
              </a:rPr>
              <a:t>SCENIC LONG </a:t>
            </a:r>
            <a:r>
              <a:rPr lang="fr-FR" sz="1100" dirty="0">
                <a:solidFill>
                  <a:srgbClr val="000000"/>
                </a:solidFill>
              </a:rPr>
              <a:t>	</a:t>
            </a:r>
          </a:p>
        </p:txBody>
      </p:sp>
      <p:sp>
        <p:nvSpPr>
          <p:cNvPr id="15" name="Rectangle 14"/>
          <p:cNvSpPr/>
          <p:nvPr/>
        </p:nvSpPr>
        <p:spPr>
          <a:xfrm>
            <a:off x="2286001" y="5068691"/>
            <a:ext cx="4252592" cy="459160"/>
          </a:xfrm>
          <a:prstGeom prst="rect">
            <a:avLst/>
          </a:prstGeom>
          <a:solidFill>
            <a:schemeClr val="accent1">
              <a:lumMod val="75000"/>
            </a:schemeClr>
          </a:solidFill>
          <a:ln w="28575">
            <a:solidFill>
              <a:srgbClr val="E6AA00"/>
            </a:solidFill>
          </a:ln>
        </p:spPr>
        <p:txBody>
          <a:bodyPr wrap="square" anchor="ctr">
            <a:noAutofit/>
          </a:bodyPr>
          <a:lstStyle/>
          <a:p>
            <a:pPr defTabSz="685800"/>
            <a:r>
              <a:rPr lang="en-US" dirty="0">
                <a:solidFill>
                  <a:schemeClr val="bg1"/>
                </a:solidFill>
              </a:rPr>
              <a:t>AUTRES LANCEMENTS À L’INTERNATIONAL</a:t>
            </a:r>
          </a:p>
        </p:txBody>
      </p:sp>
      <p:sp>
        <p:nvSpPr>
          <p:cNvPr id="13" name="Rectangle 12"/>
          <p:cNvSpPr/>
          <p:nvPr/>
        </p:nvSpPr>
        <p:spPr>
          <a:xfrm>
            <a:off x="316302" y="3086476"/>
            <a:ext cx="3933185" cy="646331"/>
          </a:xfrm>
          <a:prstGeom prst="rect">
            <a:avLst/>
          </a:prstGeom>
          <a:solidFill>
            <a:schemeClr val="accent1">
              <a:lumMod val="75000"/>
            </a:schemeClr>
          </a:solidFill>
          <a:ln w="28575">
            <a:solidFill>
              <a:srgbClr val="E6AA00"/>
            </a:solidFill>
          </a:ln>
        </p:spPr>
        <p:txBody>
          <a:bodyPr wrap="square">
            <a:spAutoFit/>
          </a:bodyPr>
          <a:lstStyle/>
          <a:p>
            <a:pPr defTabSz="685800"/>
            <a:r>
              <a:rPr lang="fr-FR" dirty="0">
                <a:solidFill>
                  <a:schemeClr val="bg1"/>
                </a:solidFill>
              </a:rPr>
              <a:t>RENOUVELLEMENT COMPLET</a:t>
            </a:r>
            <a:br>
              <a:rPr lang="fr-FR" dirty="0">
                <a:solidFill>
                  <a:schemeClr val="bg1"/>
                </a:solidFill>
              </a:rPr>
            </a:br>
            <a:r>
              <a:rPr lang="fr-FR" dirty="0">
                <a:solidFill>
                  <a:schemeClr val="bg1"/>
                </a:solidFill>
              </a:rPr>
              <a:t>DES SEGMENTS C &amp; D</a:t>
            </a:r>
            <a:endParaRPr lang="en-US" dirty="0">
              <a:solidFill>
                <a:schemeClr val="bg1"/>
              </a:solidFill>
            </a:endParaRPr>
          </a:p>
        </p:txBody>
      </p:sp>
      <p:pic>
        <p:nvPicPr>
          <p:cNvPr id="2" name="Image 1"/>
          <p:cNvPicPr>
            <a:picLocks noChangeAspect="1"/>
          </p:cNvPicPr>
          <p:nvPr/>
        </p:nvPicPr>
        <p:blipFill>
          <a:blip r:embed="rId4"/>
          <a:stretch>
            <a:fillRect/>
          </a:stretch>
        </p:blipFill>
        <p:spPr>
          <a:xfrm>
            <a:off x="5428390" y="4346317"/>
            <a:ext cx="1082277" cy="581598"/>
          </a:xfrm>
          <a:prstGeom prst="rect">
            <a:avLst/>
          </a:prstGeom>
        </p:spPr>
      </p:pic>
      <p:grpSp>
        <p:nvGrpSpPr>
          <p:cNvPr id="27" name="Groupe 2162"/>
          <p:cNvGrpSpPr>
            <a:grpSpLocks noChangeAspect="1"/>
          </p:cNvGrpSpPr>
          <p:nvPr/>
        </p:nvGrpSpPr>
        <p:grpSpPr bwMode="auto">
          <a:xfrm>
            <a:off x="3380009" y="3123640"/>
            <a:ext cx="771384" cy="396745"/>
            <a:chOff x="7640754" y="2784671"/>
            <a:chExt cx="1162081" cy="668062"/>
          </a:xfrm>
          <a:solidFill>
            <a:srgbClr val="FFF5D6"/>
          </a:solidFill>
        </p:grpSpPr>
        <p:grpSp>
          <p:nvGrpSpPr>
            <p:cNvPr id="28" name="Groupe 3371"/>
            <p:cNvGrpSpPr/>
            <p:nvPr/>
          </p:nvGrpSpPr>
          <p:grpSpPr>
            <a:xfrm>
              <a:off x="7640754" y="2784671"/>
              <a:ext cx="1162081" cy="668062"/>
              <a:chOff x="892175" y="1119188"/>
              <a:chExt cx="8924925" cy="5130800"/>
            </a:xfrm>
            <a:grpFill/>
          </p:grpSpPr>
          <p:sp>
            <p:nvSpPr>
              <p:cNvPr id="30" name="Freeform 296"/>
              <p:cNvSpPr>
                <a:spLocks/>
              </p:cNvSpPr>
              <p:nvPr/>
            </p:nvSpPr>
            <p:spPr bwMode="auto">
              <a:xfrm>
                <a:off x="5499100" y="3162300"/>
                <a:ext cx="53975" cy="104775"/>
              </a:xfrm>
              <a:custGeom>
                <a:avLst/>
                <a:gdLst>
                  <a:gd name="T0" fmla="*/ 0 w 20000"/>
                  <a:gd name="T1" fmla="*/ 4940 h 20000"/>
                  <a:gd name="T2" fmla="*/ 3810 w 20000"/>
                  <a:gd name="T3" fmla="*/ 1928 h 20000"/>
                  <a:gd name="T4" fmla="*/ 7381 w 20000"/>
                  <a:gd name="T5" fmla="*/ 0 h 20000"/>
                  <a:gd name="T6" fmla="*/ 15952 w 20000"/>
                  <a:gd name="T7" fmla="*/ 3133 h 20000"/>
                  <a:gd name="T8" fmla="*/ 15952 w 20000"/>
                  <a:gd name="T9" fmla="*/ 4940 h 20000"/>
                  <a:gd name="T10" fmla="*/ 15952 w 20000"/>
                  <a:gd name="T11" fmla="*/ 6145 h 20000"/>
                  <a:gd name="T12" fmla="*/ 15952 w 20000"/>
                  <a:gd name="T13" fmla="*/ 8072 h 20000"/>
                  <a:gd name="T14" fmla="*/ 17381 w 20000"/>
                  <a:gd name="T15" fmla="*/ 9880 h 20000"/>
                  <a:gd name="T16" fmla="*/ 19762 w 20000"/>
                  <a:gd name="T17" fmla="*/ 13012 h 20000"/>
                  <a:gd name="T18" fmla="*/ 15952 w 20000"/>
                  <a:gd name="T19" fmla="*/ 17952 h 20000"/>
                  <a:gd name="T20" fmla="*/ 11190 w 20000"/>
                  <a:gd name="T21" fmla="*/ 19880 h 20000"/>
                  <a:gd name="T22" fmla="*/ 11190 w 20000"/>
                  <a:gd name="T23" fmla="*/ 19277 h 20000"/>
                  <a:gd name="T24" fmla="*/ 7381 w 20000"/>
                  <a:gd name="T25" fmla="*/ 16747 h 20000"/>
                  <a:gd name="T26" fmla="*/ 1429 w 20000"/>
                  <a:gd name="T27" fmla="*/ 14940 h 20000"/>
                  <a:gd name="T28" fmla="*/ 3810 w 20000"/>
                  <a:gd name="T29" fmla="*/ 14940 h 20000"/>
                  <a:gd name="T30" fmla="*/ 3810 w 20000"/>
                  <a:gd name="T31" fmla="*/ 11807 h 20000"/>
                  <a:gd name="T32" fmla="*/ 4762 w 20000"/>
                  <a:gd name="T33" fmla="*/ 11084 h 20000"/>
                  <a:gd name="T34" fmla="*/ 3810 w 20000"/>
                  <a:gd name="T35" fmla="*/ 9880 h 20000"/>
                  <a:gd name="T36" fmla="*/ 3810 w 20000"/>
                  <a:gd name="T37" fmla="*/ 6867 h 20000"/>
                  <a:gd name="T38" fmla="*/ 0 w 20000"/>
                  <a:gd name="T39" fmla="*/ 494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 name="Freeform 295"/>
              <p:cNvSpPr>
                <a:spLocks/>
              </p:cNvSpPr>
              <p:nvPr/>
            </p:nvSpPr>
            <p:spPr bwMode="auto">
              <a:xfrm>
                <a:off x="5062538" y="2851150"/>
                <a:ext cx="96837" cy="69850"/>
              </a:xfrm>
              <a:custGeom>
                <a:avLst/>
                <a:gdLst>
                  <a:gd name="T0" fmla="*/ 0 w 20000"/>
                  <a:gd name="T1" fmla="*/ 3670 h 20000"/>
                  <a:gd name="T2" fmla="*/ 3421 w 20000"/>
                  <a:gd name="T3" fmla="*/ 734 h 20000"/>
                  <a:gd name="T4" fmla="*/ 4868 w 20000"/>
                  <a:gd name="T5" fmla="*/ 734 h 20000"/>
                  <a:gd name="T6" fmla="*/ 5395 w 20000"/>
                  <a:gd name="T7" fmla="*/ 2936 h 20000"/>
                  <a:gd name="T8" fmla="*/ 6711 w 20000"/>
                  <a:gd name="T9" fmla="*/ 734 h 20000"/>
                  <a:gd name="T10" fmla="*/ 8816 w 20000"/>
                  <a:gd name="T11" fmla="*/ 0 h 20000"/>
                  <a:gd name="T12" fmla="*/ 10921 w 20000"/>
                  <a:gd name="T13" fmla="*/ 0 h 20000"/>
                  <a:gd name="T14" fmla="*/ 13684 w 20000"/>
                  <a:gd name="T15" fmla="*/ 734 h 20000"/>
                  <a:gd name="T16" fmla="*/ 16447 w 20000"/>
                  <a:gd name="T17" fmla="*/ 2936 h 20000"/>
                  <a:gd name="T18" fmla="*/ 15789 w 20000"/>
                  <a:gd name="T19" fmla="*/ 5688 h 20000"/>
                  <a:gd name="T20" fmla="*/ 19079 w 20000"/>
                  <a:gd name="T21" fmla="*/ 7523 h 20000"/>
                  <a:gd name="T22" fmla="*/ 19868 w 20000"/>
                  <a:gd name="T23" fmla="*/ 12294 h 20000"/>
                  <a:gd name="T24" fmla="*/ 17763 w 20000"/>
                  <a:gd name="T25" fmla="*/ 13211 h 20000"/>
                  <a:gd name="T26" fmla="*/ 16447 w 20000"/>
                  <a:gd name="T27" fmla="*/ 15046 h 20000"/>
                  <a:gd name="T28" fmla="*/ 16447 w 20000"/>
                  <a:gd name="T29" fmla="*/ 19817 h 20000"/>
                  <a:gd name="T30" fmla="*/ 15789 w 20000"/>
                  <a:gd name="T31" fmla="*/ 19817 h 20000"/>
                  <a:gd name="T32" fmla="*/ 12368 w 20000"/>
                  <a:gd name="T33" fmla="*/ 17982 h 20000"/>
                  <a:gd name="T34" fmla="*/ 10921 w 20000"/>
                  <a:gd name="T35" fmla="*/ 13211 h 20000"/>
                  <a:gd name="T36" fmla="*/ 10263 w 20000"/>
                  <a:gd name="T37" fmla="*/ 16147 h 20000"/>
                  <a:gd name="T38" fmla="*/ 5395 w 20000"/>
                  <a:gd name="T39" fmla="*/ 10459 h 20000"/>
                  <a:gd name="T40" fmla="*/ 4868 w 20000"/>
                  <a:gd name="T41" fmla="*/ 8624 h 20000"/>
                  <a:gd name="T42" fmla="*/ 3421 w 20000"/>
                  <a:gd name="T43" fmla="*/ 5688 h 20000"/>
                  <a:gd name="T44" fmla="*/ 2105 w 20000"/>
                  <a:gd name="T45" fmla="*/ 7523 h 20000"/>
                  <a:gd name="T46" fmla="*/ 0 w 20000"/>
                  <a:gd name="T47" fmla="*/ 5688 h 20000"/>
                  <a:gd name="T48" fmla="*/ 0 w 20000"/>
                  <a:gd name="T49" fmla="*/ 367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 name="Freeform 294"/>
              <p:cNvSpPr>
                <a:spLocks/>
              </p:cNvSpPr>
              <p:nvPr/>
            </p:nvSpPr>
            <p:spPr bwMode="auto">
              <a:xfrm>
                <a:off x="5588000" y="3111500"/>
                <a:ext cx="155575" cy="98425"/>
              </a:xfrm>
              <a:custGeom>
                <a:avLst/>
                <a:gdLst>
                  <a:gd name="T0" fmla="*/ 0 w 20000"/>
                  <a:gd name="T1" fmla="*/ 0 h 20000"/>
                  <a:gd name="T2" fmla="*/ 1306 w 20000"/>
                  <a:gd name="T3" fmla="*/ 513 h 20000"/>
                  <a:gd name="T4" fmla="*/ 898 w 20000"/>
                  <a:gd name="T5" fmla="*/ 1795 h 20000"/>
                  <a:gd name="T6" fmla="*/ 898 w 20000"/>
                  <a:gd name="T7" fmla="*/ 3333 h 20000"/>
                  <a:gd name="T8" fmla="*/ 3020 w 20000"/>
                  <a:gd name="T9" fmla="*/ 1795 h 20000"/>
                  <a:gd name="T10" fmla="*/ 4653 w 20000"/>
                  <a:gd name="T11" fmla="*/ 3333 h 20000"/>
                  <a:gd name="T12" fmla="*/ 5551 w 20000"/>
                  <a:gd name="T13" fmla="*/ 3333 h 20000"/>
                  <a:gd name="T14" fmla="*/ 7673 w 20000"/>
                  <a:gd name="T15" fmla="*/ 3333 h 20000"/>
                  <a:gd name="T16" fmla="*/ 9714 w 20000"/>
                  <a:gd name="T17" fmla="*/ 3846 h 20000"/>
                  <a:gd name="T18" fmla="*/ 10204 w 20000"/>
                  <a:gd name="T19" fmla="*/ 3333 h 20000"/>
                  <a:gd name="T20" fmla="*/ 11837 w 20000"/>
                  <a:gd name="T21" fmla="*/ 1795 h 20000"/>
                  <a:gd name="T22" fmla="*/ 15265 w 20000"/>
                  <a:gd name="T23" fmla="*/ 0 h 20000"/>
                  <a:gd name="T24" fmla="*/ 15673 w 20000"/>
                  <a:gd name="T25" fmla="*/ 513 h 20000"/>
                  <a:gd name="T26" fmla="*/ 18612 w 20000"/>
                  <a:gd name="T27" fmla="*/ 513 h 20000"/>
                  <a:gd name="T28" fmla="*/ 19020 w 20000"/>
                  <a:gd name="T29" fmla="*/ 1795 h 20000"/>
                  <a:gd name="T30" fmla="*/ 19918 w 20000"/>
                  <a:gd name="T31" fmla="*/ 1795 h 20000"/>
                  <a:gd name="T32" fmla="*/ 19918 w 20000"/>
                  <a:gd name="T33" fmla="*/ 5256 h 20000"/>
                  <a:gd name="T34" fmla="*/ 19020 w 20000"/>
                  <a:gd name="T35" fmla="*/ 5256 h 20000"/>
                  <a:gd name="T36" fmla="*/ 17714 w 20000"/>
                  <a:gd name="T37" fmla="*/ 7308 h 20000"/>
                  <a:gd name="T38" fmla="*/ 18612 w 20000"/>
                  <a:gd name="T39" fmla="*/ 10513 h 20000"/>
                  <a:gd name="T40" fmla="*/ 17388 w 20000"/>
                  <a:gd name="T41" fmla="*/ 11795 h 20000"/>
                  <a:gd name="T42" fmla="*/ 19020 w 20000"/>
                  <a:gd name="T43" fmla="*/ 14615 h 20000"/>
                  <a:gd name="T44" fmla="*/ 17714 w 20000"/>
                  <a:gd name="T45" fmla="*/ 14615 h 20000"/>
                  <a:gd name="T46" fmla="*/ 16571 w 20000"/>
                  <a:gd name="T47" fmla="*/ 13846 h 20000"/>
                  <a:gd name="T48" fmla="*/ 13551 w 20000"/>
                  <a:gd name="T49" fmla="*/ 15897 h 20000"/>
                  <a:gd name="T50" fmla="*/ 13061 w 20000"/>
                  <a:gd name="T51" fmla="*/ 15897 h 20000"/>
                  <a:gd name="T52" fmla="*/ 13061 w 20000"/>
                  <a:gd name="T53" fmla="*/ 19103 h 20000"/>
                  <a:gd name="T54" fmla="*/ 11020 w 20000"/>
                  <a:gd name="T55" fmla="*/ 19872 h 20000"/>
                  <a:gd name="T56" fmla="*/ 9714 w 20000"/>
                  <a:gd name="T57" fmla="*/ 19103 h 20000"/>
                  <a:gd name="T58" fmla="*/ 8490 w 20000"/>
                  <a:gd name="T59" fmla="*/ 19103 h 20000"/>
                  <a:gd name="T60" fmla="*/ 7673 w 20000"/>
                  <a:gd name="T61" fmla="*/ 17821 h 20000"/>
                  <a:gd name="T62" fmla="*/ 2204 w 20000"/>
                  <a:gd name="T63" fmla="*/ 19103 h 20000"/>
                  <a:gd name="T64" fmla="*/ 2204 w 20000"/>
                  <a:gd name="T65" fmla="*/ 15897 h 20000"/>
                  <a:gd name="T66" fmla="*/ 0 w 20000"/>
                  <a:gd name="T67" fmla="*/ 12564 h 20000"/>
                  <a:gd name="T68" fmla="*/ 898 w 20000"/>
                  <a:gd name="T69" fmla="*/ 11795 h 20000"/>
                  <a:gd name="T70" fmla="*/ 0 w 20000"/>
                  <a:gd name="T71" fmla="*/ 10513 h 20000"/>
                  <a:gd name="T72" fmla="*/ 0 w 20000"/>
                  <a:gd name="T73" fmla="*/ 9231 h 20000"/>
                  <a:gd name="T74" fmla="*/ 898 w 20000"/>
                  <a:gd name="T75" fmla="*/ 8590 h 20000"/>
                  <a:gd name="T76" fmla="*/ 1306 w 20000"/>
                  <a:gd name="T77" fmla="*/ 7308 h 20000"/>
                  <a:gd name="T78" fmla="*/ 898 w 20000"/>
                  <a:gd name="T79" fmla="*/ 5897 h 20000"/>
                  <a:gd name="T80" fmla="*/ 0 w 20000"/>
                  <a:gd name="T81" fmla="*/ 3846 h 20000"/>
                  <a:gd name="T82" fmla="*/ 0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3" name="Freeform 293"/>
              <p:cNvSpPr>
                <a:spLocks/>
              </p:cNvSpPr>
              <p:nvPr/>
            </p:nvSpPr>
            <p:spPr bwMode="auto">
              <a:xfrm>
                <a:off x="5197475" y="2630488"/>
                <a:ext cx="69850" cy="85725"/>
              </a:xfrm>
              <a:custGeom>
                <a:avLst/>
                <a:gdLst>
                  <a:gd name="T0" fmla="*/ 2569 w 20000"/>
                  <a:gd name="T1" fmla="*/ 19111 h 20000"/>
                  <a:gd name="T2" fmla="*/ 2569 w 20000"/>
                  <a:gd name="T3" fmla="*/ 13778 h 20000"/>
                  <a:gd name="T4" fmla="*/ 734 w 20000"/>
                  <a:gd name="T5" fmla="*/ 12296 h 20000"/>
                  <a:gd name="T6" fmla="*/ 0 w 20000"/>
                  <a:gd name="T7" fmla="*/ 13778 h 20000"/>
                  <a:gd name="T8" fmla="*/ 0 w 20000"/>
                  <a:gd name="T9" fmla="*/ 7556 h 20000"/>
                  <a:gd name="T10" fmla="*/ 0 w 20000"/>
                  <a:gd name="T11" fmla="*/ 3852 h 20000"/>
                  <a:gd name="T12" fmla="*/ 2569 w 20000"/>
                  <a:gd name="T13" fmla="*/ 5333 h 20000"/>
                  <a:gd name="T14" fmla="*/ 3670 w 20000"/>
                  <a:gd name="T15" fmla="*/ 1481 h 20000"/>
                  <a:gd name="T16" fmla="*/ 7523 w 20000"/>
                  <a:gd name="T17" fmla="*/ 2963 h 20000"/>
                  <a:gd name="T18" fmla="*/ 7523 w 20000"/>
                  <a:gd name="T19" fmla="*/ 0 h 20000"/>
                  <a:gd name="T20" fmla="*/ 13211 w 20000"/>
                  <a:gd name="T21" fmla="*/ 0 h 20000"/>
                  <a:gd name="T22" fmla="*/ 15963 w 20000"/>
                  <a:gd name="T23" fmla="*/ 3852 h 20000"/>
                  <a:gd name="T24" fmla="*/ 19817 w 20000"/>
                  <a:gd name="T25" fmla="*/ 5333 h 20000"/>
                  <a:gd name="T26" fmla="*/ 17982 w 20000"/>
                  <a:gd name="T27" fmla="*/ 7556 h 20000"/>
                  <a:gd name="T28" fmla="*/ 15046 w 20000"/>
                  <a:gd name="T29" fmla="*/ 7556 h 20000"/>
                  <a:gd name="T30" fmla="*/ 15046 w 20000"/>
                  <a:gd name="T31" fmla="*/ 9037 h 20000"/>
                  <a:gd name="T32" fmla="*/ 15046 w 20000"/>
                  <a:gd name="T33" fmla="*/ 9926 h 20000"/>
                  <a:gd name="T34" fmla="*/ 13211 w 20000"/>
                  <a:gd name="T35" fmla="*/ 12296 h 20000"/>
                  <a:gd name="T36" fmla="*/ 10459 w 20000"/>
                  <a:gd name="T37" fmla="*/ 13778 h 20000"/>
                  <a:gd name="T38" fmla="*/ 10459 w 20000"/>
                  <a:gd name="T39" fmla="*/ 17630 h 20000"/>
                  <a:gd name="T40" fmla="*/ 10459 w 20000"/>
                  <a:gd name="T41" fmla="*/ 19852 h 20000"/>
                  <a:gd name="T42" fmla="*/ 7523 w 20000"/>
                  <a:gd name="T43" fmla="*/ 19852 h 20000"/>
                  <a:gd name="T44" fmla="*/ 2569 w 20000"/>
                  <a:gd name="T45" fmla="*/ 191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4" name="Freeform 292"/>
              <p:cNvSpPr>
                <a:spLocks/>
              </p:cNvSpPr>
              <p:nvPr/>
            </p:nvSpPr>
            <p:spPr bwMode="auto">
              <a:xfrm>
                <a:off x="5268913" y="2670175"/>
                <a:ext cx="36512" cy="44450"/>
              </a:xfrm>
              <a:custGeom>
                <a:avLst/>
                <a:gdLst>
                  <a:gd name="T0" fmla="*/ 14138 w 20000"/>
                  <a:gd name="T1" fmla="*/ 19710 h 20000"/>
                  <a:gd name="T2" fmla="*/ 12414 w 20000"/>
                  <a:gd name="T3" fmla="*/ 19710 h 20000"/>
                  <a:gd name="T4" fmla="*/ 8966 w 20000"/>
                  <a:gd name="T5" fmla="*/ 13623 h 20000"/>
                  <a:gd name="T6" fmla="*/ 0 w 20000"/>
                  <a:gd name="T7" fmla="*/ 4638 h 20000"/>
                  <a:gd name="T8" fmla="*/ 3448 w 20000"/>
                  <a:gd name="T9" fmla="*/ 4638 h 20000"/>
                  <a:gd name="T10" fmla="*/ 5517 w 20000"/>
                  <a:gd name="T11" fmla="*/ 1739 h 20000"/>
                  <a:gd name="T12" fmla="*/ 8966 w 20000"/>
                  <a:gd name="T13" fmla="*/ 4638 h 20000"/>
                  <a:gd name="T14" fmla="*/ 12414 w 20000"/>
                  <a:gd name="T15" fmla="*/ 1739 h 20000"/>
                  <a:gd name="T16" fmla="*/ 14138 w 20000"/>
                  <a:gd name="T17" fmla="*/ 0 h 20000"/>
                  <a:gd name="T18" fmla="*/ 17586 w 20000"/>
                  <a:gd name="T19" fmla="*/ 0 h 20000"/>
                  <a:gd name="T20" fmla="*/ 19655 w 20000"/>
                  <a:gd name="T21" fmla="*/ 6087 h 20000"/>
                  <a:gd name="T22" fmla="*/ 14138 w 20000"/>
                  <a:gd name="T23" fmla="*/ 8986 h 20000"/>
                  <a:gd name="T24" fmla="*/ 17586 w 20000"/>
                  <a:gd name="T25" fmla="*/ 12174 h 20000"/>
                  <a:gd name="T26" fmla="*/ 14138 w 20000"/>
                  <a:gd name="T27" fmla="*/ 13623 h 20000"/>
                  <a:gd name="T28" fmla="*/ 14138 w 20000"/>
                  <a:gd name="T29" fmla="*/ 197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5" name="Freeform 291"/>
              <p:cNvSpPr>
                <a:spLocks/>
              </p:cNvSpPr>
              <p:nvPr/>
            </p:nvSpPr>
            <p:spPr bwMode="auto">
              <a:xfrm>
                <a:off x="5235575" y="2689225"/>
                <a:ext cx="23813" cy="17463"/>
              </a:xfrm>
              <a:custGeom>
                <a:avLst/>
                <a:gdLst>
                  <a:gd name="T0" fmla="*/ 19474 w 20000"/>
                  <a:gd name="T1" fmla="*/ 19286 h 20000"/>
                  <a:gd name="T2" fmla="*/ 11053 w 20000"/>
                  <a:gd name="T3" fmla="*/ 19286 h 20000"/>
                  <a:gd name="T4" fmla="*/ 5789 w 20000"/>
                  <a:gd name="T5" fmla="*/ 11429 h 20000"/>
                  <a:gd name="T6" fmla="*/ 0 w 20000"/>
                  <a:gd name="T7" fmla="*/ 7857 h 20000"/>
                  <a:gd name="T8" fmla="*/ 13684 w 20000"/>
                  <a:gd name="T9" fmla="*/ 0 h 20000"/>
                  <a:gd name="T10" fmla="*/ 19474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9474" y="19286"/>
                    </a:moveTo>
                    <a:lnTo>
                      <a:pt x="11053" y="19286"/>
                    </a:lnTo>
                    <a:lnTo>
                      <a:pt x="5789" y="11429"/>
                    </a:lnTo>
                    <a:lnTo>
                      <a:pt x="0" y="7857"/>
                    </a:lnTo>
                    <a:lnTo>
                      <a:pt x="13684" y="0"/>
                    </a:lnTo>
                    <a:lnTo>
                      <a:pt x="19474"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6" name="Freeform 290"/>
              <p:cNvSpPr>
                <a:spLocks/>
              </p:cNvSpPr>
              <p:nvPr/>
            </p:nvSpPr>
            <p:spPr bwMode="auto">
              <a:xfrm>
                <a:off x="5268913" y="2713038"/>
                <a:ext cx="17462" cy="11112"/>
              </a:xfrm>
              <a:custGeom>
                <a:avLst/>
                <a:gdLst>
                  <a:gd name="T0" fmla="*/ 11852 w 20000"/>
                  <a:gd name="T1" fmla="*/ 18824 h 20000"/>
                  <a:gd name="T2" fmla="*/ 0 w 20000"/>
                  <a:gd name="T3" fmla="*/ 18824 h 20000"/>
                  <a:gd name="T4" fmla="*/ 7407 w 20000"/>
                  <a:gd name="T5" fmla="*/ 0 h 20000"/>
                  <a:gd name="T6" fmla="*/ 11852 w 20000"/>
                  <a:gd name="T7" fmla="*/ 5882 h 20000"/>
                  <a:gd name="T8" fmla="*/ 19259 w 20000"/>
                  <a:gd name="T9" fmla="*/ 5882 h 20000"/>
                  <a:gd name="T10" fmla="*/ 19259 w 20000"/>
                  <a:gd name="T11" fmla="*/ 18824 h 20000"/>
                  <a:gd name="T12" fmla="*/ 11852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852" y="18824"/>
                    </a:moveTo>
                    <a:lnTo>
                      <a:pt x="0" y="18824"/>
                    </a:lnTo>
                    <a:lnTo>
                      <a:pt x="7407" y="0"/>
                    </a:lnTo>
                    <a:lnTo>
                      <a:pt x="11852" y="5882"/>
                    </a:lnTo>
                    <a:lnTo>
                      <a:pt x="19259" y="5882"/>
                    </a:lnTo>
                    <a:lnTo>
                      <a:pt x="19259" y="18824"/>
                    </a:lnTo>
                    <a:lnTo>
                      <a:pt x="11852"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7" name="Freeform 289"/>
              <p:cNvSpPr>
                <a:spLocks/>
              </p:cNvSpPr>
              <p:nvPr/>
            </p:nvSpPr>
            <p:spPr bwMode="auto">
              <a:xfrm>
                <a:off x="5146675" y="2713038"/>
                <a:ext cx="234950" cy="285750"/>
              </a:xfrm>
              <a:custGeom>
                <a:avLst/>
                <a:gdLst>
                  <a:gd name="T0" fmla="*/ 6450 w 20000"/>
                  <a:gd name="T1" fmla="*/ 177 h 20000"/>
                  <a:gd name="T2" fmla="*/ 8130 w 20000"/>
                  <a:gd name="T3" fmla="*/ 710 h 20000"/>
                  <a:gd name="T4" fmla="*/ 8130 w 20000"/>
                  <a:gd name="T5" fmla="*/ 1375 h 20000"/>
                  <a:gd name="T6" fmla="*/ 9539 w 20000"/>
                  <a:gd name="T7" fmla="*/ 1818 h 20000"/>
                  <a:gd name="T8" fmla="*/ 10081 w 20000"/>
                  <a:gd name="T9" fmla="*/ 2971 h 20000"/>
                  <a:gd name="T10" fmla="*/ 11762 w 20000"/>
                  <a:gd name="T11" fmla="*/ 2084 h 20000"/>
                  <a:gd name="T12" fmla="*/ 14038 w 20000"/>
                  <a:gd name="T13" fmla="*/ 1818 h 20000"/>
                  <a:gd name="T14" fmla="*/ 16260 w 20000"/>
                  <a:gd name="T15" fmla="*/ 2971 h 20000"/>
                  <a:gd name="T16" fmla="*/ 18266 w 20000"/>
                  <a:gd name="T17" fmla="*/ 4789 h 20000"/>
                  <a:gd name="T18" fmla="*/ 17073 w 20000"/>
                  <a:gd name="T19" fmla="*/ 5721 h 20000"/>
                  <a:gd name="T20" fmla="*/ 18266 w 20000"/>
                  <a:gd name="T21" fmla="*/ 6874 h 20000"/>
                  <a:gd name="T22" fmla="*/ 19079 w 20000"/>
                  <a:gd name="T23" fmla="*/ 7982 h 20000"/>
                  <a:gd name="T24" fmla="*/ 19350 w 20000"/>
                  <a:gd name="T25" fmla="*/ 9623 h 20000"/>
                  <a:gd name="T26" fmla="*/ 19350 w 20000"/>
                  <a:gd name="T27" fmla="*/ 10510 h 20000"/>
                  <a:gd name="T28" fmla="*/ 18266 w 20000"/>
                  <a:gd name="T29" fmla="*/ 10998 h 20000"/>
                  <a:gd name="T30" fmla="*/ 13496 w 20000"/>
                  <a:gd name="T31" fmla="*/ 12151 h 20000"/>
                  <a:gd name="T32" fmla="*/ 13496 w 20000"/>
                  <a:gd name="T33" fmla="*/ 13304 h 20000"/>
                  <a:gd name="T34" fmla="*/ 14580 w 20000"/>
                  <a:gd name="T35" fmla="*/ 14412 h 20000"/>
                  <a:gd name="T36" fmla="*/ 16260 w 20000"/>
                  <a:gd name="T37" fmla="*/ 15344 h 20000"/>
                  <a:gd name="T38" fmla="*/ 17073 w 20000"/>
                  <a:gd name="T39" fmla="*/ 16497 h 20000"/>
                  <a:gd name="T40" fmla="*/ 15393 w 20000"/>
                  <a:gd name="T41" fmla="*/ 17650 h 20000"/>
                  <a:gd name="T42" fmla="*/ 15989 w 20000"/>
                  <a:gd name="T43" fmla="*/ 19468 h 20000"/>
                  <a:gd name="T44" fmla="*/ 14038 w 20000"/>
                  <a:gd name="T45" fmla="*/ 19246 h 20000"/>
                  <a:gd name="T46" fmla="*/ 12629 w 20000"/>
                  <a:gd name="T47" fmla="*/ 19468 h 20000"/>
                  <a:gd name="T48" fmla="*/ 10949 w 20000"/>
                  <a:gd name="T49" fmla="*/ 19468 h 20000"/>
                  <a:gd name="T50" fmla="*/ 10081 w 20000"/>
                  <a:gd name="T51" fmla="*/ 19956 h 20000"/>
                  <a:gd name="T52" fmla="*/ 8130 w 20000"/>
                  <a:gd name="T53" fmla="*/ 19246 h 20000"/>
                  <a:gd name="T54" fmla="*/ 7317 w 20000"/>
                  <a:gd name="T55" fmla="*/ 19246 h 20000"/>
                  <a:gd name="T56" fmla="*/ 6721 w 20000"/>
                  <a:gd name="T57" fmla="*/ 18758 h 20000"/>
                  <a:gd name="T58" fmla="*/ 5854 w 20000"/>
                  <a:gd name="T59" fmla="*/ 18758 h 20000"/>
                  <a:gd name="T60" fmla="*/ 5312 w 20000"/>
                  <a:gd name="T61" fmla="*/ 19468 h 20000"/>
                  <a:gd name="T62" fmla="*/ 4444 w 20000"/>
                  <a:gd name="T63" fmla="*/ 19468 h 20000"/>
                  <a:gd name="T64" fmla="*/ 3631 w 20000"/>
                  <a:gd name="T65" fmla="*/ 19468 h 20000"/>
                  <a:gd name="T66" fmla="*/ 3089 w 20000"/>
                  <a:gd name="T67" fmla="*/ 18315 h 20000"/>
                  <a:gd name="T68" fmla="*/ 5041 w 20000"/>
                  <a:gd name="T69" fmla="*/ 15787 h 20000"/>
                  <a:gd name="T70" fmla="*/ 1409 w 20000"/>
                  <a:gd name="T71" fmla="*/ 14412 h 20000"/>
                  <a:gd name="T72" fmla="*/ 542 w 20000"/>
                  <a:gd name="T73" fmla="*/ 13304 h 20000"/>
                  <a:gd name="T74" fmla="*/ 542 w 20000"/>
                  <a:gd name="T75" fmla="*/ 11441 h 20000"/>
                  <a:gd name="T76" fmla="*/ 867 w 20000"/>
                  <a:gd name="T77" fmla="*/ 9623 h 20000"/>
                  <a:gd name="T78" fmla="*/ 867 w 20000"/>
                  <a:gd name="T79" fmla="*/ 7982 h 20000"/>
                  <a:gd name="T80" fmla="*/ 1409 w 20000"/>
                  <a:gd name="T81" fmla="*/ 6164 h 20000"/>
                  <a:gd name="T82" fmla="*/ 2764 w 20000"/>
                  <a:gd name="T83" fmla="*/ 5055 h 20000"/>
                  <a:gd name="T84" fmla="*/ 4228 w 20000"/>
                  <a:gd name="T85" fmla="*/ 3636 h 20000"/>
                  <a:gd name="T86" fmla="*/ 5041 w 20000"/>
                  <a:gd name="T87" fmla="*/ 3193 h 20000"/>
                  <a:gd name="T88" fmla="*/ 5312 w 20000"/>
                  <a:gd name="T89" fmla="*/ 2971 h 20000"/>
                  <a:gd name="T90" fmla="*/ 5312 w 20000"/>
                  <a:gd name="T91" fmla="*/ 2084 h 20000"/>
                  <a:gd name="T92" fmla="*/ 5312 w 20000"/>
                  <a:gd name="T93" fmla="*/ 887 h 20000"/>
                  <a:gd name="T94" fmla="*/ 4228 w 20000"/>
                  <a:gd name="T95" fmla="*/ 177 h 20000"/>
                  <a:gd name="T96" fmla="*/ 5041 w 20000"/>
                  <a:gd name="T9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8" name="Freeform 288"/>
              <p:cNvSpPr>
                <a:spLocks/>
              </p:cNvSpPr>
              <p:nvPr/>
            </p:nvSpPr>
            <p:spPr bwMode="auto">
              <a:xfrm>
                <a:off x="5457825" y="2036763"/>
                <a:ext cx="292100" cy="469900"/>
              </a:xfrm>
              <a:custGeom>
                <a:avLst/>
                <a:gdLst>
                  <a:gd name="T0" fmla="*/ 12321 w 20000"/>
                  <a:gd name="T1" fmla="*/ 2514 h 20000"/>
                  <a:gd name="T2" fmla="*/ 13666 w 20000"/>
                  <a:gd name="T3" fmla="*/ 3622 h 20000"/>
                  <a:gd name="T4" fmla="*/ 13666 w 20000"/>
                  <a:gd name="T5" fmla="*/ 5297 h 20000"/>
                  <a:gd name="T6" fmla="*/ 15445 w 20000"/>
                  <a:gd name="T7" fmla="*/ 9054 h 20000"/>
                  <a:gd name="T8" fmla="*/ 15445 w 20000"/>
                  <a:gd name="T9" fmla="*/ 9757 h 20000"/>
                  <a:gd name="T10" fmla="*/ 16139 w 20000"/>
                  <a:gd name="T11" fmla="*/ 10189 h 20000"/>
                  <a:gd name="T12" fmla="*/ 17050 w 20000"/>
                  <a:gd name="T13" fmla="*/ 10892 h 20000"/>
                  <a:gd name="T14" fmla="*/ 18178 w 20000"/>
                  <a:gd name="T15" fmla="*/ 12703 h 20000"/>
                  <a:gd name="T16" fmla="*/ 19957 w 20000"/>
                  <a:gd name="T17" fmla="*/ 13405 h 20000"/>
                  <a:gd name="T18" fmla="*/ 14100 w 20000"/>
                  <a:gd name="T19" fmla="*/ 18324 h 20000"/>
                  <a:gd name="T20" fmla="*/ 11410 w 20000"/>
                  <a:gd name="T21" fmla="*/ 18595 h 20000"/>
                  <a:gd name="T22" fmla="*/ 8503 w 20000"/>
                  <a:gd name="T23" fmla="*/ 19270 h 20000"/>
                  <a:gd name="T24" fmla="*/ 5380 w 20000"/>
                  <a:gd name="T25" fmla="*/ 19432 h 20000"/>
                  <a:gd name="T26" fmla="*/ 6030 w 20000"/>
                  <a:gd name="T27" fmla="*/ 19270 h 20000"/>
                  <a:gd name="T28" fmla="*/ 5813 w 20000"/>
                  <a:gd name="T29" fmla="*/ 19270 h 20000"/>
                  <a:gd name="T30" fmla="*/ 5380 w 20000"/>
                  <a:gd name="T31" fmla="*/ 18730 h 20000"/>
                  <a:gd name="T32" fmla="*/ 3774 w 20000"/>
                  <a:gd name="T33" fmla="*/ 18595 h 20000"/>
                  <a:gd name="T34" fmla="*/ 3124 w 20000"/>
                  <a:gd name="T35" fmla="*/ 17595 h 20000"/>
                  <a:gd name="T36" fmla="*/ 3124 w 20000"/>
                  <a:gd name="T37" fmla="*/ 16784 h 20000"/>
                  <a:gd name="T38" fmla="*/ 2907 w 20000"/>
                  <a:gd name="T39" fmla="*/ 15784 h 20000"/>
                  <a:gd name="T40" fmla="*/ 2473 w 20000"/>
                  <a:gd name="T41" fmla="*/ 14243 h 20000"/>
                  <a:gd name="T42" fmla="*/ 3124 w 20000"/>
                  <a:gd name="T43" fmla="*/ 13405 h 20000"/>
                  <a:gd name="T44" fmla="*/ 4252 w 20000"/>
                  <a:gd name="T45" fmla="*/ 13135 h 20000"/>
                  <a:gd name="T46" fmla="*/ 4685 w 20000"/>
                  <a:gd name="T47" fmla="*/ 12703 h 20000"/>
                  <a:gd name="T48" fmla="*/ 5380 w 20000"/>
                  <a:gd name="T49" fmla="*/ 12297 h 20000"/>
                  <a:gd name="T50" fmla="*/ 6725 w 20000"/>
                  <a:gd name="T51" fmla="*/ 10595 h 20000"/>
                  <a:gd name="T52" fmla="*/ 7809 w 20000"/>
                  <a:gd name="T53" fmla="*/ 9757 h 20000"/>
                  <a:gd name="T54" fmla="*/ 8243 w 20000"/>
                  <a:gd name="T55" fmla="*/ 9378 h 20000"/>
                  <a:gd name="T56" fmla="*/ 7158 w 20000"/>
                  <a:gd name="T57" fmla="*/ 8216 h 20000"/>
                  <a:gd name="T58" fmla="*/ 6030 w 20000"/>
                  <a:gd name="T59" fmla="*/ 7946 h 20000"/>
                  <a:gd name="T60" fmla="*/ 5380 w 20000"/>
                  <a:gd name="T61" fmla="*/ 7000 h 20000"/>
                  <a:gd name="T62" fmla="*/ 4946 w 20000"/>
                  <a:gd name="T63" fmla="*/ 5459 h 20000"/>
                  <a:gd name="T64" fmla="*/ 5380 w 20000"/>
                  <a:gd name="T65" fmla="*/ 5027 h 20000"/>
                  <a:gd name="T66" fmla="*/ 4685 w 20000"/>
                  <a:gd name="T67" fmla="*/ 3919 h 20000"/>
                  <a:gd name="T68" fmla="*/ 2473 w 20000"/>
                  <a:gd name="T69" fmla="*/ 3189 h 20000"/>
                  <a:gd name="T70" fmla="*/ 0 w 20000"/>
                  <a:gd name="T71" fmla="*/ 2081 h 20000"/>
                  <a:gd name="T72" fmla="*/ 607 w 20000"/>
                  <a:gd name="T73" fmla="*/ 2081 h 20000"/>
                  <a:gd name="T74" fmla="*/ 607 w 20000"/>
                  <a:gd name="T75" fmla="*/ 1649 h 20000"/>
                  <a:gd name="T76" fmla="*/ 2907 w 20000"/>
                  <a:gd name="T77" fmla="*/ 2514 h 20000"/>
                  <a:gd name="T78" fmla="*/ 4685 w 20000"/>
                  <a:gd name="T79" fmla="*/ 2514 h 20000"/>
                  <a:gd name="T80" fmla="*/ 5813 w 20000"/>
                  <a:gd name="T81" fmla="*/ 2514 h 20000"/>
                  <a:gd name="T82" fmla="*/ 6725 w 20000"/>
                  <a:gd name="T83" fmla="*/ 2784 h 20000"/>
                  <a:gd name="T84" fmla="*/ 7592 w 20000"/>
                  <a:gd name="T85" fmla="*/ 2351 h 20000"/>
                  <a:gd name="T86" fmla="*/ 7592 w 20000"/>
                  <a:gd name="T87" fmla="*/ 973 h 20000"/>
                  <a:gd name="T88" fmla="*/ 8937 w 20000"/>
                  <a:gd name="T89" fmla="*/ 270 h 20000"/>
                  <a:gd name="T90" fmla="*/ 10542 w 20000"/>
                  <a:gd name="T91" fmla="*/ 0 h 20000"/>
                  <a:gd name="T92" fmla="*/ 11887 w 20000"/>
                  <a:gd name="T93" fmla="*/ 541 h 20000"/>
                  <a:gd name="T94" fmla="*/ 12321 w 20000"/>
                  <a:gd name="T95" fmla="*/ 13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9" name="Freeform 287"/>
              <p:cNvSpPr>
                <a:spLocks/>
              </p:cNvSpPr>
              <p:nvPr/>
            </p:nvSpPr>
            <p:spPr bwMode="auto">
              <a:xfrm>
                <a:off x="4864100" y="2863850"/>
                <a:ext cx="342900" cy="309563"/>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40" name="Freeform 286"/>
              <p:cNvSpPr>
                <a:spLocks/>
              </p:cNvSpPr>
              <p:nvPr/>
            </p:nvSpPr>
            <p:spPr bwMode="auto">
              <a:xfrm>
                <a:off x="5216525" y="3152775"/>
                <a:ext cx="34925" cy="57150"/>
              </a:xfrm>
              <a:custGeom>
                <a:avLst/>
                <a:gdLst>
                  <a:gd name="T0" fmla="*/ 11852 w 20000"/>
                  <a:gd name="T1" fmla="*/ 0 h 20000"/>
                  <a:gd name="T2" fmla="*/ 15926 w 20000"/>
                  <a:gd name="T3" fmla="*/ 0 h 20000"/>
                  <a:gd name="T4" fmla="*/ 15926 w 20000"/>
                  <a:gd name="T5" fmla="*/ 1348 h 20000"/>
                  <a:gd name="T6" fmla="*/ 15926 w 20000"/>
                  <a:gd name="T7" fmla="*/ 3596 h 20000"/>
                  <a:gd name="T8" fmla="*/ 19630 w 20000"/>
                  <a:gd name="T9" fmla="*/ 5843 h 20000"/>
                  <a:gd name="T10" fmla="*/ 19630 w 20000"/>
                  <a:gd name="T11" fmla="*/ 9213 h 20000"/>
                  <a:gd name="T12" fmla="*/ 19630 w 20000"/>
                  <a:gd name="T13" fmla="*/ 10562 h 20000"/>
                  <a:gd name="T14" fmla="*/ 15926 w 20000"/>
                  <a:gd name="T15" fmla="*/ 12809 h 20000"/>
                  <a:gd name="T16" fmla="*/ 15926 w 20000"/>
                  <a:gd name="T17" fmla="*/ 15056 h 20000"/>
                  <a:gd name="T18" fmla="*/ 15926 w 20000"/>
                  <a:gd name="T19" fmla="*/ 16180 h 20000"/>
                  <a:gd name="T20" fmla="*/ 11852 w 20000"/>
                  <a:gd name="T21" fmla="*/ 18427 h 20000"/>
                  <a:gd name="T22" fmla="*/ 11852 w 20000"/>
                  <a:gd name="T23" fmla="*/ 19775 h 20000"/>
                  <a:gd name="T24" fmla="*/ 10000 w 20000"/>
                  <a:gd name="T25" fmla="*/ 19775 h 20000"/>
                  <a:gd name="T26" fmla="*/ 5926 w 20000"/>
                  <a:gd name="T27" fmla="*/ 19775 h 20000"/>
                  <a:gd name="T28" fmla="*/ 4074 w 20000"/>
                  <a:gd name="T29" fmla="*/ 18427 h 20000"/>
                  <a:gd name="T30" fmla="*/ 5926 w 20000"/>
                  <a:gd name="T31" fmla="*/ 18427 h 20000"/>
                  <a:gd name="T32" fmla="*/ 5926 w 20000"/>
                  <a:gd name="T33" fmla="*/ 16180 h 20000"/>
                  <a:gd name="T34" fmla="*/ 4074 w 20000"/>
                  <a:gd name="T35" fmla="*/ 16180 h 20000"/>
                  <a:gd name="T36" fmla="*/ 4074 w 20000"/>
                  <a:gd name="T37" fmla="*/ 15056 h 20000"/>
                  <a:gd name="T38" fmla="*/ 0 w 20000"/>
                  <a:gd name="T39" fmla="*/ 15056 h 20000"/>
                  <a:gd name="T40" fmla="*/ 4074 w 20000"/>
                  <a:gd name="T41" fmla="*/ 12809 h 20000"/>
                  <a:gd name="T42" fmla="*/ 4074 w 20000"/>
                  <a:gd name="T43" fmla="*/ 10562 h 20000"/>
                  <a:gd name="T44" fmla="*/ 0 w 20000"/>
                  <a:gd name="T45" fmla="*/ 10562 h 20000"/>
                  <a:gd name="T46" fmla="*/ 0 w 20000"/>
                  <a:gd name="T47" fmla="*/ 9213 h 20000"/>
                  <a:gd name="T48" fmla="*/ 4074 w 20000"/>
                  <a:gd name="T49" fmla="*/ 9213 h 20000"/>
                  <a:gd name="T50" fmla="*/ 0 w 20000"/>
                  <a:gd name="T51" fmla="*/ 6966 h 20000"/>
                  <a:gd name="T52" fmla="*/ 4074 w 20000"/>
                  <a:gd name="T53" fmla="*/ 6966 h 20000"/>
                  <a:gd name="T54" fmla="*/ 4074 w 20000"/>
                  <a:gd name="T55" fmla="*/ 5843 h 20000"/>
                  <a:gd name="T56" fmla="*/ 5926 w 20000"/>
                  <a:gd name="T57" fmla="*/ 3596 h 20000"/>
                  <a:gd name="T58" fmla="*/ 10000 w 20000"/>
                  <a:gd name="T59" fmla="*/ 3596 h 20000"/>
                  <a:gd name="T60" fmla="*/ 11852 w 20000"/>
                  <a:gd name="T61" fmla="*/ 3596 h 20000"/>
                  <a:gd name="T62" fmla="*/ 11852 w 20000"/>
                  <a:gd name="T63" fmla="*/ 1348 h 20000"/>
                  <a:gd name="T64" fmla="*/ 11852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41" name="Freeform 285"/>
              <p:cNvSpPr>
                <a:spLocks/>
              </p:cNvSpPr>
              <p:nvPr/>
            </p:nvSpPr>
            <p:spPr bwMode="auto">
              <a:xfrm>
                <a:off x="4838700" y="2559050"/>
                <a:ext cx="198438" cy="346075"/>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42" name="Freeform 284"/>
              <p:cNvSpPr>
                <a:spLocks/>
              </p:cNvSpPr>
              <p:nvPr/>
            </p:nvSpPr>
            <p:spPr bwMode="auto">
              <a:xfrm>
                <a:off x="4792663" y="2698750"/>
                <a:ext cx="63500" cy="50800"/>
              </a:xfrm>
              <a:custGeom>
                <a:avLst/>
                <a:gdLst>
                  <a:gd name="T0" fmla="*/ 5253 w 20000"/>
                  <a:gd name="T1" fmla="*/ 5316 h 20000"/>
                  <a:gd name="T2" fmla="*/ 8283 w 20000"/>
                  <a:gd name="T3" fmla="*/ 2785 h 20000"/>
                  <a:gd name="T4" fmla="*/ 13535 w 20000"/>
                  <a:gd name="T5" fmla="*/ 0 h 20000"/>
                  <a:gd name="T6" fmla="*/ 14545 w 20000"/>
                  <a:gd name="T7" fmla="*/ 0 h 20000"/>
                  <a:gd name="T8" fmla="*/ 17778 w 20000"/>
                  <a:gd name="T9" fmla="*/ 6582 h 20000"/>
                  <a:gd name="T10" fmla="*/ 16566 w 20000"/>
                  <a:gd name="T11" fmla="*/ 9367 h 20000"/>
                  <a:gd name="T12" fmla="*/ 17778 w 20000"/>
                  <a:gd name="T13" fmla="*/ 9367 h 20000"/>
                  <a:gd name="T14" fmla="*/ 19798 w 20000"/>
                  <a:gd name="T15" fmla="*/ 15696 h 20000"/>
                  <a:gd name="T16" fmla="*/ 14545 w 20000"/>
                  <a:gd name="T17" fmla="*/ 19747 h 20000"/>
                  <a:gd name="T18" fmla="*/ 13535 w 20000"/>
                  <a:gd name="T19" fmla="*/ 17215 h 20000"/>
                  <a:gd name="T20" fmla="*/ 11515 w 20000"/>
                  <a:gd name="T21" fmla="*/ 17215 h 20000"/>
                  <a:gd name="T22" fmla="*/ 6263 w 20000"/>
                  <a:gd name="T23" fmla="*/ 10380 h 20000"/>
                  <a:gd name="T24" fmla="*/ 6263 w 20000"/>
                  <a:gd name="T25" fmla="*/ 13165 h 20000"/>
                  <a:gd name="T26" fmla="*/ 6263 w 20000"/>
                  <a:gd name="T27" fmla="*/ 15696 h 20000"/>
                  <a:gd name="T28" fmla="*/ 5253 w 20000"/>
                  <a:gd name="T29" fmla="*/ 17215 h 20000"/>
                  <a:gd name="T30" fmla="*/ 1212 w 20000"/>
                  <a:gd name="T31" fmla="*/ 15696 h 20000"/>
                  <a:gd name="T32" fmla="*/ 0 w 20000"/>
                  <a:gd name="T33" fmla="*/ 10380 h 20000"/>
                  <a:gd name="T34" fmla="*/ 1212 w 20000"/>
                  <a:gd name="T35" fmla="*/ 9367 h 20000"/>
                  <a:gd name="T36" fmla="*/ 1212 w 20000"/>
                  <a:gd name="T37" fmla="*/ 6582 h 20000"/>
                  <a:gd name="T38" fmla="*/ 5253 w 20000"/>
                  <a:gd name="T39" fmla="*/ 53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43" name="Freeform 283"/>
              <p:cNvSpPr>
                <a:spLocks/>
              </p:cNvSpPr>
              <p:nvPr/>
            </p:nvSpPr>
            <p:spPr bwMode="auto">
              <a:xfrm>
                <a:off x="4818063" y="2568575"/>
                <a:ext cx="17462" cy="26988"/>
              </a:xfrm>
              <a:custGeom>
                <a:avLst/>
                <a:gdLst>
                  <a:gd name="T0" fmla="*/ 0 w 20000"/>
                  <a:gd name="T1" fmla="*/ 19524 h 20000"/>
                  <a:gd name="T2" fmla="*/ 0 w 20000"/>
                  <a:gd name="T3" fmla="*/ 14286 h 20000"/>
                  <a:gd name="T4" fmla="*/ 0 w 20000"/>
                  <a:gd name="T5" fmla="*/ 11905 h 20000"/>
                  <a:gd name="T6" fmla="*/ 0 w 20000"/>
                  <a:gd name="T7" fmla="*/ 6667 h 20000"/>
                  <a:gd name="T8" fmla="*/ 4444 w 20000"/>
                  <a:gd name="T9" fmla="*/ 6667 h 20000"/>
                  <a:gd name="T10" fmla="*/ 4444 w 20000"/>
                  <a:gd name="T11" fmla="*/ 4762 h 20000"/>
                  <a:gd name="T12" fmla="*/ 19259 w 20000"/>
                  <a:gd name="T13" fmla="*/ 0 h 20000"/>
                  <a:gd name="T14" fmla="*/ 19259 w 20000"/>
                  <a:gd name="T15" fmla="*/ 4762 h 20000"/>
                  <a:gd name="T16" fmla="*/ 11852 w 20000"/>
                  <a:gd name="T17" fmla="*/ 11905 h 20000"/>
                  <a:gd name="T18" fmla="*/ 19259 w 20000"/>
                  <a:gd name="T19" fmla="*/ 11905 h 20000"/>
                  <a:gd name="T20" fmla="*/ 11852 w 20000"/>
                  <a:gd name="T21" fmla="*/ 14286 h 20000"/>
                  <a:gd name="T22" fmla="*/ 0 w 20000"/>
                  <a:gd name="T23"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44" name="Freeform 282"/>
              <p:cNvSpPr>
                <a:spLocks/>
              </p:cNvSpPr>
              <p:nvPr/>
            </p:nvSpPr>
            <p:spPr bwMode="auto">
              <a:xfrm>
                <a:off x="4822825" y="2600325"/>
                <a:ext cx="26988" cy="20638"/>
              </a:xfrm>
              <a:custGeom>
                <a:avLst/>
                <a:gdLst>
                  <a:gd name="T0" fmla="*/ 16667 w 20000"/>
                  <a:gd name="T1" fmla="*/ 19375 h 20000"/>
                  <a:gd name="T2" fmla="*/ 11905 w 20000"/>
                  <a:gd name="T3" fmla="*/ 19375 h 20000"/>
                  <a:gd name="T4" fmla="*/ 16667 w 20000"/>
                  <a:gd name="T5" fmla="*/ 19375 h 20000"/>
                  <a:gd name="T6" fmla="*/ 9524 w 20000"/>
                  <a:gd name="T7" fmla="*/ 19375 h 20000"/>
                  <a:gd name="T8" fmla="*/ 4762 w 20000"/>
                  <a:gd name="T9" fmla="*/ 9375 h 20000"/>
                  <a:gd name="T10" fmla="*/ 0 w 20000"/>
                  <a:gd name="T11" fmla="*/ 9375 h 20000"/>
                  <a:gd name="T12" fmla="*/ 4762 w 20000"/>
                  <a:gd name="T13" fmla="*/ 0 h 20000"/>
                  <a:gd name="T14" fmla="*/ 9524 w 20000"/>
                  <a:gd name="T15" fmla="*/ 3750 h 20000"/>
                  <a:gd name="T16" fmla="*/ 9524 w 20000"/>
                  <a:gd name="T17" fmla="*/ 0 h 20000"/>
                  <a:gd name="T18" fmla="*/ 11905 w 20000"/>
                  <a:gd name="T19" fmla="*/ 0 h 20000"/>
                  <a:gd name="T20" fmla="*/ 11905 w 20000"/>
                  <a:gd name="T21" fmla="*/ 13125 h 20000"/>
                  <a:gd name="T22" fmla="*/ 19524 w 20000"/>
                  <a:gd name="T23" fmla="*/ 13125 h 20000"/>
                  <a:gd name="T24" fmla="*/ 16667 w 20000"/>
                  <a:gd name="T25"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45" name="Freeform 281"/>
              <p:cNvSpPr>
                <a:spLocks/>
              </p:cNvSpPr>
              <p:nvPr/>
            </p:nvSpPr>
            <p:spPr bwMode="auto">
              <a:xfrm>
                <a:off x="4949825" y="2473325"/>
                <a:ext cx="17463" cy="33338"/>
              </a:xfrm>
              <a:custGeom>
                <a:avLst/>
                <a:gdLst>
                  <a:gd name="T0" fmla="*/ 7407 w 20000"/>
                  <a:gd name="T1" fmla="*/ 19615 h 20000"/>
                  <a:gd name="T2" fmla="*/ 7407 w 20000"/>
                  <a:gd name="T3" fmla="*/ 11923 h 20000"/>
                  <a:gd name="T4" fmla="*/ 0 w 20000"/>
                  <a:gd name="T5" fmla="*/ 9615 h 20000"/>
                  <a:gd name="T6" fmla="*/ 7407 w 20000"/>
                  <a:gd name="T7" fmla="*/ 9615 h 20000"/>
                  <a:gd name="T8" fmla="*/ 0 w 20000"/>
                  <a:gd name="T9" fmla="*/ 2308 h 20000"/>
                  <a:gd name="T10" fmla="*/ 11852 w 20000"/>
                  <a:gd name="T11" fmla="*/ 0 h 20000"/>
                  <a:gd name="T12" fmla="*/ 11852 w 20000"/>
                  <a:gd name="T13" fmla="*/ 5769 h 20000"/>
                  <a:gd name="T14" fmla="*/ 19259 w 20000"/>
                  <a:gd name="T15" fmla="*/ 11923 h 20000"/>
                  <a:gd name="T16" fmla="*/ 7407 w 20000"/>
                  <a:gd name="T17"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46" name="Freeform 280"/>
              <p:cNvSpPr>
                <a:spLocks/>
              </p:cNvSpPr>
              <p:nvPr/>
            </p:nvSpPr>
            <p:spPr bwMode="auto">
              <a:xfrm>
                <a:off x="4818063" y="2397125"/>
                <a:ext cx="17462" cy="17463"/>
              </a:xfrm>
              <a:custGeom>
                <a:avLst/>
                <a:gdLst>
                  <a:gd name="T0" fmla="*/ 11852 w 20000"/>
                  <a:gd name="T1" fmla="*/ 19259 h 20000"/>
                  <a:gd name="T2" fmla="*/ 0 w 20000"/>
                  <a:gd name="T3" fmla="*/ 7407 h 20000"/>
                  <a:gd name="T4" fmla="*/ 4444 w 20000"/>
                  <a:gd name="T5" fmla="*/ 0 h 20000"/>
                  <a:gd name="T6" fmla="*/ 19259 w 20000"/>
                  <a:gd name="T7" fmla="*/ 11852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7407"/>
                    </a:lnTo>
                    <a:lnTo>
                      <a:pt x="4444" y="0"/>
                    </a:lnTo>
                    <a:lnTo>
                      <a:pt x="19259" y="11852"/>
                    </a:lnTo>
                    <a:lnTo>
                      <a:pt x="11852"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49" name="Freeform 279"/>
              <p:cNvSpPr>
                <a:spLocks/>
              </p:cNvSpPr>
              <p:nvPr/>
            </p:nvSpPr>
            <p:spPr bwMode="auto">
              <a:xfrm>
                <a:off x="4908550" y="2535238"/>
                <a:ext cx="17463" cy="11112"/>
              </a:xfrm>
              <a:custGeom>
                <a:avLst/>
                <a:gdLst>
                  <a:gd name="T0" fmla="*/ 19259 w 20000"/>
                  <a:gd name="T1" fmla="*/ 18824 h 20000"/>
                  <a:gd name="T2" fmla="*/ 0 w 20000"/>
                  <a:gd name="T3" fmla="*/ 18824 h 20000"/>
                  <a:gd name="T4" fmla="*/ 0 w 20000"/>
                  <a:gd name="T5" fmla="*/ 0 h 20000"/>
                  <a:gd name="T6" fmla="*/ 7407 w 20000"/>
                  <a:gd name="T7" fmla="*/ 11765 h 20000"/>
                  <a:gd name="T8" fmla="*/ 19259 w 20000"/>
                  <a:gd name="T9" fmla="*/ 11765 h 20000"/>
                  <a:gd name="T10" fmla="*/ 19259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259" y="18824"/>
                    </a:moveTo>
                    <a:lnTo>
                      <a:pt x="0" y="18824"/>
                    </a:lnTo>
                    <a:lnTo>
                      <a:pt x="0" y="0"/>
                    </a:lnTo>
                    <a:lnTo>
                      <a:pt x="7407" y="11765"/>
                    </a:lnTo>
                    <a:lnTo>
                      <a:pt x="19259" y="11765"/>
                    </a:lnTo>
                    <a:lnTo>
                      <a:pt x="19259"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52" name="Freeform 278"/>
              <p:cNvSpPr>
                <a:spLocks/>
              </p:cNvSpPr>
              <p:nvPr/>
            </p:nvSpPr>
            <p:spPr bwMode="auto">
              <a:xfrm>
                <a:off x="4808538" y="2611438"/>
                <a:ext cx="4762" cy="11112"/>
              </a:xfrm>
              <a:custGeom>
                <a:avLst/>
                <a:gdLst>
                  <a:gd name="T0" fmla="*/ 17143 w 20000"/>
                  <a:gd name="T1" fmla="*/ 18824 h 20000"/>
                  <a:gd name="T2" fmla="*/ 0 w 20000"/>
                  <a:gd name="T3" fmla="*/ 18824 h 20000"/>
                  <a:gd name="T4" fmla="*/ 0 w 20000"/>
                  <a:gd name="T5" fmla="*/ 0 h 20000"/>
                  <a:gd name="T6" fmla="*/ 17143 w 20000"/>
                  <a:gd name="T7" fmla="*/ 7059 h 20000"/>
                  <a:gd name="T8" fmla="*/ 17143 w 20000"/>
                  <a:gd name="T9" fmla="*/ 18824 h 20000"/>
                </a:gdLst>
                <a:ahLst/>
                <a:cxnLst>
                  <a:cxn ang="0">
                    <a:pos x="T0" y="T1"/>
                  </a:cxn>
                  <a:cxn ang="0">
                    <a:pos x="T2" y="T3"/>
                  </a:cxn>
                  <a:cxn ang="0">
                    <a:pos x="T4" y="T5"/>
                  </a:cxn>
                  <a:cxn ang="0">
                    <a:pos x="T6" y="T7"/>
                  </a:cxn>
                  <a:cxn ang="0">
                    <a:pos x="T8" y="T9"/>
                  </a:cxn>
                </a:cxnLst>
                <a:rect l="0" t="0" r="r" b="b"/>
                <a:pathLst>
                  <a:path w="20000" h="20000">
                    <a:moveTo>
                      <a:pt x="17143" y="18824"/>
                    </a:moveTo>
                    <a:lnTo>
                      <a:pt x="0" y="18824"/>
                    </a:lnTo>
                    <a:lnTo>
                      <a:pt x="0" y="0"/>
                    </a:lnTo>
                    <a:lnTo>
                      <a:pt x="17143" y="7059"/>
                    </a:lnTo>
                    <a:lnTo>
                      <a:pt x="1714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53" name="Freeform 277"/>
              <p:cNvSpPr>
                <a:spLocks/>
              </p:cNvSpPr>
              <p:nvPr/>
            </p:nvSpPr>
            <p:spPr bwMode="auto">
              <a:xfrm>
                <a:off x="4802188" y="2600325"/>
                <a:ext cx="11112" cy="4763"/>
              </a:xfrm>
              <a:custGeom>
                <a:avLst/>
                <a:gdLst>
                  <a:gd name="T0" fmla="*/ 18824 w 20000"/>
                  <a:gd name="T1" fmla="*/ 17143 h 20000"/>
                  <a:gd name="T2" fmla="*/ 0 w 20000"/>
                  <a:gd name="T3" fmla="*/ 0 h 20000"/>
                  <a:gd name="T4" fmla="*/ 18824 w 20000"/>
                  <a:gd name="T5" fmla="*/ 0 h 20000"/>
                  <a:gd name="T6" fmla="*/ 18824 w 20000"/>
                  <a:gd name="T7" fmla="*/ 17143 h 20000"/>
                </a:gdLst>
                <a:ahLst/>
                <a:cxnLst>
                  <a:cxn ang="0">
                    <a:pos x="T0" y="T1"/>
                  </a:cxn>
                  <a:cxn ang="0">
                    <a:pos x="T2" y="T3"/>
                  </a:cxn>
                  <a:cxn ang="0">
                    <a:pos x="T4" y="T5"/>
                  </a:cxn>
                  <a:cxn ang="0">
                    <a:pos x="T6" y="T7"/>
                  </a:cxn>
                </a:cxnLst>
                <a:rect l="0" t="0" r="r" b="b"/>
                <a:pathLst>
                  <a:path w="20000" h="20000">
                    <a:moveTo>
                      <a:pt x="18824" y="17143"/>
                    </a:moveTo>
                    <a:lnTo>
                      <a:pt x="0" y="0"/>
                    </a:lnTo>
                    <a:lnTo>
                      <a:pt x="18824" y="0"/>
                    </a:lnTo>
                    <a:lnTo>
                      <a:pt x="18824" y="1714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54" name="Freeform 276"/>
              <p:cNvSpPr>
                <a:spLocks/>
              </p:cNvSpPr>
              <p:nvPr/>
            </p:nvSpPr>
            <p:spPr bwMode="auto">
              <a:xfrm>
                <a:off x="4724400" y="2697163"/>
                <a:ext cx="115888" cy="149225"/>
              </a:xfrm>
              <a:custGeom>
                <a:avLst/>
                <a:gdLst>
                  <a:gd name="T0" fmla="*/ 12527 w 20000"/>
                  <a:gd name="T1" fmla="*/ 2564 h 20000"/>
                  <a:gd name="T2" fmla="*/ 11868 w 20000"/>
                  <a:gd name="T3" fmla="*/ 3932 h 20000"/>
                  <a:gd name="T4" fmla="*/ 14725 w 20000"/>
                  <a:gd name="T5" fmla="*/ 6154 h 20000"/>
                  <a:gd name="T6" fmla="*/ 15385 w 20000"/>
                  <a:gd name="T7" fmla="*/ 4872 h 20000"/>
                  <a:gd name="T8" fmla="*/ 18132 w 20000"/>
                  <a:gd name="T9" fmla="*/ 6154 h 20000"/>
                  <a:gd name="T10" fmla="*/ 19890 w 20000"/>
                  <a:gd name="T11" fmla="*/ 7009 h 20000"/>
                  <a:gd name="T12" fmla="*/ 18132 w 20000"/>
                  <a:gd name="T13" fmla="*/ 7009 h 20000"/>
                  <a:gd name="T14" fmla="*/ 19231 w 20000"/>
                  <a:gd name="T15" fmla="*/ 10598 h 20000"/>
                  <a:gd name="T16" fmla="*/ 19231 w 20000"/>
                  <a:gd name="T17" fmla="*/ 13248 h 20000"/>
                  <a:gd name="T18" fmla="*/ 18132 w 20000"/>
                  <a:gd name="T19" fmla="*/ 14957 h 20000"/>
                  <a:gd name="T20" fmla="*/ 15385 w 20000"/>
                  <a:gd name="T21" fmla="*/ 17265 h 20000"/>
                  <a:gd name="T22" fmla="*/ 9560 w 20000"/>
                  <a:gd name="T23" fmla="*/ 18974 h 20000"/>
                  <a:gd name="T24" fmla="*/ 8022 w 20000"/>
                  <a:gd name="T25" fmla="*/ 18974 h 20000"/>
                  <a:gd name="T26" fmla="*/ 3297 w 20000"/>
                  <a:gd name="T27" fmla="*/ 19915 h 20000"/>
                  <a:gd name="T28" fmla="*/ 3297 w 20000"/>
                  <a:gd name="T29" fmla="*/ 18547 h 20000"/>
                  <a:gd name="T30" fmla="*/ 440 w 20000"/>
                  <a:gd name="T31" fmla="*/ 17607 h 20000"/>
                  <a:gd name="T32" fmla="*/ 0 w 20000"/>
                  <a:gd name="T33" fmla="*/ 17265 h 20000"/>
                  <a:gd name="T34" fmla="*/ 2857 w 20000"/>
                  <a:gd name="T35" fmla="*/ 16325 h 20000"/>
                  <a:gd name="T36" fmla="*/ 3297 w 20000"/>
                  <a:gd name="T37" fmla="*/ 14957 h 20000"/>
                  <a:gd name="T38" fmla="*/ 7363 w 20000"/>
                  <a:gd name="T39" fmla="*/ 14103 h 20000"/>
                  <a:gd name="T40" fmla="*/ 5055 w 20000"/>
                  <a:gd name="T41" fmla="*/ 14103 h 20000"/>
                  <a:gd name="T42" fmla="*/ 4505 w 20000"/>
                  <a:gd name="T43" fmla="*/ 13248 h 20000"/>
                  <a:gd name="T44" fmla="*/ 6264 w 20000"/>
                  <a:gd name="T45" fmla="*/ 11453 h 20000"/>
                  <a:gd name="T46" fmla="*/ 1648 w 20000"/>
                  <a:gd name="T47" fmla="*/ 9231 h 20000"/>
                  <a:gd name="T48" fmla="*/ 4505 w 20000"/>
                  <a:gd name="T49" fmla="*/ 8376 h 20000"/>
                  <a:gd name="T50" fmla="*/ 2857 w 20000"/>
                  <a:gd name="T51" fmla="*/ 6154 h 20000"/>
                  <a:gd name="T52" fmla="*/ 2857 w 20000"/>
                  <a:gd name="T53" fmla="*/ 5726 h 20000"/>
                  <a:gd name="T54" fmla="*/ 6264 w 20000"/>
                  <a:gd name="T55" fmla="*/ 6154 h 20000"/>
                  <a:gd name="T56" fmla="*/ 9121 w 20000"/>
                  <a:gd name="T57" fmla="*/ 5726 h 20000"/>
                  <a:gd name="T58" fmla="*/ 10769 w 20000"/>
                  <a:gd name="T59" fmla="*/ 3932 h 20000"/>
                  <a:gd name="T60" fmla="*/ 8022 w 20000"/>
                  <a:gd name="T61" fmla="*/ 3504 h 20000"/>
                  <a:gd name="T62" fmla="*/ 9560 w 20000"/>
                  <a:gd name="T63" fmla="*/ 2222 h 20000"/>
                  <a:gd name="T64" fmla="*/ 14725 w 20000"/>
                  <a:gd name="T65" fmla="*/ 0 h 20000"/>
                  <a:gd name="T66" fmla="*/ 14725 w 20000"/>
                  <a:gd name="T67" fmla="*/ 22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58" name="Freeform 275"/>
              <p:cNvSpPr>
                <a:spLocks/>
              </p:cNvSpPr>
              <p:nvPr/>
            </p:nvSpPr>
            <p:spPr bwMode="auto">
              <a:xfrm>
                <a:off x="4433888" y="2187575"/>
                <a:ext cx="250825" cy="152400"/>
              </a:xfrm>
              <a:custGeom>
                <a:avLst/>
                <a:gdLst>
                  <a:gd name="T0" fmla="*/ 7342 w 20000"/>
                  <a:gd name="T1" fmla="*/ 18583 h 20000"/>
                  <a:gd name="T2" fmla="*/ 2582 w 20000"/>
                  <a:gd name="T3" fmla="*/ 17333 h 20000"/>
                  <a:gd name="T4" fmla="*/ 3089 w 20000"/>
                  <a:gd name="T5" fmla="*/ 16000 h 20000"/>
                  <a:gd name="T6" fmla="*/ 3392 w 20000"/>
                  <a:gd name="T7" fmla="*/ 12917 h 20000"/>
                  <a:gd name="T8" fmla="*/ 1013 w 20000"/>
                  <a:gd name="T9" fmla="*/ 10750 h 20000"/>
                  <a:gd name="T10" fmla="*/ 2582 w 20000"/>
                  <a:gd name="T11" fmla="*/ 9500 h 20000"/>
                  <a:gd name="T12" fmla="*/ 5266 w 20000"/>
                  <a:gd name="T13" fmla="*/ 9083 h 20000"/>
                  <a:gd name="T14" fmla="*/ 3899 w 20000"/>
                  <a:gd name="T15" fmla="*/ 8167 h 20000"/>
                  <a:gd name="T16" fmla="*/ 3089 w 20000"/>
                  <a:gd name="T17" fmla="*/ 5583 h 20000"/>
                  <a:gd name="T18" fmla="*/ 0 w 20000"/>
                  <a:gd name="T19" fmla="*/ 6083 h 20000"/>
                  <a:gd name="T20" fmla="*/ 1823 w 20000"/>
                  <a:gd name="T21" fmla="*/ 5583 h 20000"/>
                  <a:gd name="T22" fmla="*/ 1316 w 20000"/>
                  <a:gd name="T23" fmla="*/ 3917 h 20000"/>
                  <a:gd name="T24" fmla="*/ 2076 w 20000"/>
                  <a:gd name="T25" fmla="*/ 1750 h 20000"/>
                  <a:gd name="T26" fmla="*/ 3899 w 20000"/>
                  <a:gd name="T27" fmla="*/ 3417 h 20000"/>
                  <a:gd name="T28" fmla="*/ 4456 w 20000"/>
                  <a:gd name="T29" fmla="*/ 0 h 20000"/>
                  <a:gd name="T30" fmla="*/ 5468 w 20000"/>
                  <a:gd name="T31" fmla="*/ 5583 h 20000"/>
                  <a:gd name="T32" fmla="*/ 6785 w 20000"/>
                  <a:gd name="T33" fmla="*/ 5583 h 20000"/>
                  <a:gd name="T34" fmla="*/ 7848 w 20000"/>
                  <a:gd name="T35" fmla="*/ 6083 h 20000"/>
                  <a:gd name="T36" fmla="*/ 8152 w 20000"/>
                  <a:gd name="T37" fmla="*/ 2583 h 20000"/>
                  <a:gd name="T38" fmla="*/ 9418 w 20000"/>
                  <a:gd name="T39" fmla="*/ 4750 h 20000"/>
                  <a:gd name="T40" fmla="*/ 10228 w 20000"/>
                  <a:gd name="T41" fmla="*/ 2583 h 20000"/>
                  <a:gd name="T42" fmla="*/ 12051 w 20000"/>
                  <a:gd name="T43" fmla="*/ 4750 h 20000"/>
                  <a:gd name="T44" fmla="*/ 12810 w 20000"/>
                  <a:gd name="T45" fmla="*/ 3917 h 20000"/>
                  <a:gd name="T46" fmla="*/ 14430 w 20000"/>
                  <a:gd name="T47" fmla="*/ 3417 h 20000"/>
                  <a:gd name="T48" fmla="*/ 14937 w 20000"/>
                  <a:gd name="T49" fmla="*/ 1333 h 20000"/>
                  <a:gd name="T50" fmla="*/ 16253 w 20000"/>
                  <a:gd name="T51" fmla="*/ 2583 h 20000"/>
                  <a:gd name="T52" fmla="*/ 17570 w 20000"/>
                  <a:gd name="T53" fmla="*/ 3417 h 20000"/>
                  <a:gd name="T54" fmla="*/ 17873 w 20000"/>
                  <a:gd name="T55" fmla="*/ 5583 h 20000"/>
                  <a:gd name="T56" fmla="*/ 19949 w 20000"/>
                  <a:gd name="T57" fmla="*/ 8167 h 20000"/>
                  <a:gd name="T58" fmla="*/ 19646 w 20000"/>
                  <a:gd name="T59" fmla="*/ 10333 h 20000"/>
                  <a:gd name="T60" fmla="*/ 18380 w 20000"/>
                  <a:gd name="T61" fmla="*/ 12917 h 20000"/>
                  <a:gd name="T62" fmla="*/ 16253 w 20000"/>
                  <a:gd name="T63" fmla="*/ 15167 h 20000"/>
                  <a:gd name="T64" fmla="*/ 13367 w 20000"/>
                  <a:gd name="T65" fmla="*/ 18167 h 20000"/>
                  <a:gd name="T66" fmla="*/ 9924 w 20000"/>
                  <a:gd name="T67" fmla="*/ 19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2" name="Freeform 274"/>
              <p:cNvSpPr>
                <a:spLocks/>
              </p:cNvSpPr>
              <p:nvPr/>
            </p:nvSpPr>
            <p:spPr bwMode="auto">
              <a:xfrm>
                <a:off x="5167313" y="3008313"/>
                <a:ext cx="315912" cy="319087"/>
              </a:xfrm>
              <a:custGeom>
                <a:avLst/>
                <a:gdLst>
                  <a:gd name="T0" fmla="*/ 7470 w 20000"/>
                  <a:gd name="T1" fmla="*/ 636 h 20000"/>
                  <a:gd name="T2" fmla="*/ 8514 w 20000"/>
                  <a:gd name="T3" fmla="*/ 0 h 20000"/>
                  <a:gd name="T4" fmla="*/ 10161 w 20000"/>
                  <a:gd name="T5" fmla="*/ 636 h 20000"/>
                  <a:gd name="T6" fmla="*/ 11406 w 20000"/>
                  <a:gd name="T7" fmla="*/ 1431 h 20000"/>
                  <a:gd name="T8" fmla="*/ 12249 w 20000"/>
                  <a:gd name="T9" fmla="*/ 2664 h 20000"/>
                  <a:gd name="T10" fmla="*/ 12249 w 20000"/>
                  <a:gd name="T11" fmla="*/ 3698 h 20000"/>
                  <a:gd name="T12" fmla="*/ 11245 w 20000"/>
                  <a:gd name="T13" fmla="*/ 3062 h 20000"/>
                  <a:gd name="T14" fmla="*/ 10602 w 20000"/>
                  <a:gd name="T15" fmla="*/ 3300 h 20000"/>
                  <a:gd name="T16" fmla="*/ 9116 w 20000"/>
                  <a:gd name="T17" fmla="*/ 3897 h 20000"/>
                  <a:gd name="T18" fmla="*/ 9116 w 20000"/>
                  <a:gd name="T19" fmla="*/ 4930 h 20000"/>
                  <a:gd name="T20" fmla="*/ 11406 w 20000"/>
                  <a:gd name="T21" fmla="*/ 8032 h 20000"/>
                  <a:gd name="T22" fmla="*/ 14940 w 20000"/>
                  <a:gd name="T23" fmla="*/ 11292 h 20000"/>
                  <a:gd name="T24" fmla="*/ 15783 w 20000"/>
                  <a:gd name="T25" fmla="*/ 11690 h 20000"/>
                  <a:gd name="T26" fmla="*/ 15582 w 20000"/>
                  <a:gd name="T27" fmla="*/ 12326 h 20000"/>
                  <a:gd name="T28" fmla="*/ 18474 w 20000"/>
                  <a:gd name="T29" fmla="*/ 13559 h 20000"/>
                  <a:gd name="T30" fmla="*/ 19960 w 20000"/>
                  <a:gd name="T31" fmla="*/ 15626 h 20000"/>
                  <a:gd name="T32" fmla="*/ 18876 w 20000"/>
                  <a:gd name="T33" fmla="*/ 15229 h 20000"/>
                  <a:gd name="T34" fmla="*/ 17430 w 20000"/>
                  <a:gd name="T35" fmla="*/ 14394 h 20000"/>
                  <a:gd name="T36" fmla="*/ 16586 w 20000"/>
                  <a:gd name="T37" fmla="*/ 16064 h 20000"/>
                  <a:gd name="T38" fmla="*/ 17430 w 20000"/>
                  <a:gd name="T39" fmla="*/ 16223 h 20000"/>
                  <a:gd name="T40" fmla="*/ 16827 w 20000"/>
                  <a:gd name="T41" fmla="*/ 17853 h 20000"/>
                  <a:gd name="T42" fmla="*/ 16185 w 20000"/>
                  <a:gd name="T43" fmla="*/ 19563 h 20000"/>
                  <a:gd name="T44" fmla="*/ 15582 w 20000"/>
                  <a:gd name="T45" fmla="*/ 19324 h 20000"/>
                  <a:gd name="T46" fmla="*/ 15783 w 20000"/>
                  <a:gd name="T47" fmla="*/ 18330 h 20000"/>
                  <a:gd name="T48" fmla="*/ 15181 w 20000"/>
                  <a:gd name="T49" fmla="*/ 15229 h 20000"/>
                  <a:gd name="T50" fmla="*/ 14137 w 20000"/>
                  <a:gd name="T51" fmla="*/ 14990 h 20000"/>
                  <a:gd name="T52" fmla="*/ 13896 w 20000"/>
                  <a:gd name="T53" fmla="*/ 13956 h 20000"/>
                  <a:gd name="T54" fmla="*/ 12892 w 20000"/>
                  <a:gd name="T55" fmla="*/ 13559 h 20000"/>
                  <a:gd name="T56" fmla="*/ 12249 w 20000"/>
                  <a:gd name="T57" fmla="*/ 13360 h 20000"/>
                  <a:gd name="T58" fmla="*/ 10763 w 20000"/>
                  <a:gd name="T59" fmla="*/ 12565 h 20000"/>
                  <a:gd name="T60" fmla="*/ 8715 w 20000"/>
                  <a:gd name="T61" fmla="*/ 10895 h 20000"/>
                  <a:gd name="T62" fmla="*/ 7470 w 20000"/>
                  <a:gd name="T63" fmla="*/ 9662 h 20000"/>
                  <a:gd name="T64" fmla="*/ 6225 w 20000"/>
                  <a:gd name="T65" fmla="*/ 9264 h 20000"/>
                  <a:gd name="T66" fmla="*/ 6225 w 20000"/>
                  <a:gd name="T67" fmla="*/ 8191 h 20000"/>
                  <a:gd name="T68" fmla="*/ 5382 w 20000"/>
                  <a:gd name="T69" fmla="*/ 6561 h 20000"/>
                  <a:gd name="T70" fmla="*/ 3534 w 20000"/>
                  <a:gd name="T71" fmla="*/ 6402 h 20000"/>
                  <a:gd name="T72" fmla="*/ 2048 w 20000"/>
                  <a:gd name="T73" fmla="*/ 7396 h 20000"/>
                  <a:gd name="T74" fmla="*/ 1888 w 20000"/>
                  <a:gd name="T75" fmla="*/ 6958 h 20000"/>
                  <a:gd name="T76" fmla="*/ 1446 w 20000"/>
                  <a:gd name="T77" fmla="*/ 6561 h 20000"/>
                  <a:gd name="T78" fmla="*/ 402 w 20000"/>
                  <a:gd name="T79" fmla="*/ 4692 h 20000"/>
                  <a:gd name="T80" fmla="*/ 803 w 20000"/>
                  <a:gd name="T81" fmla="*/ 4294 h 20000"/>
                  <a:gd name="T82" fmla="*/ 803 w 20000"/>
                  <a:gd name="T83" fmla="*/ 2664 h 20000"/>
                  <a:gd name="T84" fmla="*/ 2048 w 20000"/>
                  <a:gd name="T85" fmla="*/ 2664 h 20000"/>
                  <a:gd name="T86" fmla="*/ 4177 w 20000"/>
                  <a:gd name="T87" fmla="*/ 2266 h 20000"/>
                  <a:gd name="T88" fmla="*/ 4337 w 20000"/>
                  <a:gd name="T89" fmla="*/ 1431 h 20000"/>
                  <a:gd name="T90" fmla="*/ 5181 w 20000"/>
                  <a:gd name="T91" fmla="*/ 1630 h 20000"/>
                  <a:gd name="T92" fmla="*/ 5823 w 20000"/>
                  <a:gd name="T93" fmla="*/ 2028 h 20000"/>
                  <a:gd name="T94" fmla="*/ 6225 w 20000"/>
                  <a:gd name="T95" fmla="*/ 14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3" name="Freeform 273"/>
              <p:cNvSpPr>
                <a:spLocks/>
              </p:cNvSpPr>
              <p:nvPr/>
            </p:nvSpPr>
            <p:spPr bwMode="auto">
              <a:xfrm>
                <a:off x="5327650" y="3317875"/>
                <a:ext cx="76200" cy="47625"/>
              </a:xfrm>
              <a:custGeom>
                <a:avLst/>
                <a:gdLst>
                  <a:gd name="T0" fmla="*/ 18167 w 20000"/>
                  <a:gd name="T1" fmla="*/ 19730 h 20000"/>
                  <a:gd name="T2" fmla="*/ 13833 w 20000"/>
                  <a:gd name="T3" fmla="*/ 18108 h 20000"/>
                  <a:gd name="T4" fmla="*/ 12000 w 20000"/>
                  <a:gd name="T5" fmla="*/ 15405 h 20000"/>
                  <a:gd name="T6" fmla="*/ 8667 w 20000"/>
                  <a:gd name="T7" fmla="*/ 12703 h 20000"/>
                  <a:gd name="T8" fmla="*/ 2667 w 20000"/>
                  <a:gd name="T9" fmla="*/ 8378 h 20000"/>
                  <a:gd name="T10" fmla="*/ 0 w 20000"/>
                  <a:gd name="T11" fmla="*/ 7027 h 20000"/>
                  <a:gd name="T12" fmla="*/ 0 w 20000"/>
                  <a:gd name="T13" fmla="*/ 1622 h 20000"/>
                  <a:gd name="T14" fmla="*/ 1833 w 20000"/>
                  <a:gd name="T15" fmla="*/ 0 h 20000"/>
                  <a:gd name="T16" fmla="*/ 2667 w 20000"/>
                  <a:gd name="T17" fmla="*/ 1622 h 20000"/>
                  <a:gd name="T18" fmla="*/ 4500 w 20000"/>
                  <a:gd name="T19" fmla="*/ 0 h 20000"/>
                  <a:gd name="T20" fmla="*/ 5167 w 20000"/>
                  <a:gd name="T21" fmla="*/ 0 h 20000"/>
                  <a:gd name="T22" fmla="*/ 9500 w 20000"/>
                  <a:gd name="T23" fmla="*/ 1622 h 20000"/>
                  <a:gd name="T24" fmla="*/ 19833 w 20000"/>
                  <a:gd name="T25" fmla="*/ 0 h 20000"/>
                  <a:gd name="T26" fmla="*/ 19833 w 20000"/>
                  <a:gd name="T27" fmla="*/ 4324 h 20000"/>
                  <a:gd name="T28" fmla="*/ 18167 w 20000"/>
                  <a:gd name="T29" fmla="*/ 8378 h 20000"/>
                  <a:gd name="T30" fmla="*/ 19833 w 20000"/>
                  <a:gd name="T31" fmla="*/ 15405 h 20000"/>
                  <a:gd name="T32" fmla="*/ 18167 w 20000"/>
                  <a:gd name="T33"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4" name="Freeform 272"/>
              <p:cNvSpPr>
                <a:spLocks/>
              </p:cNvSpPr>
              <p:nvPr/>
            </p:nvSpPr>
            <p:spPr bwMode="auto">
              <a:xfrm>
                <a:off x="5207000" y="3216275"/>
                <a:ext cx="47625" cy="76200"/>
              </a:xfrm>
              <a:custGeom>
                <a:avLst/>
                <a:gdLst>
                  <a:gd name="T0" fmla="*/ 8378 w 20000"/>
                  <a:gd name="T1" fmla="*/ 19833 h 20000"/>
                  <a:gd name="T2" fmla="*/ 4324 w 20000"/>
                  <a:gd name="T3" fmla="*/ 18167 h 20000"/>
                  <a:gd name="T4" fmla="*/ 4324 w 20000"/>
                  <a:gd name="T5" fmla="*/ 13667 h 20000"/>
                  <a:gd name="T6" fmla="*/ 4324 w 20000"/>
                  <a:gd name="T7" fmla="*/ 13000 h 20000"/>
                  <a:gd name="T8" fmla="*/ 4324 w 20000"/>
                  <a:gd name="T9" fmla="*/ 9500 h 20000"/>
                  <a:gd name="T10" fmla="*/ 4324 w 20000"/>
                  <a:gd name="T11" fmla="*/ 8500 h 20000"/>
                  <a:gd name="T12" fmla="*/ 0 w 20000"/>
                  <a:gd name="T13" fmla="*/ 4333 h 20000"/>
                  <a:gd name="T14" fmla="*/ 1622 w 20000"/>
                  <a:gd name="T15" fmla="*/ 2667 h 20000"/>
                  <a:gd name="T16" fmla="*/ 4324 w 20000"/>
                  <a:gd name="T17" fmla="*/ 2667 h 20000"/>
                  <a:gd name="T18" fmla="*/ 12703 w 20000"/>
                  <a:gd name="T19" fmla="*/ 0 h 20000"/>
                  <a:gd name="T20" fmla="*/ 15676 w 20000"/>
                  <a:gd name="T21" fmla="*/ 0 h 20000"/>
                  <a:gd name="T22" fmla="*/ 19730 w 20000"/>
                  <a:gd name="T23" fmla="*/ 6167 h 20000"/>
                  <a:gd name="T24" fmla="*/ 18378 w 20000"/>
                  <a:gd name="T25" fmla="*/ 6833 h 20000"/>
                  <a:gd name="T26" fmla="*/ 18378 w 20000"/>
                  <a:gd name="T27" fmla="*/ 8500 h 20000"/>
                  <a:gd name="T28" fmla="*/ 15676 w 20000"/>
                  <a:gd name="T29" fmla="*/ 18167 h 20000"/>
                  <a:gd name="T30" fmla="*/ 11622 w 20000"/>
                  <a:gd name="T31" fmla="*/ 16333 h 20000"/>
                  <a:gd name="T32" fmla="*/ 8378 w 20000"/>
                  <a:gd name="T33" fmla="*/ 198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 name="Freeform 271"/>
              <p:cNvSpPr>
                <a:spLocks/>
              </p:cNvSpPr>
              <p:nvPr/>
            </p:nvSpPr>
            <p:spPr bwMode="auto">
              <a:xfrm>
                <a:off x="5140325" y="2892425"/>
                <a:ext cx="23813" cy="26988"/>
              </a:xfrm>
              <a:custGeom>
                <a:avLst/>
                <a:gdLst>
                  <a:gd name="T0" fmla="*/ 0 w 20000"/>
                  <a:gd name="T1" fmla="*/ 19524 h 20000"/>
                  <a:gd name="T2" fmla="*/ 0 w 20000"/>
                  <a:gd name="T3" fmla="*/ 7143 h 20000"/>
                  <a:gd name="T4" fmla="*/ 5405 w 20000"/>
                  <a:gd name="T5" fmla="*/ 2857 h 20000"/>
                  <a:gd name="T6" fmla="*/ 14054 w 20000"/>
                  <a:gd name="T7" fmla="*/ 0 h 20000"/>
                  <a:gd name="T8" fmla="*/ 10811 w 20000"/>
                  <a:gd name="T9" fmla="*/ 7143 h 20000"/>
                  <a:gd name="T10" fmla="*/ 19459 w 20000"/>
                  <a:gd name="T11" fmla="*/ 10000 h 20000"/>
                  <a:gd name="T12" fmla="*/ 19459 w 20000"/>
                  <a:gd name="T13" fmla="*/ 19524 h 20000"/>
                  <a:gd name="T14" fmla="*/ 10811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 name="Freeform 270"/>
              <p:cNvSpPr>
                <a:spLocks/>
              </p:cNvSpPr>
              <p:nvPr/>
            </p:nvSpPr>
            <p:spPr bwMode="auto">
              <a:xfrm>
                <a:off x="5373688" y="3386138"/>
                <a:ext cx="7937" cy="11112"/>
              </a:xfrm>
              <a:custGeom>
                <a:avLst/>
                <a:gdLst>
                  <a:gd name="T0" fmla="*/ 18333 w 20000"/>
                  <a:gd name="T1" fmla="*/ 18824 h 20000"/>
                  <a:gd name="T2" fmla="*/ 0 w 20000"/>
                  <a:gd name="T3" fmla="*/ 0 h 20000"/>
                  <a:gd name="T4" fmla="*/ 18333 w 20000"/>
                  <a:gd name="T5" fmla="*/ 7059 h 20000"/>
                  <a:gd name="T6" fmla="*/ 18333 w 20000"/>
                  <a:gd name="T7" fmla="*/ 18824 h 20000"/>
                </a:gdLst>
                <a:ahLst/>
                <a:cxnLst>
                  <a:cxn ang="0">
                    <a:pos x="T0" y="T1"/>
                  </a:cxn>
                  <a:cxn ang="0">
                    <a:pos x="T2" y="T3"/>
                  </a:cxn>
                  <a:cxn ang="0">
                    <a:pos x="T4" y="T5"/>
                  </a:cxn>
                  <a:cxn ang="0">
                    <a:pos x="T6" y="T7"/>
                  </a:cxn>
                </a:cxnLst>
                <a:rect l="0" t="0" r="r" b="b"/>
                <a:pathLst>
                  <a:path w="20000" h="20000">
                    <a:moveTo>
                      <a:pt x="18333" y="18824"/>
                    </a:moveTo>
                    <a:lnTo>
                      <a:pt x="0" y="0"/>
                    </a:lnTo>
                    <a:lnTo>
                      <a:pt x="18333" y="7059"/>
                    </a:lnTo>
                    <a:lnTo>
                      <a:pt x="1833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 name="Freeform 269"/>
              <p:cNvSpPr>
                <a:spLocks/>
              </p:cNvSpPr>
              <p:nvPr/>
            </p:nvSpPr>
            <p:spPr bwMode="auto">
              <a:xfrm>
                <a:off x="5084763" y="2765425"/>
                <a:ext cx="95250" cy="112713"/>
              </a:xfrm>
              <a:custGeom>
                <a:avLst/>
                <a:gdLst>
                  <a:gd name="T0" fmla="*/ 0 w 20000"/>
                  <a:gd name="T1" fmla="*/ 15706 h 20000"/>
                  <a:gd name="T2" fmla="*/ 0 w 20000"/>
                  <a:gd name="T3" fmla="*/ 14124 h 20000"/>
                  <a:gd name="T4" fmla="*/ 1867 w 20000"/>
                  <a:gd name="T5" fmla="*/ 12881 h 20000"/>
                  <a:gd name="T6" fmla="*/ 5467 w 20000"/>
                  <a:gd name="T7" fmla="*/ 12881 h 20000"/>
                  <a:gd name="T8" fmla="*/ 2667 w 20000"/>
                  <a:gd name="T9" fmla="*/ 12316 h 20000"/>
                  <a:gd name="T10" fmla="*/ 1867 w 20000"/>
                  <a:gd name="T11" fmla="*/ 11073 h 20000"/>
                  <a:gd name="T12" fmla="*/ 4000 w 20000"/>
                  <a:gd name="T13" fmla="*/ 8136 h 20000"/>
                  <a:gd name="T14" fmla="*/ 5467 w 20000"/>
                  <a:gd name="T15" fmla="*/ 3503 h 20000"/>
                  <a:gd name="T16" fmla="*/ 7600 w 20000"/>
                  <a:gd name="T17" fmla="*/ 6441 h 20000"/>
                  <a:gd name="T18" fmla="*/ 8933 w 20000"/>
                  <a:gd name="T19" fmla="*/ 9266 h 20000"/>
                  <a:gd name="T20" fmla="*/ 10933 w 20000"/>
                  <a:gd name="T21" fmla="*/ 10621 h 20000"/>
                  <a:gd name="T22" fmla="*/ 9600 w 20000"/>
                  <a:gd name="T23" fmla="*/ 7571 h 20000"/>
                  <a:gd name="T24" fmla="*/ 10933 w 20000"/>
                  <a:gd name="T25" fmla="*/ 5311 h 20000"/>
                  <a:gd name="T26" fmla="*/ 9600 w 20000"/>
                  <a:gd name="T27" fmla="*/ 5311 h 20000"/>
                  <a:gd name="T28" fmla="*/ 9600 w 20000"/>
                  <a:gd name="T29" fmla="*/ 3503 h 20000"/>
                  <a:gd name="T30" fmla="*/ 13067 w 20000"/>
                  <a:gd name="T31" fmla="*/ 1808 h 20000"/>
                  <a:gd name="T32" fmla="*/ 16400 w 20000"/>
                  <a:gd name="T33" fmla="*/ 678 h 20000"/>
                  <a:gd name="T34" fmla="*/ 17200 w 20000"/>
                  <a:gd name="T35" fmla="*/ 2938 h 20000"/>
                  <a:gd name="T36" fmla="*/ 17200 w 20000"/>
                  <a:gd name="T37" fmla="*/ 1808 h 20000"/>
                  <a:gd name="T38" fmla="*/ 18533 w 20000"/>
                  <a:gd name="T39" fmla="*/ 0 h 20000"/>
                  <a:gd name="T40" fmla="*/ 19867 w 20000"/>
                  <a:gd name="T41" fmla="*/ 3503 h 20000"/>
                  <a:gd name="T42" fmla="*/ 18533 w 20000"/>
                  <a:gd name="T43" fmla="*/ 6441 h 20000"/>
                  <a:gd name="T44" fmla="*/ 16400 w 20000"/>
                  <a:gd name="T45" fmla="*/ 6441 h 20000"/>
                  <a:gd name="T46" fmla="*/ 17200 w 20000"/>
                  <a:gd name="T47" fmla="*/ 11073 h 20000"/>
                  <a:gd name="T48" fmla="*/ 15067 w 20000"/>
                  <a:gd name="T49" fmla="*/ 11073 h 20000"/>
                  <a:gd name="T50" fmla="*/ 13067 w 20000"/>
                  <a:gd name="T51" fmla="*/ 12316 h 20000"/>
                  <a:gd name="T52" fmla="*/ 15067 w 20000"/>
                  <a:gd name="T53" fmla="*/ 15254 h 20000"/>
                  <a:gd name="T54" fmla="*/ 14400 w 20000"/>
                  <a:gd name="T55" fmla="*/ 17514 h 20000"/>
                  <a:gd name="T56" fmla="*/ 14400 w 20000"/>
                  <a:gd name="T57" fmla="*/ 19887 h 20000"/>
                  <a:gd name="T58" fmla="*/ 10933 w 20000"/>
                  <a:gd name="T59" fmla="*/ 18757 h 20000"/>
                  <a:gd name="T60" fmla="*/ 11733 w 20000"/>
                  <a:gd name="T61" fmla="*/ 16949 h 20000"/>
                  <a:gd name="T62" fmla="*/ 8933 w 20000"/>
                  <a:gd name="T63" fmla="*/ 15706 h 20000"/>
                  <a:gd name="T64" fmla="*/ 6133 w 20000"/>
                  <a:gd name="T65" fmla="*/ 15254 h 20000"/>
                  <a:gd name="T66" fmla="*/ 4000 w 20000"/>
                  <a:gd name="T67" fmla="*/ 15254 h 20000"/>
                  <a:gd name="T68" fmla="*/ 1867 w 20000"/>
                  <a:gd name="T69" fmla="*/ 15706 h 20000"/>
                  <a:gd name="T70" fmla="*/ 533 w 20000"/>
                  <a:gd name="T71" fmla="*/ 16949 h 20000"/>
                  <a:gd name="T72" fmla="*/ 0 w 20000"/>
                  <a:gd name="T73" fmla="*/ 15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 name="Freeform 268"/>
              <p:cNvSpPr>
                <a:spLocks/>
              </p:cNvSpPr>
              <p:nvPr/>
            </p:nvSpPr>
            <p:spPr bwMode="auto">
              <a:xfrm>
                <a:off x="5111750" y="1990725"/>
                <a:ext cx="568325" cy="598488"/>
              </a:xfrm>
              <a:custGeom>
                <a:avLst/>
                <a:gdLst>
                  <a:gd name="T0" fmla="*/ 18616 w 20000"/>
                  <a:gd name="T1" fmla="*/ 2293 h 20000"/>
                  <a:gd name="T2" fmla="*/ 16741 w 20000"/>
                  <a:gd name="T3" fmla="*/ 1741 h 20000"/>
                  <a:gd name="T4" fmla="*/ 15603 w 20000"/>
                  <a:gd name="T5" fmla="*/ 3376 h 20000"/>
                  <a:gd name="T6" fmla="*/ 14554 w 20000"/>
                  <a:gd name="T7" fmla="*/ 3503 h 20000"/>
                  <a:gd name="T8" fmla="*/ 12232 w 20000"/>
                  <a:gd name="T9" fmla="*/ 2845 h 20000"/>
                  <a:gd name="T10" fmla="*/ 11674 w 20000"/>
                  <a:gd name="T11" fmla="*/ 3503 h 20000"/>
                  <a:gd name="T12" fmla="*/ 10402 w 20000"/>
                  <a:gd name="T13" fmla="*/ 3843 h 20000"/>
                  <a:gd name="T14" fmla="*/ 9219 w 20000"/>
                  <a:gd name="T15" fmla="*/ 4713 h 20000"/>
                  <a:gd name="T16" fmla="*/ 8304 w 20000"/>
                  <a:gd name="T17" fmla="*/ 6921 h 20000"/>
                  <a:gd name="T18" fmla="*/ 7254 w 20000"/>
                  <a:gd name="T19" fmla="*/ 10106 h 20000"/>
                  <a:gd name="T20" fmla="*/ 6473 w 20000"/>
                  <a:gd name="T21" fmla="*/ 10977 h 20000"/>
                  <a:gd name="T22" fmla="*/ 6116 w 20000"/>
                  <a:gd name="T23" fmla="*/ 13524 h 20000"/>
                  <a:gd name="T24" fmla="*/ 6339 w 20000"/>
                  <a:gd name="T25" fmla="*/ 15605 h 20000"/>
                  <a:gd name="T26" fmla="*/ 6116 w 20000"/>
                  <a:gd name="T27" fmla="*/ 17346 h 20000"/>
                  <a:gd name="T28" fmla="*/ 4955 w 20000"/>
                  <a:gd name="T29" fmla="*/ 17346 h 20000"/>
                  <a:gd name="T30" fmla="*/ 4844 w 20000"/>
                  <a:gd name="T31" fmla="*/ 18132 h 20000"/>
                  <a:gd name="T32" fmla="*/ 3460 w 20000"/>
                  <a:gd name="T33" fmla="*/ 19342 h 20000"/>
                  <a:gd name="T34" fmla="*/ 580 w 20000"/>
                  <a:gd name="T35" fmla="*/ 18556 h 20000"/>
                  <a:gd name="T36" fmla="*/ 692 w 20000"/>
                  <a:gd name="T37" fmla="*/ 18132 h 20000"/>
                  <a:gd name="T38" fmla="*/ 915 w 20000"/>
                  <a:gd name="T39" fmla="*/ 17346 h 20000"/>
                  <a:gd name="T40" fmla="*/ 692 w 20000"/>
                  <a:gd name="T41" fmla="*/ 17028 h 20000"/>
                  <a:gd name="T42" fmla="*/ 89 w 20000"/>
                  <a:gd name="T43" fmla="*/ 15605 h 20000"/>
                  <a:gd name="T44" fmla="*/ 1964 w 20000"/>
                  <a:gd name="T45" fmla="*/ 15372 h 20000"/>
                  <a:gd name="T46" fmla="*/ 89 w 20000"/>
                  <a:gd name="T47" fmla="*/ 15053 h 20000"/>
                  <a:gd name="T48" fmla="*/ 1272 w 20000"/>
                  <a:gd name="T49" fmla="*/ 14480 h 20000"/>
                  <a:gd name="T50" fmla="*/ 915 w 20000"/>
                  <a:gd name="T51" fmla="*/ 13822 h 20000"/>
                  <a:gd name="T52" fmla="*/ 915 w 20000"/>
                  <a:gd name="T53" fmla="*/ 13524 h 20000"/>
                  <a:gd name="T54" fmla="*/ 1607 w 20000"/>
                  <a:gd name="T55" fmla="*/ 12951 h 20000"/>
                  <a:gd name="T56" fmla="*/ 2545 w 20000"/>
                  <a:gd name="T57" fmla="*/ 12611 h 20000"/>
                  <a:gd name="T58" fmla="*/ 3013 w 20000"/>
                  <a:gd name="T59" fmla="*/ 12081 h 20000"/>
                  <a:gd name="T60" fmla="*/ 5201 w 20000"/>
                  <a:gd name="T61" fmla="*/ 11189 h 20000"/>
                  <a:gd name="T62" fmla="*/ 4286 w 20000"/>
                  <a:gd name="T63" fmla="*/ 11189 h 20000"/>
                  <a:gd name="T64" fmla="*/ 5201 w 20000"/>
                  <a:gd name="T65" fmla="*/ 10106 h 20000"/>
                  <a:gd name="T66" fmla="*/ 5893 w 20000"/>
                  <a:gd name="T67" fmla="*/ 9002 h 20000"/>
                  <a:gd name="T68" fmla="*/ 5893 w 20000"/>
                  <a:gd name="T69" fmla="*/ 8450 h 20000"/>
                  <a:gd name="T70" fmla="*/ 7254 w 20000"/>
                  <a:gd name="T71" fmla="*/ 7240 h 20000"/>
                  <a:gd name="T72" fmla="*/ 8214 w 20000"/>
                  <a:gd name="T73" fmla="*/ 6030 h 20000"/>
                  <a:gd name="T74" fmla="*/ 8214 w 20000"/>
                  <a:gd name="T75" fmla="*/ 5711 h 20000"/>
                  <a:gd name="T76" fmla="*/ 7612 w 20000"/>
                  <a:gd name="T77" fmla="*/ 5159 h 20000"/>
                  <a:gd name="T78" fmla="*/ 8772 w 20000"/>
                  <a:gd name="T79" fmla="*/ 4926 h 20000"/>
                  <a:gd name="T80" fmla="*/ 9710 w 20000"/>
                  <a:gd name="T81" fmla="*/ 4289 h 20000"/>
                  <a:gd name="T82" fmla="*/ 9219 w 20000"/>
                  <a:gd name="T83" fmla="*/ 3843 h 20000"/>
                  <a:gd name="T84" fmla="*/ 9219 w 20000"/>
                  <a:gd name="T85" fmla="*/ 3376 h 20000"/>
                  <a:gd name="T86" fmla="*/ 10960 w 20000"/>
                  <a:gd name="T87" fmla="*/ 2951 h 20000"/>
                  <a:gd name="T88" fmla="*/ 11183 w 20000"/>
                  <a:gd name="T89" fmla="*/ 2633 h 20000"/>
                  <a:gd name="T90" fmla="*/ 11897 w 20000"/>
                  <a:gd name="T91" fmla="*/ 2633 h 20000"/>
                  <a:gd name="T92" fmla="*/ 12813 w 20000"/>
                  <a:gd name="T93" fmla="*/ 1741 h 20000"/>
                  <a:gd name="T94" fmla="*/ 13638 w 20000"/>
                  <a:gd name="T95" fmla="*/ 1529 h 20000"/>
                  <a:gd name="T96" fmla="*/ 14330 w 20000"/>
                  <a:gd name="T97" fmla="*/ 637 h 20000"/>
                  <a:gd name="T98" fmla="*/ 15134 w 20000"/>
                  <a:gd name="T99" fmla="*/ 1423 h 20000"/>
                  <a:gd name="T100" fmla="*/ 16161 w 20000"/>
                  <a:gd name="T101" fmla="*/ 1083 h 20000"/>
                  <a:gd name="T102" fmla="*/ 16518 w 20000"/>
                  <a:gd name="T103" fmla="*/ 0 h 20000"/>
                  <a:gd name="T104" fmla="*/ 17567 w 20000"/>
                  <a:gd name="T105" fmla="*/ 637 h 20000"/>
                  <a:gd name="T106" fmla="*/ 18259 w 20000"/>
                  <a:gd name="T107" fmla="*/ 552 h 20000"/>
                  <a:gd name="T108" fmla="*/ 19531 w 20000"/>
                  <a:gd name="T109" fmla="*/ 1083 h 20000"/>
                  <a:gd name="T110" fmla="*/ 19063 w 20000"/>
                  <a:gd name="T111" fmla="*/ 174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 name="Freeform 267"/>
              <p:cNvSpPr>
                <a:spLocks/>
              </p:cNvSpPr>
              <p:nvPr/>
            </p:nvSpPr>
            <p:spPr bwMode="auto">
              <a:xfrm>
                <a:off x="5335588" y="2095500"/>
                <a:ext cx="30162" cy="26988"/>
              </a:xfrm>
              <a:custGeom>
                <a:avLst/>
                <a:gdLst>
                  <a:gd name="T0" fmla="*/ 1702 w 20000"/>
                  <a:gd name="T1" fmla="*/ 19524 h 20000"/>
                  <a:gd name="T2" fmla="*/ 0 w 20000"/>
                  <a:gd name="T3" fmla="*/ 11905 h 20000"/>
                  <a:gd name="T4" fmla="*/ 8511 w 20000"/>
                  <a:gd name="T5" fmla="*/ 0 h 20000"/>
                  <a:gd name="T6" fmla="*/ 13191 w 20000"/>
                  <a:gd name="T7" fmla="*/ 7143 h 20000"/>
                  <a:gd name="T8" fmla="*/ 17447 w 20000"/>
                  <a:gd name="T9" fmla="*/ 0 h 20000"/>
                  <a:gd name="T10" fmla="*/ 19574 w 20000"/>
                  <a:gd name="T11" fmla="*/ 7143 h 20000"/>
                  <a:gd name="T12" fmla="*/ 8511 w 20000"/>
                  <a:gd name="T13" fmla="*/ 17143 h 20000"/>
                  <a:gd name="T14" fmla="*/ 6809 w 20000"/>
                  <a:gd name="T15" fmla="*/ 19524 h 20000"/>
                  <a:gd name="T16" fmla="*/ 1702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 name="Freeform 266"/>
              <p:cNvSpPr>
                <a:spLocks/>
              </p:cNvSpPr>
              <p:nvPr/>
            </p:nvSpPr>
            <p:spPr bwMode="auto">
              <a:xfrm>
                <a:off x="5318125" y="2092325"/>
                <a:ext cx="17463" cy="20638"/>
              </a:xfrm>
              <a:custGeom>
                <a:avLst/>
                <a:gdLst>
                  <a:gd name="T0" fmla="*/ 11429 w 20000"/>
                  <a:gd name="T1" fmla="*/ 19375 h 20000"/>
                  <a:gd name="T2" fmla="*/ 4286 w 20000"/>
                  <a:gd name="T3" fmla="*/ 19375 h 20000"/>
                  <a:gd name="T4" fmla="*/ 19286 w 20000"/>
                  <a:gd name="T5" fmla="*/ 13125 h 20000"/>
                  <a:gd name="T6" fmla="*/ 11429 w 20000"/>
                  <a:gd name="T7" fmla="*/ 13125 h 20000"/>
                  <a:gd name="T8" fmla="*/ 0 w 20000"/>
                  <a:gd name="T9" fmla="*/ 19375 h 20000"/>
                  <a:gd name="T10" fmla="*/ 0 w 20000"/>
                  <a:gd name="T11" fmla="*/ 9375 h 20000"/>
                  <a:gd name="T12" fmla="*/ 11429 w 20000"/>
                  <a:gd name="T13" fmla="*/ 9375 h 20000"/>
                  <a:gd name="T14" fmla="*/ 11429 w 20000"/>
                  <a:gd name="T15" fmla="*/ 0 h 20000"/>
                  <a:gd name="T16" fmla="*/ 19286 w 20000"/>
                  <a:gd name="T17" fmla="*/ 3750 h 20000"/>
                  <a:gd name="T18" fmla="*/ 19286 w 20000"/>
                  <a:gd name="T19" fmla="*/ 13125 h 20000"/>
                  <a:gd name="T20" fmla="*/ 11429 w 20000"/>
                  <a:gd name="T21"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 name="Freeform 265"/>
              <p:cNvSpPr>
                <a:spLocks/>
              </p:cNvSpPr>
              <p:nvPr/>
            </p:nvSpPr>
            <p:spPr bwMode="auto">
              <a:xfrm>
                <a:off x="5243513" y="2940050"/>
                <a:ext cx="196850" cy="92075"/>
              </a:xfrm>
              <a:custGeom>
                <a:avLst/>
                <a:gdLst>
                  <a:gd name="T0" fmla="*/ 10611 w 20000"/>
                  <a:gd name="T1" fmla="*/ 2192 h 20000"/>
                  <a:gd name="T2" fmla="*/ 12283 w 20000"/>
                  <a:gd name="T3" fmla="*/ 3562 h 20000"/>
                  <a:gd name="T4" fmla="*/ 13248 w 20000"/>
                  <a:gd name="T5" fmla="*/ 3562 h 20000"/>
                  <a:gd name="T6" fmla="*/ 14598 w 20000"/>
                  <a:gd name="T7" fmla="*/ 0 h 20000"/>
                  <a:gd name="T8" fmla="*/ 16270 w 20000"/>
                  <a:gd name="T9" fmla="*/ 1370 h 20000"/>
                  <a:gd name="T10" fmla="*/ 18907 w 20000"/>
                  <a:gd name="T11" fmla="*/ 2192 h 20000"/>
                  <a:gd name="T12" fmla="*/ 18907 w 20000"/>
                  <a:gd name="T13" fmla="*/ 5616 h 20000"/>
                  <a:gd name="T14" fmla="*/ 19936 w 20000"/>
                  <a:gd name="T15" fmla="*/ 7808 h 20000"/>
                  <a:gd name="T16" fmla="*/ 19936 w 20000"/>
                  <a:gd name="T17" fmla="*/ 9178 h 20000"/>
                  <a:gd name="T18" fmla="*/ 19293 w 20000"/>
                  <a:gd name="T19" fmla="*/ 10685 h 20000"/>
                  <a:gd name="T20" fmla="*/ 18264 w 20000"/>
                  <a:gd name="T21" fmla="*/ 10685 h 20000"/>
                  <a:gd name="T22" fmla="*/ 17621 w 20000"/>
                  <a:gd name="T23" fmla="*/ 10685 h 20000"/>
                  <a:gd name="T24" fmla="*/ 18264 w 20000"/>
                  <a:gd name="T25" fmla="*/ 11233 h 20000"/>
                  <a:gd name="T26" fmla="*/ 18264 w 20000"/>
                  <a:gd name="T27" fmla="*/ 16301 h 20000"/>
                  <a:gd name="T28" fmla="*/ 17299 w 20000"/>
                  <a:gd name="T29" fmla="*/ 17123 h 20000"/>
                  <a:gd name="T30" fmla="*/ 17299 w 20000"/>
                  <a:gd name="T31" fmla="*/ 18493 h 20000"/>
                  <a:gd name="T32" fmla="*/ 16270 w 20000"/>
                  <a:gd name="T33" fmla="*/ 18493 h 20000"/>
                  <a:gd name="T34" fmla="*/ 13248 w 20000"/>
                  <a:gd name="T35" fmla="*/ 19863 h 20000"/>
                  <a:gd name="T36" fmla="*/ 10611 w 20000"/>
                  <a:gd name="T37" fmla="*/ 19863 h 20000"/>
                  <a:gd name="T38" fmla="*/ 10354 w 20000"/>
                  <a:gd name="T39" fmla="*/ 19863 h 20000"/>
                  <a:gd name="T40" fmla="*/ 8617 w 20000"/>
                  <a:gd name="T41" fmla="*/ 17123 h 20000"/>
                  <a:gd name="T42" fmla="*/ 6945 w 20000"/>
                  <a:gd name="T43" fmla="*/ 14932 h 20000"/>
                  <a:gd name="T44" fmla="*/ 5981 w 20000"/>
                  <a:gd name="T45" fmla="*/ 14932 h 20000"/>
                  <a:gd name="T46" fmla="*/ 4309 w 20000"/>
                  <a:gd name="T47" fmla="*/ 14932 h 20000"/>
                  <a:gd name="T48" fmla="*/ 4309 w 20000"/>
                  <a:gd name="T49" fmla="*/ 17123 h 20000"/>
                  <a:gd name="T50" fmla="*/ 2637 w 20000"/>
                  <a:gd name="T51" fmla="*/ 17123 h 20000"/>
                  <a:gd name="T52" fmla="*/ 2315 w 20000"/>
                  <a:gd name="T53" fmla="*/ 17123 h 20000"/>
                  <a:gd name="T54" fmla="*/ 2315 w 20000"/>
                  <a:gd name="T55" fmla="*/ 16301 h 20000"/>
                  <a:gd name="T56" fmla="*/ 900 w 20000"/>
                  <a:gd name="T57" fmla="*/ 16301 h 20000"/>
                  <a:gd name="T58" fmla="*/ 900 w 20000"/>
                  <a:gd name="T59" fmla="*/ 14932 h 20000"/>
                  <a:gd name="T60" fmla="*/ 643 w 20000"/>
                  <a:gd name="T61" fmla="*/ 14932 h 20000"/>
                  <a:gd name="T62" fmla="*/ 0 w 20000"/>
                  <a:gd name="T63" fmla="*/ 13425 h 20000"/>
                  <a:gd name="T64" fmla="*/ 0 w 20000"/>
                  <a:gd name="T65" fmla="*/ 12877 h 20000"/>
                  <a:gd name="T66" fmla="*/ 643 w 20000"/>
                  <a:gd name="T67" fmla="*/ 11233 h 20000"/>
                  <a:gd name="T68" fmla="*/ 2315 w 20000"/>
                  <a:gd name="T69" fmla="*/ 12877 h 20000"/>
                  <a:gd name="T70" fmla="*/ 2315 w 20000"/>
                  <a:gd name="T71" fmla="*/ 11233 h 20000"/>
                  <a:gd name="T72" fmla="*/ 3280 w 20000"/>
                  <a:gd name="T73" fmla="*/ 11233 h 20000"/>
                  <a:gd name="T74" fmla="*/ 3666 w 20000"/>
                  <a:gd name="T75" fmla="*/ 12877 h 20000"/>
                  <a:gd name="T76" fmla="*/ 5273 w 20000"/>
                  <a:gd name="T77" fmla="*/ 11233 h 20000"/>
                  <a:gd name="T78" fmla="*/ 6302 w 20000"/>
                  <a:gd name="T79" fmla="*/ 11233 h 20000"/>
                  <a:gd name="T80" fmla="*/ 6945 w 20000"/>
                  <a:gd name="T81" fmla="*/ 10685 h 20000"/>
                  <a:gd name="T82" fmla="*/ 8617 w 20000"/>
                  <a:gd name="T83" fmla="*/ 10685 h 20000"/>
                  <a:gd name="T84" fmla="*/ 9325 w 20000"/>
                  <a:gd name="T85" fmla="*/ 11233 h 20000"/>
                  <a:gd name="T86" fmla="*/ 8617 w 20000"/>
                  <a:gd name="T87" fmla="*/ 9178 h 20000"/>
                  <a:gd name="T88" fmla="*/ 8617 w 20000"/>
                  <a:gd name="T89" fmla="*/ 5616 h 20000"/>
                  <a:gd name="T90" fmla="*/ 10611 w 20000"/>
                  <a:gd name="T91" fmla="*/ 5068 h 20000"/>
                  <a:gd name="T92" fmla="*/ 10611 w 20000"/>
                  <a:gd name="T93" fmla="*/ 21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 name="Freeform 264"/>
              <p:cNvSpPr>
                <a:spLocks/>
              </p:cNvSpPr>
              <p:nvPr/>
            </p:nvSpPr>
            <p:spPr bwMode="auto">
              <a:xfrm>
                <a:off x="5348288" y="2716213"/>
                <a:ext cx="266700" cy="217487"/>
              </a:xfrm>
              <a:custGeom>
                <a:avLst/>
                <a:gdLst>
                  <a:gd name="T0" fmla="*/ 10309 w 20000"/>
                  <a:gd name="T1" fmla="*/ 933 h 20000"/>
                  <a:gd name="T2" fmla="*/ 16722 w 20000"/>
                  <a:gd name="T3" fmla="*/ 933 h 20000"/>
                  <a:gd name="T4" fmla="*/ 17957 w 20000"/>
                  <a:gd name="T5" fmla="*/ 3615 h 20000"/>
                  <a:gd name="T6" fmla="*/ 18670 w 20000"/>
                  <a:gd name="T7" fmla="*/ 5481 h 20000"/>
                  <a:gd name="T8" fmla="*/ 19192 w 20000"/>
                  <a:gd name="T9" fmla="*/ 7289 h 20000"/>
                  <a:gd name="T10" fmla="*/ 17482 w 20000"/>
                  <a:gd name="T11" fmla="*/ 8455 h 20000"/>
                  <a:gd name="T12" fmla="*/ 18670 w 20000"/>
                  <a:gd name="T13" fmla="*/ 10029 h 20000"/>
                  <a:gd name="T14" fmla="*/ 19192 w 20000"/>
                  <a:gd name="T15" fmla="*/ 11837 h 20000"/>
                  <a:gd name="T16" fmla="*/ 19952 w 20000"/>
                  <a:gd name="T17" fmla="*/ 13586 h 20000"/>
                  <a:gd name="T18" fmla="*/ 17197 w 20000"/>
                  <a:gd name="T19" fmla="*/ 18134 h 20000"/>
                  <a:gd name="T20" fmla="*/ 17482 w 20000"/>
                  <a:gd name="T21" fmla="*/ 19592 h 20000"/>
                  <a:gd name="T22" fmla="*/ 17197 w 20000"/>
                  <a:gd name="T23" fmla="*/ 19942 h 20000"/>
                  <a:gd name="T24" fmla="*/ 16722 w 20000"/>
                  <a:gd name="T25" fmla="*/ 19592 h 20000"/>
                  <a:gd name="T26" fmla="*/ 15487 w 20000"/>
                  <a:gd name="T27" fmla="*/ 19009 h 20000"/>
                  <a:gd name="T28" fmla="*/ 14489 w 20000"/>
                  <a:gd name="T29" fmla="*/ 18717 h 20000"/>
                  <a:gd name="T30" fmla="*/ 14014 w 20000"/>
                  <a:gd name="T31" fmla="*/ 19009 h 20000"/>
                  <a:gd name="T32" fmla="*/ 13302 w 20000"/>
                  <a:gd name="T33" fmla="*/ 19009 h 20000"/>
                  <a:gd name="T34" fmla="*/ 12067 w 20000"/>
                  <a:gd name="T35" fmla="*/ 19592 h 20000"/>
                  <a:gd name="T36" fmla="*/ 11591 w 20000"/>
                  <a:gd name="T37" fmla="*/ 19009 h 20000"/>
                  <a:gd name="T38" fmla="*/ 11306 w 20000"/>
                  <a:gd name="T39" fmla="*/ 18134 h 20000"/>
                  <a:gd name="T40" fmla="*/ 10309 w 20000"/>
                  <a:gd name="T41" fmla="*/ 18717 h 20000"/>
                  <a:gd name="T42" fmla="*/ 9359 w 20000"/>
                  <a:gd name="T43" fmla="*/ 17551 h 20000"/>
                  <a:gd name="T44" fmla="*/ 9359 w 20000"/>
                  <a:gd name="T45" fmla="*/ 17201 h 20000"/>
                  <a:gd name="T46" fmla="*/ 7601 w 20000"/>
                  <a:gd name="T47" fmla="*/ 16618 h 20000"/>
                  <a:gd name="T48" fmla="*/ 7601 w 20000"/>
                  <a:gd name="T49" fmla="*/ 16327 h 20000"/>
                  <a:gd name="T50" fmla="*/ 6888 w 20000"/>
                  <a:gd name="T51" fmla="*/ 15743 h 20000"/>
                  <a:gd name="T52" fmla="*/ 6128 w 20000"/>
                  <a:gd name="T53" fmla="*/ 16327 h 20000"/>
                  <a:gd name="T54" fmla="*/ 5653 w 20000"/>
                  <a:gd name="T55" fmla="*/ 16327 h 20000"/>
                  <a:gd name="T56" fmla="*/ 4941 w 20000"/>
                  <a:gd name="T57" fmla="*/ 15743 h 20000"/>
                  <a:gd name="T58" fmla="*/ 4941 w 20000"/>
                  <a:gd name="T59" fmla="*/ 15102 h 20000"/>
                  <a:gd name="T60" fmla="*/ 4941 w 20000"/>
                  <a:gd name="T61" fmla="*/ 14810 h 20000"/>
                  <a:gd name="T62" fmla="*/ 4466 w 20000"/>
                  <a:gd name="T63" fmla="*/ 14810 h 20000"/>
                  <a:gd name="T64" fmla="*/ 3230 w 20000"/>
                  <a:gd name="T65" fmla="*/ 14227 h 20000"/>
                  <a:gd name="T66" fmla="*/ 3230 w 20000"/>
                  <a:gd name="T67" fmla="*/ 13586 h 20000"/>
                  <a:gd name="T68" fmla="*/ 2470 w 20000"/>
                  <a:gd name="T69" fmla="*/ 13586 h 20000"/>
                  <a:gd name="T70" fmla="*/ 1948 w 20000"/>
                  <a:gd name="T71" fmla="*/ 13586 h 20000"/>
                  <a:gd name="T72" fmla="*/ 2470 w 20000"/>
                  <a:gd name="T73" fmla="*/ 12653 h 20000"/>
                  <a:gd name="T74" fmla="*/ 1948 w 20000"/>
                  <a:gd name="T75" fmla="*/ 12420 h 20000"/>
                  <a:gd name="T76" fmla="*/ 1758 w 20000"/>
                  <a:gd name="T77" fmla="*/ 10904 h 20000"/>
                  <a:gd name="T78" fmla="*/ 1758 w 20000"/>
                  <a:gd name="T79" fmla="*/ 10262 h 20000"/>
                  <a:gd name="T80" fmla="*/ 1235 w 20000"/>
                  <a:gd name="T81" fmla="*/ 10262 h 20000"/>
                  <a:gd name="T82" fmla="*/ 998 w 20000"/>
                  <a:gd name="T83" fmla="*/ 8746 h 20000"/>
                  <a:gd name="T84" fmla="*/ 1235 w 20000"/>
                  <a:gd name="T85" fmla="*/ 8455 h 20000"/>
                  <a:gd name="T86" fmla="*/ 0 w 20000"/>
                  <a:gd name="T87" fmla="*/ 7289 h 20000"/>
                  <a:gd name="T88" fmla="*/ 0 w 20000"/>
                  <a:gd name="T89" fmla="*/ 6939 h 20000"/>
                  <a:gd name="T90" fmla="*/ 998 w 20000"/>
                  <a:gd name="T91" fmla="*/ 6064 h 20000"/>
                  <a:gd name="T92" fmla="*/ 523 w 20000"/>
                  <a:gd name="T93" fmla="*/ 4548 h 20000"/>
                  <a:gd name="T94" fmla="*/ 998 w 20000"/>
                  <a:gd name="T95" fmla="*/ 3965 h 20000"/>
                  <a:gd name="T96" fmla="*/ 1235 w 20000"/>
                  <a:gd name="T97" fmla="*/ 3965 h 20000"/>
                  <a:gd name="T98" fmla="*/ 1235 w 20000"/>
                  <a:gd name="T99" fmla="*/ 3032 h 20000"/>
                  <a:gd name="T100" fmla="*/ 3705 w 20000"/>
                  <a:gd name="T101" fmla="*/ 2157 h 20000"/>
                  <a:gd name="T102" fmla="*/ 4181 w 20000"/>
                  <a:gd name="T103" fmla="*/ 933 h 20000"/>
                  <a:gd name="T104" fmla="*/ 4941 w 20000"/>
                  <a:gd name="T105" fmla="*/ 641 h 20000"/>
                  <a:gd name="T106" fmla="*/ 5178 w 20000"/>
                  <a:gd name="T107" fmla="*/ 641 h 20000"/>
                  <a:gd name="T108" fmla="*/ 7601 w 20000"/>
                  <a:gd name="T109" fmla="*/ 0 h 20000"/>
                  <a:gd name="T110" fmla="*/ 8171 w 20000"/>
                  <a:gd name="T111" fmla="*/ 933 h 20000"/>
                  <a:gd name="T112" fmla="*/ 8361 w 20000"/>
                  <a:gd name="T113" fmla="*/ 1574 h 20000"/>
                  <a:gd name="T114" fmla="*/ 9359 w 20000"/>
                  <a:gd name="T115" fmla="*/ 1574 h 20000"/>
                  <a:gd name="T116" fmla="*/ 10119 w 20000"/>
                  <a:gd name="T117" fmla="*/ 2157 h 20000"/>
                  <a:gd name="T118" fmla="*/ 10309 w 20000"/>
                  <a:gd name="T119" fmla="*/ 9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 name="Freeform 263"/>
              <p:cNvSpPr>
                <a:spLocks/>
              </p:cNvSpPr>
              <p:nvPr/>
            </p:nvSpPr>
            <p:spPr bwMode="auto">
              <a:xfrm>
                <a:off x="4732338" y="3179763"/>
                <a:ext cx="90487" cy="174625"/>
              </a:xfrm>
              <a:custGeom>
                <a:avLst/>
                <a:gdLst>
                  <a:gd name="T0" fmla="*/ 4366 w 20000"/>
                  <a:gd name="T1" fmla="*/ 0 h 20000"/>
                  <a:gd name="T2" fmla="*/ 5915 w 20000"/>
                  <a:gd name="T3" fmla="*/ 436 h 20000"/>
                  <a:gd name="T4" fmla="*/ 8169 w 20000"/>
                  <a:gd name="T5" fmla="*/ 0 h 20000"/>
                  <a:gd name="T6" fmla="*/ 9577 w 20000"/>
                  <a:gd name="T7" fmla="*/ 1164 h 20000"/>
                  <a:gd name="T8" fmla="*/ 11831 w 20000"/>
                  <a:gd name="T9" fmla="*/ 1164 h 20000"/>
                  <a:gd name="T10" fmla="*/ 14085 w 20000"/>
                  <a:gd name="T11" fmla="*/ 1164 h 20000"/>
                  <a:gd name="T12" fmla="*/ 16901 w 20000"/>
                  <a:gd name="T13" fmla="*/ 1164 h 20000"/>
                  <a:gd name="T14" fmla="*/ 19014 w 20000"/>
                  <a:gd name="T15" fmla="*/ 1891 h 20000"/>
                  <a:gd name="T16" fmla="*/ 19859 w 20000"/>
                  <a:gd name="T17" fmla="*/ 2255 h 20000"/>
                  <a:gd name="T18" fmla="*/ 16901 w 20000"/>
                  <a:gd name="T19" fmla="*/ 4873 h 20000"/>
                  <a:gd name="T20" fmla="*/ 16901 w 20000"/>
                  <a:gd name="T21" fmla="*/ 6836 h 20000"/>
                  <a:gd name="T22" fmla="*/ 15493 w 20000"/>
                  <a:gd name="T23" fmla="*/ 9818 h 20000"/>
                  <a:gd name="T24" fmla="*/ 13239 w 20000"/>
                  <a:gd name="T25" fmla="*/ 9818 h 20000"/>
                  <a:gd name="T26" fmla="*/ 14085 w 20000"/>
                  <a:gd name="T27" fmla="*/ 12073 h 20000"/>
                  <a:gd name="T28" fmla="*/ 14085 w 20000"/>
                  <a:gd name="T29" fmla="*/ 12800 h 20000"/>
                  <a:gd name="T30" fmla="*/ 14085 w 20000"/>
                  <a:gd name="T31" fmla="*/ 13891 h 20000"/>
                  <a:gd name="T32" fmla="*/ 15493 w 20000"/>
                  <a:gd name="T33" fmla="*/ 15055 h 20000"/>
                  <a:gd name="T34" fmla="*/ 15493 w 20000"/>
                  <a:gd name="T35" fmla="*/ 15782 h 20000"/>
                  <a:gd name="T36" fmla="*/ 13239 w 20000"/>
                  <a:gd name="T37" fmla="*/ 16945 h 20000"/>
                  <a:gd name="T38" fmla="*/ 13239 w 20000"/>
                  <a:gd name="T39" fmla="*/ 19200 h 20000"/>
                  <a:gd name="T40" fmla="*/ 8169 w 20000"/>
                  <a:gd name="T41" fmla="*/ 19927 h 20000"/>
                  <a:gd name="T42" fmla="*/ 5915 w 20000"/>
                  <a:gd name="T43" fmla="*/ 19200 h 20000"/>
                  <a:gd name="T44" fmla="*/ 2254 w 20000"/>
                  <a:gd name="T45" fmla="*/ 19200 h 20000"/>
                  <a:gd name="T46" fmla="*/ 3803 w 20000"/>
                  <a:gd name="T47" fmla="*/ 18036 h 20000"/>
                  <a:gd name="T48" fmla="*/ 3803 w 20000"/>
                  <a:gd name="T49" fmla="*/ 14691 h 20000"/>
                  <a:gd name="T50" fmla="*/ 3803 w 20000"/>
                  <a:gd name="T51" fmla="*/ 13891 h 20000"/>
                  <a:gd name="T52" fmla="*/ 2254 w 20000"/>
                  <a:gd name="T53" fmla="*/ 13891 h 20000"/>
                  <a:gd name="T54" fmla="*/ 2254 w 20000"/>
                  <a:gd name="T55" fmla="*/ 13091 h 20000"/>
                  <a:gd name="T56" fmla="*/ 0 w 20000"/>
                  <a:gd name="T57" fmla="*/ 13091 h 20000"/>
                  <a:gd name="T58" fmla="*/ 1549 w 20000"/>
                  <a:gd name="T59" fmla="*/ 10909 h 20000"/>
                  <a:gd name="T60" fmla="*/ 2254 w 20000"/>
                  <a:gd name="T61" fmla="*/ 10109 h 20000"/>
                  <a:gd name="T62" fmla="*/ 5915 w 20000"/>
                  <a:gd name="T63" fmla="*/ 5236 h 20000"/>
                  <a:gd name="T64" fmla="*/ 4366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 name="Freeform 262"/>
              <p:cNvSpPr>
                <a:spLocks/>
              </p:cNvSpPr>
              <p:nvPr/>
            </p:nvSpPr>
            <p:spPr bwMode="auto">
              <a:xfrm>
                <a:off x="5529263" y="2965450"/>
                <a:ext cx="241300" cy="165100"/>
              </a:xfrm>
              <a:custGeom>
                <a:avLst/>
                <a:gdLst>
                  <a:gd name="T0" fmla="*/ 11979 w 20000"/>
                  <a:gd name="T1" fmla="*/ 846 h 20000"/>
                  <a:gd name="T2" fmla="*/ 13668 w 20000"/>
                  <a:gd name="T3" fmla="*/ 0 h 20000"/>
                  <a:gd name="T4" fmla="*/ 16095 w 20000"/>
                  <a:gd name="T5" fmla="*/ 5231 h 20000"/>
                  <a:gd name="T6" fmla="*/ 16359 w 20000"/>
                  <a:gd name="T7" fmla="*/ 5231 h 20000"/>
                  <a:gd name="T8" fmla="*/ 16939 w 20000"/>
                  <a:gd name="T9" fmla="*/ 11615 h 20000"/>
                  <a:gd name="T10" fmla="*/ 17784 w 20000"/>
                  <a:gd name="T11" fmla="*/ 12769 h 20000"/>
                  <a:gd name="T12" fmla="*/ 19947 w 20000"/>
                  <a:gd name="T13" fmla="*/ 11615 h 20000"/>
                  <a:gd name="T14" fmla="*/ 19947 w 20000"/>
                  <a:gd name="T15" fmla="*/ 14308 h 20000"/>
                  <a:gd name="T16" fmla="*/ 18575 w 20000"/>
                  <a:gd name="T17" fmla="*/ 14769 h 20000"/>
                  <a:gd name="T18" fmla="*/ 18575 w 20000"/>
                  <a:gd name="T19" fmla="*/ 13538 h 20000"/>
                  <a:gd name="T20" fmla="*/ 18311 w 20000"/>
                  <a:gd name="T21" fmla="*/ 13538 h 20000"/>
                  <a:gd name="T22" fmla="*/ 18311 w 20000"/>
                  <a:gd name="T23" fmla="*/ 14769 h 20000"/>
                  <a:gd name="T24" fmla="*/ 18311 w 20000"/>
                  <a:gd name="T25" fmla="*/ 15538 h 20000"/>
                  <a:gd name="T26" fmla="*/ 18311 w 20000"/>
                  <a:gd name="T27" fmla="*/ 16385 h 20000"/>
                  <a:gd name="T28" fmla="*/ 17784 w 20000"/>
                  <a:gd name="T29" fmla="*/ 18692 h 20000"/>
                  <a:gd name="T30" fmla="*/ 17150 w 20000"/>
                  <a:gd name="T31" fmla="*/ 18692 h 20000"/>
                  <a:gd name="T32" fmla="*/ 16939 w 20000"/>
                  <a:gd name="T33" fmla="*/ 17923 h 20000"/>
                  <a:gd name="T34" fmla="*/ 14987 w 20000"/>
                  <a:gd name="T35" fmla="*/ 17923 h 20000"/>
                  <a:gd name="T36" fmla="*/ 14776 w 20000"/>
                  <a:gd name="T37" fmla="*/ 17615 h 20000"/>
                  <a:gd name="T38" fmla="*/ 12507 w 20000"/>
                  <a:gd name="T39" fmla="*/ 18692 h 20000"/>
                  <a:gd name="T40" fmla="*/ 11451 w 20000"/>
                  <a:gd name="T41" fmla="*/ 19538 h 20000"/>
                  <a:gd name="T42" fmla="*/ 11187 w 20000"/>
                  <a:gd name="T43" fmla="*/ 19923 h 20000"/>
                  <a:gd name="T44" fmla="*/ 9815 w 20000"/>
                  <a:gd name="T45" fmla="*/ 19538 h 20000"/>
                  <a:gd name="T46" fmla="*/ 8496 w 20000"/>
                  <a:gd name="T47" fmla="*/ 19538 h 20000"/>
                  <a:gd name="T48" fmla="*/ 7863 w 20000"/>
                  <a:gd name="T49" fmla="*/ 19538 h 20000"/>
                  <a:gd name="T50" fmla="*/ 6807 w 20000"/>
                  <a:gd name="T51" fmla="*/ 18692 h 20000"/>
                  <a:gd name="T52" fmla="*/ 5488 w 20000"/>
                  <a:gd name="T53" fmla="*/ 19538 h 20000"/>
                  <a:gd name="T54" fmla="*/ 5488 w 20000"/>
                  <a:gd name="T55" fmla="*/ 18692 h 20000"/>
                  <a:gd name="T56" fmla="*/ 5699 w 20000"/>
                  <a:gd name="T57" fmla="*/ 17923 h 20000"/>
                  <a:gd name="T58" fmla="*/ 4908 w 20000"/>
                  <a:gd name="T59" fmla="*/ 17615 h 20000"/>
                  <a:gd name="T60" fmla="*/ 4327 w 20000"/>
                  <a:gd name="T61" fmla="*/ 16385 h 20000"/>
                  <a:gd name="T62" fmla="*/ 4908 w 20000"/>
                  <a:gd name="T63" fmla="*/ 15538 h 20000"/>
                  <a:gd name="T64" fmla="*/ 4327 w 20000"/>
                  <a:gd name="T65" fmla="*/ 15538 h 20000"/>
                  <a:gd name="T66" fmla="*/ 4063 w 20000"/>
                  <a:gd name="T67" fmla="*/ 16385 h 20000"/>
                  <a:gd name="T68" fmla="*/ 3219 w 20000"/>
                  <a:gd name="T69" fmla="*/ 15538 h 20000"/>
                  <a:gd name="T70" fmla="*/ 2164 w 20000"/>
                  <a:gd name="T71" fmla="*/ 14769 h 20000"/>
                  <a:gd name="T72" fmla="*/ 2164 w 20000"/>
                  <a:gd name="T73" fmla="*/ 14308 h 20000"/>
                  <a:gd name="T74" fmla="*/ 2164 w 20000"/>
                  <a:gd name="T75" fmla="*/ 12769 h 20000"/>
                  <a:gd name="T76" fmla="*/ 528 w 20000"/>
                  <a:gd name="T77" fmla="*/ 11615 h 20000"/>
                  <a:gd name="T78" fmla="*/ 528 w 20000"/>
                  <a:gd name="T79" fmla="*/ 10385 h 20000"/>
                  <a:gd name="T80" fmla="*/ 0 w 20000"/>
                  <a:gd name="T81" fmla="*/ 9154 h 20000"/>
                  <a:gd name="T82" fmla="*/ 1055 w 20000"/>
                  <a:gd name="T83" fmla="*/ 9154 h 20000"/>
                  <a:gd name="T84" fmla="*/ 1055 w 20000"/>
                  <a:gd name="T85" fmla="*/ 8385 h 20000"/>
                  <a:gd name="T86" fmla="*/ 1900 w 20000"/>
                  <a:gd name="T87" fmla="*/ 8000 h 20000"/>
                  <a:gd name="T88" fmla="*/ 1900 w 20000"/>
                  <a:gd name="T89" fmla="*/ 7231 h 20000"/>
                  <a:gd name="T90" fmla="*/ 2164 w 20000"/>
                  <a:gd name="T91" fmla="*/ 6000 h 20000"/>
                  <a:gd name="T92" fmla="*/ 2691 w 20000"/>
                  <a:gd name="T93" fmla="*/ 3154 h 20000"/>
                  <a:gd name="T94" fmla="*/ 3536 w 20000"/>
                  <a:gd name="T95" fmla="*/ 2000 h 20000"/>
                  <a:gd name="T96" fmla="*/ 4327 w 20000"/>
                  <a:gd name="T97" fmla="*/ 1231 h 20000"/>
                  <a:gd name="T98" fmla="*/ 4908 w 20000"/>
                  <a:gd name="T99" fmla="*/ 846 h 20000"/>
                  <a:gd name="T100" fmla="*/ 5699 w 20000"/>
                  <a:gd name="T101" fmla="*/ 846 h 20000"/>
                  <a:gd name="T102" fmla="*/ 9815 w 20000"/>
                  <a:gd name="T103" fmla="*/ 2000 h 20000"/>
                  <a:gd name="T104" fmla="*/ 11979 w 20000"/>
                  <a:gd name="T105" fmla="*/ 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 name="Freeform 261"/>
              <p:cNvSpPr>
                <a:spLocks/>
              </p:cNvSpPr>
              <p:nvPr/>
            </p:nvSpPr>
            <p:spPr bwMode="auto">
              <a:xfrm>
                <a:off x="5265738" y="2085975"/>
                <a:ext cx="279400" cy="612775"/>
              </a:xfrm>
              <a:custGeom>
                <a:avLst/>
                <a:gdLst>
                  <a:gd name="T0" fmla="*/ 16190 w 20000"/>
                  <a:gd name="T1" fmla="*/ 851 h 20000"/>
                  <a:gd name="T2" fmla="*/ 18549 w 20000"/>
                  <a:gd name="T3" fmla="*/ 2033 h 20000"/>
                  <a:gd name="T4" fmla="*/ 18776 w 20000"/>
                  <a:gd name="T5" fmla="*/ 2593 h 20000"/>
                  <a:gd name="T6" fmla="*/ 19683 w 20000"/>
                  <a:gd name="T7" fmla="*/ 4191 h 20000"/>
                  <a:gd name="T8" fmla="*/ 18549 w 20000"/>
                  <a:gd name="T9" fmla="*/ 4710 h 20000"/>
                  <a:gd name="T10" fmla="*/ 15692 w 20000"/>
                  <a:gd name="T11" fmla="*/ 5373 h 20000"/>
                  <a:gd name="T12" fmla="*/ 15510 w 20000"/>
                  <a:gd name="T13" fmla="*/ 6452 h 20000"/>
                  <a:gd name="T14" fmla="*/ 15510 w 20000"/>
                  <a:gd name="T15" fmla="*/ 7303 h 20000"/>
                  <a:gd name="T16" fmla="*/ 13651 w 20000"/>
                  <a:gd name="T17" fmla="*/ 8278 h 20000"/>
                  <a:gd name="T18" fmla="*/ 12698 w 20000"/>
                  <a:gd name="T19" fmla="*/ 8485 h 20000"/>
                  <a:gd name="T20" fmla="*/ 11247 w 20000"/>
                  <a:gd name="T21" fmla="*/ 9232 h 20000"/>
                  <a:gd name="T22" fmla="*/ 10794 w 20000"/>
                  <a:gd name="T23" fmla="*/ 9336 h 20000"/>
                  <a:gd name="T24" fmla="*/ 10113 w 20000"/>
                  <a:gd name="T25" fmla="*/ 9876 h 20000"/>
                  <a:gd name="T26" fmla="*/ 10113 w 20000"/>
                  <a:gd name="T27" fmla="*/ 10954 h 20000"/>
                  <a:gd name="T28" fmla="*/ 9841 w 20000"/>
                  <a:gd name="T29" fmla="*/ 11494 h 20000"/>
                  <a:gd name="T30" fmla="*/ 10794 w 20000"/>
                  <a:gd name="T31" fmla="*/ 12780 h 20000"/>
                  <a:gd name="T32" fmla="*/ 12698 w 20000"/>
                  <a:gd name="T33" fmla="*/ 13320 h 20000"/>
                  <a:gd name="T34" fmla="*/ 12426 w 20000"/>
                  <a:gd name="T35" fmla="*/ 14710 h 20000"/>
                  <a:gd name="T36" fmla="*/ 11247 w 20000"/>
                  <a:gd name="T37" fmla="*/ 14917 h 20000"/>
                  <a:gd name="T38" fmla="*/ 8934 w 20000"/>
                  <a:gd name="T39" fmla="*/ 15477 h 20000"/>
                  <a:gd name="T40" fmla="*/ 9841 w 20000"/>
                  <a:gd name="T41" fmla="*/ 16411 h 20000"/>
                  <a:gd name="T42" fmla="*/ 9388 w 20000"/>
                  <a:gd name="T43" fmla="*/ 17822 h 20000"/>
                  <a:gd name="T44" fmla="*/ 6349 w 20000"/>
                  <a:gd name="T45" fmla="*/ 19108 h 20000"/>
                  <a:gd name="T46" fmla="*/ 5850 w 20000"/>
                  <a:gd name="T47" fmla="*/ 19544 h 20000"/>
                  <a:gd name="T48" fmla="*/ 3991 w 20000"/>
                  <a:gd name="T49" fmla="*/ 19979 h 20000"/>
                  <a:gd name="T50" fmla="*/ 2812 w 20000"/>
                  <a:gd name="T51" fmla="*/ 18900 h 20000"/>
                  <a:gd name="T52" fmla="*/ 3265 w 20000"/>
                  <a:gd name="T53" fmla="*/ 18568 h 20000"/>
                  <a:gd name="T54" fmla="*/ 1859 w 20000"/>
                  <a:gd name="T55" fmla="*/ 17178 h 20000"/>
                  <a:gd name="T56" fmla="*/ 952 w 20000"/>
                  <a:gd name="T57" fmla="*/ 15996 h 20000"/>
                  <a:gd name="T58" fmla="*/ 0 w 20000"/>
                  <a:gd name="T59" fmla="*/ 15021 h 20000"/>
                  <a:gd name="T60" fmla="*/ 952 w 20000"/>
                  <a:gd name="T61" fmla="*/ 14066 h 20000"/>
                  <a:gd name="T62" fmla="*/ 2132 w 20000"/>
                  <a:gd name="T63" fmla="*/ 13734 h 20000"/>
                  <a:gd name="T64" fmla="*/ 1859 w 20000"/>
                  <a:gd name="T65" fmla="*/ 12137 h 20000"/>
                  <a:gd name="T66" fmla="*/ 2132 w 20000"/>
                  <a:gd name="T67" fmla="*/ 11286 h 20000"/>
                  <a:gd name="T68" fmla="*/ 952 w 20000"/>
                  <a:gd name="T69" fmla="*/ 9336 h 20000"/>
                  <a:gd name="T70" fmla="*/ 952 w 20000"/>
                  <a:gd name="T71" fmla="*/ 8154 h 20000"/>
                  <a:gd name="T72" fmla="*/ 4444 w 20000"/>
                  <a:gd name="T73" fmla="*/ 7635 h 20000"/>
                  <a:gd name="T74" fmla="*/ 3719 w 20000"/>
                  <a:gd name="T75" fmla="*/ 6784 h 20000"/>
                  <a:gd name="T76" fmla="*/ 4943 w 20000"/>
                  <a:gd name="T77" fmla="*/ 4295 h 20000"/>
                  <a:gd name="T78" fmla="*/ 7029 w 20000"/>
                  <a:gd name="T79" fmla="*/ 2905 h 20000"/>
                  <a:gd name="T80" fmla="*/ 7710 w 20000"/>
                  <a:gd name="T81" fmla="*/ 1950 h 20000"/>
                  <a:gd name="T82" fmla="*/ 9841 w 20000"/>
                  <a:gd name="T83" fmla="*/ 1494 h 20000"/>
                  <a:gd name="T84" fmla="*/ 10113 w 20000"/>
                  <a:gd name="T85" fmla="*/ 643 h 20000"/>
                  <a:gd name="T86" fmla="*/ 13152 w 20000"/>
                  <a:gd name="T87" fmla="*/ 851 h 20000"/>
                  <a:gd name="T88" fmla="*/ 12698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 name="Freeform 260"/>
              <p:cNvSpPr>
                <a:spLocks/>
              </p:cNvSpPr>
              <p:nvPr/>
            </p:nvSpPr>
            <p:spPr bwMode="auto">
              <a:xfrm>
                <a:off x="5440363" y="2587625"/>
                <a:ext cx="20637" cy="44450"/>
              </a:xfrm>
              <a:custGeom>
                <a:avLst/>
                <a:gdLst>
                  <a:gd name="T0" fmla="*/ 3750 w 20000"/>
                  <a:gd name="T1" fmla="*/ 19710 h 20000"/>
                  <a:gd name="T2" fmla="*/ 0 w 20000"/>
                  <a:gd name="T3" fmla="*/ 6087 h 20000"/>
                  <a:gd name="T4" fmla="*/ 9375 w 20000"/>
                  <a:gd name="T5" fmla="*/ 0 h 20000"/>
                  <a:gd name="T6" fmla="*/ 19375 w 20000"/>
                  <a:gd name="T7" fmla="*/ 0 h 20000"/>
                  <a:gd name="T8" fmla="*/ 16250 w 20000"/>
                  <a:gd name="T9" fmla="*/ 3188 h 20000"/>
                  <a:gd name="T10" fmla="*/ 16250 w 20000"/>
                  <a:gd name="T11" fmla="*/ 10725 h 20000"/>
                  <a:gd name="T12" fmla="*/ 16250 w 20000"/>
                  <a:gd name="T13" fmla="*/ 12174 h 20000"/>
                  <a:gd name="T14" fmla="*/ 3750 w 20000"/>
                  <a:gd name="T15" fmla="*/ 1971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 name="Freeform 259"/>
              <p:cNvSpPr>
                <a:spLocks/>
              </p:cNvSpPr>
              <p:nvPr/>
            </p:nvSpPr>
            <p:spPr bwMode="auto">
              <a:xfrm>
                <a:off x="5403850" y="2611438"/>
                <a:ext cx="11113" cy="47625"/>
              </a:xfrm>
              <a:custGeom>
                <a:avLst/>
                <a:gdLst>
                  <a:gd name="T0" fmla="*/ 0 w 20000"/>
                  <a:gd name="T1" fmla="*/ 19730 h 20000"/>
                  <a:gd name="T2" fmla="*/ 0 w 20000"/>
                  <a:gd name="T3" fmla="*/ 14054 h 20000"/>
                  <a:gd name="T4" fmla="*/ 7059 w 20000"/>
                  <a:gd name="T5" fmla="*/ 7027 h 20000"/>
                  <a:gd name="T6" fmla="*/ 7059 w 20000"/>
                  <a:gd name="T7" fmla="*/ 1622 h 20000"/>
                  <a:gd name="T8" fmla="*/ 18824 w 20000"/>
                  <a:gd name="T9" fmla="*/ 0 h 20000"/>
                  <a:gd name="T10" fmla="*/ 7059 w 20000"/>
                  <a:gd name="T11" fmla="*/ 8378 h 20000"/>
                  <a:gd name="T12" fmla="*/ 0 w 20000"/>
                  <a:gd name="T13" fmla="*/ 19730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730"/>
                    </a:moveTo>
                    <a:lnTo>
                      <a:pt x="0" y="14054"/>
                    </a:lnTo>
                    <a:lnTo>
                      <a:pt x="7059" y="7027"/>
                    </a:lnTo>
                    <a:lnTo>
                      <a:pt x="7059" y="1622"/>
                    </a:lnTo>
                    <a:lnTo>
                      <a:pt x="18824" y="0"/>
                    </a:lnTo>
                    <a:lnTo>
                      <a:pt x="7059" y="8378"/>
                    </a:lnTo>
                    <a:lnTo>
                      <a:pt x="0" y="197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 name="Freeform 258"/>
              <p:cNvSpPr>
                <a:spLocks/>
              </p:cNvSpPr>
              <p:nvPr/>
            </p:nvSpPr>
            <p:spPr bwMode="auto">
              <a:xfrm>
                <a:off x="5360988" y="2698750"/>
                <a:ext cx="11112" cy="14288"/>
              </a:xfrm>
              <a:custGeom>
                <a:avLst/>
                <a:gdLst>
                  <a:gd name="T0" fmla="*/ 5882 w 20000"/>
                  <a:gd name="T1" fmla="*/ 19091 h 20000"/>
                  <a:gd name="T2" fmla="*/ 0 w 20000"/>
                  <a:gd name="T3" fmla="*/ 10000 h 20000"/>
                  <a:gd name="T4" fmla="*/ 0 w 20000"/>
                  <a:gd name="T5" fmla="*/ 0 h 20000"/>
                  <a:gd name="T6" fmla="*/ 18824 w 20000"/>
                  <a:gd name="T7" fmla="*/ 10000 h 20000"/>
                  <a:gd name="T8" fmla="*/ 5882 w 20000"/>
                  <a:gd name="T9" fmla="*/ 19091 h 20000"/>
                </a:gdLst>
                <a:ahLst/>
                <a:cxnLst>
                  <a:cxn ang="0">
                    <a:pos x="T0" y="T1"/>
                  </a:cxn>
                  <a:cxn ang="0">
                    <a:pos x="T2" y="T3"/>
                  </a:cxn>
                  <a:cxn ang="0">
                    <a:pos x="T4" y="T5"/>
                  </a:cxn>
                  <a:cxn ang="0">
                    <a:pos x="T6" y="T7"/>
                  </a:cxn>
                  <a:cxn ang="0">
                    <a:pos x="T8" y="T9"/>
                  </a:cxn>
                </a:cxnLst>
                <a:rect l="0" t="0" r="r" b="b"/>
                <a:pathLst>
                  <a:path w="20000" h="20000">
                    <a:moveTo>
                      <a:pt x="5882" y="19091"/>
                    </a:moveTo>
                    <a:lnTo>
                      <a:pt x="0" y="10000"/>
                    </a:lnTo>
                    <a:lnTo>
                      <a:pt x="0" y="0"/>
                    </a:lnTo>
                    <a:lnTo>
                      <a:pt x="18824" y="10000"/>
                    </a:lnTo>
                    <a:lnTo>
                      <a:pt x="5882" y="1909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 name="Freeform 257"/>
              <p:cNvSpPr>
                <a:spLocks/>
              </p:cNvSpPr>
              <p:nvPr/>
            </p:nvSpPr>
            <p:spPr bwMode="auto">
              <a:xfrm>
                <a:off x="5153025" y="2981325"/>
                <a:ext cx="115888" cy="69850"/>
              </a:xfrm>
              <a:custGeom>
                <a:avLst/>
                <a:gdLst>
                  <a:gd name="T0" fmla="*/ 5137 w 20000"/>
                  <a:gd name="T1" fmla="*/ 2909 h 20000"/>
                  <a:gd name="T2" fmla="*/ 6230 w 20000"/>
                  <a:gd name="T3" fmla="*/ 2909 h 20000"/>
                  <a:gd name="T4" fmla="*/ 7432 w 20000"/>
                  <a:gd name="T5" fmla="*/ 2909 h 20000"/>
                  <a:gd name="T6" fmla="*/ 7978 w 20000"/>
                  <a:gd name="T7" fmla="*/ 2909 h 20000"/>
                  <a:gd name="T8" fmla="*/ 9071 w 20000"/>
                  <a:gd name="T9" fmla="*/ 2909 h 20000"/>
                  <a:gd name="T10" fmla="*/ 9617 w 20000"/>
                  <a:gd name="T11" fmla="*/ 2909 h 20000"/>
                  <a:gd name="T12" fmla="*/ 9617 w 20000"/>
                  <a:gd name="T13" fmla="*/ 2000 h 20000"/>
                  <a:gd name="T14" fmla="*/ 10710 w 20000"/>
                  <a:gd name="T15" fmla="*/ 0 h 20000"/>
                  <a:gd name="T16" fmla="*/ 11913 w 20000"/>
                  <a:gd name="T17" fmla="*/ 0 h 20000"/>
                  <a:gd name="T18" fmla="*/ 12459 w 20000"/>
                  <a:gd name="T19" fmla="*/ 0 h 20000"/>
                  <a:gd name="T20" fmla="*/ 12459 w 20000"/>
                  <a:gd name="T21" fmla="*/ 2000 h 20000"/>
                  <a:gd name="T22" fmla="*/ 13661 w 20000"/>
                  <a:gd name="T23" fmla="*/ 2000 h 20000"/>
                  <a:gd name="T24" fmla="*/ 14098 w 20000"/>
                  <a:gd name="T25" fmla="*/ 2000 h 20000"/>
                  <a:gd name="T26" fmla="*/ 15410 w 20000"/>
                  <a:gd name="T27" fmla="*/ 2000 h 20000"/>
                  <a:gd name="T28" fmla="*/ 16503 w 20000"/>
                  <a:gd name="T29" fmla="*/ 2909 h 20000"/>
                  <a:gd name="T30" fmla="*/ 15410 w 20000"/>
                  <a:gd name="T31" fmla="*/ 4909 h 20000"/>
                  <a:gd name="T32" fmla="*/ 15410 w 20000"/>
                  <a:gd name="T33" fmla="*/ 5636 h 20000"/>
                  <a:gd name="T34" fmla="*/ 16503 w 20000"/>
                  <a:gd name="T35" fmla="*/ 7636 h 20000"/>
                  <a:gd name="T36" fmla="*/ 16940 w 20000"/>
                  <a:gd name="T37" fmla="*/ 7636 h 20000"/>
                  <a:gd name="T38" fmla="*/ 16940 w 20000"/>
                  <a:gd name="T39" fmla="*/ 9455 h 20000"/>
                  <a:gd name="T40" fmla="*/ 18142 w 20000"/>
                  <a:gd name="T41" fmla="*/ 9455 h 20000"/>
                  <a:gd name="T42" fmla="*/ 19235 w 20000"/>
                  <a:gd name="T43" fmla="*/ 10545 h 20000"/>
                  <a:gd name="T44" fmla="*/ 19891 w 20000"/>
                  <a:gd name="T45" fmla="*/ 10545 h 20000"/>
                  <a:gd name="T46" fmla="*/ 19235 w 20000"/>
                  <a:gd name="T47" fmla="*/ 14182 h 20000"/>
                  <a:gd name="T48" fmla="*/ 18142 w 20000"/>
                  <a:gd name="T49" fmla="*/ 14182 h 20000"/>
                  <a:gd name="T50" fmla="*/ 18142 w 20000"/>
                  <a:gd name="T51" fmla="*/ 16909 h 20000"/>
                  <a:gd name="T52" fmla="*/ 16940 w 20000"/>
                  <a:gd name="T53" fmla="*/ 15091 h 20000"/>
                  <a:gd name="T54" fmla="*/ 16503 w 20000"/>
                  <a:gd name="T55" fmla="*/ 15091 h 20000"/>
                  <a:gd name="T56" fmla="*/ 15410 w 20000"/>
                  <a:gd name="T57" fmla="*/ 14182 h 20000"/>
                  <a:gd name="T58" fmla="*/ 14098 w 20000"/>
                  <a:gd name="T59" fmla="*/ 14182 h 20000"/>
                  <a:gd name="T60" fmla="*/ 14098 w 20000"/>
                  <a:gd name="T61" fmla="*/ 16909 h 20000"/>
                  <a:gd name="T62" fmla="*/ 13661 w 20000"/>
                  <a:gd name="T63" fmla="*/ 18000 h 20000"/>
                  <a:gd name="T64" fmla="*/ 9617 w 20000"/>
                  <a:gd name="T65" fmla="*/ 16909 h 20000"/>
                  <a:gd name="T66" fmla="*/ 7978 w 20000"/>
                  <a:gd name="T67" fmla="*/ 19818 h 20000"/>
                  <a:gd name="T68" fmla="*/ 7432 w 20000"/>
                  <a:gd name="T69" fmla="*/ 18000 h 20000"/>
                  <a:gd name="T70" fmla="*/ 4481 w 20000"/>
                  <a:gd name="T71" fmla="*/ 19818 h 20000"/>
                  <a:gd name="T72" fmla="*/ 3388 w 20000"/>
                  <a:gd name="T73" fmla="*/ 16909 h 20000"/>
                  <a:gd name="T74" fmla="*/ 1749 w 20000"/>
                  <a:gd name="T75" fmla="*/ 14182 h 20000"/>
                  <a:gd name="T76" fmla="*/ 0 w 20000"/>
                  <a:gd name="T77" fmla="*/ 15091 h 20000"/>
                  <a:gd name="T78" fmla="*/ 0 w 20000"/>
                  <a:gd name="T79" fmla="*/ 14182 h 20000"/>
                  <a:gd name="T80" fmla="*/ 1749 w 20000"/>
                  <a:gd name="T81" fmla="*/ 9455 h 20000"/>
                  <a:gd name="T82" fmla="*/ 3388 w 20000"/>
                  <a:gd name="T83" fmla="*/ 5636 h 20000"/>
                  <a:gd name="T84" fmla="*/ 3388 w 20000"/>
                  <a:gd name="T85" fmla="*/ 2909 h 20000"/>
                  <a:gd name="T86" fmla="*/ 5137 w 20000"/>
                  <a:gd name="T87" fmla="*/ 29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 name="Freeform 256"/>
              <p:cNvSpPr>
                <a:spLocks/>
              </p:cNvSpPr>
              <p:nvPr/>
            </p:nvSpPr>
            <p:spPr bwMode="auto">
              <a:xfrm>
                <a:off x="4743450" y="3127375"/>
                <a:ext cx="336550" cy="260350"/>
              </a:xfrm>
              <a:custGeom>
                <a:avLst/>
                <a:gdLst>
                  <a:gd name="T0" fmla="*/ 12703 w 20000"/>
                  <a:gd name="T1" fmla="*/ 2005 h 20000"/>
                  <a:gd name="T2" fmla="*/ 15879 w 20000"/>
                  <a:gd name="T3" fmla="*/ 2787 h 20000"/>
                  <a:gd name="T4" fmla="*/ 16824 w 20000"/>
                  <a:gd name="T5" fmla="*/ 2787 h 20000"/>
                  <a:gd name="T6" fmla="*/ 18034 w 20000"/>
                  <a:gd name="T7" fmla="*/ 3276 h 20000"/>
                  <a:gd name="T8" fmla="*/ 19584 w 20000"/>
                  <a:gd name="T9" fmla="*/ 3276 h 20000"/>
                  <a:gd name="T10" fmla="*/ 19584 w 20000"/>
                  <a:gd name="T11" fmla="*/ 4010 h 20000"/>
                  <a:gd name="T12" fmla="*/ 18979 w 20000"/>
                  <a:gd name="T13" fmla="*/ 5575 h 20000"/>
                  <a:gd name="T14" fmla="*/ 16824 w 20000"/>
                  <a:gd name="T15" fmla="*/ 6797 h 20000"/>
                  <a:gd name="T16" fmla="*/ 15879 w 20000"/>
                  <a:gd name="T17" fmla="*/ 7286 h 20000"/>
                  <a:gd name="T18" fmla="*/ 15274 w 20000"/>
                  <a:gd name="T19" fmla="*/ 9340 h 20000"/>
                  <a:gd name="T20" fmla="*/ 14329 w 20000"/>
                  <a:gd name="T21" fmla="*/ 11589 h 20000"/>
                  <a:gd name="T22" fmla="*/ 14858 w 20000"/>
                  <a:gd name="T23" fmla="*/ 13399 h 20000"/>
                  <a:gd name="T24" fmla="*/ 13724 w 20000"/>
                  <a:gd name="T25" fmla="*/ 14670 h 20000"/>
                  <a:gd name="T26" fmla="*/ 13308 w 20000"/>
                  <a:gd name="T27" fmla="*/ 15892 h 20000"/>
                  <a:gd name="T28" fmla="*/ 12136 w 20000"/>
                  <a:gd name="T29" fmla="*/ 16186 h 20000"/>
                  <a:gd name="T30" fmla="*/ 11153 w 20000"/>
                  <a:gd name="T31" fmla="*/ 18191 h 20000"/>
                  <a:gd name="T32" fmla="*/ 10397 w 20000"/>
                  <a:gd name="T33" fmla="*/ 17946 h 20000"/>
                  <a:gd name="T34" fmla="*/ 9792 w 20000"/>
                  <a:gd name="T35" fmla="*/ 18191 h 20000"/>
                  <a:gd name="T36" fmla="*/ 8809 w 20000"/>
                  <a:gd name="T37" fmla="*/ 18191 h 20000"/>
                  <a:gd name="T38" fmla="*/ 7259 w 20000"/>
                  <a:gd name="T39" fmla="*/ 18680 h 20000"/>
                  <a:gd name="T40" fmla="*/ 5671 w 20000"/>
                  <a:gd name="T41" fmla="*/ 19951 h 20000"/>
                  <a:gd name="T42" fmla="*/ 4121 w 20000"/>
                  <a:gd name="T43" fmla="*/ 18191 h 20000"/>
                  <a:gd name="T44" fmla="*/ 3176 w 20000"/>
                  <a:gd name="T45" fmla="*/ 16968 h 20000"/>
                  <a:gd name="T46" fmla="*/ 2949 w 20000"/>
                  <a:gd name="T47" fmla="*/ 15403 h 20000"/>
                  <a:gd name="T48" fmla="*/ 3554 w 20000"/>
                  <a:gd name="T49" fmla="*/ 14181 h 20000"/>
                  <a:gd name="T50" fmla="*/ 3176 w 20000"/>
                  <a:gd name="T51" fmla="*/ 12665 h 20000"/>
                  <a:gd name="T52" fmla="*/ 2949 w 20000"/>
                  <a:gd name="T53" fmla="*/ 10611 h 20000"/>
                  <a:gd name="T54" fmla="*/ 3932 w 20000"/>
                  <a:gd name="T55" fmla="*/ 8606 h 20000"/>
                  <a:gd name="T56" fmla="*/ 4726 w 20000"/>
                  <a:gd name="T57" fmla="*/ 5575 h 20000"/>
                  <a:gd name="T58" fmla="*/ 3932 w 20000"/>
                  <a:gd name="T59" fmla="*/ 4792 h 20000"/>
                  <a:gd name="T60" fmla="*/ 2571 w 20000"/>
                  <a:gd name="T61" fmla="*/ 4792 h 20000"/>
                  <a:gd name="T62" fmla="*/ 1588 w 20000"/>
                  <a:gd name="T63" fmla="*/ 4010 h 20000"/>
                  <a:gd name="T64" fmla="*/ 605 w 20000"/>
                  <a:gd name="T65" fmla="*/ 4010 h 20000"/>
                  <a:gd name="T66" fmla="*/ 605 w 20000"/>
                  <a:gd name="T67" fmla="*/ 2787 h 20000"/>
                  <a:gd name="T68" fmla="*/ 416 w 20000"/>
                  <a:gd name="T69" fmla="*/ 2298 h 20000"/>
                  <a:gd name="T70" fmla="*/ 605 w 20000"/>
                  <a:gd name="T71" fmla="*/ 782 h 20000"/>
                  <a:gd name="T72" fmla="*/ 1588 w 20000"/>
                  <a:gd name="T73" fmla="*/ 196 h 20000"/>
                  <a:gd name="T74" fmla="*/ 2949 w 20000"/>
                  <a:gd name="T75" fmla="*/ 196 h 20000"/>
                  <a:gd name="T76" fmla="*/ 5482 w 20000"/>
                  <a:gd name="T77" fmla="*/ 196 h 20000"/>
                  <a:gd name="T78" fmla="*/ 8809 w 20000"/>
                  <a:gd name="T79" fmla="*/ 782 h 20000"/>
                  <a:gd name="T80" fmla="*/ 12136 w 20000"/>
                  <a:gd name="T81" fmla="*/ 78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 name="Freeform 255"/>
              <p:cNvSpPr>
                <a:spLocks/>
              </p:cNvSpPr>
              <p:nvPr/>
            </p:nvSpPr>
            <p:spPr bwMode="auto">
              <a:xfrm>
                <a:off x="5054600" y="3257550"/>
                <a:ext cx="30163" cy="20638"/>
              </a:xfrm>
              <a:custGeom>
                <a:avLst/>
                <a:gdLst>
                  <a:gd name="T0" fmla="*/ 10833 w 20000"/>
                  <a:gd name="T1" fmla="*/ 19375 h 20000"/>
                  <a:gd name="T2" fmla="*/ 8333 w 20000"/>
                  <a:gd name="T3" fmla="*/ 16250 h 20000"/>
                  <a:gd name="T4" fmla="*/ 8333 w 20000"/>
                  <a:gd name="T5" fmla="*/ 9375 h 20000"/>
                  <a:gd name="T6" fmla="*/ 0 w 20000"/>
                  <a:gd name="T7" fmla="*/ 9375 h 20000"/>
                  <a:gd name="T8" fmla="*/ 10833 w 20000"/>
                  <a:gd name="T9" fmla="*/ 0 h 20000"/>
                  <a:gd name="T10" fmla="*/ 10833 w 20000"/>
                  <a:gd name="T11" fmla="*/ 6875 h 20000"/>
                  <a:gd name="T12" fmla="*/ 19583 w 20000"/>
                  <a:gd name="T13" fmla="*/ 6875 h 20000"/>
                  <a:gd name="T14" fmla="*/ 15000 w 20000"/>
                  <a:gd name="T15" fmla="*/ 9375 h 20000"/>
                  <a:gd name="T16" fmla="*/ 10833 w 20000"/>
                  <a:gd name="T1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 name="Freeform 254"/>
              <p:cNvSpPr>
                <a:spLocks/>
              </p:cNvSpPr>
              <p:nvPr/>
            </p:nvSpPr>
            <p:spPr bwMode="auto">
              <a:xfrm>
                <a:off x="5087938" y="3251200"/>
                <a:ext cx="11112" cy="6350"/>
              </a:xfrm>
              <a:custGeom>
                <a:avLst/>
                <a:gdLst>
                  <a:gd name="T0" fmla="*/ 18824 w 20000"/>
                  <a:gd name="T1" fmla="*/ 18182 h 20000"/>
                  <a:gd name="T2" fmla="*/ 0 w 20000"/>
                  <a:gd name="T3" fmla="*/ 0 h 20000"/>
                  <a:gd name="T4" fmla="*/ 18824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0"/>
                    </a:lnTo>
                    <a:lnTo>
                      <a:pt x="18824" y="0"/>
                    </a:lnTo>
                    <a:lnTo>
                      <a:pt x="18824" y="181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 name="Freeform 253"/>
              <p:cNvSpPr>
                <a:spLocks/>
              </p:cNvSpPr>
              <p:nvPr/>
            </p:nvSpPr>
            <p:spPr bwMode="auto">
              <a:xfrm>
                <a:off x="5019675" y="3284538"/>
                <a:ext cx="11113" cy="9525"/>
              </a:xfrm>
              <a:custGeom>
                <a:avLst/>
                <a:gdLst>
                  <a:gd name="T0" fmla="*/ 18824 w 20000"/>
                  <a:gd name="T1" fmla="*/ 18750 h 20000"/>
                  <a:gd name="T2" fmla="*/ 0 w 20000"/>
                  <a:gd name="T3" fmla="*/ 12500 h 20000"/>
                  <a:gd name="T4" fmla="*/ 18824 w 20000"/>
                  <a:gd name="T5" fmla="*/ 0 h 20000"/>
                  <a:gd name="T6" fmla="*/ 18824 w 20000"/>
                  <a:gd name="T7" fmla="*/ 18750 h 20000"/>
                </a:gdLst>
                <a:ahLst/>
                <a:cxnLst>
                  <a:cxn ang="0">
                    <a:pos x="T0" y="T1"/>
                  </a:cxn>
                  <a:cxn ang="0">
                    <a:pos x="T2" y="T3"/>
                  </a:cxn>
                  <a:cxn ang="0">
                    <a:pos x="T4" y="T5"/>
                  </a:cxn>
                  <a:cxn ang="0">
                    <a:pos x="T6" y="T7"/>
                  </a:cxn>
                </a:cxnLst>
                <a:rect l="0" t="0" r="r" b="b"/>
                <a:pathLst>
                  <a:path w="20000" h="20000">
                    <a:moveTo>
                      <a:pt x="18824" y="18750"/>
                    </a:moveTo>
                    <a:lnTo>
                      <a:pt x="0" y="12500"/>
                    </a:lnTo>
                    <a:lnTo>
                      <a:pt x="18824" y="0"/>
                    </a:lnTo>
                    <a:lnTo>
                      <a:pt x="18824" y="1875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 name="Freeform 252"/>
              <p:cNvSpPr>
                <a:spLocks/>
              </p:cNvSpPr>
              <p:nvPr/>
            </p:nvSpPr>
            <p:spPr bwMode="auto">
              <a:xfrm>
                <a:off x="5026025" y="3162300"/>
                <a:ext cx="20638" cy="11113"/>
              </a:xfrm>
              <a:custGeom>
                <a:avLst/>
                <a:gdLst>
                  <a:gd name="T0" fmla="*/ 0 w 20000"/>
                  <a:gd name="T1" fmla="*/ 0 h 20000"/>
                  <a:gd name="T2" fmla="*/ 9375 w 20000"/>
                  <a:gd name="T3" fmla="*/ 18824 h 20000"/>
                  <a:gd name="T4" fmla="*/ 19375 w 20000"/>
                  <a:gd name="T5" fmla="*/ 11765 h 20000"/>
                  <a:gd name="T6" fmla="*/ 0 w 20000"/>
                  <a:gd name="T7" fmla="*/ 0 h 20000"/>
                </a:gdLst>
                <a:ahLst/>
                <a:cxnLst>
                  <a:cxn ang="0">
                    <a:pos x="T0" y="T1"/>
                  </a:cxn>
                  <a:cxn ang="0">
                    <a:pos x="T2" y="T3"/>
                  </a:cxn>
                  <a:cxn ang="0">
                    <a:pos x="T4" y="T5"/>
                  </a:cxn>
                  <a:cxn ang="0">
                    <a:pos x="T6" y="T7"/>
                  </a:cxn>
                </a:cxnLst>
                <a:rect l="0" t="0" r="r" b="b"/>
                <a:pathLst>
                  <a:path w="20000" h="20000">
                    <a:moveTo>
                      <a:pt x="0" y="0"/>
                    </a:moveTo>
                    <a:lnTo>
                      <a:pt x="9375" y="18824"/>
                    </a:lnTo>
                    <a:lnTo>
                      <a:pt x="19375" y="11765"/>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 name="Freeform 251"/>
              <p:cNvSpPr>
                <a:spLocks/>
              </p:cNvSpPr>
              <p:nvPr/>
            </p:nvSpPr>
            <p:spPr bwMode="auto">
              <a:xfrm>
                <a:off x="5689600" y="3179763"/>
                <a:ext cx="517525" cy="207962"/>
              </a:xfrm>
              <a:custGeom>
                <a:avLst/>
                <a:gdLst>
                  <a:gd name="T0" fmla="*/ 1031 w 20000"/>
                  <a:gd name="T1" fmla="*/ 0 h 20000"/>
                  <a:gd name="T2" fmla="*/ 1767 w 20000"/>
                  <a:gd name="T3" fmla="*/ 367 h 20000"/>
                  <a:gd name="T4" fmla="*/ 2822 w 20000"/>
                  <a:gd name="T5" fmla="*/ 2875 h 20000"/>
                  <a:gd name="T6" fmla="*/ 4074 w 20000"/>
                  <a:gd name="T7" fmla="*/ 2875 h 20000"/>
                  <a:gd name="T8" fmla="*/ 5080 w 20000"/>
                  <a:gd name="T9" fmla="*/ 3486 h 20000"/>
                  <a:gd name="T10" fmla="*/ 5988 w 20000"/>
                  <a:gd name="T11" fmla="*/ 1896 h 20000"/>
                  <a:gd name="T12" fmla="*/ 7387 w 20000"/>
                  <a:gd name="T13" fmla="*/ 367 h 20000"/>
                  <a:gd name="T14" fmla="*/ 8785 w 20000"/>
                  <a:gd name="T15" fmla="*/ 0 h 20000"/>
                  <a:gd name="T16" fmla="*/ 9031 w 20000"/>
                  <a:gd name="T17" fmla="*/ 367 h 20000"/>
                  <a:gd name="T18" fmla="*/ 10037 w 20000"/>
                  <a:gd name="T19" fmla="*/ 1590 h 20000"/>
                  <a:gd name="T20" fmla="*/ 10699 w 20000"/>
                  <a:gd name="T21" fmla="*/ 1896 h 20000"/>
                  <a:gd name="T22" fmla="*/ 11706 w 20000"/>
                  <a:gd name="T23" fmla="*/ 3486 h 20000"/>
                  <a:gd name="T24" fmla="*/ 12344 w 20000"/>
                  <a:gd name="T25" fmla="*/ 3486 h 20000"/>
                  <a:gd name="T26" fmla="*/ 13988 w 20000"/>
                  <a:gd name="T27" fmla="*/ 3486 h 20000"/>
                  <a:gd name="T28" fmla="*/ 15755 w 20000"/>
                  <a:gd name="T29" fmla="*/ 1590 h 20000"/>
                  <a:gd name="T30" fmla="*/ 18061 w 20000"/>
                  <a:gd name="T31" fmla="*/ 2508 h 20000"/>
                  <a:gd name="T32" fmla="*/ 18307 w 20000"/>
                  <a:gd name="T33" fmla="*/ 5994 h 20000"/>
                  <a:gd name="T34" fmla="*/ 18822 w 20000"/>
                  <a:gd name="T35" fmla="*/ 8257 h 20000"/>
                  <a:gd name="T36" fmla="*/ 19460 w 20000"/>
                  <a:gd name="T37" fmla="*/ 12355 h 20000"/>
                  <a:gd name="T38" fmla="*/ 19706 w 20000"/>
                  <a:gd name="T39" fmla="*/ 14251 h 20000"/>
                  <a:gd name="T40" fmla="*/ 19460 w 20000"/>
                  <a:gd name="T41" fmla="*/ 15841 h 20000"/>
                  <a:gd name="T42" fmla="*/ 17816 w 20000"/>
                  <a:gd name="T43" fmla="*/ 14862 h 20000"/>
                  <a:gd name="T44" fmla="*/ 17055 w 20000"/>
                  <a:gd name="T45" fmla="*/ 15229 h 20000"/>
                  <a:gd name="T46" fmla="*/ 16147 w 20000"/>
                  <a:gd name="T47" fmla="*/ 15841 h 20000"/>
                  <a:gd name="T48" fmla="*/ 14748 w 20000"/>
                  <a:gd name="T49" fmla="*/ 17431 h 20000"/>
                  <a:gd name="T50" fmla="*/ 13104 w 20000"/>
                  <a:gd name="T51" fmla="*/ 16820 h 20000"/>
                  <a:gd name="T52" fmla="*/ 11951 w 20000"/>
                  <a:gd name="T53" fmla="*/ 17431 h 20000"/>
                  <a:gd name="T54" fmla="*/ 11436 w 20000"/>
                  <a:gd name="T55" fmla="*/ 16820 h 20000"/>
                  <a:gd name="T56" fmla="*/ 11436 w 20000"/>
                  <a:gd name="T57" fmla="*/ 19021 h 20000"/>
                  <a:gd name="T58" fmla="*/ 10798 w 20000"/>
                  <a:gd name="T59" fmla="*/ 19939 h 20000"/>
                  <a:gd name="T60" fmla="*/ 10429 w 20000"/>
                  <a:gd name="T61" fmla="*/ 18349 h 20000"/>
                  <a:gd name="T62" fmla="*/ 10699 w 20000"/>
                  <a:gd name="T63" fmla="*/ 16820 h 20000"/>
                  <a:gd name="T64" fmla="*/ 9031 w 20000"/>
                  <a:gd name="T65" fmla="*/ 16820 h 20000"/>
                  <a:gd name="T66" fmla="*/ 7387 w 20000"/>
                  <a:gd name="T67" fmla="*/ 19327 h 20000"/>
                  <a:gd name="T68" fmla="*/ 6626 w 20000"/>
                  <a:gd name="T69" fmla="*/ 18349 h 20000"/>
                  <a:gd name="T70" fmla="*/ 4982 w 20000"/>
                  <a:gd name="T71" fmla="*/ 17431 h 20000"/>
                  <a:gd name="T72" fmla="*/ 4712 w 20000"/>
                  <a:gd name="T73" fmla="*/ 19021 h 20000"/>
                  <a:gd name="T74" fmla="*/ 3436 w 20000"/>
                  <a:gd name="T75" fmla="*/ 19021 h 20000"/>
                  <a:gd name="T76" fmla="*/ 2675 w 20000"/>
                  <a:gd name="T77" fmla="*/ 17431 h 20000"/>
                  <a:gd name="T78" fmla="*/ 2307 w 20000"/>
                  <a:gd name="T79" fmla="*/ 17737 h 20000"/>
                  <a:gd name="T80" fmla="*/ 1669 w 20000"/>
                  <a:gd name="T81" fmla="*/ 17431 h 20000"/>
                  <a:gd name="T82" fmla="*/ 1399 w 20000"/>
                  <a:gd name="T83" fmla="*/ 16820 h 20000"/>
                  <a:gd name="T84" fmla="*/ 1669 w 20000"/>
                  <a:gd name="T85" fmla="*/ 16208 h 20000"/>
                  <a:gd name="T86" fmla="*/ 1276 w 20000"/>
                  <a:gd name="T87" fmla="*/ 15841 h 20000"/>
                  <a:gd name="T88" fmla="*/ 1276 w 20000"/>
                  <a:gd name="T89" fmla="*/ 13639 h 20000"/>
                  <a:gd name="T90" fmla="*/ 147 w 20000"/>
                  <a:gd name="T91" fmla="*/ 12722 h 20000"/>
                  <a:gd name="T92" fmla="*/ 147 w 20000"/>
                  <a:gd name="T93" fmla="*/ 11743 h 20000"/>
                  <a:gd name="T94" fmla="*/ 663 w 20000"/>
                  <a:gd name="T95" fmla="*/ 12355 h 20000"/>
                  <a:gd name="T96" fmla="*/ 761 w 20000"/>
                  <a:gd name="T97" fmla="*/ 11743 h 20000"/>
                  <a:gd name="T98" fmla="*/ 761 w 20000"/>
                  <a:gd name="T99" fmla="*/ 10765 h 20000"/>
                  <a:gd name="T100" fmla="*/ 761 w 20000"/>
                  <a:gd name="T101" fmla="*/ 8563 h 20000"/>
                  <a:gd name="T102" fmla="*/ 0 w 20000"/>
                  <a:gd name="T103" fmla="*/ 6972 h 20000"/>
                  <a:gd name="T104" fmla="*/ 1031 w 20000"/>
                  <a:gd name="T105" fmla="*/ 5749 h 20000"/>
                  <a:gd name="T106" fmla="*/ 1669 w 20000"/>
                  <a:gd name="T107" fmla="*/ 5749 h 20000"/>
                  <a:gd name="T108" fmla="*/ 2061 w 20000"/>
                  <a:gd name="T109" fmla="*/ 5749 h 20000"/>
                  <a:gd name="T110" fmla="*/ 2822 w 20000"/>
                  <a:gd name="T111" fmla="*/ 5076 h 20000"/>
                  <a:gd name="T112" fmla="*/ 3313 w 20000"/>
                  <a:gd name="T113" fmla="*/ 4098 h 20000"/>
                  <a:gd name="T114" fmla="*/ 1276 w 20000"/>
                  <a:gd name="T115" fmla="*/ 4098 h 20000"/>
                  <a:gd name="T116" fmla="*/ 393 w 20000"/>
                  <a:gd name="T117" fmla="*/ 5749 h 20000"/>
                  <a:gd name="T118" fmla="*/ 0 w 20000"/>
                  <a:gd name="T119" fmla="*/ 5749 h 20000"/>
                  <a:gd name="T120" fmla="*/ 0 w 20000"/>
                  <a:gd name="T121" fmla="*/ 4465 h 20000"/>
                  <a:gd name="T122" fmla="*/ 393 w 20000"/>
                  <a:gd name="T123" fmla="*/ 2875 h 20000"/>
                  <a:gd name="T124" fmla="*/ 663 w 20000"/>
                  <a:gd name="T125" fmla="*/ 1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 name="Freeform 250"/>
              <p:cNvSpPr>
                <a:spLocks/>
              </p:cNvSpPr>
              <p:nvPr/>
            </p:nvSpPr>
            <p:spPr bwMode="auto">
              <a:xfrm>
                <a:off x="5416550" y="2955925"/>
                <a:ext cx="171450" cy="103188"/>
              </a:xfrm>
              <a:custGeom>
                <a:avLst/>
                <a:gdLst>
                  <a:gd name="T0" fmla="*/ 17630 w 20000"/>
                  <a:gd name="T1" fmla="*/ 1358 h 20000"/>
                  <a:gd name="T2" fmla="*/ 19926 w 20000"/>
                  <a:gd name="T3" fmla="*/ 3333 h 20000"/>
                  <a:gd name="T4" fmla="*/ 19185 w 20000"/>
                  <a:gd name="T5" fmla="*/ 3827 h 20000"/>
                  <a:gd name="T6" fmla="*/ 18000 w 20000"/>
                  <a:gd name="T7" fmla="*/ 5062 h 20000"/>
                  <a:gd name="T8" fmla="*/ 16889 w 20000"/>
                  <a:gd name="T9" fmla="*/ 7037 h 20000"/>
                  <a:gd name="T10" fmla="*/ 16148 w 20000"/>
                  <a:gd name="T11" fmla="*/ 11605 h 20000"/>
                  <a:gd name="T12" fmla="*/ 15704 w 20000"/>
                  <a:gd name="T13" fmla="*/ 13457 h 20000"/>
                  <a:gd name="T14" fmla="*/ 15704 w 20000"/>
                  <a:gd name="T15" fmla="*/ 14815 h 20000"/>
                  <a:gd name="T16" fmla="*/ 14519 w 20000"/>
                  <a:gd name="T17" fmla="*/ 15432 h 20000"/>
                  <a:gd name="T18" fmla="*/ 14519 w 20000"/>
                  <a:gd name="T19" fmla="*/ 16667 h 20000"/>
                  <a:gd name="T20" fmla="*/ 13037 w 20000"/>
                  <a:gd name="T21" fmla="*/ 16667 h 20000"/>
                  <a:gd name="T22" fmla="*/ 10741 w 20000"/>
                  <a:gd name="T23" fmla="*/ 16667 h 20000"/>
                  <a:gd name="T24" fmla="*/ 10000 w 20000"/>
                  <a:gd name="T25" fmla="*/ 17407 h 20000"/>
                  <a:gd name="T26" fmla="*/ 7704 w 20000"/>
                  <a:gd name="T27" fmla="*/ 17407 h 20000"/>
                  <a:gd name="T28" fmla="*/ 6889 w 20000"/>
                  <a:gd name="T29" fmla="*/ 18642 h 20000"/>
                  <a:gd name="T30" fmla="*/ 6519 w 20000"/>
                  <a:gd name="T31" fmla="*/ 19877 h 20000"/>
                  <a:gd name="T32" fmla="*/ 3778 w 20000"/>
                  <a:gd name="T33" fmla="*/ 18642 h 20000"/>
                  <a:gd name="T34" fmla="*/ 1926 w 20000"/>
                  <a:gd name="T35" fmla="*/ 16667 h 20000"/>
                  <a:gd name="T36" fmla="*/ 1481 w 20000"/>
                  <a:gd name="T37" fmla="*/ 16667 h 20000"/>
                  <a:gd name="T38" fmla="*/ 1481 w 20000"/>
                  <a:gd name="T39" fmla="*/ 14815 h 20000"/>
                  <a:gd name="T40" fmla="*/ 741 w 20000"/>
                  <a:gd name="T41" fmla="*/ 13457 h 20000"/>
                  <a:gd name="T42" fmla="*/ 741 w 20000"/>
                  <a:gd name="T43" fmla="*/ 11605 h 20000"/>
                  <a:gd name="T44" fmla="*/ 741 w 20000"/>
                  <a:gd name="T45" fmla="*/ 7037 h 20000"/>
                  <a:gd name="T46" fmla="*/ 0 w 20000"/>
                  <a:gd name="T47" fmla="*/ 6543 h 20000"/>
                  <a:gd name="T48" fmla="*/ 741 w 20000"/>
                  <a:gd name="T49" fmla="*/ 6543 h 20000"/>
                  <a:gd name="T50" fmla="*/ 1926 w 20000"/>
                  <a:gd name="T51" fmla="*/ 6543 h 20000"/>
                  <a:gd name="T52" fmla="*/ 2667 w 20000"/>
                  <a:gd name="T53" fmla="*/ 5062 h 20000"/>
                  <a:gd name="T54" fmla="*/ 2667 w 20000"/>
                  <a:gd name="T55" fmla="*/ 3827 h 20000"/>
                  <a:gd name="T56" fmla="*/ 3037 w 20000"/>
                  <a:gd name="T57" fmla="*/ 5062 h 20000"/>
                  <a:gd name="T58" fmla="*/ 5704 w 20000"/>
                  <a:gd name="T59" fmla="*/ 6543 h 20000"/>
                  <a:gd name="T60" fmla="*/ 7704 w 20000"/>
                  <a:gd name="T61" fmla="*/ 3827 h 20000"/>
                  <a:gd name="T62" fmla="*/ 10000 w 20000"/>
                  <a:gd name="T63" fmla="*/ 1975 h 20000"/>
                  <a:gd name="T64" fmla="*/ 10741 w 20000"/>
                  <a:gd name="T65" fmla="*/ 1975 h 20000"/>
                  <a:gd name="T66" fmla="*/ 13037 w 20000"/>
                  <a:gd name="T67" fmla="*/ 0 h 20000"/>
                  <a:gd name="T68" fmla="*/ 13778 w 20000"/>
                  <a:gd name="T69" fmla="*/ 0 h 20000"/>
                  <a:gd name="T70" fmla="*/ 15704 w 20000"/>
                  <a:gd name="T71" fmla="*/ 0 h 20000"/>
                  <a:gd name="T72" fmla="*/ 16148 w 20000"/>
                  <a:gd name="T73" fmla="*/ 1358 h 20000"/>
                  <a:gd name="T74" fmla="*/ 17630 w 20000"/>
                  <a:gd name="T75" fmla="*/ 13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 name="Freeform 249"/>
              <p:cNvSpPr>
                <a:spLocks/>
              </p:cNvSpPr>
              <p:nvPr/>
            </p:nvSpPr>
            <p:spPr bwMode="auto">
              <a:xfrm>
                <a:off x="5864225" y="3395663"/>
                <a:ext cx="60325" cy="36512"/>
              </a:xfrm>
              <a:custGeom>
                <a:avLst/>
                <a:gdLst>
                  <a:gd name="T0" fmla="*/ 7660 w 20000"/>
                  <a:gd name="T1" fmla="*/ 19655 h 20000"/>
                  <a:gd name="T2" fmla="*/ 2128 w 20000"/>
                  <a:gd name="T3" fmla="*/ 17931 h 20000"/>
                  <a:gd name="T4" fmla="*/ 0 w 20000"/>
                  <a:gd name="T5" fmla="*/ 10690 h 20000"/>
                  <a:gd name="T6" fmla="*/ 2128 w 20000"/>
                  <a:gd name="T7" fmla="*/ 10690 h 20000"/>
                  <a:gd name="T8" fmla="*/ 3404 w 20000"/>
                  <a:gd name="T9" fmla="*/ 9310 h 20000"/>
                  <a:gd name="T10" fmla="*/ 5532 w 20000"/>
                  <a:gd name="T11" fmla="*/ 9310 h 20000"/>
                  <a:gd name="T12" fmla="*/ 7660 w 20000"/>
                  <a:gd name="T13" fmla="*/ 5517 h 20000"/>
                  <a:gd name="T14" fmla="*/ 10851 w 20000"/>
                  <a:gd name="T15" fmla="*/ 5517 h 20000"/>
                  <a:gd name="T16" fmla="*/ 19787 w 20000"/>
                  <a:gd name="T17" fmla="*/ 0 h 20000"/>
                  <a:gd name="T18" fmla="*/ 16383 w 20000"/>
                  <a:gd name="T19" fmla="*/ 9310 h 20000"/>
                  <a:gd name="T20" fmla="*/ 16383 w 20000"/>
                  <a:gd name="T21" fmla="*/ 10690 h 20000"/>
                  <a:gd name="T22" fmla="*/ 14255 w 20000"/>
                  <a:gd name="T23" fmla="*/ 10690 h 20000"/>
                  <a:gd name="T24" fmla="*/ 10851 w 20000"/>
                  <a:gd name="T25" fmla="*/ 17931 h 20000"/>
                  <a:gd name="T26" fmla="*/ 7660 w 20000"/>
                  <a:gd name="T27" fmla="*/ 17931 h 20000"/>
                  <a:gd name="T28" fmla="*/ 7660 w 20000"/>
                  <a:gd name="T29" fmla="*/ 1965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 name="Freeform 248"/>
              <p:cNvSpPr>
                <a:spLocks/>
              </p:cNvSpPr>
              <p:nvPr/>
            </p:nvSpPr>
            <p:spPr bwMode="auto">
              <a:xfrm>
                <a:off x="5529263" y="3189288"/>
                <a:ext cx="177800" cy="180975"/>
              </a:xfrm>
              <a:custGeom>
                <a:avLst/>
                <a:gdLst>
                  <a:gd name="T0" fmla="*/ 13238 w 20000"/>
                  <a:gd name="T1" fmla="*/ 1123 h 20000"/>
                  <a:gd name="T2" fmla="*/ 15089 w 20000"/>
                  <a:gd name="T3" fmla="*/ 1825 h 20000"/>
                  <a:gd name="T4" fmla="*/ 18007 w 20000"/>
                  <a:gd name="T5" fmla="*/ 1825 h 20000"/>
                  <a:gd name="T6" fmla="*/ 18434 w 20000"/>
                  <a:gd name="T7" fmla="*/ 0 h 20000"/>
                  <a:gd name="T8" fmla="*/ 19929 w 20000"/>
                  <a:gd name="T9" fmla="*/ 1825 h 20000"/>
                  <a:gd name="T10" fmla="*/ 19146 w 20000"/>
                  <a:gd name="T11" fmla="*/ 3579 h 20000"/>
                  <a:gd name="T12" fmla="*/ 18007 w 20000"/>
                  <a:gd name="T13" fmla="*/ 4702 h 20000"/>
                  <a:gd name="T14" fmla="*/ 15089 w 20000"/>
                  <a:gd name="T15" fmla="*/ 3579 h 20000"/>
                  <a:gd name="T16" fmla="*/ 13238 w 20000"/>
                  <a:gd name="T17" fmla="*/ 3579 h 20000"/>
                  <a:gd name="T18" fmla="*/ 12171 w 20000"/>
                  <a:gd name="T19" fmla="*/ 4000 h 20000"/>
                  <a:gd name="T20" fmla="*/ 12171 w 20000"/>
                  <a:gd name="T21" fmla="*/ 6456 h 20000"/>
                  <a:gd name="T22" fmla="*/ 10605 w 20000"/>
                  <a:gd name="T23" fmla="*/ 5754 h 20000"/>
                  <a:gd name="T24" fmla="*/ 11459 w 20000"/>
                  <a:gd name="T25" fmla="*/ 6877 h 20000"/>
                  <a:gd name="T26" fmla="*/ 7687 w 20000"/>
                  <a:gd name="T27" fmla="*/ 5474 h 20000"/>
                  <a:gd name="T28" fmla="*/ 8470 w 20000"/>
                  <a:gd name="T29" fmla="*/ 4702 h 20000"/>
                  <a:gd name="T30" fmla="*/ 7402 w 20000"/>
                  <a:gd name="T31" fmla="*/ 6877 h 20000"/>
                  <a:gd name="T32" fmla="*/ 8470 w 20000"/>
                  <a:gd name="T33" fmla="*/ 11228 h 20000"/>
                  <a:gd name="T34" fmla="*/ 9181 w 20000"/>
                  <a:gd name="T35" fmla="*/ 11579 h 20000"/>
                  <a:gd name="T36" fmla="*/ 12171 w 20000"/>
                  <a:gd name="T37" fmla="*/ 15930 h 20000"/>
                  <a:gd name="T38" fmla="*/ 9181 w 20000"/>
                  <a:gd name="T39" fmla="*/ 15228 h 20000"/>
                  <a:gd name="T40" fmla="*/ 9609 w 20000"/>
                  <a:gd name="T41" fmla="*/ 17053 h 20000"/>
                  <a:gd name="T42" fmla="*/ 9609 w 20000"/>
                  <a:gd name="T43" fmla="*/ 18807 h 20000"/>
                  <a:gd name="T44" fmla="*/ 9609 w 20000"/>
                  <a:gd name="T45" fmla="*/ 19930 h 20000"/>
                  <a:gd name="T46" fmla="*/ 7687 w 20000"/>
                  <a:gd name="T47" fmla="*/ 19228 h 20000"/>
                  <a:gd name="T48" fmla="*/ 7402 w 20000"/>
                  <a:gd name="T49" fmla="*/ 19930 h 20000"/>
                  <a:gd name="T50" fmla="*/ 5480 w 20000"/>
                  <a:gd name="T51" fmla="*/ 18105 h 20000"/>
                  <a:gd name="T52" fmla="*/ 5480 w 20000"/>
                  <a:gd name="T53" fmla="*/ 18807 h 20000"/>
                  <a:gd name="T54" fmla="*/ 4769 w 20000"/>
                  <a:gd name="T55" fmla="*/ 16351 h 20000"/>
                  <a:gd name="T56" fmla="*/ 4342 w 20000"/>
                  <a:gd name="T57" fmla="*/ 14175 h 20000"/>
                  <a:gd name="T58" fmla="*/ 8470 w 20000"/>
                  <a:gd name="T59" fmla="*/ 14526 h 20000"/>
                  <a:gd name="T60" fmla="*/ 7402 w 20000"/>
                  <a:gd name="T61" fmla="*/ 13053 h 20000"/>
                  <a:gd name="T62" fmla="*/ 2918 w 20000"/>
                  <a:gd name="T63" fmla="*/ 13404 h 20000"/>
                  <a:gd name="T64" fmla="*/ 2918 w 20000"/>
                  <a:gd name="T65" fmla="*/ 11228 h 20000"/>
                  <a:gd name="T66" fmla="*/ 1851 w 20000"/>
                  <a:gd name="T67" fmla="*/ 10526 h 20000"/>
                  <a:gd name="T68" fmla="*/ 1423 w 20000"/>
                  <a:gd name="T69" fmla="*/ 7579 h 20000"/>
                  <a:gd name="T70" fmla="*/ 3630 w 20000"/>
                  <a:gd name="T71" fmla="*/ 3579 h 20000"/>
                  <a:gd name="T72" fmla="*/ 5907 w 20000"/>
                  <a:gd name="T73" fmla="*/ 2175 h 20000"/>
                  <a:gd name="T74" fmla="*/ 8470 w 20000"/>
                  <a:gd name="T75"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 name="Freeform 247"/>
              <p:cNvSpPr>
                <a:spLocks/>
              </p:cNvSpPr>
              <p:nvPr/>
            </p:nvSpPr>
            <p:spPr bwMode="auto">
              <a:xfrm>
                <a:off x="5624513" y="3395663"/>
                <a:ext cx="76200" cy="20637"/>
              </a:xfrm>
              <a:custGeom>
                <a:avLst/>
                <a:gdLst>
                  <a:gd name="T0" fmla="*/ 10333 w 20000"/>
                  <a:gd name="T1" fmla="*/ 19375 h 20000"/>
                  <a:gd name="T2" fmla="*/ 8667 w 20000"/>
                  <a:gd name="T3" fmla="*/ 16250 h 20000"/>
                  <a:gd name="T4" fmla="*/ 3500 w 20000"/>
                  <a:gd name="T5" fmla="*/ 16250 h 20000"/>
                  <a:gd name="T6" fmla="*/ 0 w 20000"/>
                  <a:gd name="T7" fmla="*/ 16250 h 20000"/>
                  <a:gd name="T8" fmla="*/ 0 w 20000"/>
                  <a:gd name="T9" fmla="*/ 6875 h 20000"/>
                  <a:gd name="T10" fmla="*/ 3500 w 20000"/>
                  <a:gd name="T11" fmla="*/ 6875 h 20000"/>
                  <a:gd name="T12" fmla="*/ 4500 w 20000"/>
                  <a:gd name="T13" fmla="*/ 0 h 20000"/>
                  <a:gd name="T14" fmla="*/ 6167 w 20000"/>
                  <a:gd name="T15" fmla="*/ 9375 h 20000"/>
                  <a:gd name="T16" fmla="*/ 10333 w 20000"/>
                  <a:gd name="T17" fmla="*/ 9375 h 20000"/>
                  <a:gd name="T18" fmla="*/ 11333 w 20000"/>
                  <a:gd name="T19" fmla="*/ 9375 h 20000"/>
                  <a:gd name="T20" fmla="*/ 15500 w 20000"/>
                  <a:gd name="T21" fmla="*/ 9375 h 20000"/>
                  <a:gd name="T22" fmla="*/ 17167 w 20000"/>
                  <a:gd name="T23" fmla="*/ 16250 h 20000"/>
                  <a:gd name="T24" fmla="*/ 19833 w 20000"/>
                  <a:gd name="T25" fmla="*/ 16250 h 20000"/>
                  <a:gd name="T26" fmla="*/ 19833 w 20000"/>
                  <a:gd name="T27" fmla="*/ 19375 h 20000"/>
                  <a:gd name="T28" fmla="*/ 10333 w 20000"/>
                  <a:gd name="T29"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 name="Freeform 246"/>
              <p:cNvSpPr>
                <a:spLocks/>
              </p:cNvSpPr>
              <p:nvPr/>
            </p:nvSpPr>
            <p:spPr bwMode="auto">
              <a:xfrm>
                <a:off x="5611813" y="3284538"/>
                <a:ext cx="36512" cy="36512"/>
              </a:xfrm>
              <a:custGeom>
                <a:avLst/>
                <a:gdLst>
                  <a:gd name="T0" fmla="*/ 10690 w 20000"/>
                  <a:gd name="T1" fmla="*/ 14138 h 20000"/>
                  <a:gd name="T2" fmla="*/ 5517 w 20000"/>
                  <a:gd name="T3" fmla="*/ 8966 h 20000"/>
                  <a:gd name="T4" fmla="*/ 0 w 20000"/>
                  <a:gd name="T5" fmla="*/ 3448 h 20000"/>
                  <a:gd name="T6" fmla="*/ 2069 w 20000"/>
                  <a:gd name="T7" fmla="*/ 0 h 20000"/>
                  <a:gd name="T8" fmla="*/ 6897 w 20000"/>
                  <a:gd name="T9" fmla="*/ 5172 h 20000"/>
                  <a:gd name="T10" fmla="*/ 14138 w 20000"/>
                  <a:gd name="T11" fmla="*/ 5172 h 20000"/>
                  <a:gd name="T12" fmla="*/ 16207 w 20000"/>
                  <a:gd name="T13" fmla="*/ 14138 h 20000"/>
                  <a:gd name="T14" fmla="*/ 19655 w 20000"/>
                  <a:gd name="T15" fmla="*/ 17586 h 20000"/>
                  <a:gd name="T16" fmla="*/ 19655 w 20000"/>
                  <a:gd name="T17" fmla="*/ 19655 h 20000"/>
                  <a:gd name="T18" fmla="*/ 16207 w 20000"/>
                  <a:gd name="T19" fmla="*/ 19655 h 20000"/>
                  <a:gd name="T20" fmla="*/ 10690 w 20000"/>
                  <a:gd name="T21" fmla="*/ 141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 name="Freeform 245"/>
              <p:cNvSpPr>
                <a:spLocks/>
              </p:cNvSpPr>
              <p:nvPr/>
            </p:nvSpPr>
            <p:spPr bwMode="auto">
              <a:xfrm>
                <a:off x="5680075" y="3275013"/>
                <a:ext cx="20638" cy="11112"/>
              </a:xfrm>
              <a:custGeom>
                <a:avLst/>
                <a:gdLst>
                  <a:gd name="T0" fmla="*/ 19375 w 20000"/>
                  <a:gd name="T1" fmla="*/ 18824 h 20000"/>
                  <a:gd name="T2" fmla="*/ 9375 w 20000"/>
                  <a:gd name="T3" fmla="*/ 18824 h 20000"/>
                  <a:gd name="T4" fmla="*/ 9375 w 20000"/>
                  <a:gd name="T5" fmla="*/ 5882 h 20000"/>
                  <a:gd name="T6" fmla="*/ 3750 w 20000"/>
                  <a:gd name="T7" fmla="*/ 18824 h 20000"/>
                  <a:gd name="T8" fmla="*/ 0 w 20000"/>
                  <a:gd name="T9" fmla="*/ 5882 h 20000"/>
                  <a:gd name="T10" fmla="*/ 13125 w 20000"/>
                  <a:gd name="T11" fmla="*/ 0 h 20000"/>
                  <a:gd name="T12" fmla="*/ 19375 w 20000"/>
                  <a:gd name="T13" fmla="*/ 5882 h 20000"/>
                  <a:gd name="T14" fmla="*/ 19375 w 20000"/>
                  <a:gd name="T15" fmla="*/ 188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 name="Freeform 244"/>
              <p:cNvSpPr>
                <a:spLocks/>
              </p:cNvSpPr>
              <p:nvPr/>
            </p:nvSpPr>
            <p:spPr bwMode="auto">
              <a:xfrm>
                <a:off x="5743575" y="3376613"/>
                <a:ext cx="11113" cy="12700"/>
              </a:xfrm>
              <a:custGeom>
                <a:avLst/>
                <a:gdLst>
                  <a:gd name="T0" fmla="*/ 0 w 20000"/>
                  <a:gd name="T1" fmla="*/ 19048 h 20000"/>
                  <a:gd name="T2" fmla="*/ 0 w 20000"/>
                  <a:gd name="T3" fmla="*/ 3810 h 20000"/>
                  <a:gd name="T4" fmla="*/ 18824 w 20000"/>
                  <a:gd name="T5" fmla="*/ 0 h 20000"/>
                  <a:gd name="T6" fmla="*/ 11765 w 20000"/>
                  <a:gd name="T7" fmla="*/ 13333 h 20000"/>
                  <a:gd name="T8" fmla="*/ 0 w 20000"/>
                  <a:gd name="T9" fmla="*/ 19048 h 20000"/>
                </a:gdLst>
                <a:ahLst/>
                <a:cxnLst>
                  <a:cxn ang="0">
                    <a:pos x="T0" y="T1"/>
                  </a:cxn>
                  <a:cxn ang="0">
                    <a:pos x="T2" y="T3"/>
                  </a:cxn>
                  <a:cxn ang="0">
                    <a:pos x="T4" y="T5"/>
                  </a:cxn>
                  <a:cxn ang="0">
                    <a:pos x="T6" y="T7"/>
                  </a:cxn>
                  <a:cxn ang="0">
                    <a:pos x="T8" y="T9"/>
                  </a:cxn>
                </a:cxnLst>
                <a:rect l="0" t="0" r="r" b="b"/>
                <a:pathLst>
                  <a:path w="20000" h="20000">
                    <a:moveTo>
                      <a:pt x="0" y="19048"/>
                    </a:moveTo>
                    <a:lnTo>
                      <a:pt x="0" y="3810"/>
                    </a:lnTo>
                    <a:lnTo>
                      <a:pt x="18824" y="0"/>
                    </a:lnTo>
                    <a:lnTo>
                      <a:pt x="11765" y="13333"/>
                    </a:lnTo>
                    <a:lnTo>
                      <a:pt x="0" y="190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3" name="Freeform 243"/>
              <p:cNvSpPr>
                <a:spLocks/>
              </p:cNvSpPr>
              <p:nvPr/>
            </p:nvSpPr>
            <p:spPr bwMode="auto">
              <a:xfrm>
                <a:off x="5683250" y="3300413"/>
                <a:ext cx="11113" cy="11112"/>
              </a:xfrm>
              <a:custGeom>
                <a:avLst/>
                <a:gdLst>
                  <a:gd name="T0" fmla="*/ 18824 w 20000"/>
                  <a:gd name="T1" fmla="*/ 18824 h 20000"/>
                  <a:gd name="T2" fmla="*/ 0 w 20000"/>
                  <a:gd name="T3" fmla="*/ 18824 h 20000"/>
                  <a:gd name="T4" fmla="*/ 11765 w 20000"/>
                  <a:gd name="T5" fmla="*/ 18824 h 20000"/>
                  <a:gd name="T6" fmla="*/ 0 w 20000"/>
                  <a:gd name="T7" fmla="*/ 0 h 20000"/>
                  <a:gd name="T8" fmla="*/ 11765 w 20000"/>
                  <a:gd name="T9" fmla="*/ 11765 h 20000"/>
                  <a:gd name="T10" fmla="*/ 18824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8824" y="18824"/>
                    </a:moveTo>
                    <a:lnTo>
                      <a:pt x="0" y="18824"/>
                    </a:lnTo>
                    <a:lnTo>
                      <a:pt x="11765" y="18824"/>
                    </a:lnTo>
                    <a:lnTo>
                      <a:pt x="0" y="0"/>
                    </a:lnTo>
                    <a:lnTo>
                      <a:pt x="11765" y="11765"/>
                    </a:lnTo>
                    <a:lnTo>
                      <a:pt x="18824"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4" name="Freeform 242"/>
              <p:cNvSpPr>
                <a:spLocks/>
              </p:cNvSpPr>
              <p:nvPr/>
            </p:nvSpPr>
            <p:spPr bwMode="auto">
              <a:xfrm>
                <a:off x="5183188" y="3127375"/>
                <a:ext cx="6350" cy="11113"/>
              </a:xfrm>
              <a:custGeom>
                <a:avLst/>
                <a:gdLst>
                  <a:gd name="T0" fmla="*/ 18182 w 20000"/>
                  <a:gd name="T1" fmla="*/ 5882 h 20000"/>
                  <a:gd name="T2" fmla="*/ 0 w 20000"/>
                  <a:gd name="T3" fmla="*/ 5882 h 20000"/>
                  <a:gd name="T4" fmla="*/ 0 w 20000"/>
                  <a:gd name="T5" fmla="*/ 18824 h 20000"/>
                  <a:gd name="T6" fmla="*/ 0 w 20000"/>
                  <a:gd name="T7" fmla="*/ 5882 h 20000"/>
                  <a:gd name="T8" fmla="*/ 0 w 20000"/>
                  <a:gd name="T9" fmla="*/ 0 h 20000"/>
                  <a:gd name="T10" fmla="*/ 18182 w 20000"/>
                  <a:gd name="T11" fmla="*/ 5882 h 20000"/>
                </a:gdLst>
                <a:ahLst/>
                <a:cxnLst>
                  <a:cxn ang="0">
                    <a:pos x="T0" y="T1"/>
                  </a:cxn>
                  <a:cxn ang="0">
                    <a:pos x="T2" y="T3"/>
                  </a:cxn>
                  <a:cxn ang="0">
                    <a:pos x="T4" y="T5"/>
                  </a:cxn>
                  <a:cxn ang="0">
                    <a:pos x="T6" y="T7"/>
                  </a:cxn>
                  <a:cxn ang="0">
                    <a:pos x="T8" y="T9"/>
                  </a:cxn>
                  <a:cxn ang="0">
                    <a:pos x="T10" y="T11"/>
                  </a:cxn>
                </a:cxnLst>
                <a:rect l="0" t="0" r="r" b="b"/>
                <a:pathLst>
                  <a:path w="20000" h="20000">
                    <a:moveTo>
                      <a:pt x="18182" y="5882"/>
                    </a:moveTo>
                    <a:lnTo>
                      <a:pt x="0" y="5882"/>
                    </a:lnTo>
                    <a:lnTo>
                      <a:pt x="0" y="18824"/>
                    </a:lnTo>
                    <a:lnTo>
                      <a:pt x="0" y="5882"/>
                    </a:lnTo>
                    <a:lnTo>
                      <a:pt x="0" y="0"/>
                    </a:lnTo>
                    <a:lnTo>
                      <a:pt x="18182" y="58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5" name="Freeform 241"/>
              <p:cNvSpPr>
                <a:spLocks/>
              </p:cNvSpPr>
              <p:nvPr/>
            </p:nvSpPr>
            <p:spPr bwMode="auto">
              <a:xfrm>
                <a:off x="5251450" y="3014663"/>
                <a:ext cx="14288" cy="4762"/>
              </a:xfrm>
              <a:custGeom>
                <a:avLst/>
                <a:gdLst>
                  <a:gd name="T0" fmla="*/ 19091 w 20000"/>
                  <a:gd name="T1" fmla="*/ 17143 h 20000"/>
                  <a:gd name="T2" fmla="*/ 10000 w 20000"/>
                  <a:gd name="T3" fmla="*/ 0 h 20000"/>
                  <a:gd name="T4" fmla="*/ 0 w 20000"/>
                  <a:gd name="T5" fmla="*/ 0 h 20000"/>
                  <a:gd name="T6" fmla="*/ 19091 w 20000"/>
                  <a:gd name="T7" fmla="*/ 0 h 20000"/>
                  <a:gd name="T8" fmla="*/ 19091 w 20000"/>
                  <a:gd name="T9" fmla="*/ 17143 h 20000"/>
                </a:gdLst>
                <a:ahLst/>
                <a:cxnLst>
                  <a:cxn ang="0">
                    <a:pos x="T0" y="T1"/>
                  </a:cxn>
                  <a:cxn ang="0">
                    <a:pos x="T2" y="T3"/>
                  </a:cxn>
                  <a:cxn ang="0">
                    <a:pos x="T4" y="T5"/>
                  </a:cxn>
                  <a:cxn ang="0">
                    <a:pos x="T6" y="T7"/>
                  </a:cxn>
                  <a:cxn ang="0">
                    <a:pos x="T8" y="T9"/>
                  </a:cxn>
                </a:cxnLst>
                <a:rect l="0" t="0" r="r" b="b"/>
                <a:pathLst>
                  <a:path w="20000" h="20000">
                    <a:moveTo>
                      <a:pt x="19091" y="17143"/>
                    </a:moveTo>
                    <a:lnTo>
                      <a:pt x="10000" y="0"/>
                    </a:lnTo>
                    <a:lnTo>
                      <a:pt x="0" y="0"/>
                    </a:lnTo>
                    <a:lnTo>
                      <a:pt x="19091" y="0"/>
                    </a:lnTo>
                    <a:lnTo>
                      <a:pt x="19091" y="1714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 name="Freeform 240"/>
              <p:cNvSpPr>
                <a:spLocks/>
              </p:cNvSpPr>
              <p:nvPr/>
            </p:nvSpPr>
            <p:spPr bwMode="auto">
              <a:xfrm>
                <a:off x="6156325" y="3205163"/>
                <a:ext cx="119063" cy="79375"/>
              </a:xfrm>
              <a:custGeom>
                <a:avLst/>
                <a:gdLst>
                  <a:gd name="T0" fmla="*/ 8770 w 20000"/>
                  <a:gd name="T1" fmla="*/ 18095 h 20000"/>
                  <a:gd name="T2" fmla="*/ 5561 w 20000"/>
                  <a:gd name="T3" fmla="*/ 11429 h 20000"/>
                  <a:gd name="T4" fmla="*/ 1070 w 20000"/>
                  <a:gd name="T5" fmla="*/ 9048 h 20000"/>
                  <a:gd name="T6" fmla="*/ 1070 w 20000"/>
                  <a:gd name="T7" fmla="*/ 4127 h 20000"/>
                  <a:gd name="T8" fmla="*/ 0 w 20000"/>
                  <a:gd name="T9" fmla="*/ 0 h 20000"/>
                  <a:gd name="T10" fmla="*/ 15508 w 20000"/>
                  <a:gd name="T11" fmla="*/ 952 h 20000"/>
                  <a:gd name="T12" fmla="*/ 16043 w 20000"/>
                  <a:gd name="T13" fmla="*/ 8254 h 20000"/>
                  <a:gd name="T14" fmla="*/ 19893 w 20000"/>
                  <a:gd name="T15" fmla="*/ 9048 h 20000"/>
                  <a:gd name="T16" fmla="*/ 17754 w 20000"/>
                  <a:gd name="T17" fmla="*/ 11429 h 20000"/>
                  <a:gd name="T18" fmla="*/ 18824 w 20000"/>
                  <a:gd name="T19" fmla="*/ 18095 h 20000"/>
                  <a:gd name="T20" fmla="*/ 15508 w 20000"/>
                  <a:gd name="T21" fmla="*/ 19841 h 20000"/>
                  <a:gd name="T22" fmla="*/ 8770 w 20000"/>
                  <a:gd name="T23" fmla="*/ 180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 name="Freeform 239"/>
              <p:cNvSpPr>
                <a:spLocks/>
              </p:cNvSpPr>
              <p:nvPr/>
            </p:nvSpPr>
            <p:spPr bwMode="auto">
              <a:xfrm>
                <a:off x="6248400" y="3189288"/>
                <a:ext cx="90488" cy="104775"/>
              </a:xfrm>
              <a:custGeom>
                <a:avLst/>
                <a:gdLst>
                  <a:gd name="T0" fmla="*/ 8873 w 20000"/>
                  <a:gd name="T1" fmla="*/ 0 h 20000"/>
                  <a:gd name="T2" fmla="*/ 13803 w 20000"/>
                  <a:gd name="T3" fmla="*/ 4940 h 20000"/>
                  <a:gd name="T4" fmla="*/ 19859 w 20000"/>
                  <a:gd name="T5" fmla="*/ 6867 h 20000"/>
                  <a:gd name="T6" fmla="*/ 13803 w 20000"/>
                  <a:gd name="T7" fmla="*/ 9398 h 20000"/>
                  <a:gd name="T8" fmla="*/ 13803 w 20000"/>
                  <a:gd name="T9" fmla="*/ 13012 h 20000"/>
                  <a:gd name="T10" fmla="*/ 13803 w 20000"/>
                  <a:gd name="T11" fmla="*/ 14940 h 20000"/>
                  <a:gd name="T12" fmla="*/ 12394 w 20000"/>
                  <a:gd name="T13" fmla="*/ 14337 h 20000"/>
                  <a:gd name="T14" fmla="*/ 10282 w 20000"/>
                  <a:gd name="T15" fmla="*/ 14940 h 20000"/>
                  <a:gd name="T16" fmla="*/ 12394 w 20000"/>
                  <a:gd name="T17" fmla="*/ 19880 h 20000"/>
                  <a:gd name="T18" fmla="*/ 4366 w 20000"/>
                  <a:gd name="T19" fmla="*/ 16747 h 20000"/>
                  <a:gd name="T20" fmla="*/ 2958 w 20000"/>
                  <a:gd name="T21" fmla="*/ 11807 h 20000"/>
                  <a:gd name="T22" fmla="*/ 5775 w 20000"/>
                  <a:gd name="T23" fmla="*/ 9880 h 20000"/>
                  <a:gd name="T24" fmla="*/ 845 w 20000"/>
                  <a:gd name="T25" fmla="*/ 9398 h 20000"/>
                  <a:gd name="T26" fmla="*/ 0 w 20000"/>
                  <a:gd name="T27" fmla="*/ 3735 h 20000"/>
                  <a:gd name="T28" fmla="*/ 0 w 20000"/>
                  <a:gd name="T29" fmla="*/ 1205 h 20000"/>
                  <a:gd name="T30" fmla="*/ 8873 w 20000"/>
                  <a:gd name="T3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 name="Freeform 238"/>
              <p:cNvSpPr>
                <a:spLocks/>
              </p:cNvSpPr>
              <p:nvPr/>
            </p:nvSpPr>
            <p:spPr bwMode="auto">
              <a:xfrm>
                <a:off x="5581650" y="2663825"/>
                <a:ext cx="247650" cy="201613"/>
              </a:xfrm>
              <a:custGeom>
                <a:avLst/>
                <a:gdLst>
                  <a:gd name="T0" fmla="*/ 1902 w 20000"/>
                  <a:gd name="T1" fmla="*/ 18044 h 20000"/>
                  <a:gd name="T2" fmla="*/ 1337 w 20000"/>
                  <a:gd name="T3" fmla="*/ 16025 h 20000"/>
                  <a:gd name="T4" fmla="*/ 0 w 20000"/>
                  <a:gd name="T5" fmla="*/ 14385 h 20000"/>
                  <a:gd name="T6" fmla="*/ 1902 w 20000"/>
                  <a:gd name="T7" fmla="*/ 13123 h 20000"/>
                  <a:gd name="T8" fmla="*/ 1337 w 20000"/>
                  <a:gd name="T9" fmla="*/ 11104 h 20000"/>
                  <a:gd name="T10" fmla="*/ 514 w 20000"/>
                  <a:gd name="T11" fmla="*/ 9148 h 20000"/>
                  <a:gd name="T12" fmla="*/ 3445 w 20000"/>
                  <a:gd name="T13" fmla="*/ 7508 h 20000"/>
                  <a:gd name="T14" fmla="*/ 5347 w 20000"/>
                  <a:gd name="T15" fmla="*/ 5237 h 20000"/>
                  <a:gd name="T16" fmla="*/ 5861 w 20000"/>
                  <a:gd name="T17" fmla="*/ 1956 h 20000"/>
                  <a:gd name="T18" fmla="*/ 9049 w 20000"/>
                  <a:gd name="T19" fmla="*/ 631 h 20000"/>
                  <a:gd name="T20" fmla="*/ 10129 w 20000"/>
                  <a:gd name="T21" fmla="*/ 0 h 20000"/>
                  <a:gd name="T22" fmla="*/ 15681 w 20000"/>
                  <a:gd name="T23" fmla="*/ 1009 h 20000"/>
                  <a:gd name="T24" fmla="*/ 17326 w 20000"/>
                  <a:gd name="T25" fmla="*/ 6877 h 20000"/>
                  <a:gd name="T26" fmla="*/ 19177 w 20000"/>
                  <a:gd name="T27" fmla="*/ 9148 h 20000"/>
                  <a:gd name="T28" fmla="*/ 19949 w 20000"/>
                  <a:gd name="T29" fmla="*/ 12744 h 20000"/>
                  <a:gd name="T30" fmla="*/ 18098 w 20000"/>
                  <a:gd name="T31" fmla="*/ 11735 h 20000"/>
                  <a:gd name="T32" fmla="*/ 17326 w 20000"/>
                  <a:gd name="T33" fmla="*/ 12114 h 20000"/>
                  <a:gd name="T34" fmla="*/ 18612 w 20000"/>
                  <a:gd name="T35" fmla="*/ 15331 h 20000"/>
                  <a:gd name="T36" fmla="*/ 18098 w 20000"/>
                  <a:gd name="T37" fmla="*/ 18675 h 20000"/>
                  <a:gd name="T38" fmla="*/ 16504 w 20000"/>
                  <a:gd name="T39" fmla="*/ 18675 h 20000"/>
                  <a:gd name="T40" fmla="*/ 15681 w 20000"/>
                  <a:gd name="T41" fmla="*/ 19621 h 20000"/>
                  <a:gd name="T42" fmla="*/ 15681 w 20000"/>
                  <a:gd name="T43" fmla="*/ 19937 h 20000"/>
                  <a:gd name="T44" fmla="*/ 11671 w 20000"/>
                  <a:gd name="T45" fmla="*/ 18927 h 20000"/>
                  <a:gd name="T46" fmla="*/ 11671 w 20000"/>
                  <a:gd name="T47" fmla="*/ 18044 h 20000"/>
                  <a:gd name="T48" fmla="*/ 3445 w 20000"/>
                  <a:gd name="T49" fmla="*/ 18675 h 20000"/>
                  <a:gd name="T50" fmla="*/ 2674 w 20000"/>
                  <a:gd name="T51" fmla="*/ 18044 h 20000"/>
                  <a:gd name="T52" fmla="*/ 1902 w 20000"/>
                  <a:gd name="T53" fmla="*/ 180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 name="Freeform 237"/>
              <p:cNvSpPr>
                <a:spLocks/>
              </p:cNvSpPr>
              <p:nvPr/>
            </p:nvSpPr>
            <p:spPr bwMode="auto">
              <a:xfrm>
                <a:off x="5561013" y="2508250"/>
                <a:ext cx="112712" cy="85725"/>
              </a:xfrm>
              <a:custGeom>
                <a:avLst/>
                <a:gdLst>
                  <a:gd name="T0" fmla="*/ 4633 w 20000"/>
                  <a:gd name="T1" fmla="*/ 18235 h 20000"/>
                  <a:gd name="T2" fmla="*/ 4633 w 20000"/>
                  <a:gd name="T3" fmla="*/ 13824 h 20000"/>
                  <a:gd name="T4" fmla="*/ 3503 w 20000"/>
                  <a:gd name="T5" fmla="*/ 15294 h 20000"/>
                  <a:gd name="T6" fmla="*/ 1130 w 20000"/>
                  <a:gd name="T7" fmla="*/ 9853 h 20000"/>
                  <a:gd name="T8" fmla="*/ 0 w 20000"/>
                  <a:gd name="T9" fmla="*/ 5441 h 20000"/>
                  <a:gd name="T10" fmla="*/ 10621 w 20000"/>
                  <a:gd name="T11" fmla="*/ 0 h 20000"/>
                  <a:gd name="T12" fmla="*/ 16384 w 20000"/>
                  <a:gd name="T13" fmla="*/ 1471 h 20000"/>
                  <a:gd name="T14" fmla="*/ 15254 w 20000"/>
                  <a:gd name="T15" fmla="*/ 2353 h 20000"/>
                  <a:gd name="T16" fmla="*/ 16949 w 20000"/>
                  <a:gd name="T17" fmla="*/ 7500 h 20000"/>
                  <a:gd name="T18" fmla="*/ 16949 w 20000"/>
                  <a:gd name="T19" fmla="*/ 11471 h 20000"/>
                  <a:gd name="T20" fmla="*/ 19887 w 20000"/>
                  <a:gd name="T21" fmla="*/ 17500 h 20000"/>
                  <a:gd name="T22" fmla="*/ 15254 w 20000"/>
                  <a:gd name="T23" fmla="*/ 19853 h 20000"/>
                  <a:gd name="T24" fmla="*/ 8814 w 20000"/>
                  <a:gd name="T25" fmla="*/ 18235 h 20000"/>
                  <a:gd name="T26" fmla="*/ 4633 w 20000"/>
                  <a:gd name="T27" fmla="*/ 182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 name="Freeform 236"/>
              <p:cNvSpPr>
                <a:spLocks/>
              </p:cNvSpPr>
              <p:nvPr/>
            </p:nvSpPr>
            <p:spPr bwMode="auto">
              <a:xfrm>
                <a:off x="6051550" y="3130550"/>
                <a:ext cx="198438" cy="79375"/>
              </a:xfrm>
              <a:custGeom>
                <a:avLst/>
                <a:gdLst>
                  <a:gd name="T0" fmla="*/ 10641 w 20000"/>
                  <a:gd name="T1" fmla="*/ 18889 h 20000"/>
                  <a:gd name="T2" fmla="*/ 8654 w 20000"/>
                  <a:gd name="T3" fmla="*/ 14921 h 20000"/>
                  <a:gd name="T4" fmla="*/ 4615 w 20000"/>
                  <a:gd name="T5" fmla="*/ 16508 h 20000"/>
                  <a:gd name="T6" fmla="*/ 4615 w 20000"/>
                  <a:gd name="T7" fmla="*/ 10794 h 20000"/>
                  <a:gd name="T8" fmla="*/ 3013 w 20000"/>
                  <a:gd name="T9" fmla="*/ 4286 h 20000"/>
                  <a:gd name="T10" fmla="*/ 0 w 20000"/>
                  <a:gd name="T11" fmla="*/ 0 h 20000"/>
                  <a:gd name="T12" fmla="*/ 9615 w 20000"/>
                  <a:gd name="T13" fmla="*/ 0 h 20000"/>
                  <a:gd name="T14" fmla="*/ 17628 w 20000"/>
                  <a:gd name="T15" fmla="*/ 10794 h 20000"/>
                  <a:gd name="T16" fmla="*/ 19936 w 20000"/>
                  <a:gd name="T17" fmla="*/ 16508 h 20000"/>
                  <a:gd name="T18" fmla="*/ 19936 w 20000"/>
                  <a:gd name="T19" fmla="*/ 19841 h 20000"/>
                  <a:gd name="T20" fmla="*/ 10641 w 20000"/>
                  <a:gd name="T21" fmla="*/ 1888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 name="Freeform 235"/>
              <p:cNvSpPr>
                <a:spLocks/>
              </p:cNvSpPr>
              <p:nvPr/>
            </p:nvSpPr>
            <p:spPr bwMode="auto">
              <a:xfrm>
                <a:off x="5508625" y="2584450"/>
                <a:ext cx="207963" cy="98425"/>
              </a:xfrm>
              <a:custGeom>
                <a:avLst/>
                <a:gdLst>
                  <a:gd name="T0" fmla="*/ 0 w 20000"/>
                  <a:gd name="T1" fmla="*/ 13846 h 20000"/>
                  <a:gd name="T2" fmla="*/ 976 w 20000"/>
                  <a:gd name="T3" fmla="*/ 5256 h 20000"/>
                  <a:gd name="T4" fmla="*/ 3476 w 20000"/>
                  <a:gd name="T5" fmla="*/ 513 h 20000"/>
                  <a:gd name="T6" fmla="*/ 5671 w 20000"/>
                  <a:gd name="T7" fmla="*/ 7308 h 20000"/>
                  <a:gd name="T8" fmla="*/ 6585 w 20000"/>
                  <a:gd name="T9" fmla="*/ 7308 h 20000"/>
                  <a:gd name="T10" fmla="*/ 7561 w 20000"/>
                  <a:gd name="T11" fmla="*/ 6026 h 20000"/>
                  <a:gd name="T12" fmla="*/ 7561 w 20000"/>
                  <a:gd name="T13" fmla="*/ 513 h 20000"/>
                  <a:gd name="T14" fmla="*/ 9817 w 20000"/>
                  <a:gd name="T15" fmla="*/ 513 h 20000"/>
                  <a:gd name="T16" fmla="*/ 13293 w 20000"/>
                  <a:gd name="T17" fmla="*/ 2051 h 20000"/>
                  <a:gd name="T18" fmla="*/ 15793 w 20000"/>
                  <a:gd name="T19" fmla="*/ 0 h 20000"/>
                  <a:gd name="T20" fmla="*/ 17683 w 20000"/>
                  <a:gd name="T21" fmla="*/ 513 h 20000"/>
                  <a:gd name="T22" fmla="*/ 19939 w 20000"/>
                  <a:gd name="T23" fmla="*/ 6026 h 20000"/>
                  <a:gd name="T24" fmla="*/ 18963 w 20000"/>
                  <a:gd name="T25" fmla="*/ 15897 h 20000"/>
                  <a:gd name="T26" fmla="*/ 17683 w 20000"/>
                  <a:gd name="T27" fmla="*/ 17179 h 20000"/>
                  <a:gd name="T28" fmla="*/ 13902 w 20000"/>
                  <a:gd name="T29" fmla="*/ 19872 h 20000"/>
                  <a:gd name="T30" fmla="*/ 12683 w 20000"/>
                  <a:gd name="T31" fmla="*/ 17821 h 20000"/>
                  <a:gd name="T32" fmla="*/ 11707 w 20000"/>
                  <a:gd name="T33" fmla="*/ 17179 h 20000"/>
                  <a:gd name="T34" fmla="*/ 10122 w 20000"/>
                  <a:gd name="T35" fmla="*/ 14615 h 20000"/>
                  <a:gd name="T36" fmla="*/ 6585 w 20000"/>
                  <a:gd name="T37" fmla="*/ 12564 h 20000"/>
                  <a:gd name="T38" fmla="*/ 4085 w 20000"/>
                  <a:gd name="T39" fmla="*/ 12564 h 20000"/>
                  <a:gd name="T40" fmla="*/ 0 w 20000"/>
                  <a:gd name="T41" fmla="*/ 13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 name="Freeform 234"/>
              <p:cNvSpPr>
                <a:spLocks/>
              </p:cNvSpPr>
              <p:nvPr/>
            </p:nvSpPr>
            <p:spPr bwMode="auto">
              <a:xfrm>
                <a:off x="5486400" y="2647950"/>
                <a:ext cx="168275" cy="109538"/>
              </a:xfrm>
              <a:custGeom>
                <a:avLst/>
                <a:gdLst>
                  <a:gd name="T0" fmla="*/ 12075 w 20000"/>
                  <a:gd name="T1" fmla="*/ 19884 h 20000"/>
                  <a:gd name="T2" fmla="*/ 10189 w 20000"/>
                  <a:gd name="T3" fmla="*/ 14419 h 20000"/>
                  <a:gd name="T4" fmla="*/ 0 w 20000"/>
                  <a:gd name="T5" fmla="*/ 14419 h 20000"/>
                  <a:gd name="T6" fmla="*/ 2038 w 20000"/>
                  <a:gd name="T7" fmla="*/ 12558 h 20000"/>
                  <a:gd name="T8" fmla="*/ 0 w 20000"/>
                  <a:gd name="T9" fmla="*/ 13953 h 20000"/>
                  <a:gd name="T10" fmla="*/ 830 w 20000"/>
                  <a:gd name="T11" fmla="*/ 12093 h 20000"/>
                  <a:gd name="T12" fmla="*/ 4679 w 20000"/>
                  <a:gd name="T13" fmla="*/ 12093 h 20000"/>
                  <a:gd name="T14" fmla="*/ 2792 w 20000"/>
                  <a:gd name="T15" fmla="*/ 1163 h 20000"/>
                  <a:gd name="T16" fmla="*/ 7849 w 20000"/>
                  <a:gd name="T17" fmla="*/ 0 h 20000"/>
                  <a:gd name="T18" fmla="*/ 10943 w 20000"/>
                  <a:gd name="T19" fmla="*/ 0 h 20000"/>
                  <a:gd name="T20" fmla="*/ 15321 w 20000"/>
                  <a:gd name="T21" fmla="*/ 1860 h 20000"/>
                  <a:gd name="T22" fmla="*/ 17208 w 20000"/>
                  <a:gd name="T23" fmla="*/ 4186 h 20000"/>
                  <a:gd name="T24" fmla="*/ 18415 w 20000"/>
                  <a:gd name="T25" fmla="*/ 4767 h 20000"/>
                  <a:gd name="T26" fmla="*/ 19925 w 20000"/>
                  <a:gd name="T27" fmla="*/ 6628 h 20000"/>
                  <a:gd name="T28" fmla="*/ 19170 w 20000"/>
                  <a:gd name="T29" fmla="*/ 12558 h 20000"/>
                  <a:gd name="T30" fmla="*/ 16377 w 20000"/>
                  <a:gd name="T31" fmla="*/ 16860 h 20000"/>
                  <a:gd name="T32" fmla="*/ 12075 w 20000"/>
                  <a:gd name="T3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 name="Freeform 233"/>
              <p:cNvSpPr>
                <a:spLocks/>
              </p:cNvSpPr>
              <p:nvPr/>
            </p:nvSpPr>
            <p:spPr bwMode="auto">
              <a:xfrm>
                <a:off x="5692775" y="2965450"/>
                <a:ext cx="92075" cy="96838"/>
              </a:xfrm>
              <a:custGeom>
                <a:avLst/>
                <a:gdLst>
                  <a:gd name="T0" fmla="*/ 0 w 20000"/>
                  <a:gd name="T1" fmla="*/ 0 h 20000"/>
                  <a:gd name="T2" fmla="*/ 6986 w 20000"/>
                  <a:gd name="T3" fmla="*/ 2105 h 20000"/>
                  <a:gd name="T4" fmla="*/ 10685 w 20000"/>
                  <a:gd name="T5" fmla="*/ 2105 h 20000"/>
                  <a:gd name="T6" fmla="*/ 14247 w 20000"/>
                  <a:gd name="T7" fmla="*/ 7500 h 20000"/>
                  <a:gd name="T8" fmla="*/ 14932 w 20000"/>
                  <a:gd name="T9" fmla="*/ 10263 h 20000"/>
                  <a:gd name="T10" fmla="*/ 19863 w 20000"/>
                  <a:gd name="T11" fmla="*/ 13684 h 20000"/>
                  <a:gd name="T12" fmla="*/ 12877 w 20000"/>
                  <a:gd name="T13" fmla="*/ 14474 h 20000"/>
                  <a:gd name="T14" fmla="*/ 10685 w 20000"/>
                  <a:gd name="T15" fmla="*/ 16447 h 20000"/>
                  <a:gd name="T16" fmla="*/ 8493 w 20000"/>
                  <a:gd name="T17" fmla="*/ 19868 h 20000"/>
                  <a:gd name="T18" fmla="*/ 6986 w 20000"/>
                  <a:gd name="T19" fmla="*/ 8947 h 20000"/>
                  <a:gd name="T20" fmla="*/ 6438 w 20000"/>
                  <a:gd name="T21" fmla="*/ 8947 h 20000"/>
                  <a:gd name="T22" fmla="*/ 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 name="Freeform 232"/>
              <p:cNvSpPr>
                <a:spLocks/>
              </p:cNvSpPr>
              <p:nvPr/>
            </p:nvSpPr>
            <p:spPr bwMode="auto">
              <a:xfrm>
                <a:off x="5630863" y="1336675"/>
                <a:ext cx="3771900" cy="1860550"/>
              </a:xfrm>
              <a:custGeom>
                <a:avLst/>
                <a:gdLst>
                  <a:gd name="T0" fmla="*/ 1603 w 20000"/>
                  <a:gd name="T1" fmla="*/ 8692 h 20000"/>
                  <a:gd name="T2" fmla="*/ 1148 w 20000"/>
                  <a:gd name="T3" fmla="*/ 9710 h 20000"/>
                  <a:gd name="T4" fmla="*/ 1741 w 20000"/>
                  <a:gd name="T5" fmla="*/ 7948 h 20000"/>
                  <a:gd name="T6" fmla="*/ 2875 w 20000"/>
                  <a:gd name="T7" fmla="*/ 7812 h 20000"/>
                  <a:gd name="T8" fmla="*/ 3380 w 20000"/>
                  <a:gd name="T9" fmla="*/ 7661 h 20000"/>
                  <a:gd name="T10" fmla="*/ 4586 w 20000"/>
                  <a:gd name="T11" fmla="*/ 7033 h 20000"/>
                  <a:gd name="T12" fmla="*/ 4391 w 20000"/>
                  <a:gd name="T13" fmla="*/ 5579 h 20000"/>
                  <a:gd name="T14" fmla="*/ 5178 w 20000"/>
                  <a:gd name="T15" fmla="*/ 8228 h 20000"/>
                  <a:gd name="T16" fmla="*/ 6118 w 20000"/>
                  <a:gd name="T17" fmla="*/ 7491 h 20000"/>
                  <a:gd name="T18" fmla="*/ 4983 w 20000"/>
                  <a:gd name="T19" fmla="*/ 4841 h 20000"/>
                  <a:gd name="T20" fmla="*/ 5859 w 20000"/>
                  <a:gd name="T21" fmla="*/ 5189 h 20000"/>
                  <a:gd name="T22" fmla="*/ 6259 w 20000"/>
                  <a:gd name="T23" fmla="*/ 5934 h 20000"/>
                  <a:gd name="T24" fmla="*/ 6222 w 20000"/>
                  <a:gd name="T25" fmla="*/ 3988 h 20000"/>
                  <a:gd name="T26" fmla="*/ 6051 w 20000"/>
                  <a:gd name="T27" fmla="*/ 3073 h 20000"/>
                  <a:gd name="T28" fmla="*/ 6902 w 20000"/>
                  <a:gd name="T29" fmla="*/ 2219 h 20000"/>
                  <a:gd name="T30" fmla="*/ 7165 w 20000"/>
                  <a:gd name="T31" fmla="*/ 1311 h 20000"/>
                  <a:gd name="T32" fmla="*/ 7549 w 20000"/>
                  <a:gd name="T33" fmla="*/ 990 h 20000"/>
                  <a:gd name="T34" fmla="*/ 8700 w 20000"/>
                  <a:gd name="T35" fmla="*/ 1379 h 20000"/>
                  <a:gd name="T36" fmla="*/ 8316 w 20000"/>
                  <a:gd name="T37" fmla="*/ 2970 h 20000"/>
                  <a:gd name="T38" fmla="*/ 8818 w 20000"/>
                  <a:gd name="T39" fmla="*/ 2684 h 20000"/>
                  <a:gd name="T40" fmla="*/ 9414 w 20000"/>
                  <a:gd name="T41" fmla="*/ 2506 h 20000"/>
                  <a:gd name="T42" fmla="*/ 10202 w 20000"/>
                  <a:gd name="T43" fmla="*/ 1939 h 20000"/>
                  <a:gd name="T44" fmla="*/ 11246 w 20000"/>
                  <a:gd name="T45" fmla="*/ 2608 h 20000"/>
                  <a:gd name="T46" fmla="*/ 12364 w 20000"/>
                  <a:gd name="T47" fmla="*/ 2048 h 20000"/>
                  <a:gd name="T48" fmla="*/ 13040 w 20000"/>
                  <a:gd name="T49" fmla="*/ 990 h 20000"/>
                  <a:gd name="T50" fmla="*/ 13407 w 20000"/>
                  <a:gd name="T51" fmla="*/ 990 h 20000"/>
                  <a:gd name="T52" fmla="*/ 15502 w 20000"/>
                  <a:gd name="T53" fmla="*/ 1550 h 20000"/>
                  <a:gd name="T54" fmla="*/ 16475 w 20000"/>
                  <a:gd name="T55" fmla="*/ 669 h 20000"/>
                  <a:gd name="T56" fmla="*/ 18657 w 20000"/>
                  <a:gd name="T57" fmla="*/ 526 h 20000"/>
                  <a:gd name="T58" fmla="*/ 19354 w 20000"/>
                  <a:gd name="T59" fmla="*/ 635 h 20000"/>
                  <a:gd name="T60" fmla="*/ 19997 w 20000"/>
                  <a:gd name="T61" fmla="*/ 2581 h 20000"/>
                  <a:gd name="T62" fmla="*/ 18966 w 20000"/>
                  <a:gd name="T63" fmla="*/ 2219 h 20000"/>
                  <a:gd name="T64" fmla="*/ 18532 w 20000"/>
                  <a:gd name="T65" fmla="*/ 2970 h 20000"/>
                  <a:gd name="T66" fmla="*/ 19108 w 20000"/>
                  <a:gd name="T67" fmla="*/ 3878 h 20000"/>
                  <a:gd name="T68" fmla="*/ 18848 w 20000"/>
                  <a:gd name="T69" fmla="*/ 5900 h 20000"/>
                  <a:gd name="T70" fmla="*/ 18290 w 20000"/>
                  <a:gd name="T71" fmla="*/ 6958 h 20000"/>
                  <a:gd name="T72" fmla="*/ 18098 w 20000"/>
                  <a:gd name="T73" fmla="*/ 8863 h 20000"/>
                  <a:gd name="T74" fmla="*/ 18465 w 20000"/>
                  <a:gd name="T75" fmla="*/ 10953 h 20000"/>
                  <a:gd name="T76" fmla="*/ 17384 w 20000"/>
                  <a:gd name="T77" fmla="*/ 9990 h 20000"/>
                  <a:gd name="T78" fmla="*/ 17663 w 20000"/>
                  <a:gd name="T79" fmla="*/ 5756 h 20000"/>
                  <a:gd name="T80" fmla="*/ 17242 w 20000"/>
                  <a:gd name="T81" fmla="*/ 7060 h 20000"/>
                  <a:gd name="T82" fmla="*/ 16599 w 20000"/>
                  <a:gd name="T83" fmla="*/ 8720 h 20000"/>
                  <a:gd name="T84" fmla="*/ 15916 w 20000"/>
                  <a:gd name="T85" fmla="*/ 8904 h 20000"/>
                  <a:gd name="T86" fmla="*/ 15131 w 20000"/>
                  <a:gd name="T87" fmla="*/ 12571 h 20000"/>
                  <a:gd name="T88" fmla="*/ 15778 w 20000"/>
                  <a:gd name="T89" fmla="*/ 12714 h 20000"/>
                  <a:gd name="T90" fmla="*/ 15185 w 20000"/>
                  <a:gd name="T91" fmla="*/ 18334 h 20000"/>
                  <a:gd name="T92" fmla="*/ 15131 w 20000"/>
                  <a:gd name="T93" fmla="*/ 15575 h 20000"/>
                  <a:gd name="T94" fmla="*/ 13721 w 20000"/>
                  <a:gd name="T95" fmla="*/ 13424 h 20000"/>
                  <a:gd name="T96" fmla="*/ 12990 w 20000"/>
                  <a:gd name="T97" fmla="*/ 14906 h 20000"/>
                  <a:gd name="T98" fmla="*/ 11488 w 20000"/>
                  <a:gd name="T99" fmla="*/ 15541 h 20000"/>
                  <a:gd name="T100" fmla="*/ 10148 w 20000"/>
                  <a:gd name="T101" fmla="*/ 15753 h 20000"/>
                  <a:gd name="T102" fmla="*/ 8771 w 20000"/>
                  <a:gd name="T103" fmla="*/ 16217 h 20000"/>
                  <a:gd name="T104" fmla="*/ 4758 w 20000"/>
                  <a:gd name="T105" fmla="*/ 14660 h 20000"/>
                  <a:gd name="T106" fmla="*/ 3118 w 20000"/>
                  <a:gd name="T107" fmla="*/ 18791 h 20000"/>
                  <a:gd name="T108" fmla="*/ 2091 w 20000"/>
                  <a:gd name="T109" fmla="*/ 19078 h 20000"/>
                  <a:gd name="T110" fmla="*/ 1832 w 20000"/>
                  <a:gd name="T111" fmla="*/ 16886 h 20000"/>
                  <a:gd name="T112" fmla="*/ 455 w 20000"/>
                  <a:gd name="T113" fmla="*/ 13745 h 20000"/>
                  <a:gd name="T114" fmla="*/ 313 w 20000"/>
                  <a:gd name="T115" fmla="*/ 12332 h 20000"/>
                  <a:gd name="T116" fmla="*/ 276 w 20000"/>
                  <a:gd name="T117" fmla="*/ 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 name="Freeform 231"/>
              <p:cNvSpPr>
                <a:spLocks/>
              </p:cNvSpPr>
              <p:nvPr/>
            </p:nvSpPr>
            <p:spPr bwMode="auto">
              <a:xfrm>
                <a:off x="5568950" y="2844800"/>
                <a:ext cx="471488" cy="257175"/>
              </a:xfrm>
              <a:custGeom>
                <a:avLst/>
                <a:gdLst>
                  <a:gd name="T0" fmla="*/ 15364 w 20000"/>
                  <a:gd name="T1" fmla="*/ 13531 h 20000"/>
                  <a:gd name="T2" fmla="*/ 15067 w 20000"/>
                  <a:gd name="T3" fmla="*/ 14074 h 20000"/>
                  <a:gd name="T4" fmla="*/ 14124 w 20000"/>
                  <a:gd name="T5" fmla="*/ 16593 h 20000"/>
                  <a:gd name="T6" fmla="*/ 16496 w 20000"/>
                  <a:gd name="T7" fmla="*/ 17630 h 20000"/>
                  <a:gd name="T8" fmla="*/ 15364 w 20000"/>
                  <a:gd name="T9" fmla="*/ 17630 h 20000"/>
                  <a:gd name="T10" fmla="*/ 13531 w 20000"/>
                  <a:gd name="T11" fmla="*/ 19951 h 20000"/>
                  <a:gd name="T12" fmla="*/ 12992 w 20000"/>
                  <a:gd name="T13" fmla="*/ 18123 h 20000"/>
                  <a:gd name="T14" fmla="*/ 11752 w 20000"/>
                  <a:gd name="T15" fmla="*/ 16840 h 20000"/>
                  <a:gd name="T16" fmla="*/ 12992 w 20000"/>
                  <a:gd name="T17" fmla="*/ 15605 h 20000"/>
                  <a:gd name="T18" fmla="*/ 11024 w 20000"/>
                  <a:gd name="T19" fmla="*/ 14815 h 20000"/>
                  <a:gd name="T20" fmla="*/ 11024 w 20000"/>
                  <a:gd name="T21" fmla="*/ 14074 h 20000"/>
                  <a:gd name="T22" fmla="*/ 10755 w 20000"/>
                  <a:gd name="T23" fmla="*/ 12790 h 20000"/>
                  <a:gd name="T24" fmla="*/ 10620 w 20000"/>
                  <a:gd name="T25" fmla="*/ 13284 h 20000"/>
                  <a:gd name="T26" fmla="*/ 9650 w 20000"/>
                  <a:gd name="T27" fmla="*/ 13531 h 20000"/>
                  <a:gd name="T28" fmla="*/ 8518 w 20000"/>
                  <a:gd name="T29" fmla="*/ 16840 h 20000"/>
                  <a:gd name="T30" fmla="*/ 7008 w 20000"/>
                  <a:gd name="T31" fmla="*/ 16840 h 20000"/>
                  <a:gd name="T32" fmla="*/ 7844 w 20000"/>
                  <a:gd name="T33" fmla="*/ 14815 h 20000"/>
                  <a:gd name="T34" fmla="*/ 8248 w 20000"/>
                  <a:gd name="T35" fmla="*/ 13284 h 20000"/>
                  <a:gd name="T36" fmla="*/ 7412 w 20000"/>
                  <a:gd name="T37" fmla="*/ 10173 h 20000"/>
                  <a:gd name="T38" fmla="*/ 5310 w 20000"/>
                  <a:gd name="T39" fmla="*/ 9432 h 20000"/>
                  <a:gd name="T40" fmla="*/ 3369 w 20000"/>
                  <a:gd name="T41" fmla="*/ 10667 h 20000"/>
                  <a:gd name="T42" fmla="*/ 836 w 20000"/>
                  <a:gd name="T43" fmla="*/ 9975 h 20000"/>
                  <a:gd name="T44" fmla="*/ 431 w 20000"/>
                  <a:gd name="T45" fmla="*/ 6864 h 20000"/>
                  <a:gd name="T46" fmla="*/ 431 w 20000"/>
                  <a:gd name="T47" fmla="*/ 5333 h 20000"/>
                  <a:gd name="T48" fmla="*/ 1563 w 20000"/>
                  <a:gd name="T49" fmla="*/ 0 h 20000"/>
                  <a:gd name="T50" fmla="*/ 2372 w 20000"/>
                  <a:gd name="T51" fmla="*/ 494 h 20000"/>
                  <a:gd name="T52" fmla="*/ 6685 w 20000"/>
                  <a:gd name="T53" fmla="*/ 741 h 20000"/>
                  <a:gd name="T54" fmla="*/ 8787 w 20000"/>
                  <a:gd name="T55" fmla="*/ 1284 h 20000"/>
                  <a:gd name="T56" fmla="*/ 10054 w 20000"/>
                  <a:gd name="T57" fmla="*/ 494 h 20000"/>
                  <a:gd name="T58" fmla="*/ 15364 w 20000"/>
                  <a:gd name="T59" fmla="*/ 2025 h 20000"/>
                  <a:gd name="T60" fmla="*/ 19137 w 20000"/>
                  <a:gd name="T61" fmla="*/ 4840 h 20000"/>
                  <a:gd name="T62" fmla="*/ 17332 w 20000"/>
                  <a:gd name="T63" fmla="*/ 10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 name="Freeform 230"/>
              <p:cNvSpPr>
                <a:spLocks/>
              </p:cNvSpPr>
              <p:nvPr/>
            </p:nvSpPr>
            <p:spPr bwMode="auto">
              <a:xfrm>
                <a:off x="5345113" y="3014663"/>
                <a:ext cx="85725" cy="47625"/>
              </a:xfrm>
              <a:custGeom>
                <a:avLst/>
                <a:gdLst>
                  <a:gd name="T0" fmla="*/ 593 w 20000"/>
                  <a:gd name="T1" fmla="*/ 7027 h 20000"/>
                  <a:gd name="T2" fmla="*/ 6815 w 20000"/>
                  <a:gd name="T3" fmla="*/ 7027 h 20000"/>
                  <a:gd name="T4" fmla="*/ 13778 w 20000"/>
                  <a:gd name="T5" fmla="*/ 4324 h 20000"/>
                  <a:gd name="T6" fmla="*/ 16000 w 20000"/>
                  <a:gd name="T7" fmla="*/ 4324 h 20000"/>
                  <a:gd name="T8" fmla="*/ 16000 w 20000"/>
                  <a:gd name="T9" fmla="*/ 1622 h 20000"/>
                  <a:gd name="T10" fmla="*/ 18370 w 20000"/>
                  <a:gd name="T11" fmla="*/ 0 h 20000"/>
                  <a:gd name="T12" fmla="*/ 18370 w 20000"/>
                  <a:gd name="T13" fmla="*/ 4324 h 20000"/>
                  <a:gd name="T14" fmla="*/ 19852 w 20000"/>
                  <a:gd name="T15" fmla="*/ 7027 h 20000"/>
                  <a:gd name="T16" fmla="*/ 19852 w 20000"/>
                  <a:gd name="T17" fmla="*/ 11081 h 20000"/>
                  <a:gd name="T18" fmla="*/ 16000 w 20000"/>
                  <a:gd name="T19" fmla="*/ 15405 h 20000"/>
                  <a:gd name="T20" fmla="*/ 13778 w 20000"/>
                  <a:gd name="T21" fmla="*/ 19730 h 20000"/>
                  <a:gd name="T22" fmla="*/ 8444 w 20000"/>
                  <a:gd name="T23" fmla="*/ 18108 h 20000"/>
                  <a:gd name="T24" fmla="*/ 4444 w 20000"/>
                  <a:gd name="T25" fmla="*/ 19730 h 20000"/>
                  <a:gd name="T26" fmla="*/ 3852 w 20000"/>
                  <a:gd name="T27" fmla="*/ 15405 h 20000"/>
                  <a:gd name="T28" fmla="*/ 0 w 20000"/>
                  <a:gd name="T29" fmla="*/ 8378 h 20000"/>
                  <a:gd name="T30" fmla="*/ 593 w 20000"/>
                  <a:gd name="T31" fmla="*/ 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 name="Freeform 229"/>
              <p:cNvSpPr>
                <a:spLocks/>
              </p:cNvSpPr>
              <p:nvPr/>
            </p:nvSpPr>
            <p:spPr bwMode="auto">
              <a:xfrm>
                <a:off x="5345113" y="3041650"/>
                <a:ext cx="149225" cy="115888"/>
              </a:xfrm>
              <a:custGeom>
                <a:avLst/>
                <a:gdLst>
                  <a:gd name="T0" fmla="*/ 11453 w 20000"/>
                  <a:gd name="T1" fmla="*/ 0 h 20000"/>
                  <a:gd name="T2" fmla="*/ 11880 w 20000"/>
                  <a:gd name="T3" fmla="*/ 0 h 20000"/>
                  <a:gd name="T4" fmla="*/ 14103 w 20000"/>
                  <a:gd name="T5" fmla="*/ 1749 h 20000"/>
                  <a:gd name="T6" fmla="*/ 17265 w 20000"/>
                  <a:gd name="T7" fmla="*/ 2842 h 20000"/>
                  <a:gd name="T8" fmla="*/ 17607 w 20000"/>
                  <a:gd name="T9" fmla="*/ 1749 h 20000"/>
                  <a:gd name="T10" fmla="*/ 18547 w 20000"/>
                  <a:gd name="T11" fmla="*/ 656 h 20000"/>
                  <a:gd name="T12" fmla="*/ 18974 w 20000"/>
                  <a:gd name="T13" fmla="*/ 3388 h 20000"/>
                  <a:gd name="T14" fmla="*/ 19915 w 20000"/>
                  <a:gd name="T15" fmla="*/ 7322 h 20000"/>
                  <a:gd name="T16" fmla="*/ 18547 w 20000"/>
                  <a:gd name="T17" fmla="*/ 7322 h 20000"/>
                  <a:gd name="T18" fmla="*/ 14103 w 20000"/>
                  <a:gd name="T19" fmla="*/ 7322 h 20000"/>
                  <a:gd name="T20" fmla="*/ 9744 w 20000"/>
                  <a:gd name="T21" fmla="*/ 7322 h 20000"/>
                  <a:gd name="T22" fmla="*/ 11453 w 20000"/>
                  <a:gd name="T23" fmla="*/ 12459 h 20000"/>
                  <a:gd name="T24" fmla="*/ 15043 w 20000"/>
                  <a:gd name="T25" fmla="*/ 16940 h 20000"/>
                  <a:gd name="T26" fmla="*/ 15043 w 20000"/>
                  <a:gd name="T27" fmla="*/ 19891 h 20000"/>
                  <a:gd name="T28" fmla="*/ 12735 w 20000"/>
                  <a:gd name="T29" fmla="*/ 16940 h 20000"/>
                  <a:gd name="T30" fmla="*/ 10598 w 20000"/>
                  <a:gd name="T31" fmla="*/ 16503 h 20000"/>
                  <a:gd name="T32" fmla="*/ 9231 w 20000"/>
                  <a:gd name="T33" fmla="*/ 16940 h 20000"/>
                  <a:gd name="T34" fmla="*/ 5726 w 20000"/>
                  <a:gd name="T35" fmla="*/ 12459 h 20000"/>
                  <a:gd name="T36" fmla="*/ 7863 w 20000"/>
                  <a:gd name="T37" fmla="*/ 11913 h 20000"/>
                  <a:gd name="T38" fmla="*/ 4872 w 20000"/>
                  <a:gd name="T39" fmla="*/ 9071 h 20000"/>
                  <a:gd name="T40" fmla="*/ 4872 w 20000"/>
                  <a:gd name="T41" fmla="*/ 7322 h 20000"/>
                  <a:gd name="T42" fmla="*/ 2564 w 20000"/>
                  <a:gd name="T43" fmla="*/ 5137 h 20000"/>
                  <a:gd name="T44" fmla="*/ 1368 w 20000"/>
                  <a:gd name="T45" fmla="*/ 7978 h 20000"/>
                  <a:gd name="T46" fmla="*/ 0 w 20000"/>
                  <a:gd name="T47" fmla="*/ 4481 h 20000"/>
                  <a:gd name="T48" fmla="*/ 342 w 20000"/>
                  <a:gd name="T49" fmla="*/ 3388 h 20000"/>
                  <a:gd name="T50" fmla="*/ 2222 w 20000"/>
                  <a:gd name="T51" fmla="*/ 4481 h 20000"/>
                  <a:gd name="T52" fmla="*/ 2564 w 20000"/>
                  <a:gd name="T53" fmla="*/ 3388 h 20000"/>
                  <a:gd name="T54" fmla="*/ 4872 w 20000"/>
                  <a:gd name="T55" fmla="*/ 2842 h 20000"/>
                  <a:gd name="T56" fmla="*/ 7863 w 20000"/>
                  <a:gd name="T57" fmla="*/ 3388 h 20000"/>
                  <a:gd name="T58" fmla="*/ 9231 w 20000"/>
                  <a:gd name="T59" fmla="*/ 1749 h 20000"/>
                  <a:gd name="T60" fmla="*/ 11453 w 20000"/>
                  <a:gd name="T6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 name="Freeform 228"/>
              <p:cNvSpPr>
                <a:spLocks/>
              </p:cNvSpPr>
              <p:nvPr/>
            </p:nvSpPr>
            <p:spPr bwMode="auto">
              <a:xfrm>
                <a:off x="5416550" y="3082925"/>
                <a:ext cx="92075" cy="85725"/>
              </a:xfrm>
              <a:custGeom>
                <a:avLst/>
                <a:gdLst>
                  <a:gd name="T0" fmla="*/ 14795 w 20000"/>
                  <a:gd name="T1" fmla="*/ 19853 h 20000"/>
                  <a:gd name="T2" fmla="*/ 10548 w 20000"/>
                  <a:gd name="T3" fmla="*/ 18382 h 20000"/>
                  <a:gd name="T4" fmla="*/ 5616 w 20000"/>
                  <a:gd name="T5" fmla="*/ 16912 h 20000"/>
                  <a:gd name="T6" fmla="*/ 5616 w 20000"/>
                  <a:gd name="T7" fmla="*/ 16029 h 20000"/>
                  <a:gd name="T8" fmla="*/ 8493 w 20000"/>
                  <a:gd name="T9" fmla="*/ 16912 h 20000"/>
                  <a:gd name="T10" fmla="*/ 8493 w 20000"/>
                  <a:gd name="T11" fmla="*/ 12941 h 20000"/>
                  <a:gd name="T12" fmla="*/ 2740 w 20000"/>
                  <a:gd name="T13" fmla="*/ 6912 h 20000"/>
                  <a:gd name="T14" fmla="*/ 0 w 20000"/>
                  <a:gd name="T15" fmla="*/ 0 h 20000"/>
                  <a:gd name="T16" fmla="*/ 6986 w 20000"/>
                  <a:gd name="T17" fmla="*/ 0 h 20000"/>
                  <a:gd name="T18" fmla="*/ 14247 w 20000"/>
                  <a:gd name="T19" fmla="*/ 0 h 20000"/>
                  <a:gd name="T20" fmla="*/ 16301 w 20000"/>
                  <a:gd name="T21" fmla="*/ 0 h 20000"/>
                  <a:gd name="T22" fmla="*/ 19863 w 20000"/>
                  <a:gd name="T23" fmla="*/ 0 h 20000"/>
                  <a:gd name="T24" fmla="*/ 18493 w 20000"/>
                  <a:gd name="T25" fmla="*/ 4559 h 20000"/>
                  <a:gd name="T26" fmla="*/ 19863 w 20000"/>
                  <a:gd name="T27" fmla="*/ 8382 h 20000"/>
                  <a:gd name="T28" fmla="*/ 19863 w 20000"/>
                  <a:gd name="T29" fmla="*/ 12353 h 20000"/>
                  <a:gd name="T30" fmla="*/ 16301 w 20000"/>
                  <a:gd name="T31" fmla="*/ 16029 h 20000"/>
                  <a:gd name="T32" fmla="*/ 14795 w 20000"/>
                  <a:gd name="T33"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 name="Freeform 227"/>
              <p:cNvSpPr>
                <a:spLocks/>
              </p:cNvSpPr>
              <p:nvPr/>
            </p:nvSpPr>
            <p:spPr bwMode="auto">
              <a:xfrm>
                <a:off x="5483225" y="3041650"/>
                <a:ext cx="73025" cy="42863"/>
              </a:xfrm>
              <a:custGeom>
                <a:avLst/>
                <a:gdLst>
                  <a:gd name="T0" fmla="*/ 0 w 20000"/>
                  <a:gd name="T1" fmla="*/ 1765 h 20000"/>
                  <a:gd name="T2" fmla="*/ 5391 w 20000"/>
                  <a:gd name="T3" fmla="*/ 1765 h 20000"/>
                  <a:gd name="T4" fmla="*/ 7130 w 20000"/>
                  <a:gd name="T5" fmla="*/ 0 h 20000"/>
                  <a:gd name="T6" fmla="*/ 12696 w 20000"/>
                  <a:gd name="T7" fmla="*/ 0 h 20000"/>
                  <a:gd name="T8" fmla="*/ 14435 w 20000"/>
                  <a:gd name="T9" fmla="*/ 4706 h 20000"/>
                  <a:gd name="T10" fmla="*/ 14435 w 20000"/>
                  <a:gd name="T11" fmla="*/ 9118 h 20000"/>
                  <a:gd name="T12" fmla="*/ 19826 w 20000"/>
                  <a:gd name="T13" fmla="*/ 13824 h 20000"/>
                  <a:gd name="T14" fmla="*/ 19826 w 20000"/>
                  <a:gd name="T15" fmla="*/ 19706 h 20000"/>
                  <a:gd name="T16" fmla="*/ 17043 w 20000"/>
                  <a:gd name="T17" fmla="*/ 19706 h 20000"/>
                  <a:gd name="T18" fmla="*/ 12696 w 20000"/>
                  <a:gd name="T19" fmla="*/ 16765 h 20000"/>
                  <a:gd name="T20" fmla="*/ 7130 w 20000"/>
                  <a:gd name="T21" fmla="*/ 19706 h 20000"/>
                  <a:gd name="T22" fmla="*/ 2783 w 20000"/>
                  <a:gd name="T23" fmla="*/ 19706 h 20000"/>
                  <a:gd name="T24" fmla="*/ 696 w 20000"/>
                  <a:gd name="T25" fmla="*/ 9118 h 20000"/>
                  <a:gd name="T26" fmla="*/ 0 w 20000"/>
                  <a:gd name="T27" fmla="*/ 1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 name="Freeform 226"/>
              <p:cNvSpPr>
                <a:spLocks/>
              </p:cNvSpPr>
              <p:nvPr/>
            </p:nvSpPr>
            <p:spPr bwMode="auto">
              <a:xfrm>
                <a:off x="5502275" y="3076575"/>
                <a:ext cx="95250" cy="103188"/>
              </a:xfrm>
              <a:custGeom>
                <a:avLst/>
                <a:gdLst>
                  <a:gd name="T0" fmla="*/ 10933 w 20000"/>
                  <a:gd name="T1" fmla="*/ 1235 h 20000"/>
                  <a:gd name="T2" fmla="*/ 10933 w 20000"/>
                  <a:gd name="T3" fmla="*/ 1975 h 20000"/>
                  <a:gd name="T4" fmla="*/ 13600 w 20000"/>
                  <a:gd name="T5" fmla="*/ 3210 h 20000"/>
                  <a:gd name="T6" fmla="*/ 15733 w 20000"/>
                  <a:gd name="T7" fmla="*/ 4568 h 20000"/>
                  <a:gd name="T8" fmla="*/ 16400 w 20000"/>
                  <a:gd name="T9" fmla="*/ 3210 h 20000"/>
                  <a:gd name="T10" fmla="*/ 17733 w 20000"/>
                  <a:gd name="T11" fmla="*/ 3210 h 20000"/>
                  <a:gd name="T12" fmla="*/ 16400 w 20000"/>
                  <a:gd name="T13" fmla="*/ 4568 h 20000"/>
                  <a:gd name="T14" fmla="*/ 17733 w 20000"/>
                  <a:gd name="T15" fmla="*/ 6543 h 20000"/>
                  <a:gd name="T16" fmla="*/ 17733 w 20000"/>
                  <a:gd name="T17" fmla="*/ 10247 h 20000"/>
                  <a:gd name="T18" fmla="*/ 19200 w 20000"/>
                  <a:gd name="T19" fmla="*/ 12099 h 20000"/>
                  <a:gd name="T20" fmla="*/ 19867 w 20000"/>
                  <a:gd name="T21" fmla="*/ 13457 h 20000"/>
                  <a:gd name="T22" fmla="*/ 19200 w 20000"/>
                  <a:gd name="T23" fmla="*/ 14815 h 20000"/>
                  <a:gd name="T24" fmla="*/ 17733 w 20000"/>
                  <a:gd name="T25" fmla="*/ 15432 h 20000"/>
                  <a:gd name="T26" fmla="*/ 17733 w 20000"/>
                  <a:gd name="T27" fmla="*/ 16667 h 20000"/>
                  <a:gd name="T28" fmla="*/ 19200 w 20000"/>
                  <a:gd name="T29" fmla="*/ 17901 h 20000"/>
                  <a:gd name="T30" fmla="*/ 17733 w 20000"/>
                  <a:gd name="T31" fmla="*/ 18642 h 20000"/>
                  <a:gd name="T32" fmla="*/ 12267 w 20000"/>
                  <a:gd name="T33" fmla="*/ 19877 h 20000"/>
                  <a:gd name="T34" fmla="*/ 14400 w 20000"/>
                  <a:gd name="T35" fmla="*/ 17901 h 20000"/>
                  <a:gd name="T36" fmla="*/ 12267 w 20000"/>
                  <a:gd name="T37" fmla="*/ 14815 h 20000"/>
                  <a:gd name="T38" fmla="*/ 8933 w 20000"/>
                  <a:gd name="T39" fmla="*/ 14815 h 20000"/>
                  <a:gd name="T40" fmla="*/ 8133 w 20000"/>
                  <a:gd name="T41" fmla="*/ 15432 h 20000"/>
                  <a:gd name="T42" fmla="*/ 4800 w 20000"/>
                  <a:gd name="T43" fmla="*/ 12099 h 20000"/>
                  <a:gd name="T44" fmla="*/ 1333 w 20000"/>
                  <a:gd name="T45" fmla="*/ 11605 h 20000"/>
                  <a:gd name="T46" fmla="*/ 1333 w 20000"/>
                  <a:gd name="T47" fmla="*/ 8272 h 20000"/>
                  <a:gd name="T48" fmla="*/ 0 w 20000"/>
                  <a:gd name="T49" fmla="*/ 5062 h 20000"/>
                  <a:gd name="T50" fmla="*/ 1333 w 20000"/>
                  <a:gd name="T51" fmla="*/ 1235 h 20000"/>
                  <a:gd name="T52" fmla="*/ 5467 w 20000"/>
                  <a:gd name="T53" fmla="*/ 0 h 20000"/>
                  <a:gd name="T54" fmla="*/ 8933 w 20000"/>
                  <a:gd name="T55" fmla="*/ 1235 h 20000"/>
                  <a:gd name="T56" fmla="*/ 10933 w 20000"/>
                  <a:gd name="T57" fmla="*/ 12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 name="Freeform 225"/>
              <p:cNvSpPr>
                <a:spLocks/>
              </p:cNvSpPr>
              <p:nvPr/>
            </p:nvSpPr>
            <p:spPr bwMode="auto">
              <a:xfrm>
                <a:off x="5483225" y="3136900"/>
                <a:ext cx="60325" cy="53975"/>
              </a:xfrm>
              <a:custGeom>
                <a:avLst/>
                <a:gdLst>
                  <a:gd name="T0" fmla="*/ 12128 w 20000"/>
                  <a:gd name="T1" fmla="*/ 9762 h 20000"/>
                  <a:gd name="T2" fmla="*/ 8723 w 20000"/>
                  <a:gd name="T3" fmla="*/ 13571 h 20000"/>
                  <a:gd name="T4" fmla="*/ 5532 w 20000"/>
                  <a:gd name="T5" fmla="*/ 19762 h 20000"/>
                  <a:gd name="T6" fmla="*/ 0 w 20000"/>
                  <a:gd name="T7" fmla="*/ 12381 h 20000"/>
                  <a:gd name="T8" fmla="*/ 851 w 20000"/>
                  <a:gd name="T9" fmla="*/ 12381 h 20000"/>
                  <a:gd name="T10" fmla="*/ 3404 w 20000"/>
                  <a:gd name="T11" fmla="*/ 6190 h 20000"/>
                  <a:gd name="T12" fmla="*/ 8723 w 20000"/>
                  <a:gd name="T13" fmla="*/ 0 h 20000"/>
                  <a:gd name="T14" fmla="*/ 14255 w 20000"/>
                  <a:gd name="T15" fmla="*/ 952 h 20000"/>
                  <a:gd name="T16" fmla="*/ 19787 w 20000"/>
                  <a:gd name="T17" fmla="*/ 7381 h 20000"/>
                  <a:gd name="T18" fmla="*/ 17660 w 20000"/>
                  <a:gd name="T19" fmla="*/ 9762 h 20000"/>
                  <a:gd name="T20" fmla="*/ 12128 w 20000"/>
                  <a:gd name="T21" fmla="*/ 97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 name="Freeform 224"/>
              <p:cNvSpPr>
                <a:spLocks/>
              </p:cNvSpPr>
              <p:nvPr/>
            </p:nvSpPr>
            <p:spPr bwMode="auto">
              <a:xfrm>
                <a:off x="5519738" y="3152775"/>
                <a:ext cx="53975" cy="42863"/>
              </a:xfrm>
              <a:custGeom>
                <a:avLst/>
                <a:gdLst>
                  <a:gd name="T0" fmla="*/ 15952 w 20000"/>
                  <a:gd name="T1" fmla="*/ 12059 h 20000"/>
                  <a:gd name="T2" fmla="*/ 8571 w 20000"/>
                  <a:gd name="T3" fmla="*/ 19706 h 20000"/>
                  <a:gd name="T4" fmla="*/ 8571 w 20000"/>
                  <a:gd name="T5" fmla="*/ 16765 h 20000"/>
                  <a:gd name="T6" fmla="*/ 8571 w 20000"/>
                  <a:gd name="T7" fmla="*/ 12059 h 20000"/>
                  <a:gd name="T8" fmla="*/ 0 w 20000"/>
                  <a:gd name="T9" fmla="*/ 4706 h 20000"/>
                  <a:gd name="T10" fmla="*/ 6190 w 20000"/>
                  <a:gd name="T11" fmla="*/ 4706 h 20000"/>
                  <a:gd name="T12" fmla="*/ 8571 w 20000"/>
                  <a:gd name="T13" fmla="*/ 1765 h 20000"/>
                  <a:gd name="T14" fmla="*/ 9762 w 20000"/>
                  <a:gd name="T15" fmla="*/ 0 h 20000"/>
                  <a:gd name="T16" fmla="*/ 15952 w 20000"/>
                  <a:gd name="T17" fmla="*/ 0 h 20000"/>
                  <a:gd name="T18" fmla="*/ 19762 w 20000"/>
                  <a:gd name="T19" fmla="*/ 7647 h 20000"/>
                  <a:gd name="T20" fmla="*/ 15952 w 20000"/>
                  <a:gd name="T21" fmla="*/ 1205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 name="Freeform 223"/>
              <p:cNvSpPr>
                <a:spLocks/>
              </p:cNvSpPr>
              <p:nvPr/>
            </p:nvSpPr>
            <p:spPr bwMode="auto">
              <a:xfrm>
                <a:off x="5541963" y="3173413"/>
                <a:ext cx="63500" cy="60325"/>
              </a:xfrm>
              <a:custGeom>
                <a:avLst/>
                <a:gdLst>
                  <a:gd name="T0" fmla="*/ 14400 w 20000"/>
                  <a:gd name="T1" fmla="*/ 0 h 20000"/>
                  <a:gd name="T2" fmla="*/ 19800 w 20000"/>
                  <a:gd name="T3" fmla="*/ 5532 h 20000"/>
                  <a:gd name="T4" fmla="*/ 19800 w 20000"/>
                  <a:gd name="T5" fmla="*/ 10851 h 20000"/>
                  <a:gd name="T6" fmla="*/ 16600 w 20000"/>
                  <a:gd name="T7" fmla="*/ 14255 h 20000"/>
                  <a:gd name="T8" fmla="*/ 12400 w 20000"/>
                  <a:gd name="T9" fmla="*/ 12128 h 20000"/>
                  <a:gd name="T10" fmla="*/ 11400 w 20000"/>
                  <a:gd name="T11" fmla="*/ 16383 h 20000"/>
                  <a:gd name="T12" fmla="*/ 6200 w 20000"/>
                  <a:gd name="T13" fmla="*/ 16383 h 20000"/>
                  <a:gd name="T14" fmla="*/ 3200 w 20000"/>
                  <a:gd name="T15" fmla="*/ 19787 h 20000"/>
                  <a:gd name="T16" fmla="*/ 1200 w 20000"/>
                  <a:gd name="T17" fmla="*/ 14255 h 20000"/>
                  <a:gd name="T18" fmla="*/ 0 w 20000"/>
                  <a:gd name="T19" fmla="*/ 10851 h 20000"/>
                  <a:gd name="T20" fmla="*/ 0 w 20000"/>
                  <a:gd name="T21" fmla="*/ 7660 h 20000"/>
                  <a:gd name="T22" fmla="*/ 6200 w 20000"/>
                  <a:gd name="T23" fmla="*/ 2128 h 20000"/>
                  <a:gd name="T24" fmla="*/ 14400 w 20000"/>
                  <a:gd name="T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 name="Freeform 222"/>
              <p:cNvSpPr>
                <a:spLocks/>
              </p:cNvSpPr>
              <p:nvPr/>
            </p:nvSpPr>
            <p:spPr bwMode="auto">
              <a:xfrm>
                <a:off x="5429250" y="2906713"/>
                <a:ext cx="149225" cy="82550"/>
              </a:xfrm>
              <a:custGeom>
                <a:avLst/>
                <a:gdLst>
                  <a:gd name="T0" fmla="*/ 5812 w 20000"/>
                  <a:gd name="T1" fmla="*/ 0 h 20000"/>
                  <a:gd name="T2" fmla="*/ 7521 w 20000"/>
                  <a:gd name="T3" fmla="*/ 3077 h 20000"/>
                  <a:gd name="T4" fmla="*/ 9316 w 20000"/>
                  <a:gd name="T5" fmla="*/ 1538 h 20000"/>
                  <a:gd name="T6" fmla="*/ 9829 w 20000"/>
                  <a:gd name="T7" fmla="*/ 4000 h 20000"/>
                  <a:gd name="T8" fmla="*/ 10684 w 20000"/>
                  <a:gd name="T9" fmla="*/ 5538 h 20000"/>
                  <a:gd name="T10" fmla="*/ 12821 w 20000"/>
                  <a:gd name="T11" fmla="*/ 4000 h 20000"/>
                  <a:gd name="T12" fmla="*/ 14188 w 20000"/>
                  <a:gd name="T13" fmla="*/ 4000 h 20000"/>
                  <a:gd name="T14" fmla="*/ 15043 w 20000"/>
                  <a:gd name="T15" fmla="*/ 3077 h 20000"/>
                  <a:gd name="T16" fmla="*/ 16838 w 20000"/>
                  <a:gd name="T17" fmla="*/ 4000 h 20000"/>
                  <a:gd name="T18" fmla="*/ 19060 w 20000"/>
                  <a:gd name="T19" fmla="*/ 5538 h 20000"/>
                  <a:gd name="T20" fmla="*/ 19915 w 20000"/>
                  <a:gd name="T21" fmla="*/ 6308 h 20000"/>
                  <a:gd name="T22" fmla="*/ 18547 w 20000"/>
                  <a:gd name="T23" fmla="*/ 13538 h 20000"/>
                  <a:gd name="T24" fmla="*/ 16838 w 20000"/>
                  <a:gd name="T25" fmla="*/ 13538 h 20000"/>
                  <a:gd name="T26" fmla="*/ 16410 w 20000"/>
                  <a:gd name="T27" fmla="*/ 11846 h 20000"/>
                  <a:gd name="T28" fmla="*/ 14188 w 20000"/>
                  <a:gd name="T29" fmla="*/ 11846 h 20000"/>
                  <a:gd name="T30" fmla="*/ 13333 w 20000"/>
                  <a:gd name="T31" fmla="*/ 11846 h 20000"/>
                  <a:gd name="T32" fmla="*/ 10684 w 20000"/>
                  <a:gd name="T33" fmla="*/ 14154 h 20000"/>
                  <a:gd name="T34" fmla="*/ 9829 w 20000"/>
                  <a:gd name="T35" fmla="*/ 14154 h 20000"/>
                  <a:gd name="T36" fmla="*/ 7179 w 20000"/>
                  <a:gd name="T37" fmla="*/ 16615 h 20000"/>
                  <a:gd name="T38" fmla="*/ 4872 w 20000"/>
                  <a:gd name="T39" fmla="*/ 19846 h 20000"/>
                  <a:gd name="T40" fmla="*/ 1795 w 20000"/>
                  <a:gd name="T41" fmla="*/ 18154 h 20000"/>
                  <a:gd name="T42" fmla="*/ 1368 w 20000"/>
                  <a:gd name="T43" fmla="*/ 16615 h 20000"/>
                  <a:gd name="T44" fmla="*/ 0 w 20000"/>
                  <a:gd name="T45" fmla="*/ 14154 h 20000"/>
                  <a:gd name="T46" fmla="*/ 0 w 20000"/>
                  <a:gd name="T47" fmla="*/ 10308 h 20000"/>
                  <a:gd name="T48" fmla="*/ 581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 name="Freeform 221"/>
              <p:cNvSpPr>
                <a:spLocks/>
              </p:cNvSpPr>
              <p:nvPr/>
            </p:nvSpPr>
            <p:spPr bwMode="auto">
              <a:xfrm>
                <a:off x="5305425" y="2863850"/>
                <a:ext cx="168275" cy="92075"/>
              </a:xfrm>
              <a:custGeom>
                <a:avLst/>
                <a:gdLst>
                  <a:gd name="T0" fmla="*/ 6943 w 20000"/>
                  <a:gd name="T1" fmla="*/ 0 h 20000"/>
                  <a:gd name="T2" fmla="*/ 8151 w 20000"/>
                  <a:gd name="T3" fmla="*/ 0 h 20000"/>
                  <a:gd name="T4" fmla="*/ 8981 w 20000"/>
                  <a:gd name="T5" fmla="*/ 0 h 20000"/>
                  <a:gd name="T6" fmla="*/ 10189 w 20000"/>
                  <a:gd name="T7" fmla="*/ 0 h 20000"/>
                  <a:gd name="T8" fmla="*/ 10189 w 20000"/>
                  <a:gd name="T9" fmla="*/ 1507 h 20000"/>
                  <a:gd name="T10" fmla="*/ 12075 w 20000"/>
                  <a:gd name="T11" fmla="*/ 2877 h 20000"/>
                  <a:gd name="T12" fmla="*/ 12830 w 20000"/>
                  <a:gd name="T13" fmla="*/ 2877 h 20000"/>
                  <a:gd name="T14" fmla="*/ 12830 w 20000"/>
                  <a:gd name="T15" fmla="*/ 3699 h 20000"/>
                  <a:gd name="T16" fmla="*/ 12830 w 20000"/>
                  <a:gd name="T17" fmla="*/ 5068 h 20000"/>
                  <a:gd name="T18" fmla="*/ 14038 w 20000"/>
                  <a:gd name="T19" fmla="*/ 6438 h 20000"/>
                  <a:gd name="T20" fmla="*/ 14792 w 20000"/>
                  <a:gd name="T21" fmla="*/ 6438 h 20000"/>
                  <a:gd name="T22" fmla="*/ 16000 w 20000"/>
                  <a:gd name="T23" fmla="*/ 5068 h 20000"/>
                  <a:gd name="T24" fmla="*/ 17132 w 20000"/>
                  <a:gd name="T25" fmla="*/ 6438 h 20000"/>
                  <a:gd name="T26" fmla="*/ 17132 w 20000"/>
                  <a:gd name="T27" fmla="*/ 7123 h 20000"/>
                  <a:gd name="T28" fmla="*/ 19925 w 20000"/>
                  <a:gd name="T29" fmla="*/ 8493 h 20000"/>
                  <a:gd name="T30" fmla="*/ 19925 w 20000"/>
                  <a:gd name="T31" fmla="*/ 9315 h 20000"/>
                  <a:gd name="T32" fmla="*/ 14792 w 20000"/>
                  <a:gd name="T33" fmla="*/ 18493 h 20000"/>
                  <a:gd name="T34" fmla="*/ 11698 w 20000"/>
                  <a:gd name="T35" fmla="*/ 17671 h 20000"/>
                  <a:gd name="T36" fmla="*/ 9736 w 20000"/>
                  <a:gd name="T37" fmla="*/ 16301 h 20000"/>
                  <a:gd name="T38" fmla="*/ 8151 w 20000"/>
                  <a:gd name="T39" fmla="*/ 19863 h 20000"/>
                  <a:gd name="T40" fmla="*/ 6943 w 20000"/>
                  <a:gd name="T41" fmla="*/ 19863 h 20000"/>
                  <a:gd name="T42" fmla="*/ 5057 w 20000"/>
                  <a:gd name="T43" fmla="*/ 18493 h 20000"/>
                  <a:gd name="T44" fmla="*/ 5057 w 20000"/>
                  <a:gd name="T45" fmla="*/ 17671 h 20000"/>
                  <a:gd name="T46" fmla="*/ 3849 w 20000"/>
                  <a:gd name="T47" fmla="*/ 14932 h 20000"/>
                  <a:gd name="T48" fmla="*/ 3547 w 20000"/>
                  <a:gd name="T49" fmla="*/ 14247 h 20000"/>
                  <a:gd name="T50" fmla="*/ 1509 w 20000"/>
                  <a:gd name="T51" fmla="*/ 12055 h 20000"/>
                  <a:gd name="T52" fmla="*/ 1509 w 20000"/>
                  <a:gd name="T53" fmla="*/ 9315 h 20000"/>
                  <a:gd name="T54" fmla="*/ 0 w 20000"/>
                  <a:gd name="T55" fmla="*/ 8493 h 20000"/>
                  <a:gd name="T56" fmla="*/ 0 w 20000"/>
                  <a:gd name="T57" fmla="*/ 6438 h 20000"/>
                  <a:gd name="T58" fmla="*/ 0 w 20000"/>
                  <a:gd name="T59" fmla="*/ 5068 h 20000"/>
                  <a:gd name="T60" fmla="*/ 755 w 20000"/>
                  <a:gd name="T61" fmla="*/ 6438 h 20000"/>
                  <a:gd name="T62" fmla="*/ 6642 w 20000"/>
                  <a:gd name="T63" fmla="*/ 1507 h 20000"/>
                  <a:gd name="T64" fmla="*/ 6943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 name="Freeform 220"/>
              <p:cNvSpPr>
                <a:spLocks/>
              </p:cNvSpPr>
              <p:nvPr/>
            </p:nvSpPr>
            <p:spPr bwMode="auto">
              <a:xfrm>
                <a:off x="6646863" y="3278188"/>
                <a:ext cx="371475" cy="309562"/>
              </a:xfrm>
              <a:custGeom>
                <a:avLst/>
                <a:gdLst>
                  <a:gd name="T0" fmla="*/ 14471 w 20000"/>
                  <a:gd name="T1" fmla="*/ 861 h 20000"/>
                  <a:gd name="T2" fmla="*/ 15358 w 20000"/>
                  <a:gd name="T3" fmla="*/ 4262 h 20000"/>
                  <a:gd name="T4" fmla="*/ 17133 w 20000"/>
                  <a:gd name="T5" fmla="*/ 2787 h 20000"/>
                  <a:gd name="T6" fmla="*/ 19078 w 20000"/>
                  <a:gd name="T7" fmla="*/ 2541 h 20000"/>
                  <a:gd name="T8" fmla="*/ 19966 w 20000"/>
                  <a:gd name="T9" fmla="*/ 2787 h 20000"/>
                  <a:gd name="T10" fmla="*/ 19625 w 20000"/>
                  <a:gd name="T11" fmla="*/ 3197 h 20000"/>
                  <a:gd name="T12" fmla="*/ 17679 w 20000"/>
                  <a:gd name="T13" fmla="*/ 3607 h 20000"/>
                  <a:gd name="T14" fmla="*/ 15904 w 20000"/>
                  <a:gd name="T15" fmla="*/ 4467 h 20000"/>
                  <a:gd name="T16" fmla="*/ 15904 w 20000"/>
                  <a:gd name="T17" fmla="*/ 6967 h 20000"/>
                  <a:gd name="T18" fmla="*/ 15358 w 20000"/>
                  <a:gd name="T19" fmla="*/ 8893 h 20000"/>
                  <a:gd name="T20" fmla="*/ 14471 w 20000"/>
                  <a:gd name="T21" fmla="*/ 9959 h 20000"/>
                  <a:gd name="T22" fmla="*/ 14334 w 20000"/>
                  <a:gd name="T23" fmla="*/ 10820 h 20000"/>
                  <a:gd name="T24" fmla="*/ 13618 w 20000"/>
                  <a:gd name="T25" fmla="*/ 12090 h 20000"/>
                  <a:gd name="T26" fmla="*/ 13413 w 20000"/>
                  <a:gd name="T27" fmla="*/ 13770 h 20000"/>
                  <a:gd name="T28" fmla="*/ 13072 w 20000"/>
                  <a:gd name="T29" fmla="*/ 15492 h 20000"/>
                  <a:gd name="T30" fmla="*/ 12218 w 20000"/>
                  <a:gd name="T31" fmla="*/ 15287 h 20000"/>
                  <a:gd name="T32" fmla="*/ 11331 w 20000"/>
                  <a:gd name="T33" fmla="*/ 15287 h 20000"/>
                  <a:gd name="T34" fmla="*/ 10273 w 20000"/>
                  <a:gd name="T35" fmla="*/ 15902 h 20000"/>
                  <a:gd name="T36" fmla="*/ 9727 w 20000"/>
                  <a:gd name="T37" fmla="*/ 16107 h 20000"/>
                  <a:gd name="T38" fmla="*/ 9386 w 20000"/>
                  <a:gd name="T39" fmla="*/ 18689 h 20000"/>
                  <a:gd name="T40" fmla="*/ 6212 w 20000"/>
                  <a:gd name="T41" fmla="*/ 19713 h 20000"/>
                  <a:gd name="T42" fmla="*/ 4778 w 20000"/>
                  <a:gd name="T43" fmla="*/ 19959 h 20000"/>
                  <a:gd name="T44" fmla="*/ 1604 w 20000"/>
                  <a:gd name="T45" fmla="*/ 19303 h 20000"/>
                  <a:gd name="T46" fmla="*/ 2457 w 20000"/>
                  <a:gd name="T47" fmla="*/ 16967 h 20000"/>
                  <a:gd name="T48" fmla="*/ 922 w 20000"/>
                  <a:gd name="T49" fmla="*/ 15492 h 20000"/>
                  <a:gd name="T50" fmla="*/ 205 w 20000"/>
                  <a:gd name="T51" fmla="*/ 12090 h 20000"/>
                  <a:gd name="T52" fmla="*/ 205 w 20000"/>
                  <a:gd name="T53" fmla="*/ 11066 h 20000"/>
                  <a:gd name="T54" fmla="*/ 546 w 20000"/>
                  <a:gd name="T55" fmla="*/ 9754 h 20000"/>
                  <a:gd name="T56" fmla="*/ 546 w 20000"/>
                  <a:gd name="T57" fmla="*/ 8074 h 20000"/>
                  <a:gd name="T58" fmla="*/ 2321 w 20000"/>
                  <a:gd name="T59" fmla="*/ 7213 h 20000"/>
                  <a:gd name="T60" fmla="*/ 3720 w 20000"/>
                  <a:gd name="T61" fmla="*/ 6557 h 20000"/>
                  <a:gd name="T62" fmla="*/ 5666 w 20000"/>
                  <a:gd name="T63" fmla="*/ 4877 h 20000"/>
                  <a:gd name="T64" fmla="*/ 6724 w 20000"/>
                  <a:gd name="T65" fmla="*/ 2787 h 20000"/>
                  <a:gd name="T66" fmla="*/ 9898 w 20000"/>
                  <a:gd name="T67" fmla="*/ 3852 h 20000"/>
                  <a:gd name="T68" fmla="*/ 11672 w 20000"/>
                  <a:gd name="T69" fmla="*/ 3197 h 20000"/>
                  <a:gd name="T70" fmla="*/ 13413 w 20000"/>
                  <a:gd name="T71" fmla="*/ 1926 h 20000"/>
                  <a:gd name="T72" fmla="*/ 13618 w 20000"/>
                  <a:gd name="T7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 name="Freeform 219"/>
              <p:cNvSpPr>
                <a:spLocks/>
              </p:cNvSpPr>
              <p:nvPr/>
            </p:nvSpPr>
            <p:spPr bwMode="auto">
              <a:xfrm>
                <a:off x="7442200" y="3665538"/>
                <a:ext cx="138113" cy="171450"/>
              </a:xfrm>
              <a:custGeom>
                <a:avLst/>
                <a:gdLst>
                  <a:gd name="T0" fmla="*/ 6147 w 20000"/>
                  <a:gd name="T1" fmla="*/ 17704 h 20000"/>
                  <a:gd name="T2" fmla="*/ 3303 w 20000"/>
                  <a:gd name="T3" fmla="*/ 10741 h 20000"/>
                  <a:gd name="T4" fmla="*/ 3761 w 20000"/>
                  <a:gd name="T5" fmla="*/ 8815 h 20000"/>
                  <a:gd name="T6" fmla="*/ 1284 w 20000"/>
                  <a:gd name="T7" fmla="*/ 8074 h 20000"/>
                  <a:gd name="T8" fmla="*/ 0 w 20000"/>
                  <a:gd name="T9" fmla="*/ 6963 h 20000"/>
                  <a:gd name="T10" fmla="*/ 1284 w 20000"/>
                  <a:gd name="T11" fmla="*/ 6519 h 20000"/>
                  <a:gd name="T12" fmla="*/ 1284 w 20000"/>
                  <a:gd name="T13" fmla="*/ 4963 h 20000"/>
                  <a:gd name="T14" fmla="*/ 3761 w 20000"/>
                  <a:gd name="T15" fmla="*/ 4963 h 20000"/>
                  <a:gd name="T16" fmla="*/ 2385 w 20000"/>
                  <a:gd name="T17" fmla="*/ 3778 h 20000"/>
                  <a:gd name="T18" fmla="*/ 1284 w 20000"/>
                  <a:gd name="T19" fmla="*/ 3778 h 20000"/>
                  <a:gd name="T20" fmla="*/ 0 w 20000"/>
                  <a:gd name="T21" fmla="*/ 2741 h 20000"/>
                  <a:gd name="T22" fmla="*/ 917 w 20000"/>
                  <a:gd name="T23" fmla="*/ 0 h 20000"/>
                  <a:gd name="T24" fmla="*/ 2385 w 20000"/>
                  <a:gd name="T25" fmla="*/ 0 h 20000"/>
                  <a:gd name="T26" fmla="*/ 4679 w 20000"/>
                  <a:gd name="T27" fmla="*/ 1556 h 20000"/>
                  <a:gd name="T28" fmla="*/ 7064 w 20000"/>
                  <a:gd name="T29" fmla="*/ 2741 h 20000"/>
                  <a:gd name="T30" fmla="*/ 7523 w 20000"/>
                  <a:gd name="T31" fmla="*/ 4593 h 20000"/>
                  <a:gd name="T32" fmla="*/ 7064 w 20000"/>
                  <a:gd name="T33" fmla="*/ 4963 h 20000"/>
                  <a:gd name="T34" fmla="*/ 16147 w 20000"/>
                  <a:gd name="T35" fmla="*/ 4593 h 20000"/>
                  <a:gd name="T36" fmla="*/ 17064 w 20000"/>
                  <a:gd name="T37" fmla="*/ 5778 h 20000"/>
                  <a:gd name="T38" fmla="*/ 16147 w 20000"/>
                  <a:gd name="T39" fmla="*/ 6519 h 20000"/>
                  <a:gd name="T40" fmla="*/ 16147 w 20000"/>
                  <a:gd name="T41" fmla="*/ 7704 h 20000"/>
                  <a:gd name="T42" fmla="*/ 13670 w 20000"/>
                  <a:gd name="T43" fmla="*/ 8074 h 20000"/>
                  <a:gd name="T44" fmla="*/ 13303 w 20000"/>
                  <a:gd name="T45" fmla="*/ 9556 h 20000"/>
                  <a:gd name="T46" fmla="*/ 12202 w 20000"/>
                  <a:gd name="T47" fmla="*/ 10000 h 20000"/>
                  <a:gd name="T48" fmla="*/ 13303 w 20000"/>
                  <a:gd name="T49" fmla="*/ 12667 h 20000"/>
                  <a:gd name="T50" fmla="*/ 13670 w 20000"/>
                  <a:gd name="T51" fmla="*/ 12667 h 20000"/>
                  <a:gd name="T52" fmla="*/ 14679 w 20000"/>
                  <a:gd name="T53" fmla="*/ 13037 h 20000"/>
                  <a:gd name="T54" fmla="*/ 15138 w 20000"/>
                  <a:gd name="T55" fmla="*/ 13037 h 20000"/>
                  <a:gd name="T56" fmla="*/ 17064 w 20000"/>
                  <a:gd name="T57" fmla="*/ 11481 h 20000"/>
                  <a:gd name="T58" fmla="*/ 17064 w 20000"/>
                  <a:gd name="T59" fmla="*/ 13037 h 20000"/>
                  <a:gd name="T60" fmla="*/ 18440 w 20000"/>
                  <a:gd name="T61" fmla="*/ 14519 h 20000"/>
                  <a:gd name="T62" fmla="*/ 19358 w 20000"/>
                  <a:gd name="T63" fmla="*/ 16148 h 20000"/>
                  <a:gd name="T64" fmla="*/ 19908 w 20000"/>
                  <a:gd name="T65" fmla="*/ 19926 h 20000"/>
                  <a:gd name="T66" fmla="*/ 18440 w 20000"/>
                  <a:gd name="T67" fmla="*/ 19556 h 20000"/>
                  <a:gd name="T68" fmla="*/ 17431 w 20000"/>
                  <a:gd name="T69" fmla="*/ 19926 h 20000"/>
                  <a:gd name="T70" fmla="*/ 17064 w 20000"/>
                  <a:gd name="T71" fmla="*/ 18000 h 20000"/>
                  <a:gd name="T72" fmla="*/ 16147 w 20000"/>
                  <a:gd name="T73" fmla="*/ 15704 h 20000"/>
                  <a:gd name="T74" fmla="*/ 13670 w 20000"/>
                  <a:gd name="T75" fmla="*/ 13778 h 20000"/>
                  <a:gd name="T76" fmla="*/ 11284 w 20000"/>
                  <a:gd name="T77" fmla="*/ 13037 h 20000"/>
                  <a:gd name="T78" fmla="*/ 10826 w 20000"/>
                  <a:gd name="T79" fmla="*/ 11481 h 20000"/>
                  <a:gd name="T80" fmla="*/ 8440 w 20000"/>
                  <a:gd name="T81" fmla="*/ 10741 h 20000"/>
                  <a:gd name="T82" fmla="*/ 8440 w 20000"/>
                  <a:gd name="T83" fmla="*/ 11926 h 20000"/>
                  <a:gd name="T84" fmla="*/ 9908 w 20000"/>
                  <a:gd name="T85" fmla="*/ 11926 h 20000"/>
                  <a:gd name="T86" fmla="*/ 10826 w 20000"/>
                  <a:gd name="T87" fmla="*/ 13778 h 20000"/>
                  <a:gd name="T88" fmla="*/ 9908 w 20000"/>
                  <a:gd name="T89" fmla="*/ 14519 h 20000"/>
                  <a:gd name="T90" fmla="*/ 10826 w 20000"/>
                  <a:gd name="T91" fmla="*/ 15704 h 20000"/>
                  <a:gd name="T92" fmla="*/ 9908 w 20000"/>
                  <a:gd name="T93" fmla="*/ 17704 h 20000"/>
                  <a:gd name="T94" fmla="*/ 8440 w 20000"/>
                  <a:gd name="T95" fmla="*/ 16148 h 20000"/>
                  <a:gd name="T96" fmla="*/ 8440 w 20000"/>
                  <a:gd name="T97" fmla="*/ 15704 h 20000"/>
                  <a:gd name="T98" fmla="*/ 7523 w 20000"/>
                  <a:gd name="T99" fmla="*/ 16148 h 20000"/>
                  <a:gd name="T100" fmla="*/ 8440 w 20000"/>
                  <a:gd name="T101" fmla="*/ 17704 h 20000"/>
                  <a:gd name="T102" fmla="*/ 7064 w 20000"/>
                  <a:gd name="T103" fmla="*/ 17704 h 20000"/>
                  <a:gd name="T104" fmla="*/ 6147 w 20000"/>
                  <a:gd name="T105" fmla="*/ 17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 name="Freeform 218"/>
              <p:cNvSpPr>
                <a:spLocks/>
              </p:cNvSpPr>
              <p:nvPr/>
            </p:nvSpPr>
            <p:spPr bwMode="auto">
              <a:xfrm>
                <a:off x="7451725" y="3613150"/>
                <a:ext cx="93663" cy="42863"/>
              </a:xfrm>
              <a:custGeom>
                <a:avLst/>
                <a:gdLst>
                  <a:gd name="T0" fmla="*/ 0 w 20000"/>
                  <a:gd name="T1" fmla="*/ 10588 h 20000"/>
                  <a:gd name="T2" fmla="*/ 3673 w 20000"/>
                  <a:gd name="T3" fmla="*/ 7647 h 20000"/>
                  <a:gd name="T4" fmla="*/ 5034 w 20000"/>
                  <a:gd name="T5" fmla="*/ 0 h 20000"/>
                  <a:gd name="T6" fmla="*/ 8435 w 20000"/>
                  <a:gd name="T7" fmla="*/ 2941 h 20000"/>
                  <a:gd name="T8" fmla="*/ 12789 w 20000"/>
                  <a:gd name="T9" fmla="*/ 2941 h 20000"/>
                  <a:gd name="T10" fmla="*/ 14150 w 20000"/>
                  <a:gd name="T11" fmla="*/ 0 h 20000"/>
                  <a:gd name="T12" fmla="*/ 16190 w 20000"/>
                  <a:gd name="T13" fmla="*/ 4706 h 20000"/>
                  <a:gd name="T14" fmla="*/ 16190 w 20000"/>
                  <a:gd name="T15" fmla="*/ 10588 h 20000"/>
                  <a:gd name="T16" fmla="*/ 18367 w 20000"/>
                  <a:gd name="T17" fmla="*/ 12059 h 20000"/>
                  <a:gd name="T18" fmla="*/ 19864 w 20000"/>
                  <a:gd name="T19" fmla="*/ 19706 h 20000"/>
                  <a:gd name="T20" fmla="*/ 10612 w 20000"/>
                  <a:gd name="T21" fmla="*/ 19706 h 20000"/>
                  <a:gd name="T22" fmla="*/ 10612 w 20000"/>
                  <a:gd name="T23" fmla="*/ 17941 h 20000"/>
                  <a:gd name="T24" fmla="*/ 7075 w 20000"/>
                  <a:gd name="T25" fmla="*/ 19706 h 20000"/>
                  <a:gd name="T26" fmla="*/ 2857 w 20000"/>
                  <a:gd name="T27" fmla="*/ 17941 h 20000"/>
                  <a:gd name="T28" fmla="*/ 0 w 20000"/>
                  <a:gd name="T29" fmla="*/ 15000 h 20000"/>
                  <a:gd name="T30" fmla="*/ 0 w 20000"/>
                  <a:gd name="T31" fmla="*/ 105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 name="Freeform 217"/>
              <p:cNvSpPr>
                <a:spLocks/>
              </p:cNvSpPr>
              <p:nvPr/>
            </p:nvSpPr>
            <p:spPr bwMode="auto">
              <a:xfrm>
                <a:off x="7564438" y="3603625"/>
                <a:ext cx="257175" cy="568325"/>
              </a:xfrm>
              <a:custGeom>
                <a:avLst/>
                <a:gdLst>
                  <a:gd name="T0" fmla="*/ 1823 w 20000"/>
                  <a:gd name="T1" fmla="*/ 7031 h 20000"/>
                  <a:gd name="T2" fmla="*/ 2069 w 20000"/>
                  <a:gd name="T3" fmla="*/ 6004 h 20000"/>
                  <a:gd name="T4" fmla="*/ 3350 w 20000"/>
                  <a:gd name="T5" fmla="*/ 5067 h 20000"/>
                  <a:gd name="T6" fmla="*/ 4138 w 20000"/>
                  <a:gd name="T7" fmla="*/ 3683 h 20000"/>
                  <a:gd name="T8" fmla="*/ 5123 w 20000"/>
                  <a:gd name="T9" fmla="*/ 3013 h 20000"/>
                  <a:gd name="T10" fmla="*/ 6650 w 20000"/>
                  <a:gd name="T11" fmla="*/ 1496 h 20000"/>
                  <a:gd name="T12" fmla="*/ 8670 w 20000"/>
                  <a:gd name="T13" fmla="*/ 1496 h 20000"/>
                  <a:gd name="T14" fmla="*/ 8670 w 20000"/>
                  <a:gd name="T15" fmla="*/ 692 h 20000"/>
                  <a:gd name="T16" fmla="*/ 9458 w 20000"/>
                  <a:gd name="T17" fmla="*/ 357 h 20000"/>
                  <a:gd name="T18" fmla="*/ 10788 w 20000"/>
                  <a:gd name="T19" fmla="*/ 0 h 20000"/>
                  <a:gd name="T20" fmla="*/ 11773 w 20000"/>
                  <a:gd name="T21" fmla="*/ 915 h 20000"/>
                  <a:gd name="T22" fmla="*/ 13300 w 20000"/>
                  <a:gd name="T23" fmla="*/ 2768 h 20000"/>
                  <a:gd name="T24" fmla="*/ 12808 w 20000"/>
                  <a:gd name="T25" fmla="*/ 3326 h 20000"/>
                  <a:gd name="T26" fmla="*/ 11281 w 20000"/>
                  <a:gd name="T27" fmla="*/ 3683 h 20000"/>
                  <a:gd name="T28" fmla="*/ 10788 w 20000"/>
                  <a:gd name="T29" fmla="*/ 4152 h 20000"/>
                  <a:gd name="T30" fmla="*/ 11773 w 20000"/>
                  <a:gd name="T31" fmla="*/ 5067 h 20000"/>
                  <a:gd name="T32" fmla="*/ 12808 w 20000"/>
                  <a:gd name="T33" fmla="*/ 4844 h 20000"/>
                  <a:gd name="T34" fmla="*/ 13793 w 20000"/>
                  <a:gd name="T35" fmla="*/ 5067 h 20000"/>
                  <a:gd name="T36" fmla="*/ 14581 w 20000"/>
                  <a:gd name="T37" fmla="*/ 6004 h 20000"/>
                  <a:gd name="T38" fmla="*/ 15813 w 20000"/>
                  <a:gd name="T39" fmla="*/ 6563 h 20000"/>
                  <a:gd name="T40" fmla="*/ 17340 w 20000"/>
                  <a:gd name="T41" fmla="*/ 7254 h 20000"/>
                  <a:gd name="T42" fmla="*/ 17340 w 20000"/>
                  <a:gd name="T43" fmla="*/ 7612 h 20000"/>
                  <a:gd name="T44" fmla="*/ 18670 w 20000"/>
                  <a:gd name="T45" fmla="*/ 7857 h 20000"/>
                  <a:gd name="T46" fmla="*/ 19163 w 20000"/>
                  <a:gd name="T47" fmla="*/ 8080 h 20000"/>
                  <a:gd name="T48" fmla="*/ 19163 w 20000"/>
                  <a:gd name="T49" fmla="*/ 8438 h 20000"/>
                  <a:gd name="T50" fmla="*/ 17931 w 20000"/>
                  <a:gd name="T51" fmla="*/ 8772 h 20000"/>
                  <a:gd name="T52" fmla="*/ 16108 w 20000"/>
                  <a:gd name="T53" fmla="*/ 9353 h 20000"/>
                  <a:gd name="T54" fmla="*/ 15813 w 20000"/>
                  <a:gd name="T55" fmla="*/ 9442 h 20000"/>
                  <a:gd name="T56" fmla="*/ 13300 w 20000"/>
                  <a:gd name="T57" fmla="*/ 9933 h 20000"/>
                  <a:gd name="T58" fmla="*/ 12808 w 20000"/>
                  <a:gd name="T59" fmla="*/ 10848 h 20000"/>
                  <a:gd name="T60" fmla="*/ 12512 w 20000"/>
                  <a:gd name="T61" fmla="*/ 11183 h 20000"/>
                  <a:gd name="T62" fmla="*/ 13300 w 20000"/>
                  <a:gd name="T63" fmla="*/ 11540 h 20000"/>
                  <a:gd name="T64" fmla="*/ 15320 w 20000"/>
                  <a:gd name="T65" fmla="*/ 13036 h 20000"/>
                  <a:gd name="T66" fmla="*/ 15320 w 20000"/>
                  <a:gd name="T67" fmla="*/ 13862 h 20000"/>
                  <a:gd name="T68" fmla="*/ 14828 w 20000"/>
                  <a:gd name="T69" fmla="*/ 14777 h 20000"/>
                  <a:gd name="T70" fmla="*/ 17143 w 20000"/>
                  <a:gd name="T71" fmla="*/ 16272 h 20000"/>
                  <a:gd name="T72" fmla="*/ 17931 w 20000"/>
                  <a:gd name="T73" fmla="*/ 17879 h 20000"/>
                  <a:gd name="T74" fmla="*/ 16601 w 20000"/>
                  <a:gd name="T75" fmla="*/ 19397 h 20000"/>
                  <a:gd name="T76" fmla="*/ 16108 w 20000"/>
                  <a:gd name="T77" fmla="*/ 19978 h 20000"/>
                  <a:gd name="T78" fmla="*/ 16108 w 20000"/>
                  <a:gd name="T79" fmla="*/ 19063 h 20000"/>
                  <a:gd name="T80" fmla="*/ 15813 w 20000"/>
                  <a:gd name="T81" fmla="*/ 18125 h 20000"/>
                  <a:gd name="T82" fmla="*/ 16108 w 20000"/>
                  <a:gd name="T83" fmla="*/ 16964 h 20000"/>
                  <a:gd name="T84" fmla="*/ 14828 w 20000"/>
                  <a:gd name="T85" fmla="*/ 16272 h 20000"/>
                  <a:gd name="T86" fmla="*/ 14089 w 20000"/>
                  <a:gd name="T87" fmla="*/ 15357 h 20000"/>
                  <a:gd name="T88" fmla="*/ 13300 w 20000"/>
                  <a:gd name="T89" fmla="*/ 13638 h 20000"/>
                  <a:gd name="T90" fmla="*/ 12512 w 20000"/>
                  <a:gd name="T91" fmla="*/ 13036 h 20000"/>
                  <a:gd name="T92" fmla="*/ 11773 w 20000"/>
                  <a:gd name="T93" fmla="*/ 12366 h 20000"/>
                  <a:gd name="T94" fmla="*/ 11281 w 20000"/>
                  <a:gd name="T95" fmla="*/ 13036 h 20000"/>
                  <a:gd name="T96" fmla="*/ 8670 w 20000"/>
                  <a:gd name="T97" fmla="*/ 13862 h 20000"/>
                  <a:gd name="T98" fmla="*/ 7438 w 20000"/>
                  <a:gd name="T99" fmla="*/ 13862 h 20000"/>
                  <a:gd name="T100" fmla="*/ 7438 w 20000"/>
                  <a:gd name="T101" fmla="*/ 13862 h 20000"/>
                  <a:gd name="T102" fmla="*/ 6650 w 20000"/>
                  <a:gd name="T103" fmla="*/ 13638 h 20000"/>
                  <a:gd name="T104" fmla="*/ 5862 w 20000"/>
                  <a:gd name="T105" fmla="*/ 12679 h 20000"/>
                  <a:gd name="T106" fmla="*/ 5862 w 20000"/>
                  <a:gd name="T107" fmla="*/ 11183 h 20000"/>
                  <a:gd name="T108" fmla="*/ 4631 w 20000"/>
                  <a:gd name="T109" fmla="*/ 10625 h 20000"/>
                  <a:gd name="T110" fmla="*/ 4138 w 20000"/>
                  <a:gd name="T111" fmla="*/ 10268 h 20000"/>
                  <a:gd name="T112" fmla="*/ 3350 w 20000"/>
                  <a:gd name="T113" fmla="*/ 9710 h 20000"/>
                  <a:gd name="T114" fmla="*/ 2562 w 20000"/>
                  <a:gd name="T115" fmla="*/ 9129 h 20000"/>
                  <a:gd name="T116" fmla="*/ 1330 w 20000"/>
                  <a:gd name="T117" fmla="*/ 8996 h 20000"/>
                  <a:gd name="T118" fmla="*/ 542 w 20000"/>
                  <a:gd name="T119" fmla="*/ 8080 h 20000"/>
                  <a:gd name="T120" fmla="*/ 1034 w 20000"/>
                  <a:gd name="T121" fmla="*/ 70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 name="Freeform 216"/>
              <p:cNvSpPr>
                <a:spLocks/>
              </p:cNvSpPr>
              <p:nvPr/>
            </p:nvSpPr>
            <p:spPr bwMode="auto">
              <a:xfrm>
                <a:off x="8224838" y="4319588"/>
                <a:ext cx="26987" cy="33337"/>
              </a:xfrm>
              <a:custGeom>
                <a:avLst/>
                <a:gdLst>
                  <a:gd name="T0" fmla="*/ 0 w 20000"/>
                  <a:gd name="T1" fmla="*/ 5769 h 20000"/>
                  <a:gd name="T2" fmla="*/ 11905 w 20000"/>
                  <a:gd name="T3" fmla="*/ 0 h 20000"/>
                  <a:gd name="T4" fmla="*/ 11905 w 20000"/>
                  <a:gd name="T5" fmla="*/ 5769 h 20000"/>
                  <a:gd name="T6" fmla="*/ 19524 w 20000"/>
                  <a:gd name="T7" fmla="*/ 13462 h 20000"/>
                  <a:gd name="T8" fmla="*/ 11905 w 20000"/>
                  <a:gd name="T9" fmla="*/ 13462 h 20000"/>
                  <a:gd name="T10" fmla="*/ 2857 w 20000"/>
                  <a:gd name="T11" fmla="*/ 19615 h 20000"/>
                  <a:gd name="T12" fmla="*/ 0 w 20000"/>
                  <a:gd name="T13" fmla="*/ 576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5769"/>
                    </a:moveTo>
                    <a:lnTo>
                      <a:pt x="11905" y="0"/>
                    </a:lnTo>
                    <a:lnTo>
                      <a:pt x="11905" y="5769"/>
                    </a:lnTo>
                    <a:lnTo>
                      <a:pt x="19524" y="13462"/>
                    </a:lnTo>
                    <a:lnTo>
                      <a:pt x="11905" y="13462"/>
                    </a:lnTo>
                    <a:lnTo>
                      <a:pt x="2857" y="19615"/>
                    </a:lnTo>
                    <a:lnTo>
                      <a:pt x="0" y="57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 name="Freeform 215"/>
              <p:cNvSpPr>
                <a:spLocks/>
              </p:cNvSpPr>
              <p:nvPr/>
            </p:nvSpPr>
            <p:spPr bwMode="auto">
              <a:xfrm>
                <a:off x="8340725" y="3689350"/>
                <a:ext cx="50800" cy="115888"/>
              </a:xfrm>
              <a:custGeom>
                <a:avLst/>
                <a:gdLst>
                  <a:gd name="T0" fmla="*/ 10380 w 20000"/>
                  <a:gd name="T1" fmla="*/ 19890 h 20000"/>
                  <a:gd name="T2" fmla="*/ 9114 w 20000"/>
                  <a:gd name="T3" fmla="*/ 19890 h 20000"/>
                  <a:gd name="T4" fmla="*/ 9114 w 20000"/>
                  <a:gd name="T5" fmla="*/ 18132 h 20000"/>
                  <a:gd name="T6" fmla="*/ 4051 w 20000"/>
                  <a:gd name="T7" fmla="*/ 16484 h 20000"/>
                  <a:gd name="T8" fmla="*/ 0 w 20000"/>
                  <a:gd name="T9" fmla="*/ 12967 h 20000"/>
                  <a:gd name="T10" fmla="*/ 0 w 20000"/>
                  <a:gd name="T11" fmla="*/ 10220 h 20000"/>
                  <a:gd name="T12" fmla="*/ 2532 w 20000"/>
                  <a:gd name="T13" fmla="*/ 8022 h 20000"/>
                  <a:gd name="T14" fmla="*/ 9114 w 20000"/>
                  <a:gd name="T15" fmla="*/ 1648 h 20000"/>
                  <a:gd name="T16" fmla="*/ 12911 w 20000"/>
                  <a:gd name="T17" fmla="*/ 0 h 20000"/>
                  <a:gd name="T18" fmla="*/ 19747 w 20000"/>
                  <a:gd name="T19" fmla="*/ 1648 h 20000"/>
                  <a:gd name="T20" fmla="*/ 19747 w 20000"/>
                  <a:gd name="T21" fmla="*/ 4505 h 20000"/>
                  <a:gd name="T22" fmla="*/ 16962 w 20000"/>
                  <a:gd name="T23" fmla="*/ 6264 h 20000"/>
                  <a:gd name="T24" fmla="*/ 15696 w 20000"/>
                  <a:gd name="T25" fmla="*/ 12967 h 20000"/>
                  <a:gd name="T26" fmla="*/ 12911 w 20000"/>
                  <a:gd name="T27" fmla="*/ 16484 h 20000"/>
                  <a:gd name="T28" fmla="*/ 10380 w 20000"/>
                  <a:gd name="T29" fmla="*/ 198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 name="Freeform 214"/>
              <p:cNvSpPr>
                <a:spLocks/>
              </p:cNvSpPr>
              <p:nvPr/>
            </p:nvSpPr>
            <p:spPr bwMode="auto">
              <a:xfrm>
                <a:off x="6975475" y="2562225"/>
                <a:ext cx="1555750" cy="1298575"/>
              </a:xfrm>
              <a:custGeom>
                <a:avLst/>
                <a:gdLst>
                  <a:gd name="T0" fmla="*/ 16612 w 20000"/>
                  <a:gd name="T1" fmla="*/ 1418 h 20000"/>
                  <a:gd name="T2" fmla="*/ 18424 w 20000"/>
                  <a:gd name="T3" fmla="*/ 2983 h 20000"/>
                  <a:gd name="T4" fmla="*/ 19992 w 20000"/>
                  <a:gd name="T5" fmla="*/ 3540 h 20000"/>
                  <a:gd name="T6" fmla="*/ 19527 w 20000"/>
                  <a:gd name="T7" fmla="*/ 7139 h 20000"/>
                  <a:gd name="T8" fmla="*/ 18939 w 20000"/>
                  <a:gd name="T9" fmla="*/ 7697 h 20000"/>
                  <a:gd name="T10" fmla="*/ 18220 w 20000"/>
                  <a:gd name="T11" fmla="*/ 7941 h 20000"/>
                  <a:gd name="T12" fmla="*/ 17159 w 20000"/>
                  <a:gd name="T13" fmla="*/ 9418 h 20000"/>
                  <a:gd name="T14" fmla="*/ 16743 w 20000"/>
                  <a:gd name="T15" fmla="*/ 9418 h 20000"/>
                  <a:gd name="T16" fmla="*/ 15853 w 20000"/>
                  <a:gd name="T17" fmla="*/ 9672 h 20000"/>
                  <a:gd name="T18" fmla="*/ 16057 w 20000"/>
                  <a:gd name="T19" fmla="*/ 10836 h 20000"/>
                  <a:gd name="T20" fmla="*/ 17331 w 20000"/>
                  <a:gd name="T21" fmla="*/ 10631 h 20000"/>
                  <a:gd name="T22" fmla="*/ 16400 w 20000"/>
                  <a:gd name="T23" fmla="*/ 12293 h 20000"/>
                  <a:gd name="T24" fmla="*/ 17290 w 20000"/>
                  <a:gd name="T25" fmla="*/ 13819 h 20000"/>
                  <a:gd name="T26" fmla="*/ 17412 w 20000"/>
                  <a:gd name="T27" fmla="*/ 14680 h 20000"/>
                  <a:gd name="T28" fmla="*/ 17837 w 20000"/>
                  <a:gd name="T29" fmla="*/ 14973 h 20000"/>
                  <a:gd name="T30" fmla="*/ 17673 w 20000"/>
                  <a:gd name="T31" fmla="*/ 15531 h 20000"/>
                  <a:gd name="T32" fmla="*/ 17331 w 20000"/>
                  <a:gd name="T33" fmla="*/ 16597 h 20000"/>
                  <a:gd name="T34" fmla="*/ 17078 w 20000"/>
                  <a:gd name="T35" fmla="*/ 17614 h 20000"/>
                  <a:gd name="T36" fmla="*/ 16269 w 20000"/>
                  <a:gd name="T37" fmla="*/ 18670 h 20000"/>
                  <a:gd name="T38" fmla="*/ 15216 w 20000"/>
                  <a:gd name="T39" fmla="*/ 18670 h 20000"/>
                  <a:gd name="T40" fmla="*/ 14416 w 20000"/>
                  <a:gd name="T41" fmla="*/ 19491 h 20000"/>
                  <a:gd name="T42" fmla="*/ 13951 w 20000"/>
                  <a:gd name="T43" fmla="*/ 19491 h 20000"/>
                  <a:gd name="T44" fmla="*/ 13437 w 20000"/>
                  <a:gd name="T45" fmla="*/ 19374 h 20000"/>
                  <a:gd name="T46" fmla="*/ 12433 w 20000"/>
                  <a:gd name="T47" fmla="*/ 18670 h 20000"/>
                  <a:gd name="T48" fmla="*/ 11535 w 20000"/>
                  <a:gd name="T49" fmla="*/ 18826 h 20000"/>
                  <a:gd name="T50" fmla="*/ 11078 w 20000"/>
                  <a:gd name="T51" fmla="*/ 19589 h 20000"/>
                  <a:gd name="T52" fmla="*/ 10441 w 20000"/>
                  <a:gd name="T53" fmla="*/ 19227 h 20000"/>
                  <a:gd name="T54" fmla="*/ 9894 w 20000"/>
                  <a:gd name="T55" fmla="*/ 18171 h 20000"/>
                  <a:gd name="T56" fmla="*/ 9429 w 20000"/>
                  <a:gd name="T57" fmla="*/ 17653 h 20000"/>
                  <a:gd name="T58" fmla="*/ 9510 w 20000"/>
                  <a:gd name="T59" fmla="*/ 16293 h 20000"/>
                  <a:gd name="T60" fmla="*/ 8751 w 20000"/>
                  <a:gd name="T61" fmla="*/ 16039 h 20000"/>
                  <a:gd name="T62" fmla="*/ 8408 w 20000"/>
                  <a:gd name="T63" fmla="*/ 15736 h 20000"/>
                  <a:gd name="T64" fmla="*/ 7445 w 20000"/>
                  <a:gd name="T65" fmla="*/ 16293 h 20000"/>
                  <a:gd name="T66" fmla="*/ 6343 w 20000"/>
                  <a:gd name="T67" fmla="*/ 16450 h 20000"/>
                  <a:gd name="T68" fmla="*/ 4906 w 20000"/>
                  <a:gd name="T69" fmla="*/ 16196 h 20000"/>
                  <a:gd name="T70" fmla="*/ 4139 w 20000"/>
                  <a:gd name="T71" fmla="*/ 15795 h 20000"/>
                  <a:gd name="T72" fmla="*/ 2318 w 20000"/>
                  <a:gd name="T73" fmla="*/ 14416 h 20000"/>
                  <a:gd name="T74" fmla="*/ 2449 w 20000"/>
                  <a:gd name="T75" fmla="*/ 13770 h 20000"/>
                  <a:gd name="T76" fmla="*/ 1437 w 20000"/>
                  <a:gd name="T77" fmla="*/ 12293 h 20000"/>
                  <a:gd name="T78" fmla="*/ 669 w 20000"/>
                  <a:gd name="T79" fmla="*/ 11540 h 20000"/>
                  <a:gd name="T80" fmla="*/ 416 w 20000"/>
                  <a:gd name="T81" fmla="*/ 9917 h 20000"/>
                  <a:gd name="T82" fmla="*/ 2114 w 20000"/>
                  <a:gd name="T83" fmla="*/ 8900 h 20000"/>
                  <a:gd name="T84" fmla="*/ 2449 w 20000"/>
                  <a:gd name="T85" fmla="*/ 6778 h 20000"/>
                  <a:gd name="T86" fmla="*/ 3673 w 20000"/>
                  <a:gd name="T87" fmla="*/ 4606 h 20000"/>
                  <a:gd name="T88" fmla="*/ 4571 w 20000"/>
                  <a:gd name="T89" fmla="*/ 5115 h 20000"/>
                  <a:gd name="T90" fmla="*/ 5322 w 20000"/>
                  <a:gd name="T91" fmla="*/ 6377 h 20000"/>
                  <a:gd name="T92" fmla="*/ 7012 w 20000"/>
                  <a:gd name="T93" fmla="*/ 7394 h 20000"/>
                  <a:gd name="T94" fmla="*/ 8751 w 20000"/>
                  <a:gd name="T95" fmla="*/ 8196 h 20000"/>
                  <a:gd name="T96" fmla="*/ 10784 w 20000"/>
                  <a:gd name="T97" fmla="*/ 8597 h 20000"/>
                  <a:gd name="T98" fmla="*/ 12767 w 20000"/>
                  <a:gd name="T99" fmla="*/ 6885 h 20000"/>
                  <a:gd name="T100" fmla="*/ 13437 w 20000"/>
                  <a:gd name="T101" fmla="*/ 6328 h 20000"/>
                  <a:gd name="T102" fmla="*/ 14286 w 20000"/>
                  <a:gd name="T103" fmla="*/ 5418 h 20000"/>
                  <a:gd name="T104" fmla="*/ 15176 w 20000"/>
                  <a:gd name="T105" fmla="*/ 4919 h 20000"/>
                  <a:gd name="T106" fmla="*/ 13951 w 20000"/>
                  <a:gd name="T107" fmla="*/ 4362 h 20000"/>
                  <a:gd name="T108" fmla="*/ 13567 w 20000"/>
                  <a:gd name="T109" fmla="*/ 3042 h 20000"/>
                  <a:gd name="T110" fmla="*/ 14335 w 20000"/>
                  <a:gd name="T111" fmla="*/ 10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grpFill/>
              <a:ln w="1270">
                <a:noFill/>
                <a:round/>
                <a:headEnd/>
                <a:tailEnd/>
              </a:ln>
            </p:spPr>
            <p:txBody>
              <a:bodyPr/>
              <a:lstStyle/>
              <a:p>
                <a:pPr defTabSz="914288">
                  <a:defRPr/>
                </a:pPr>
                <a:endParaRPr lang="fr-FR" sz="975" dirty="0">
                  <a:solidFill>
                    <a:prstClr val="black"/>
                  </a:solidFill>
                  <a:latin typeface="Calibri" panose="020F0502020204030204"/>
                </a:endParaRPr>
              </a:p>
            </p:txBody>
          </p:sp>
          <p:sp>
            <p:nvSpPr>
              <p:cNvPr id="123" name="Freeform 213"/>
              <p:cNvSpPr>
                <a:spLocks/>
              </p:cNvSpPr>
              <p:nvPr/>
            </p:nvSpPr>
            <p:spPr bwMode="auto">
              <a:xfrm>
                <a:off x="6896100" y="3379788"/>
                <a:ext cx="790575" cy="850900"/>
              </a:xfrm>
              <a:custGeom>
                <a:avLst/>
                <a:gdLst>
                  <a:gd name="T0" fmla="*/ 6318 w 20000"/>
                  <a:gd name="T1" fmla="*/ 850 h 20000"/>
                  <a:gd name="T2" fmla="*/ 7074 w 20000"/>
                  <a:gd name="T3" fmla="*/ 2013 h 20000"/>
                  <a:gd name="T4" fmla="*/ 6415 w 20000"/>
                  <a:gd name="T5" fmla="*/ 2476 h 20000"/>
                  <a:gd name="T6" fmla="*/ 7251 w 20000"/>
                  <a:gd name="T7" fmla="*/ 3236 h 20000"/>
                  <a:gd name="T8" fmla="*/ 7926 w 20000"/>
                  <a:gd name="T9" fmla="*/ 4638 h 20000"/>
                  <a:gd name="T10" fmla="*/ 8585 w 20000"/>
                  <a:gd name="T11" fmla="*/ 5488 h 20000"/>
                  <a:gd name="T12" fmla="*/ 11158 w 20000"/>
                  <a:gd name="T13" fmla="*/ 6249 h 20000"/>
                  <a:gd name="T14" fmla="*/ 12235 w 20000"/>
                  <a:gd name="T15" fmla="*/ 6711 h 20000"/>
                  <a:gd name="T16" fmla="*/ 12990 w 20000"/>
                  <a:gd name="T17" fmla="*/ 6861 h 20000"/>
                  <a:gd name="T18" fmla="*/ 14068 w 20000"/>
                  <a:gd name="T19" fmla="*/ 5638 h 20000"/>
                  <a:gd name="T20" fmla="*/ 14904 w 20000"/>
                  <a:gd name="T21" fmla="*/ 6488 h 20000"/>
                  <a:gd name="T22" fmla="*/ 16238 w 20000"/>
                  <a:gd name="T23" fmla="*/ 6100 h 20000"/>
                  <a:gd name="T24" fmla="*/ 16672 w 20000"/>
                  <a:gd name="T25" fmla="*/ 5638 h 20000"/>
                  <a:gd name="T26" fmla="*/ 17492 w 20000"/>
                  <a:gd name="T27" fmla="*/ 5026 h 20000"/>
                  <a:gd name="T28" fmla="*/ 18810 w 20000"/>
                  <a:gd name="T29" fmla="*/ 4474 h 20000"/>
                  <a:gd name="T30" fmla="*/ 19325 w 20000"/>
                  <a:gd name="T31" fmla="*/ 4787 h 20000"/>
                  <a:gd name="T32" fmla="*/ 19486 w 20000"/>
                  <a:gd name="T33" fmla="*/ 5250 h 20000"/>
                  <a:gd name="T34" fmla="*/ 19727 w 20000"/>
                  <a:gd name="T35" fmla="*/ 5712 h 20000"/>
                  <a:gd name="T36" fmla="*/ 19068 w 20000"/>
                  <a:gd name="T37" fmla="*/ 6249 h 20000"/>
                  <a:gd name="T38" fmla="*/ 18248 w 20000"/>
                  <a:gd name="T39" fmla="*/ 7711 h 20000"/>
                  <a:gd name="T40" fmla="*/ 17588 w 20000"/>
                  <a:gd name="T41" fmla="*/ 9262 h 20000"/>
                  <a:gd name="T42" fmla="*/ 17074 w 20000"/>
                  <a:gd name="T43" fmla="*/ 9650 h 20000"/>
                  <a:gd name="T44" fmla="*/ 16415 w 20000"/>
                  <a:gd name="T45" fmla="*/ 9336 h 20000"/>
                  <a:gd name="T46" fmla="*/ 16158 w 20000"/>
                  <a:gd name="T47" fmla="*/ 8650 h 20000"/>
                  <a:gd name="T48" fmla="*/ 16833 w 20000"/>
                  <a:gd name="T49" fmla="*/ 7875 h 20000"/>
                  <a:gd name="T50" fmla="*/ 15064 w 20000"/>
                  <a:gd name="T51" fmla="*/ 7263 h 20000"/>
                  <a:gd name="T52" fmla="*/ 13842 w 20000"/>
                  <a:gd name="T53" fmla="*/ 7263 h 20000"/>
                  <a:gd name="T54" fmla="*/ 14068 w 20000"/>
                  <a:gd name="T55" fmla="*/ 7711 h 20000"/>
                  <a:gd name="T56" fmla="*/ 14502 w 20000"/>
                  <a:gd name="T57" fmla="*/ 8501 h 20000"/>
                  <a:gd name="T58" fmla="*/ 14502 w 20000"/>
                  <a:gd name="T59" fmla="*/ 10112 h 20000"/>
                  <a:gd name="T60" fmla="*/ 14003 w 20000"/>
                  <a:gd name="T61" fmla="*/ 9963 h 20000"/>
                  <a:gd name="T62" fmla="*/ 13151 w 20000"/>
                  <a:gd name="T63" fmla="*/ 10723 h 20000"/>
                  <a:gd name="T64" fmla="*/ 12910 w 20000"/>
                  <a:gd name="T65" fmla="*/ 11738 h 20000"/>
                  <a:gd name="T66" fmla="*/ 12235 w 20000"/>
                  <a:gd name="T67" fmla="*/ 11887 h 20000"/>
                  <a:gd name="T68" fmla="*/ 10161 w 20000"/>
                  <a:gd name="T69" fmla="*/ 13900 h 20000"/>
                  <a:gd name="T70" fmla="*/ 9244 w 20000"/>
                  <a:gd name="T71" fmla="*/ 14601 h 20000"/>
                  <a:gd name="T72" fmla="*/ 8842 w 20000"/>
                  <a:gd name="T73" fmla="*/ 15600 h 20000"/>
                  <a:gd name="T74" fmla="*/ 9003 w 20000"/>
                  <a:gd name="T75" fmla="*/ 16585 h 20000"/>
                  <a:gd name="T76" fmla="*/ 8328 w 20000"/>
                  <a:gd name="T77" fmla="*/ 18449 h 20000"/>
                  <a:gd name="T78" fmla="*/ 7749 w 20000"/>
                  <a:gd name="T79" fmla="*/ 19224 h 20000"/>
                  <a:gd name="T80" fmla="*/ 6158 w 20000"/>
                  <a:gd name="T81" fmla="*/ 18747 h 20000"/>
                  <a:gd name="T82" fmla="*/ 4839 w 20000"/>
                  <a:gd name="T83" fmla="*/ 16122 h 20000"/>
                  <a:gd name="T84" fmla="*/ 3328 w 20000"/>
                  <a:gd name="T85" fmla="*/ 12349 h 20000"/>
                  <a:gd name="T86" fmla="*/ 3087 w 20000"/>
                  <a:gd name="T87" fmla="*/ 10664 h 20000"/>
                  <a:gd name="T88" fmla="*/ 3167 w 20000"/>
                  <a:gd name="T89" fmla="*/ 10112 h 20000"/>
                  <a:gd name="T90" fmla="*/ 2508 w 20000"/>
                  <a:gd name="T91" fmla="*/ 10336 h 20000"/>
                  <a:gd name="T92" fmla="*/ 1350 w 20000"/>
                  <a:gd name="T93" fmla="*/ 10887 h 20000"/>
                  <a:gd name="T94" fmla="*/ 1350 w 20000"/>
                  <a:gd name="T95" fmla="*/ 9500 h 20000"/>
                  <a:gd name="T96" fmla="*/ 96 w 20000"/>
                  <a:gd name="T97" fmla="*/ 8874 h 20000"/>
                  <a:gd name="T98" fmla="*/ 257 w 20000"/>
                  <a:gd name="T99" fmla="*/ 8650 h 20000"/>
                  <a:gd name="T100" fmla="*/ 1592 w 20000"/>
                  <a:gd name="T101" fmla="*/ 8650 h 20000"/>
                  <a:gd name="T102" fmla="*/ 1093 w 20000"/>
                  <a:gd name="T103" fmla="*/ 7412 h 20000"/>
                  <a:gd name="T104" fmla="*/ 1093 w 20000"/>
                  <a:gd name="T105" fmla="*/ 5861 h 20000"/>
                  <a:gd name="T106" fmla="*/ 2251 w 20000"/>
                  <a:gd name="T107" fmla="*/ 5638 h 20000"/>
                  <a:gd name="T108" fmla="*/ 3087 w 20000"/>
                  <a:gd name="T109" fmla="*/ 4400 h 20000"/>
                  <a:gd name="T110" fmla="*/ 3585 w 20000"/>
                  <a:gd name="T111" fmla="*/ 3013 h 20000"/>
                  <a:gd name="T112" fmla="*/ 3585 w 20000"/>
                  <a:gd name="T113" fmla="*/ 2237 h 20000"/>
                  <a:gd name="T114" fmla="*/ 2830 w 20000"/>
                  <a:gd name="T115" fmla="*/ 850 h 20000"/>
                  <a:gd name="T116" fmla="*/ 4839 w 20000"/>
                  <a:gd name="T117" fmla="*/ 5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4" name="Freeform 212"/>
              <p:cNvSpPr>
                <a:spLocks/>
              </p:cNvSpPr>
              <p:nvPr/>
            </p:nvSpPr>
            <p:spPr bwMode="auto">
              <a:xfrm>
                <a:off x="7683500" y="4303713"/>
                <a:ext cx="309563" cy="334962"/>
              </a:xfrm>
              <a:custGeom>
                <a:avLst/>
                <a:gdLst>
                  <a:gd name="T0" fmla="*/ 16140 w 20000"/>
                  <a:gd name="T1" fmla="*/ 18409 h 20000"/>
                  <a:gd name="T2" fmla="*/ 14661 w 20000"/>
                  <a:gd name="T3" fmla="*/ 17424 h 20000"/>
                  <a:gd name="T4" fmla="*/ 12936 w 20000"/>
                  <a:gd name="T5" fmla="*/ 15871 h 20000"/>
                  <a:gd name="T6" fmla="*/ 10637 w 20000"/>
                  <a:gd name="T7" fmla="*/ 13295 h 20000"/>
                  <a:gd name="T8" fmla="*/ 9569 w 20000"/>
                  <a:gd name="T9" fmla="*/ 11742 h 20000"/>
                  <a:gd name="T10" fmla="*/ 8501 w 20000"/>
                  <a:gd name="T11" fmla="*/ 10152 h 20000"/>
                  <a:gd name="T12" fmla="*/ 7433 w 20000"/>
                  <a:gd name="T13" fmla="*/ 9205 h 20000"/>
                  <a:gd name="T14" fmla="*/ 6776 w 20000"/>
                  <a:gd name="T15" fmla="*/ 6629 h 20000"/>
                  <a:gd name="T16" fmla="*/ 4435 w 20000"/>
                  <a:gd name="T17" fmla="*/ 4886 h 20000"/>
                  <a:gd name="T18" fmla="*/ 2957 w 20000"/>
                  <a:gd name="T19" fmla="*/ 3485 h 20000"/>
                  <a:gd name="T20" fmla="*/ 164 w 20000"/>
                  <a:gd name="T21" fmla="*/ 1553 h 20000"/>
                  <a:gd name="T22" fmla="*/ 0 w 20000"/>
                  <a:gd name="T23" fmla="*/ 0 h 20000"/>
                  <a:gd name="T24" fmla="*/ 2752 w 20000"/>
                  <a:gd name="T25" fmla="*/ 758 h 20000"/>
                  <a:gd name="T26" fmla="*/ 5503 w 20000"/>
                  <a:gd name="T27" fmla="*/ 1932 h 20000"/>
                  <a:gd name="T28" fmla="*/ 7885 w 20000"/>
                  <a:gd name="T29" fmla="*/ 4091 h 20000"/>
                  <a:gd name="T30" fmla="*/ 9979 w 20000"/>
                  <a:gd name="T31" fmla="*/ 6061 h 20000"/>
                  <a:gd name="T32" fmla="*/ 11047 w 20000"/>
                  <a:gd name="T33" fmla="*/ 6061 h 20000"/>
                  <a:gd name="T34" fmla="*/ 11910 w 20000"/>
                  <a:gd name="T35" fmla="*/ 7045 h 20000"/>
                  <a:gd name="T36" fmla="*/ 12936 w 20000"/>
                  <a:gd name="T37" fmla="*/ 8030 h 20000"/>
                  <a:gd name="T38" fmla="*/ 14456 w 20000"/>
                  <a:gd name="T39" fmla="*/ 8977 h 20000"/>
                  <a:gd name="T40" fmla="*/ 14456 w 20000"/>
                  <a:gd name="T41" fmla="*/ 9205 h 20000"/>
                  <a:gd name="T42" fmla="*/ 15524 w 20000"/>
                  <a:gd name="T43" fmla="*/ 9205 h 20000"/>
                  <a:gd name="T44" fmla="*/ 15113 w 20000"/>
                  <a:gd name="T45" fmla="*/ 10152 h 20000"/>
                  <a:gd name="T46" fmla="*/ 15113 w 20000"/>
                  <a:gd name="T47" fmla="*/ 10758 h 20000"/>
                  <a:gd name="T48" fmla="*/ 16797 w 20000"/>
                  <a:gd name="T49" fmla="*/ 11364 h 20000"/>
                  <a:gd name="T50" fmla="*/ 17864 w 20000"/>
                  <a:gd name="T51" fmla="*/ 13295 h 20000"/>
                  <a:gd name="T52" fmla="*/ 18070 w 20000"/>
                  <a:gd name="T53" fmla="*/ 13712 h 20000"/>
                  <a:gd name="T54" fmla="*/ 19548 w 20000"/>
                  <a:gd name="T55" fmla="*/ 14697 h 20000"/>
                  <a:gd name="T56" fmla="*/ 19138 w 20000"/>
                  <a:gd name="T57" fmla="*/ 15871 h 20000"/>
                  <a:gd name="T58" fmla="*/ 19548 w 20000"/>
                  <a:gd name="T59" fmla="*/ 17197 h 20000"/>
                  <a:gd name="T60" fmla="*/ 18070 w 20000"/>
                  <a:gd name="T61" fmla="*/ 18977 h 20000"/>
                  <a:gd name="T62" fmla="*/ 17207 w 20000"/>
                  <a:gd name="T63" fmla="*/ 193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5" name="Freeform 211"/>
              <p:cNvSpPr>
                <a:spLocks/>
              </p:cNvSpPr>
              <p:nvPr/>
            </p:nvSpPr>
            <p:spPr bwMode="auto">
              <a:xfrm>
                <a:off x="8699500" y="4473575"/>
                <a:ext cx="279400" cy="266700"/>
              </a:xfrm>
              <a:custGeom>
                <a:avLst/>
                <a:gdLst>
                  <a:gd name="T0" fmla="*/ 19683 w 20000"/>
                  <a:gd name="T1" fmla="*/ 19952 h 20000"/>
                  <a:gd name="T2" fmla="*/ 16689 w 20000"/>
                  <a:gd name="T3" fmla="*/ 18000 h 20000"/>
                  <a:gd name="T4" fmla="*/ 15737 w 20000"/>
                  <a:gd name="T5" fmla="*/ 16238 h 20000"/>
                  <a:gd name="T6" fmla="*/ 15057 w 20000"/>
                  <a:gd name="T7" fmla="*/ 14048 h 20000"/>
                  <a:gd name="T8" fmla="*/ 12426 w 20000"/>
                  <a:gd name="T9" fmla="*/ 10810 h 20000"/>
                  <a:gd name="T10" fmla="*/ 8254 w 20000"/>
                  <a:gd name="T11" fmla="*/ 9143 h 20000"/>
                  <a:gd name="T12" fmla="*/ 7800 w 20000"/>
                  <a:gd name="T13" fmla="*/ 8381 h 20000"/>
                  <a:gd name="T14" fmla="*/ 7528 w 20000"/>
                  <a:gd name="T15" fmla="*/ 7905 h 20000"/>
                  <a:gd name="T16" fmla="*/ 6349 w 20000"/>
                  <a:gd name="T17" fmla="*/ 7619 h 20000"/>
                  <a:gd name="T18" fmla="*/ 5170 w 20000"/>
                  <a:gd name="T19" fmla="*/ 7143 h 20000"/>
                  <a:gd name="T20" fmla="*/ 5669 w 20000"/>
                  <a:gd name="T21" fmla="*/ 5905 h 20000"/>
                  <a:gd name="T22" fmla="*/ 4943 w 20000"/>
                  <a:gd name="T23" fmla="*/ 7143 h 20000"/>
                  <a:gd name="T24" fmla="*/ 3810 w 20000"/>
                  <a:gd name="T25" fmla="*/ 8381 h 20000"/>
                  <a:gd name="T26" fmla="*/ 3810 w 20000"/>
                  <a:gd name="T27" fmla="*/ 6619 h 20000"/>
                  <a:gd name="T28" fmla="*/ 2812 w 20000"/>
                  <a:gd name="T29" fmla="*/ 5905 h 20000"/>
                  <a:gd name="T30" fmla="*/ 2585 w 20000"/>
                  <a:gd name="T31" fmla="*/ 5667 h 20000"/>
                  <a:gd name="T32" fmla="*/ 4490 w 20000"/>
                  <a:gd name="T33" fmla="*/ 5143 h 20000"/>
                  <a:gd name="T34" fmla="*/ 5170 w 20000"/>
                  <a:gd name="T35" fmla="*/ 5143 h 20000"/>
                  <a:gd name="T36" fmla="*/ 5170 w 20000"/>
                  <a:gd name="T37" fmla="*/ 4476 h 20000"/>
                  <a:gd name="T38" fmla="*/ 2585 w 20000"/>
                  <a:gd name="T39" fmla="*/ 4667 h 20000"/>
                  <a:gd name="T40" fmla="*/ 2132 w 20000"/>
                  <a:gd name="T41" fmla="*/ 3190 h 20000"/>
                  <a:gd name="T42" fmla="*/ 0 w 20000"/>
                  <a:gd name="T43" fmla="*/ 2429 h 20000"/>
                  <a:gd name="T44" fmla="*/ 272 w 20000"/>
                  <a:gd name="T45" fmla="*/ 1238 h 20000"/>
                  <a:gd name="T46" fmla="*/ 2812 w 20000"/>
                  <a:gd name="T47" fmla="*/ 0 h 20000"/>
                  <a:gd name="T48" fmla="*/ 5669 w 20000"/>
                  <a:gd name="T49" fmla="*/ 1238 h 20000"/>
                  <a:gd name="T50" fmla="*/ 6349 w 20000"/>
                  <a:gd name="T51" fmla="*/ 2714 h 20000"/>
                  <a:gd name="T52" fmla="*/ 6803 w 20000"/>
                  <a:gd name="T53" fmla="*/ 5667 h 20000"/>
                  <a:gd name="T54" fmla="*/ 7075 w 20000"/>
                  <a:gd name="T55" fmla="*/ 5143 h 20000"/>
                  <a:gd name="T56" fmla="*/ 7528 w 20000"/>
                  <a:gd name="T57" fmla="*/ 5905 h 20000"/>
                  <a:gd name="T58" fmla="*/ 8254 w 20000"/>
                  <a:gd name="T59" fmla="*/ 7143 h 20000"/>
                  <a:gd name="T60" fmla="*/ 10567 w 20000"/>
                  <a:gd name="T61" fmla="*/ 4667 h 20000"/>
                  <a:gd name="T62" fmla="*/ 11973 w 20000"/>
                  <a:gd name="T63" fmla="*/ 3714 h 20000"/>
                  <a:gd name="T64" fmla="*/ 16689 w 20000"/>
                  <a:gd name="T65" fmla="*/ 4476 h 20000"/>
                  <a:gd name="T66" fmla="*/ 19955 w 20000"/>
                  <a:gd name="T67" fmla="*/ 5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6" name="Freeform 210"/>
              <p:cNvSpPr>
                <a:spLocks/>
              </p:cNvSpPr>
              <p:nvPr/>
            </p:nvSpPr>
            <p:spPr bwMode="auto">
              <a:xfrm>
                <a:off x="8347075" y="4414838"/>
                <a:ext cx="184150" cy="217487"/>
              </a:xfrm>
              <a:custGeom>
                <a:avLst/>
                <a:gdLst>
                  <a:gd name="T0" fmla="*/ 2131 w 20000"/>
                  <a:gd name="T1" fmla="*/ 19592 h 20000"/>
                  <a:gd name="T2" fmla="*/ 2818 w 20000"/>
                  <a:gd name="T3" fmla="*/ 17201 h 20000"/>
                  <a:gd name="T4" fmla="*/ 2131 w 20000"/>
                  <a:gd name="T5" fmla="*/ 14227 h 20000"/>
                  <a:gd name="T6" fmla="*/ 412 w 20000"/>
                  <a:gd name="T7" fmla="*/ 12653 h 20000"/>
                  <a:gd name="T8" fmla="*/ 1100 w 20000"/>
                  <a:gd name="T9" fmla="*/ 11778 h 20000"/>
                  <a:gd name="T10" fmla="*/ 2131 w 20000"/>
                  <a:gd name="T11" fmla="*/ 10029 h 20000"/>
                  <a:gd name="T12" fmla="*/ 2131 w 20000"/>
                  <a:gd name="T13" fmla="*/ 7289 h 20000"/>
                  <a:gd name="T14" fmla="*/ 3918 w 20000"/>
                  <a:gd name="T15" fmla="*/ 4898 h 20000"/>
                  <a:gd name="T16" fmla="*/ 4674 w 20000"/>
                  <a:gd name="T17" fmla="*/ 2449 h 20000"/>
                  <a:gd name="T18" fmla="*/ 5704 w 20000"/>
                  <a:gd name="T19" fmla="*/ 3032 h 20000"/>
                  <a:gd name="T20" fmla="*/ 6735 w 20000"/>
                  <a:gd name="T21" fmla="*/ 1574 h 20000"/>
                  <a:gd name="T22" fmla="*/ 8591 w 20000"/>
                  <a:gd name="T23" fmla="*/ 2157 h 20000"/>
                  <a:gd name="T24" fmla="*/ 13883 w 20000"/>
                  <a:gd name="T25" fmla="*/ 2449 h 20000"/>
                  <a:gd name="T26" fmla="*/ 18832 w 20000"/>
                  <a:gd name="T27" fmla="*/ 933 h 20000"/>
                  <a:gd name="T28" fmla="*/ 19931 w 20000"/>
                  <a:gd name="T29" fmla="*/ 641 h 20000"/>
                  <a:gd name="T30" fmla="*/ 18557 w 20000"/>
                  <a:gd name="T31" fmla="*/ 3032 h 20000"/>
                  <a:gd name="T32" fmla="*/ 14914 w 20000"/>
                  <a:gd name="T33" fmla="*/ 3965 h 20000"/>
                  <a:gd name="T34" fmla="*/ 11065 w 20000"/>
                  <a:gd name="T35" fmla="*/ 3965 h 20000"/>
                  <a:gd name="T36" fmla="*/ 7835 w 20000"/>
                  <a:gd name="T37" fmla="*/ 3615 h 20000"/>
                  <a:gd name="T38" fmla="*/ 4948 w 20000"/>
                  <a:gd name="T39" fmla="*/ 3615 h 20000"/>
                  <a:gd name="T40" fmla="*/ 4674 w 20000"/>
                  <a:gd name="T41" fmla="*/ 6939 h 20000"/>
                  <a:gd name="T42" fmla="*/ 6460 w 20000"/>
                  <a:gd name="T43" fmla="*/ 8455 h 20000"/>
                  <a:gd name="T44" fmla="*/ 8591 w 20000"/>
                  <a:gd name="T45" fmla="*/ 6939 h 20000"/>
                  <a:gd name="T46" fmla="*/ 10378 w 20000"/>
                  <a:gd name="T47" fmla="*/ 7289 h 20000"/>
                  <a:gd name="T48" fmla="*/ 12509 w 20000"/>
                  <a:gd name="T49" fmla="*/ 6939 h 20000"/>
                  <a:gd name="T50" fmla="*/ 13883 w 20000"/>
                  <a:gd name="T51" fmla="*/ 6356 h 20000"/>
                  <a:gd name="T52" fmla="*/ 14227 w 20000"/>
                  <a:gd name="T53" fmla="*/ 7289 h 20000"/>
                  <a:gd name="T54" fmla="*/ 11409 w 20000"/>
                  <a:gd name="T55" fmla="*/ 8455 h 20000"/>
                  <a:gd name="T56" fmla="*/ 7835 w 20000"/>
                  <a:gd name="T57" fmla="*/ 10029 h 20000"/>
                  <a:gd name="T58" fmla="*/ 11409 w 20000"/>
                  <a:gd name="T59" fmla="*/ 13586 h 20000"/>
                  <a:gd name="T60" fmla="*/ 12096 w 20000"/>
                  <a:gd name="T61" fmla="*/ 14810 h 20000"/>
                  <a:gd name="T62" fmla="*/ 13196 w 20000"/>
                  <a:gd name="T63" fmla="*/ 15743 h 20000"/>
                  <a:gd name="T64" fmla="*/ 11409 w 20000"/>
                  <a:gd name="T65" fmla="*/ 16618 h 20000"/>
                  <a:gd name="T66" fmla="*/ 10378 w 20000"/>
                  <a:gd name="T67" fmla="*/ 17551 h 20000"/>
                  <a:gd name="T68" fmla="*/ 9278 w 20000"/>
                  <a:gd name="T69" fmla="*/ 15743 h 20000"/>
                  <a:gd name="T70" fmla="*/ 6735 w 20000"/>
                  <a:gd name="T71" fmla="*/ 13586 h 20000"/>
                  <a:gd name="T72" fmla="*/ 6735 w 20000"/>
                  <a:gd name="T73" fmla="*/ 11778 h 20000"/>
                  <a:gd name="T74" fmla="*/ 4948 w 20000"/>
                  <a:gd name="T75" fmla="*/ 12653 h 20000"/>
                  <a:gd name="T76" fmla="*/ 4948 w 20000"/>
                  <a:gd name="T77" fmla="*/ 14810 h 20000"/>
                  <a:gd name="T78" fmla="*/ 4948 w 20000"/>
                  <a:gd name="T79" fmla="*/ 18134 h 20000"/>
                  <a:gd name="T80" fmla="*/ 3918 w 20000"/>
                  <a:gd name="T81" fmla="*/ 195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7" name="Freeform 209"/>
              <p:cNvSpPr>
                <a:spLocks/>
              </p:cNvSpPr>
              <p:nvPr/>
            </p:nvSpPr>
            <p:spPr bwMode="auto">
              <a:xfrm>
                <a:off x="7962900" y="4638675"/>
                <a:ext cx="263525" cy="85725"/>
              </a:xfrm>
              <a:custGeom>
                <a:avLst/>
                <a:gdLst>
                  <a:gd name="T0" fmla="*/ 19952 w 20000"/>
                  <a:gd name="T1" fmla="*/ 19853 h 20000"/>
                  <a:gd name="T2" fmla="*/ 18699 w 20000"/>
                  <a:gd name="T3" fmla="*/ 18382 h 20000"/>
                  <a:gd name="T4" fmla="*/ 16916 w 20000"/>
                  <a:gd name="T5" fmla="*/ 16029 h 20000"/>
                  <a:gd name="T6" fmla="*/ 15952 w 20000"/>
                  <a:gd name="T7" fmla="*/ 17500 h 20000"/>
                  <a:gd name="T8" fmla="*/ 14747 w 20000"/>
                  <a:gd name="T9" fmla="*/ 16029 h 20000"/>
                  <a:gd name="T10" fmla="*/ 13687 w 20000"/>
                  <a:gd name="T11" fmla="*/ 16029 h 20000"/>
                  <a:gd name="T12" fmla="*/ 12193 w 20000"/>
                  <a:gd name="T13" fmla="*/ 15294 h 20000"/>
                  <a:gd name="T14" fmla="*/ 10988 w 20000"/>
                  <a:gd name="T15" fmla="*/ 13824 h 20000"/>
                  <a:gd name="T16" fmla="*/ 8482 w 20000"/>
                  <a:gd name="T17" fmla="*/ 11471 h 20000"/>
                  <a:gd name="T18" fmla="*/ 6988 w 20000"/>
                  <a:gd name="T19" fmla="*/ 12059 h 20000"/>
                  <a:gd name="T20" fmla="*/ 5012 w 20000"/>
                  <a:gd name="T21" fmla="*/ 9853 h 20000"/>
                  <a:gd name="T22" fmla="*/ 2458 w 20000"/>
                  <a:gd name="T23" fmla="*/ 8382 h 20000"/>
                  <a:gd name="T24" fmla="*/ 2940 w 20000"/>
                  <a:gd name="T25" fmla="*/ 7647 h 20000"/>
                  <a:gd name="T26" fmla="*/ 1253 w 20000"/>
                  <a:gd name="T27" fmla="*/ 6029 h 20000"/>
                  <a:gd name="T28" fmla="*/ 0 w 20000"/>
                  <a:gd name="T29" fmla="*/ 5441 h 20000"/>
                  <a:gd name="T30" fmla="*/ 482 w 20000"/>
                  <a:gd name="T31" fmla="*/ 5441 h 20000"/>
                  <a:gd name="T32" fmla="*/ 964 w 20000"/>
                  <a:gd name="T33" fmla="*/ 5441 h 20000"/>
                  <a:gd name="T34" fmla="*/ 1735 w 20000"/>
                  <a:gd name="T35" fmla="*/ 2353 h 20000"/>
                  <a:gd name="T36" fmla="*/ 2217 w 20000"/>
                  <a:gd name="T37" fmla="*/ 0 h 20000"/>
                  <a:gd name="T38" fmla="*/ 4241 w 20000"/>
                  <a:gd name="T39" fmla="*/ 1471 h 20000"/>
                  <a:gd name="T40" fmla="*/ 4241 w 20000"/>
                  <a:gd name="T41" fmla="*/ 0 h 20000"/>
                  <a:gd name="T42" fmla="*/ 5012 w 20000"/>
                  <a:gd name="T43" fmla="*/ 0 h 20000"/>
                  <a:gd name="T44" fmla="*/ 5687 w 20000"/>
                  <a:gd name="T45" fmla="*/ 1471 h 20000"/>
                  <a:gd name="T46" fmla="*/ 6217 w 20000"/>
                  <a:gd name="T47" fmla="*/ 2353 h 20000"/>
                  <a:gd name="T48" fmla="*/ 6988 w 20000"/>
                  <a:gd name="T49" fmla="*/ 1471 h 20000"/>
                  <a:gd name="T50" fmla="*/ 7470 w 20000"/>
                  <a:gd name="T51" fmla="*/ 5441 h 20000"/>
                  <a:gd name="T52" fmla="*/ 10699 w 20000"/>
                  <a:gd name="T53" fmla="*/ 6029 h 20000"/>
                  <a:gd name="T54" fmla="*/ 11470 w 20000"/>
                  <a:gd name="T55" fmla="*/ 6029 h 20000"/>
                  <a:gd name="T56" fmla="*/ 11711 w 20000"/>
                  <a:gd name="T57" fmla="*/ 3824 h 20000"/>
                  <a:gd name="T58" fmla="*/ 12723 w 20000"/>
                  <a:gd name="T59" fmla="*/ 3824 h 20000"/>
                  <a:gd name="T60" fmla="*/ 12964 w 20000"/>
                  <a:gd name="T61" fmla="*/ 5441 h 20000"/>
                  <a:gd name="T62" fmla="*/ 13446 w 20000"/>
                  <a:gd name="T63" fmla="*/ 5441 h 20000"/>
                  <a:gd name="T64" fmla="*/ 14747 w 20000"/>
                  <a:gd name="T65" fmla="*/ 5441 h 20000"/>
                  <a:gd name="T66" fmla="*/ 15470 w 20000"/>
                  <a:gd name="T67" fmla="*/ 6029 h 20000"/>
                  <a:gd name="T68" fmla="*/ 16241 w 20000"/>
                  <a:gd name="T69" fmla="*/ 9853 h 20000"/>
                  <a:gd name="T70" fmla="*/ 17494 w 20000"/>
                  <a:gd name="T71" fmla="*/ 12059 h 20000"/>
                  <a:gd name="T72" fmla="*/ 17976 w 20000"/>
                  <a:gd name="T73" fmla="*/ 11471 h 20000"/>
                  <a:gd name="T74" fmla="*/ 18988 w 20000"/>
                  <a:gd name="T75" fmla="*/ 11471 h 20000"/>
                  <a:gd name="T76" fmla="*/ 19952 w 20000"/>
                  <a:gd name="T77" fmla="*/ 12059 h 20000"/>
                  <a:gd name="T78" fmla="*/ 19470 w 20000"/>
                  <a:gd name="T79" fmla="*/ 13824 h 20000"/>
                  <a:gd name="T80" fmla="*/ 19470 w 20000"/>
                  <a:gd name="T81" fmla="*/ 16029 h 20000"/>
                  <a:gd name="T82" fmla="*/ 19952 w 20000"/>
                  <a:gd name="T83" fmla="*/ 18382 h 20000"/>
                  <a:gd name="T84" fmla="*/ 19952 w 20000"/>
                  <a:gd name="T85"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8" name="Freeform 208"/>
              <p:cNvSpPr>
                <a:spLocks/>
              </p:cNvSpPr>
              <p:nvPr/>
            </p:nvSpPr>
            <p:spPr bwMode="auto">
              <a:xfrm>
                <a:off x="8474075" y="4713288"/>
                <a:ext cx="112713" cy="60325"/>
              </a:xfrm>
              <a:custGeom>
                <a:avLst/>
                <a:gdLst>
                  <a:gd name="T0" fmla="*/ 2373 w 20000"/>
                  <a:gd name="T1" fmla="*/ 19787 h 20000"/>
                  <a:gd name="T2" fmla="*/ 0 w 20000"/>
                  <a:gd name="T3" fmla="*/ 19787 h 20000"/>
                  <a:gd name="T4" fmla="*/ 678 w 20000"/>
                  <a:gd name="T5" fmla="*/ 15532 h 20000"/>
                  <a:gd name="T6" fmla="*/ 1808 w 20000"/>
                  <a:gd name="T7" fmla="*/ 12128 h 20000"/>
                  <a:gd name="T8" fmla="*/ 4633 w 20000"/>
                  <a:gd name="T9" fmla="*/ 8723 h 20000"/>
                  <a:gd name="T10" fmla="*/ 7684 w 20000"/>
                  <a:gd name="T11" fmla="*/ 6596 h 20000"/>
                  <a:gd name="T12" fmla="*/ 9379 w 20000"/>
                  <a:gd name="T13" fmla="*/ 3404 h 20000"/>
                  <a:gd name="T14" fmla="*/ 14124 w 20000"/>
                  <a:gd name="T15" fmla="*/ 0 h 20000"/>
                  <a:gd name="T16" fmla="*/ 19887 w 20000"/>
                  <a:gd name="T17" fmla="*/ 0 h 20000"/>
                  <a:gd name="T18" fmla="*/ 17627 w 20000"/>
                  <a:gd name="T19" fmla="*/ 3404 h 20000"/>
                  <a:gd name="T20" fmla="*/ 16949 w 20000"/>
                  <a:gd name="T21" fmla="*/ 3404 h 20000"/>
                  <a:gd name="T22" fmla="*/ 14576 w 20000"/>
                  <a:gd name="T23" fmla="*/ 5532 h 20000"/>
                  <a:gd name="T24" fmla="*/ 7684 w 20000"/>
                  <a:gd name="T25" fmla="*/ 12128 h 20000"/>
                  <a:gd name="T26" fmla="*/ 4633 w 20000"/>
                  <a:gd name="T27" fmla="*/ 17660 h 20000"/>
                  <a:gd name="T28" fmla="*/ 3503 w 20000"/>
                  <a:gd name="T29" fmla="*/ 17660 h 20000"/>
                  <a:gd name="T30" fmla="*/ 2373 w 20000"/>
                  <a:gd name="T31"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9" name="Freeform 207"/>
              <p:cNvSpPr>
                <a:spLocks/>
              </p:cNvSpPr>
              <p:nvPr/>
            </p:nvSpPr>
            <p:spPr bwMode="auto">
              <a:xfrm>
                <a:off x="8596313" y="4405313"/>
                <a:ext cx="44450" cy="88900"/>
              </a:xfrm>
              <a:custGeom>
                <a:avLst/>
                <a:gdLst>
                  <a:gd name="T0" fmla="*/ 8986 w 20000"/>
                  <a:gd name="T1" fmla="*/ 19857 h 20000"/>
                  <a:gd name="T2" fmla="*/ 4638 w 20000"/>
                  <a:gd name="T3" fmla="*/ 16857 h 20000"/>
                  <a:gd name="T4" fmla="*/ 1739 w 20000"/>
                  <a:gd name="T5" fmla="*/ 13143 h 20000"/>
                  <a:gd name="T6" fmla="*/ 1739 w 20000"/>
                  <a:gd name="T7" fmla="*/ 11714 h 20000"/>
                  <a:gd name="T8" fmla="*/ 0 w 20000"/>
                  <a:gd name="T9" fmla="*/ 9571 h 20000"/>
                  <a:gd name="T10" fmla="*/ 0 w 20000"/>
                  <a:gd name="T11" fmla="*/ 7286 h 20000"/>
                  <a:gd name="T12" fmla="*/ 1739 w 20000"/>
                  <a:gd name="T13" fmla="*/ 3714 h 20000"/>
                  <a:gd name="T14" fmla="*/ 7536 w 20000"/>
                  <a:gd name="T15" fmla="*/ 0 h 20000"/>
                  <a:gd name="T16" fmla="*/ 4638 w 20000"/>
                  <a:gd name="T17" fmla="*/ 2000 h 20000"/>
                  <a:gd name="T18" fmla="*/ 7536 w 20000"/>
                  <a:gd name="T19" fmla="*/ 5857 h 20000"/>
                  <a:gd name="T20" fmla="*/ 1739 w 20000"/>
                  <a:gd name="T21" fmla="*/ 7286 h 20000"/>
                  <a:gd name="T22" fmla="*/ 4638 w 20000"/>
                  <a:gd name="T23" fmla="*/ 8143 h 20000"/>
                  <a:gd name="T24" fmla="*/ 7536 w 20000"/>
                  <a:gd name="T25" fmla="*/ 7286 h 20000"/>
                  <a:gd name="T26" fmla="*/ 8986 w 20000"/>
                  <a:gd name="T27" fmla="*/ 7286 h 20000"/>
                  <a:gd name="T28" fmla="*/ 8986 w 20000"/>
                  <a:gd name="T29" fmla="*/ 5857 h 20000"/>
                  <a:gd name="T30" fmla="*/ 16522 w 20000"/>
                  <a:gd name="T31" fmla="*/ 4286 h 20000"/>
                  <a:gd name="T32" fmla="*/ 16522 w 20000"/>
                  <a:gd name="T33" fmla="*/ 7286 h 20000"/>
                  <a:gd name="T34" fmla="*/ 8986 w 20000"/>
                  <a:gd name="T35" fmla="*/ 9571 h 20000"/>
                  <a:gd name="T36" fmla="*/ 19710 w 20000"/>
                  <a:gd name="T37" fmla="*/ 13143 h 20000"/>
                  <a:gd name="T38" fmla="*/ 7536 w 20000"/>
                  <a:gd name="T39" fmla="*/ 11714 h 20000"/>
                  <a:gd name="T40" fmla="*/ 7536 w 20000"/>
                  <a:gd name="T41" fmla="*/ 13143 h 20000"/>
                  <a:gd name="T42" fmla="*/ 8986 w 20000"/>
                  <a:gd name="T43"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30" name="Freeform 206"/>
              <p:cNvSpPr>
                <a:spLocks/>
              </p:cNvSpPr>
              <p:nvPr/>
            </p:nvSpPr>
            <p:spPr bwMode="auto">
              <a:xfrm>
                <a:off x="8607425" y="4552950"/>
                <a:ext cx="85725" cy="26988"/>
              </a:xfrm>
              <a:custGeom>
                <a:avLst/>
                <a:gdLst>
                  <a:gd name="T0" fmla="*/ 19853 w 20000"/>
                  <a:gd name="T1" fmla="*/ 19535 h 20000"/>
                  <a:gd name="T2" fmla="*/ 13824 w 20000"/>
                  <a:gd name="T3" fmla="*/ 12093 h 20000"/>
                  <a:gd name="T4" fmla="*/ 11471 w 20000"/>
                  <a:gd name="T5" fmla="*/ 6977 h 20000"/>
                  <a:gd name="T6" fmla="*/ 11471 w 20000"/>
                  <a:gd name="T7" fmla="*/ 12093 h 20000"/>
                  <a:gd name="T8" fmla="*/ 7647 w 20000"/>
                  <a:gd name="T9" fmla="*/ 12093 h 20000"/>
                  <a:gd name="T10" fmla="*/ 7647 w 20000"/>
                  <a:gd name="T11" fmla="*/ 6977 h 20000"/>
                  <a:gd name="T12" fmla="*/ 4559 w 20000"/>
                  <a:gd name="T13" fmla="*/ 12093 h 20000"/>
                  <a:gd name="T14" fmla="*/ 2353 w 20000"/>
                  <a:gd name="T15" fmla="*/ 6977 h 20000"/>
                  <a:gd name="T16" fmla="*/ 1471 w 20000"/>
                  <a:gd name="T17" fmla="*/ 12093 h 20000"/>
                  <a:gd name="T18" fmla="*/ 0 w 20000"/>
                  <a:gd name="T19" fmla="*/ 6977 h 20000"/>
                  <a:gd name="T20" fmla="*/ 2353 w 20000"/>
                  <a:gd name="T21" fmla="*/ 0 h 20000"/>
                  <a:gd name="T22" fmla="*/ 7647 w 20000"/>
                  <a:gd name="T23" fmla="*/ 0 h 20000"/>
                  <a:gd name="T24" fmla="*/ 10000 w 20000"/>
                  <a:gd name="T25" fmla="*/ 0 h 20000"/>
                  <a:gd name="T26" fmla="*/ 11471 w 20000"/>
                  <a:gd name="T27" fmla="*/ 0 h 20000"/>
                  <a:gd name="T28" fmla="*/ 13824 w 20000"/>
                  <a:gd name="T29" fmla="*/ 0 h 20000"/>
                  <a:gd name="T30" fmla="*/ 16029 w 20000"/>
                  <a:gd name="T31" fmla="*/ 0 h 20000"/>
                  <a:gd name="T32" fmla="*/ 18382 w 20000"/>
                  <a:gd name="T33" fmla="*/ 6977 h 20000"/>
                  <a:gd name="T34" fmla="*/ 19853 w 20000"/>
                  <a:gd name="T35" fmla="*/ 12093 h 20000"/>
                  <a:gd name="T36" fmla="*/ 19853 w 20000"/>
                  <a:gd name="T37" fmla="*/ 195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31" name="Freeform 205"/>
              <p:cNvSpPr>
                <a:spLocks/>
              </p:cNvSpPr>
              <p:nvPr/>
            </p:nvSpPr>
            <p:spPr bwMode="auto">
              <a:xfrm>
                <a:off x="8372475" y="4703763"/>
                <a:ext cx="96838" cy="26987"/>
              </a:xfrm>
              <a:custGeom>
                <a:avLst/>
                <a:gdLst>
                  <a:gd name="T0" fmla="*/ 8947 w 20000"/>
                  <a:gd name="T1" fmla="*/ 19524 h 20000"/>
                  <a:gd name="T2" fmla="*/ 5395 w 20000"/>
                  <a:gd name="T3" fmla="*/ 19524 h 20000"/>
                  <a:gd name="T4" fmla="*/ 4079 w 20000"/>
                  <a:gd name="T5" fmla="*/ 14762 h 20000"/>
                  <a:gd name="T6" fmla="*/ 0 w 20000"/>
                  <a:gd name="T7" fmla="*/ 14762 h 20000"/>
                  <a:gd name="T8" fmla="*/ 0 w 20000"/>
                  <a:gd name="T9" fmla="*/ 10000 h 20000"/>
                  <a:gd name="T10" fmla="*/ 1447 w 20000"/>
                  <a:gd name="T11" fmla="*/ 7143 h 20000"/>
                  <a:gd name="T12" fmla="*/ 4079 w 20000"/>
                  <a:gd name="T13" fmla="*/ 2857 h 20000"/>
                  <a:gd name="T14" fmla="*/ 7500 w 20000"/>
                  <a:gd name="T15" fmla="*/ 7143 h 20000"/>
                  <a:gd name="T16" fmla="*/ 9605 w 20000"/>
                  <a:gd name="T17" fmla="*/ 10000 h 20000"/>
                  <a:gd name="T18" fmla="*/ 11053 w 20000"/>
                  <a:gd name="T19" fmla="*/ 7143 h 20000"/>
                  <a:gd name="T20" fmla="*/ 15789 w 20000"/>
                  <a:gd name="T21" fmla="*/ 10000 h 20000"/>
                  <a:gd name="T22" fmla="*/ 16447 w 20000"/>
                  <a:gd name="T23" fmla="*/ 7143 h 20000"/>
                  <a:gd name="T24" fmla="*/ 17763 w 20000"/>
                  <a:gd name="T25" fmla="*/ 7143 h 20000"/>
                  <a:gd name="T26" fmla="*/ 17763 w 20000"/>
                  <a:gd name="T27" fmla="*/ 2857 h 20000"/>
                  <a:gd name="T28" fmla="*/ 18553 w 20000"/>
                  <a:gd name="T29" fmla="*/ 0 h 20000"/>
                  <a:gd name="T30" fmla="*/ 19868 w 20000"/>
                  <a:gd name="T31" fmla="*/ 2857 h 20000"/>
                  <a:gd name="T32" fmla="*/ 17763 w 20000"/>
                  <a:gd name="T33" fmla="*/ 10000 h 20000"/>
                  <a:gd name="T34" fmla="*/ 13026 w 20000"/>
                  <a:gd name="T35" fmla="*/ 14762 h 20000"/>
                  <a:gd name="T36" fmla="*/ 12368 w 20000"/>
                  <a:gd name="T37" fmla="*/ 19524 h 20000"/>
                  <a:gd name="T38" fmla="*/ 9605 w 20000"/>
                  <a:gd name="T39" fmla="*/ 14762 h 20000"/>
                  <a:gd name="T40" fmla="*/ 8947 w 20000"/>
                  <a:gd name="T41"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32" name="Freeform 204"/>
              <p:cNvSpPr>
                <a:spLocks/>
              </p:cNvSpPr>
              <p:nvPr/>
            </p:nvSpPr>
            <p:spPr bwMode="auto">
              <a:xfrm>
                <a:off x="8288338" y="4703763"/>
                <a:ext cx="69850" cy="26987"/>
              </a:xfrm>
              <a:custGeom>
                <a:avLst/>
                <a:gdLst>
                  <a:gd name="T0" fmla="*/ 0 w 20000"/>
                  <a:gd name="T1" fmla="*/ 19524 h 20000"/>
                  <a:gd name="T2" fmla="*/ 0 w 20000"/>
                  <a:gd name="T3" fmla="*/ 10000 h 20000"/>
                  <a:gd name="T4" fmla="*/ 2569 w 20000"/>
                  <a:gd name="T5" fmla="*/ 7143 h 20000"/>
                  <a:gd name="T6" fmla="*/ 6606 w 20000"/>
                  <a:gd name="T7" fmla="*/ 7143 h 20000"/>
                  <a:gd name="T8" fmla="*/ 7523 w 20000"/>
                  <a:gd name="T9" fmla="*/ 10000 h 20000"/>
                  <a:gd name="T10" fmla="*/ 9358 w 20000"/>
                  <a:gd name="T11" fmla="*/ 10000 h 20000"/>
                  <a:gd name="T12" fmla="*/ 10459 w 20000"/>
                  <a:gd name="T13" fmla="*/ 7143 h 20000"/>
                  <a:gd name="T14" fmla="*/ 7523 w 20000"/>
                  <a:gd name="T15" fmla="*/ 2857 h 20000"/>
                  <a:gd name="T16" fmla="*/ 10459 w 20000"/>
                  <a:gd name="T17" fmla="*/ 0 h 20000"/>
                  <a:gd name="T18" fmla="*/ 12294 w 20000"/>
                  <a:gd name="T19" fmla="*/ 2857 h 20000"/>
                  <a:gd name="T20" fmla="*/ 14128 w 20000"/>
                  <a:gd name="T21" fmla="*/ 2857 h 20000"/>
                  <a:gd name="T22" fmla="*/ 16881 w 20000"/>
                  <a:gd name="T23" fmla="*/ 7143 h 20000"/>
                  <a:gd name="T24" fmla="*/ 17982 w 20000"/>
                  <a:gd name="T25" fmla="*/ 2857 h 20000"/>
                  <a:gd name="T26" fmla="*/ 19817 w 20000"/>
                  <a:gd name="T27" fmla="*/ 14762 h 20000"/>
                  <a:gd name="T28" fmla="*/ 14128 w 20000"/>
                  <a:gd name="T29" fmla="*/ 14762 h 20000"/>
                  <a:gd name="T30" fmla="*/ 14128 w 20000"/>
                  <a:gd name="T31" fmla="*/ 10000 h 20000"/>
                  <a:gd name="T32" fmla="*/ 12294 w 20000"/>
                  <a:gd name="T33" fmla="*/ 10000 h 20000"/>
                  <a:gd name="T34" fmla="*/ 10459 w 20000"/>
                  <a:gd name="T35" fmla="*/ 19524 h 20000"/>
                  <a:gd name="T36" fmla="*/ 7523 w 20000"/>
                  <a:gd name="T37" fmla="*/ 19524 h 20000"/>
                  <a:gd name="T38" fmla="*/ 0 w 20000"/>
                  <a:gd name="T39"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33" name="Freeform 203"/>
              <p:cNvSpPr>
                <a:spLocks/>
              </p:cNvSpPr>
              <p:nvPr/>
            </p:nvSpPr>
            <p:spPr bwMode="auto">
              <a:xfrm>
                <a:off x="7962900" y="4510088"/>
                <a:ext cx="49213" cy="42862"/>
              </a:xfrm>
              <a:custGeom>
                <a:avLst/>
                <a:gdLst>
                  <a:gd name="T0" fmla="*/ 19744 w 20000"/>
                  <a:gd name="T1" fmla="*/ 19706 h 20000"/>
                  <a:gd name="T2" fmla="*/ 11795 w 20000"/>
                  <a:gd name="T3" fmla="*/ 18235 h 20000"/>
                  <a:gd name="T4" fmla="*/ 9231 w 20000"/>
                  <a:gd name="T5" fmla="*/ 10882 h 20000"/>
                  <a:gd name="T6" fmla="*/ 5128 w 20000"/>
                  <a:gd name="T7" fmla="*/ 6176 h 20000"/>
                  <a:gd name="T8" fmla="*/ 0 w 20000"/>
                  <a:gd name="T9" fmla="*/ 6176 h 20000"/>
                  <a:gd name="T10" fmla="*/ 5128 w 20000"/>
                  <a:gd name="T11" fmla="*/ 6176 h 20000"/>
                  <a:gd name="T12" fmla="*/ 5128 w 20000"/>
                  <a:gd name="T13" fmla="*/ 0 h 20000"/>
                  <a:gd name="T14" fmla="*/ 6667 w 20000"/>
                  <a:gd name="T15" fmla="*/ 0 h 20000"/>
                  <a:gd name="T16" fmla="*/ 6667 w 20000"/>
                  <a:gd name="T17" fmla="*/ 2941 h 20000"/>
                  <a:gd name="T18" fmla="*/ 9231 w 20000"/>
                  <a:gd name="T19" fmla="*/ 2941 h 20000"/>
                  <a:gd name="T20" fmla="*/ 9231 w 20000"/>
                  <a:gd name="T21" fmla="*/ 0 h 20000"/>
                  <a:gd name="T22" fmla="*/ 11795 w 20000"/>
                  <a:gd name="T23" fmla="*/ 0 h 20000"/>
                  <a:gd name="T24" fmla="*/ 13077 w 20000"/>
                  <a:gd name="T25" fmla="*/ 2941 h 20000"/>
                  <a:gd name="T26" fmla="*/ 13077 w 20000"/>
                  <a:gd name="T27" fmla="*/ 12059 h 20000"/>
                  <a:gd name="T28" fmla="*/ 19744 w 20000"/>
                  <a:gd name="T29" fmla="*/ 15000 h 20000"/>
                  <a:gd name="T30" fmla="*/ 17179 w 20000"/>
                  <a:gd name="T31" fmla="*/ 18235 h 20000"/>
                  <a:gd name="T32" fmla="*/ 19744 w 20000"/>
                  <a:gd name="T33"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34" name="Freeform 202"/>
              <p:cNvSpPr>
                <a:spLocks/>
              </p:cNvSpPr>
              <p:nvPr/>
            </p:nvSpPr>
            <p:spPr bwMode="auto">
              <a:xfrm>
                <a:off x="8875713" y="4687888"/>
                <a:ext cx="41275" cy="30162"/>
              </a:xfrm>
              <a:custGeom>
                <a:avLst/>
                <a:gdLst>
                  <a:gd name="T0" fmla="*/ 0 w 20000"/>
                  <a:gd name="T1" fmla="*/ 19583 h 20000"/>
                  <a:gd name="T2" fmla="*/ 6563 w 20000"/>
                  <a:gd name="T3" fmla="*/ 6667 h 20000"/>
                  <a:gd name="T4" fmla="*/ 16563 w 20000"/>
                  <a:gd name="T5" fmla="*/ 0 h 20000"/>
                  <a:gd name="T6" fmla="*/ 19688 w 20000"/>
                  <a:gd name="T7" fmla="*/ 1667 h 20000"/>
                  <a:gd name="T8" fmla="*/ 19688 w 20000"/>
                  <a:gd name="T9" fmla="*/ 10833 h 20000"/>
                  <a:gd name="T10" fmla="*/ 14688 w 20000"/>
                  <a:gd name="T11" fmla="*/ 17083 h 20000"/>
                  <a:gd name="T12" fmla="*/ 0 w 20000"/>
                  <a:gd name="T13" fmla="*/ 19583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583"/>
                    </a:moveTo>
                    <a:lnTo>
                      <a:pt x="6563" y="6667"/>
                    </a:lnTo>
                    <a:lnTo>
                      <a:pt x="16563" y="0"/>
                    </a:lnTo>
                    <a:lnTo>
                      <a:pt x="19688" y="1667"/>
                    </a:lnTo>
                    <a:lnTo>
                      <a:pt x="19688" y="10833"/>
                    </a:lnTo>
                    <a:lnTo>
                      <a:pt x="14688" y="17083"/>
                    </a:lnTo>
                    <a:lnTo>
                      <a:pt x="0" y="1958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35" name="Freeform 201"/>
              <p:cNvSpPr>
                <a:spLocks/>
              </p:cNvSpPr>
              <p:nvPr/>
            </p:nvSpPr>
            <p:spPr bwMode="auto">
              <a:xfrm>
                <a:off x="8350250" y="4740275"/>
                <a:ext cx="49213" cy="33338"/>
              </a:xfrm>
              <a:custGeom>
                <a:avLst/>
                <a:gdLst>
                  <a:gd name="T0" fmla="*/ 15897 w 20000"/>
                  <a:gd name="T1" fmla="*/ 19615 h 20000"/>
                  <a:gd name="T2" fmla="*/ 12051 w 20000"/>
                  <a:gd name="T3" fmla="*/ 11923 h 20000"/>
                  <a:gd name="T4" fmla="*/ 5128 w 20000"/>
                  <a:gd name="T5" fmla="*/ 5769 h 20000"/>
                  <a:gd name="T6" fmla="*/ 0 w 20000"/>
                  <a:gd name="T7" fmla="*/ 5769 h 20000"/>
                  <a:gd name="T8" fmla="*/ 0 w 20000"/>
                  <a:gd name="T9" fmla="*/ 2308 h 20000"/>
                  <a:gd name="T10" fmla="*/ 6667 w 20000"/>
                  <a:gd name="T11" fmla="*/ 2308 h 20000"/>
                  <a:gd name="T12" fmla="*/ 12051 w 20000"/>
                  <a:gd name="T13" fmla="*/ 0 h 20000"/>
                  <a:gd name="T14" fmla="*/ 13077 w 20000"/>
                  <a:gd name="T15" fmla="*/ 5769 h 20000"/>
                  <a:gd name="T16" fmla="*/ 17179 w 20000"/>
                  <a:gd name="T17" fmla="*/ 5769 h 20000"/>
                  <a:gd name="T18" fmla="*/ 19744 w 20000"/>
                  <a:gd name="T19" fmla="*/ 11923 h 20000"/>
                  <a:gd name="T20" fmla="*/ 17179 w 20000"/>
                  <a:gd name="T21" fmla="*/ 15769 h 20000"/>
                  <a:gd name="T22" fmla="*/ 15897 w 20000"/>
                  <a:gd name="T23"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36" name="Freeform 200"/>
              <p:cNvSpPr>
                <a:spLocks/>
              </p:cNvSpPr>
              <p:nvPr/>
            </p:nvSpPr>
            <p:spPr bwMode="auto">
              <a:xfrm>
                <a:off x="8556625" y="4559300"/>
                <a:ext cx="34925" cy="20638"/>
              </a:xfrm>
              <a:custGeom>
                <a:avLst/>
                <a:gdLst>
                  <a:gd name="T0" fmla="*/ 10000 w 20000"/>
                  <a:gd name="T1" fmla="*/ 19375 h 20000"/>
                  <a:gd name="T2" fmla="*/ 0 w 20000"/>
                  <a:gd name="T3" fmla="*/ 2500 h 20000"/>
                  <a:gd name="T4" fmla="*/ 0 w 20000"/>
                  <a:gd name="T5" fmla="*/ 0 h 20000"/>
                  <a:gd name="T6" fmla="*/ 17407 w 20000"/>
                  <a:gd name="T7" fmla="*/ 0 h 20000"/>
                  <a:gd name="T8" fmla="*/ 19630 w 20000"/>
                  <a:gd name="T9" fmla="*/ 15625 h 20000"/>
                  <a:gd name="T10" fmla="*/ 1000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0000" y="19375"/>
                    </a:moveTo>
                    <a:lnTo>
                      <a:pt x="0" y="2500"/>
                    </a:lnTo>
                    <a:lnTo>
                      <a:pt x="0" y="0"/>
                    </a:lnTo>
                    <a:lnTo>
                      <a:pt x="17407" y="0"/>
                    </a:lnTo>
                    <a:lnTo>
                      <a:pt x="19630" y="15625"/>
                    </a:lnTo>
                    <a:lnTo>
                      <a:pt x="10000"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37" name="Freeform 199"/>
              <p:cNvSpPr>
                <a:spLocks/>
              </p:cNvSpPr>
              <p:nvPr/>
            </p:nvSpPr>
            <p:spPr bwMode="auto">
              <a:xfrm>
                <a:off x="8224838" y="4703763"/>
                <a:ext cx="36512" cy="14287"/>
              </a:xfrm>
              <a:custGeom>
                <a:avLst/>
                <a:gdLst>
                  <a:gd name="T0" fmla="*/ 10690 w 20000"/>
                  <a:gd name="T1" fmla="*/ 19091 h 20000"/>
                  <a:gd name="T2" fmla="*/ 5517 w 20000"/>
                  <a:gd name="T3" fmla="*/ 13636 h 20000"/>
                  <a:gd name="T4" fmla="*/ 0 w 20000"/>
                  <a:gd name="T5" fmla="*/ 13636 h 20000"/>
                  <a:gd name="T6" fmla="*/ 0 w 20000"/>
                  <a:gd name="T7" fmla="*/ 0 h 20000"/>
                  <a:gd name="T8" fmla="*/ 5517 w 20000"/>
                  <a:gd name="T9" fmla="*/ 5455 h 20000"/>
                  <a:gd name="T10" fmla="*/ 10690 w 20000"/>
                  <a:gd name="T11" fmla="*/ 0 h 20000"/>
                  <a:gd name="T12" fmla="*/ 19655 w 20000"/>
                  <a:gd name="T13" fmla="*/ 13636 h 20000"/>
                  <a:gd name="T14" fmla="*/ 10690 w 20000"/>
                  <a:gd name="T15" fmla="*/ 13636 h 20000"/>
                  <a:gd name="T16" fmla="*/ 10690 w 20000"/>
                  <a:gd name="T17" fmla="*/ 190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38" name="Freeform 198"/>
              <p:cNvSpPr>
                <a:spLocks/>
              </p:cNvSpPr>
              <p:nvPr/>
            </p:nvSpPr>
            <p:spPr bwMode="auto">
              <a:xfrm>
                <a:off x="8181975" y="4664075"/>
                <a:ext cx="30163" cy="11113"/>
              </a:xfrm>
              <a:custGeom>
                <a:avLst/>
                <a:gdLst>
                  <a:gd name="T0" fmla="*/ 10833 w 20000"/>
                  <a:gd name="T1" fmla="*/ 18824 h 20000"/>
                  <a:gd name="T2" fmla="*/ 0 w 20000"/>
                  <a:gd name="T3" fmla="*/ 12941 h 20000"/>
                  <a:gd name="T4" fmla="*/ 0 w 20000"/>
                  <a:gd name="T5" fmla="*/ 0 h 20000"/>
                  <a:gd name="T6" fmla="*/ 19583 w 20000"/>
                  <a:gd name="T7" fmla="*/ 0 h 20000"/>
                  <a:gd name="T8" fmla="*/ 17083 w 20000"/>
                  <a:gd name="T9" fmla="*/ 12941 h 20000"/>
                  <a:gd name="T10" fmla="*/ 12917 w 20000"/>
                  <a:gd name="T11" fmla="*/ 12941 h 20000"/>
                  <a:gd name="T12" fmla="*/ 10833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0833" y="18824"/>
                    </a:moveTo>
                    <a:lnTo>
                      <a:pt x="0" y="12941"/>
                    </a:lnTo>
                    <a:lnTo>
                      <a:pt x="0" y="0"/>
                    </a:lnTo>
                    <a:lnTo>
                      <a:pt x="19583" y="0"/>
                    </a:lnTo>
                    <a:lnTo>
                      <a:pt x="17083" y="12941"/>
                    </a:lnTo>
                    <a:lnTo>
                      <a:pt x="12917" y="12941"/>
                    </a:lnTo>
                    <a:lnTo>
                      <a:pt x="1083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39" name="Freeform 197"/>
              <p:cNvSpPr>
                <a:spLocks/>
              </p:cNvSpPr>
              <p:nvPr/>
            </p:nvSpPr>
            <p:spPr bwMode="auto">
              <a:xfrm>
                <a:off x="8261350" y="4706938"/>
                <a:ext cx="20638" cy="23812"/>
              </a:xfrm>
              <a:custGeom>
                <a:avLst/>
                <a:gdLst>
                  <a:gd name="T0" fmla="*/ 16250 w 20000"/>
                  <a:gd name="T1" fmla="*/ 19459 h 20000"/>
                  <a:gd name="T2" fmla="*/ 0 w 20000"/>
                  <a:gd name="T3" fmla="*/ 14054 h 20000"/>
                  <a:gd name="T4" fmla="*/ 0 w 20000"/>
                  <a:gd name="T5" fmla="*/ 8649 h 20000"/>
                  <a:gd name="T6" fmla="*/ 9375 w 20000"/>
                  <a:gd name="T7" fmla="*/ 14054 h 20000"/>
                  <a:gd name="T8" fmla="*/ 6875 w 20000"/>
                  <a:gd name="T9" fmla="*/ 5405 h 20000"/>
                  <a:gd name="T10" fmla="*/ 9375 w 20000"/>
                  <a:gd name="T11" fmla="*/ 0 h 20000"/>
                  <a:gd name="T12" fmla="*/ 19375 w 20000"/>
                  <a:gd name="T13" fmla="*/ 0 h 20000"/>
                  <a:gd name="T14" fmla="*/ 16250 w 20000"/>
                  <a:gd name="T15" fmla="*/ 19459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40" name="Freeform 196"/>
              <p:cNvSpPr>
                <a:spLocks/>
              </p:cNvSpPr>
              <p:nvPr/>
            </p:nvSpPr>
            <p:spPr bwMode="auto">
              <a:xfrm>
                <a:off x="8031163" y="4543425"/>
                <a:ext cx="23812" cy="17463"/>
              </a:xfrm>
              <a:custGeom>
                <a:avLst/>
                <a:gdLst>
                  <a:gd name="T0" fmla="*/ 0 w 20000"/>
                  <a:gd name="T1" fmla="*/ 19286 h 20000"/>
                  <a:gd name="T2" fmla="*/ 5263 w 20000"/>
                  <a:gd name="T3" fmla="*/ 0 h 20000"/>
                  <a:gd name="T4" fmla="*/ 19474 w 20000"/>
                  <a:gd name="T5" fmla="*/ 0 h 20000"/>
                  <a:gd name="T6" fmla="*/ 19474 w 20000"/>
                  <a:gd name="T7" fmla="*/ 19286 h 20000"/>
                  <a:gd name="T8" fmla="*/ 11053 w 20000"/>
                  <a:gd name="T9" fmla="*/ 11429 h 20000"/>
                  <a:gd name="T10" fmla="*/ 0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0" y="19286"/>
                    </a:moveTo>
                    <a:lnTo>
                      <a:pt x="5263" y="0"/>
                    </a:lnTo>
                    <a:lnTo>
                      <a:pt x="19474" y="0"/>
                    </a:lnTo>
                    <a:lnTo>
                      <a:pt x="19474" y="19286"/>
                    </a:lnTo>
                    <a:lnTo>
                      <a:pt x="11053" y="11429"/>
                    </a:lnTo>
                    <a:lnTo>
                      <a:pt x="0"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41" name="Freeform 195"/>
              <p:cNvSpPr>
                <a:spLocks/>
              </p:cNvSpPr>
              <p:nvPr/>
            </p:nvSpPr>
            <p:spPr bwMode="auto">
              <a:xfrm>
                <a:off x="7742238" y="4421188"/>
                <a:ext cx="20637" cy="33337"/>
              </a:xfrm>
              <a:custGeom>
                <a:avLst/>
                <a:gdLst>
                  <a:gd name="T0" fmla="*/ 13125 w 20000"/>
                  <a:gd name="T1" fmla="*/ 19615 h 20000"/>
                  <a:gd name="T2" fmla="*/ 0 w 20000"/>
                  <a:gd name="T3" fmla="*/ 1538 h 20000"/>
                  <a:gd name="T4" fmla="*/ 3750 w 20000"/>
                  <a:gd name="T5" fmla="*/ 0 h 20000"/>
                  <a:gd name="T6" fmla="*/ 19375 w 20000"/>
                  <a:gd name="T7" fmla="*/ 9615 h 20000"/>
                  <a:gd name="T8" fmla="*/ 13125 w 20000"/>
                  <a:gd name="T9" fmla="*/ 19615 h 20000"/>
                </a:gdLst>
                <a:ahLst/>
                <a:cxnLst>
                  <a:cxn ang="0">
                    <a:pos x="T0" y="T1"/>
                  </a:cxn>
                  <a:cxn ang="0">
                    <a:pos x="T2" y="T3"/>
                  </a:cxn>
                  <a:cxn ang="0">
                    <a:pos x="T4" y="T5"/>
                  </a:cxn>
                  <a:cxn ang="0">
                    <a:pos x="T6" y="T7"/>
                  </a:cxn>
                  <a:cxn ang="0">
                    <a:pos x="T8" y="T9"/>
                  </a:cxn>
                </a:cxnLst>
                <a:rect l="0" t="0" r="r" b="b"/>
                <a:pathLst>
                  <a:path w="20000" h="20000">
                    <a:moveTo>
                      <a:pt x="13125" y="19615"/>
                    </a:moveTo>
                    <a:lnTo>
                      <a:pt x="0" y="1538"/>
                    </a:lnTo>
                    <a:lnTo>
                      <a:pt x="3750" y="0"/>
                    </a:lnTo>
                    <a:lnTo>
                      <a:pt x="19375" y="9615"/>
                    </a:lnTo>
                    <a:lnTo>
                      <a:pt x="13125"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42" name="Freeform 194"/>
              <p:cNvSpPr>
                <a:spLocks/>
              </p:cNvSpPr>
              <p:nvPr/>
            </p:nvSpPr>
            <p:spPr bwMode="auto">
              <a:xfrm>
                <a:off x="7785100" y="4494213"/>
                <a:ext cx="12700" cy="23812"/>
              </a:xfrm>
              <a:custGeom>
                <a:avLst/>
                <a:gdLst>
                  <a:gd name="T0" fmla="*/ 14286 w 20000"/>
                  <a:gd name="T1" fmla="*/ 19459 h 20000"/>
                  <a:gd name="T2" fmla="*/ 0 w 20000"/>
                  <a:gd name="T3" fmla="*/ 5405 h 20000"/>
                  <a:gd name="T4" fmla="*/ 0 w 20000"/>
                  <a:gd name="T5" fmla="*/ 0 h 20000"/>
                  <a:gd name="T6" fmla="*/ 3810 w 20000"/>
                  <a:gd name="T7" fmla="*/ 0 h 20000"/>
                  <a:gd name="T8" fmla="*/ 19048 w 20000"/>
                  <a:gd name="T9" fmla="*/ 14054 h 20000"/>
                  <a:gd name="T10" fmla="*/ 14286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14286" y="19459"/>
                    </a:moveTo>
                    <a:lnTo>
                      <a:pt x="0" y="5405"/>
                    </a:lnTo>
                    <a:lnTo>
                      <a:pt x="0" y="0"/>
                    </a:lnTo>
                    <a:lnTo>
                      <a:pt x="3810" y="0"/>
                    </a:lnTo>
                    <a:lnTo>
                      <a:pt x="19048" y="14054"/>
                    </a:lnTo>
                    <a:lnTo>
                      <a:pt x="14286" y="194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43" name="Freeform 193"/>
              <p:cNvSpPr>
                <a:spLocks/>
              </p:cNvSpPr>
              <p:nvPr/>
            </p:nvSpPr>
            <p:spPr bwMode="auto">
              <a:xfrm>
                <a:off x="8693150" y="4673600"/>
                <a:ext cx="20638" cy="30163"/>
              </a:xfrm>
              <a:custGeom>
                <a:avLst/>
                <a:gdLst>
                  <a:gd name="T0" fmla="*/ 6250 w 20000"/>
                  <a:gd name="T1" fmla="*/ 19583 h 20000"/>
                  <a:gd name="T2" fmla="*/ 0 w 20000"/>
                  <a:gd name="T3" fmla="*/ 15417 h 20000"/>
                  <a:gd name="T4" fmla="*/ 15625 w 20000"/>
                  <a:gd name="T5" fmla="*/ 0 h 20000"/>
                  <a:gd name="T6" fmla="*/ 19375 w 20000"/>
                  <a:gd name="T7" fmla="*/ 8750 h 20000"/>
                  <a:gd name="T8" fmla="*/ 6250 w 20000"/>
                  <a:gd name="T9" fmla="*/ 19583 h 20000"/>
                </a:gdLst>
                <a:ahLst/>
                <a:cxnLst>
                  <a:cxn ang="0">
                    <a:pos x="T0" y="T1"/>
                  </a:cxn>
                  <a:cxn ang="0">
                    <a:pos x="T2" y="T3"/>
                  </a:cxn>
                  <a:cxn ang="0">
                    <a:pos x="T4" y="T5"/>
                  </a:cxn>
                  <a:cxn ang="0">
                    <a:pos x="T6" y="T7"/>
                  </a:cxn>
                  <a:cxn ang="0">
                    <a:pos x="T8" y="T9"/>
                  </a:cxn>
                </a:cxnLst>
                <a:rect l="0" t="0" r="r" b="b"/>
                <a:pathLst>
                  <a:path w="20000" h="20000">
                    <a:moveTo>
                      <a:pt x="6250" y="19583"/>
                    </a:moveTo>
                    <a:lnTo>
                      <a:pt x="0" y="15417"/>
                    </a:lnTo>
                    <a:lnTo>
                      <a:pt x="15625" y="0"/>
                    </a:lnTo>
                    <a:lnTo>
                      <a:pt x="19375" y="8750"/>
                    </a:lnTo>
                    <a:lnTo>
                      <a:pt x="6250" y="1958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44" name="Freeform 192"/>
              <p:cNvSpPr>
                <a:spLocks/>
              </p:cNvSpPr>
              <p:nvPr/>
            </p:nvSpPr>
            <p:spPr bwMode="auto">
              <a:xfrm>
                <a:off x="7699375" y="4378325"/>
                <a:ext cx="20638" cy="20638"/>
              </a:xfrm>
              <a:custGeom>
                <a:avLst/>
                <a:gdLst>
                  <a:gd name="T0" fmla="*/ 19375 w 20000"/>
                  <a:gd name="T1" fmla="*/ 19375 h 20000"/>
                  <a:gd name="T2" fmla="*/ 0 w 20000"/>
                  <a:gd name="T3" fmla="*/ 6875 h 20000"/>
                  <a:gd name="T4" fmla="*/ 0 w 20000"/>
                  <a:gd name="T5" fmla="*/ 0 h 20000"/>
                  <a:gd name="T6" fmla="*/ 19375 w 20000"/>
                  <a:gd name="T7" fmla="*/ 16250 h 20000"/>
                  <a:gd name="T8" fmla="*/ 19375 w 20000"/>
                  <a:gd name="T9" fmla="*/ 19375 h 20000"/>
                </a:gdLst>
                <a:ahLst/>
                <a:cxnLst>
                  <a:cxn ang="0">
                    <a:pos x="T0" y="T1"/>
                  </a:cxn>
                  <a:cxn ang="0">
                    <a:pos x="T2" y="T3"/>
                  </a:cxn>
                  <a:cxn ang="0">
                    <a:pos x="T4" y="T5"/>
                  </a:cxn>
                  <a:cxn ang="0">
                    <a:pos x="T6" y="T7"/>
                  </a:cxn>
                  <a:cxn ang="0">
                    <a:pos x="T8" y="T9"/>
                  </a:cxn>
                </a:cxnLst>
                <a:rect l="0" t="0" r="r" b="b"/>
                <a:pathLst>
                  <a:path w="20000" h="20000">
                    <a:moveTo>
                      <a:pt x="19375" y="19375"/>
                    </a:moveTo>
                    <a:lnTo>
                      <a:pt x="0" y="6875"/>
                    </a:lnTo>
                    <a:lnTo>
                      <a:pt x="0" y="0"/>
                    </a:lnTo>
                    <a:lnTo>
                      <a:pt x="19375" y="16250"/>
                    </a:lnTo>
                    <a:lnTo>
                      <a:pt x="19375"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45" name="Freeform 191"/>
              <p:cNvSpPr>
                <a:spLocks/>
              </p:cNvSpPr>
              <p:nvPr/>
            </p:nvSpPr>
            <p:spPr bwMode="auto">
              <a:xfrm>
                <a:off x="8045450" y="4346575"/>
                <a:ext cx="17463" cy="17463"/>
              </a:xfrm>
              <a:custGeom>
                <a:avLst/>
                <a:gdLst>
                  <a:gd name="T0" fmla="*/ 3704 w 20000"/>
                  <a:gd name="T1" fmla="*/ 19259 h 20000"/>
                  <a:gd name="T2" fmla="*/ 0 w 20000"/>
                  <a:gd name="T3" fmla="*/ 7407 h 20000"/>
                  <a:gd name="T4" fmla="*/ 3704 w 20000"/>
                  <a:gd name="T5" fmla="*/ 0 h 20000"/>
                  <a:gd name="T6" fmla="*/ 11852 w 20000"/>
                  <a:gd name="T7" fmla="*/ 7407 h 20000"/>
                  <a:gd name="T8" fmla="*/ 19259 w 20000"/>
                  <a:gd name="T9" fmla="*/ 19259 h 20000"/>
                  <a:gd name="T10" fmla="*/ 370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3704" y="19259"/>
                    </a:moveTo>
                    <a:lnTo>
                      <a:pt x="0" y="7407"/>
                    </a:lnTo>
                    <a:lnTo>
                      <a:pt x="3704" y="0"/>
                    </a:lnTo>
                    <a:lnTo>
                      <a:pt x="11852" y="7407"/>
                    </a:lnTo>
                    <a:lnTo>
                      <a:pt x="19259" y="19259"/>
                    </a:lnTo>
                    <a:lnTo>
                      <a:pt x="3704"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46" name="Freeform 190"/>
              <p:cNvSpPr>
                <a:spLocks/>
              </p:cNvSpPr>
              <p:nvPr/>
            </p:nvSpPr>
            <p:spPr bwMode="auto">
              <a:xfrm>
                <a:off x="7916863" y="4424363"/>
                <a:ext cx="9525" cy="7937"/>
              </a:xfrm>
              <a:custGeom>
                <a:avLst/>
                <a:gdLst>
                  <a:gd name="T0" fmla="*/ 0 w 20000"/>
                  <a:gd name="T1" fmla="*/ 0 h 20000"/>
                  <a:gd name="T2" fmla="*/ 12500 w 20000"/>
                  <a:gd name="T3" fmla="*/ 18333 h 20000"/>
                  <a:gd name="T4" fmla="*/ 18750 w 20000"/>
                  <a:gd name="T5" fmla="*/ 0 h 20000"/>
                  <a:gd name="T6" fmla="*/ 12500 w 20000"/>
                  <a:gd name="T7" fmla="*/ 18333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12500" y="18333"/>
                    </a:lnTo>
                    <a:lnTo>
                      <a:pt x="18750" y="0"/>
                    </a:lnTo>
                    <a:lnTo>
                      <a:pt x="12500" y="18333"/>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47" name="Freeform 189"/>
              <p:cNvSpPr>
                <a:spLocks/>
              </p:cNvSpPr>
              <p:nvPr/>
            </p:nvSpPr>
            <p:spPr bwMode="auto">
              <a:xfrm>
                <a:off x="6051550" y="3333750"/>
                <a:ext cx="269875" cy="263525"/>
              </a:xfrm>
              <a:custGeom>
                <a:avLst/>
                <a:gdLst>
                  <a:gd name="T0" fmla="*/ 6338 w 20000"/>
                  <a:gd name="T1" fmla="*/ 769 h 20000"/>
                  <a:gd name="T2" fmla="*/ 7324 w 20000"/>
                  <a:gd name="T3" fmla="*/ 0 h 20000"/>
                  <a:gd name="T4" fmla="*/ 8545 w 20000"/>
                  <a:gd name="T5" fmla="*/ 288 h 20000"/>
                  <a:gd name="T6" fmla="*/ 10469 w 20000"/>
                  <a:gd name="T7" fmla="*/ 769 h 20000"/>
                  <a:gd name="T8" fmla="*/ 11455 w 20000"/>
                  <a:gd name="T9" fmla="*/ 769 h 20000"/>
                  <a:gd name="T10" fmla="*/ 11690 w 20000"/>
                  <a:gd name="T11" fmla="*/ 1490 h 20000"/>
                  <a:gd name="T12" fmla="*/ 12207 w 20000"/>
                  <a:gd name="T13" fmla="*/ 2260 h 20000"/>
                  <a:gd name="T14" fmla="*/ 12911 w 20000"/>
                  <a:gd name="T15" fmla="*/ 3462 h 20000"/>
                  <a:gd name="T16" fmla="*/ 13662 w 20000"/>
                  <a:gd name="T17" fmla="*/ 3462 h 20000"/>
                  <a:gd name="T18" fmla="*/ 14601 w 20000"/>
                  <a:gd name="T19" fmla="*/ 3462 h 20000"/>
                  <a:gd name="T20" fmla="*/ 14883 w 20000"/>
                  <a:gd name="T21" fmla="*/ 3990 h 20000"/>
                  <a:gd name="T22" fmla="*/ 14131 w 20000"/>
                  <a:gd name="T23" fmla="*/ 4231 h 20000"/>
                  <a:gd name="T24" fmla="*/ 14601 w 20000"/>
                  <a:gd name="T25" fmla="*/ 5481 h 20000"/>
                  <a:gd name="T26" fmla="*/ 13662 w 20000"/>
                  <a:gd name="T27" fmla="*/ 6010 h 20000"/>
                  <a:gd name="T28" fmla="*/ 13662 w 20000"/>
                  <a:gd name="T29" fmla="*/ 6779 h 20000"/>
                  <a:gd name="T30" fmla="*/ 13380 w 20000"/>
                  <a:gd name="T31" fmla="*/ 7260 h 20000"/>
                  <a:gd name="T32" fmla="*/ 13380 w 20000"/>
                  <a:gd name="T33" fmla="*/ 8462 h 20000"/>
                  <a:gd name="T34" fmla="*/ 14601 w 20000"/>
                  <a:gd name="T35" fmla="*/ 9471 h 20000"/>
                  <a:gd name="T36" fmla="*/ 14883 w 20000"/>
                  <a:gd name="T37" fmla="*/ 10433 h 20000"/>
                  <a:gd name="T38" fmla="*/ 16526 w 20000"/>
                  <a:gd name="T39" fmla="*/ 11490 h 20000"/>
                  <a:gd name="T40" fmla="*/ 17559 w 20000"/>
                  <a:gd name="T41" fmla="*/ 11971 h 20000"/>
                  <a:gd name="T42" fmla="*/ 18498 w 20000"/>
                  <a:gd name="T43" fmla="*/ 13750 h 20000"/>
                  <a:gd name="T44" fmla="*/ 18498 w 20000"/>
                  <a:gd name="T45" fmla="*/ 13942 h 20000"/>
                  <a:gd name="T46" fmla="*/ 18498 w 20000"/>
                  <a:gd name="T47" fmla="*/ 15192 h 20000"/>
                  <a:gd name="T48" fmla="*/ 19202 w 20000"/>
                  <a:gd name="T49" fmla="*/ 15721 h 20000"/>
                  <a:gd name="T50" fmla="*/ 19202 w 20000"/>
                  <a:gd name="T51" fmla="*/ 16683 h 20000"/>
                  <a:gd name="T52" fmla="*/ 19953 w 20000"/>
                  <a:gd name="T53" fmla="*/ 17933 h 20000"/>
                  <a:gd name="T54" fmla="*/ 19718 w 20000"/>
                  <a:gd name="T55" fmla="*/ 17933 h 20000"/>
                  <a:gd name="T56" fmla="*/ 18732 w 20000"/>
                  <a:gd name="T57" fmla="*/ 17933 h 20000"/>
                  <a:gd name="T58" fmla="*/ 17559 w 20000"/>
                  <a:gd name="T59" fmla="*/ 17933 h 20000"/>
                  <a:gd name="T60" fmla="*/ 17277 w 20000"/>
                  <a:gd name="T61" fmla="*/ 19183 h 20000"/>
                  <a:gd name="T62" fmla="*/ 16808 w 20000"/>
                  <a:gd name="T63" fmla="*/ 19952 h 20000"/>
                  <a:gd name="T64" fmla="*/ 12911 w 20000"/>
                  <a:gd name="T65" fmla="*/ 19952 h 20000"/>
                  <a:gd name="T66" fmla="*/ 10469 w 20000"/>
                  <a:gd name="T67" fmla="*/ 18942 h 20000"/>
                  <a:gd name="T68" fmla="*/ 10469 w 20000"/>
                  <a:gd name="T69" fmla="*/ 17163 h 20000"/>
                  <a:gd name="T70" fmla="*/ 9249 w 20000"/>
                  <a:gd name="T71" fmla="*/ 16683 h 20000"/>
                  <a:gd name="T72" fmla="*/ 9014 w 20000"/>
                  <a:gd name="T73" fmla="*/ 16442 h 20000"/>
                  <a:gd name="T74" fmla="*/ 7324 w 20000"/>
                  <a:gd name="T75" fmla="*/ 15721 h 20000"/>
                  <a:gd name="T76" fmla="*/ 3192 w 20000"/>
                  <a:gd name="T77" fmla="*/ 13173 h 20000"/>
                  <a:gd name="T78" fmla="*/ 1268 w 20000"/>
                  <a:gd name="T79" fmla="*/ 12692 h 20000"/>
                  <a:gd name="T80" fmla="*/ 0 w 20000"/>
                  <a:gd name="T81" fmla="*/ 9952 h 20000"/>
                  <a:gd name="T82" fmla="*/ 2723 w 20000"/>
                  <a:gd name="T83" fmla="*/ 8462 h 20000"/>
                  <a:gd name="T84" fmla="*/ 4131 w 20000"/>
                  <a:gd name="T85" fmla="*/ 7260 h 20000"/>
                  <a:gd name="T86" fmla="*/ 4648 w 20000"/>
                  <a:gd name="T87" fmla="*/ 6010 h 20000"/>
                  <a:gd name="T88" fmla="*/ 4648 w 20000"/>
                  <a:gd name="T89" fmla="*/ 4231 h 20000"/>
                  <a:gd name="T90" fmla="*/ 4648 w 20000"/>
                  <a:gd name="T91" fmla="*/ 3269 h 20000"/>
                  <a:gd name="T92" fmla="*/ 4648 w 20000"/>
                  <a:gd name="T93" fmla="*/ 2260 h 20000"/>
                  <a:gd name="T94" fmla="*/ 5869 w 20000"/>
                  <a:gd name="T95" fmla="*/ 1490 h 20000"/>
                  <a:gd name="T96" fmla="*/ 6338 w 20000"/>
                  <a:gd name="T9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48" name="Freeform 188"/>
              <p:cNvSpPr>
                <a:spLocks/>
              </p:cNvSpPr>
              <p:nvPr/>
            </p:nvSpPr>
            <p:spPr bwMode="auto">
              <a:xfrm>
                <a:off x="6176963" y="3251200"/>
                <a:ext cx="569912" cy="469900"/>
              </a:xfrm>
              <a:custGeom>
                <a:avLst/>
                <a:gdLst>
                  <a:gd name="T0" fmla="*/ 4504 w 20000"/>
                  <a:gd name="T1" fmla="*/ 1808 h 20000"/>
                  <a:gd name="T2" fmla="*/ 5061 w 20000"/>
                  <a:gd name="T3" fmla="*/ 3212 h 20000"/>
                  <a:gd name="T4" fmla="*/ 6800 w 20000"/>
                  <a:gd name="T5" fmla="*/ 4049 h 20000"/>
                  <a:gd name="T6" fmla="*/ 9342 w 20000"/>
                  <a:gd name="T7" fmla="*/ 3914 h 20000"/>
                  <a:gd name="T8" fmla="*/ 9253 w 20000"/>
                  <a:gd name="T9" fmla="*/ 4049 h 20000"/>
                  <a:gd name="T10" fmla="*/ 9810 w 20000"/>
                  <a:gd name="T11" fmla="*/ 4049 h 20000"/>
                  <a:gd name="T12" fmla="*/ 10502 w 20000"/>
                  <a:gd name="T13" fmla="*/ 3212 h 20000"/>
                  <a:gd name="T14" fmla="*/ 11773 w 20000"/>
                  <a:gd name="T15" fmla="*/ 2105 h 20000"/>
                  <a:gd name="T16" fmla="*/ 12910 w 20000"/>
                  <a:gd name="T17" fmla="*/ 2375 h 20000"/>
                  <a:gd name="T18" fmla="*/ 16611 w 20000"/>
                  <a:gd name="T19" fmla="*/ 4049 h 20000"/>
                  <a:gd name="T20" fmla="*/ 16834 w 20000"/>
                  <a:gd name="T21" fmla="*/ 6424 h 20000"/>
                  <a:gd name="T22" fmla="*/ 16834 w 20000"/>
                  <a:gd name="T23" fmla="*/ 7557 h 20000"/>
                  <a:gd name="T24" fmla="*/ 16611 w 20000"/>
                  <a:gd name="T25" fmla="*/ 8394 h 20000"/>
                  <a:gd name="T26" fmla="*/ 16611 w 20000"/>
                  <a:gd name="T27" fmla="*/ 9096 h 20000"/>
                  <a:gd name="T28" fmla="*/ 17101 w 20000"/>
                  <a:gd name="T29" fmla="*/ 11309 h 20000"/>
                  <a:gd name="T30" fmla="*/ 18105 w 20000"/>
                  <a:gd name="T31" fmla="*/ 12308 h 20000"/>
                  <a:gd name="T32" fmla="*/ 17547 w 20000"/>
                  <a:gd name="T33" fmla="*/ 13846 h 20000"/>
                  <a:gd name="T34" fmla="*/ 18930 w 20000"/>
                  <a:gd name="T35" fmla="*/ 15358 h 20000"/>
                  <a:gd name="T36" fmla="*/ 19621 w 20000"/>
                  <a:gd name="T37" fmla="*/ 17031 h 20000"/>
                  <a:gd name="T38" fmla="*/ 19978 w 20000"/>
                  <a:gd name="T39" fmla="*/ 17598 h 20000"/>
                  <a:gd name="T40" fmla="*/ 19844 w 20000"/>
                  <a:gd name="T41" fmla="*/ 17868 h 20000"/>
                  <a:gd name="T42" fmla="*/ 19041 w 20000"/>
                  <a:gd name="T43" fmla="*/ 18273 h 20000"/>
                  <a:gd name="T44" fmla="*/ 18462 w 20000"/>
                  <a:gd name="T45" fmla="*/ 19271 h 20000"/>
                  <a:gd name="T46" fmla="*/ 18016 w 20000"/>
                  <a:gd name="T47" fmla="*/ 19703 h 20000"/>
                  <a:gd name="T48" fmla="*/ 16054 w 20000"/>
                  <a:gd name="T49" fmla="*/ 19406 h 20000"/>
                  <a:gd name="T50" fmla="*/ 14091 w 20000"/>
                  <a:gd name="T51" fmla="*/ 18974 h 20000"/>
                  <a:gd name="T52" fmla="*/ 13177 w 20000"/>
                  <a:gd name="T53" fmla="*/ 17166 h 20000"/>
                  <a:gd name="T54" fmla="*/ 12219 w 20000"/>
                  <a:gd name="T55" fmla="*/ 17598 h 20000"/>
                  <a:gd name="T56" fmla="*/ 11438 w 20000"/>
                  <a:gd name="T57" fmla="*/ 18165 h 20000"/>
                  <a:gd name="T58" fmla="*/ 9922 w 20000"/>
                  <a:gd name="T59" fmla="*/ 17436 h 20000"/>
                  <a:gd name="T60" fmla="*/ 8986 w 20000"/>
                  <a:gd name="T61" fmla="*/ 16491 h 20000"/>
                  <a:gd name="T62" fmla="*/ 7737 w 20000"/>
                  <a:gd name="T63" fmla="*/ 15223 h 20000"/>
                  <a:gd name="T64" fmla="*/ 7157 w 20000"/>
                  <a:gd name="T65" fmla="*/ 14521 h 20000"/>
                  <a:gd name="T66" fmla="*/ 6577 w 20000"/>
                  <a:gd name="T67" fmla="*/ 13117 h 20000"/>
                  <a:gd name="T68" fmla="*/ 5663 w 20000"/>
                  <a:gd name="T69" fmla="*/ 13117 h 20000"/>
                  <a:gd name="T70" fmla="*/ 5418 w 20000"/>
                  <a:gd name="T71" fmla="*/ 12848 h 20000"/>
                  <a:gd name="T72" fmla="*/ 5061 w 20000"/>
                  <a:gd name="T73" fmla="*/ 13522 h 20000"/>
                  <a:gd name="T74" fmla="*/ 4727 w 20000"/>
                  <a:gd name="T75" fmla="*/ 12308 h 20000"/>
                  <a:gd name="T76" fmla="*/ 4370 w 20000"/>
                  <a:gd name="T77" fmla="*/ 11309 h 20000"/>
                  <a:gd name="T78" fmla="*/ 3924 w 20000"/>
                  <a:gd name="T79" fmla="*/ 10202 h 20000"/>
                  <a:gd name="T80" fmla="*/ 2653 w 20000"/>
                  <a:gd name="T81" fmla="*/ 9366 h 20000"/>
                  <a:gd name="T82" fmla="*/ 1962 w 20000"/>
                  <a:gd name="T83" fmla="*/ 8232 h 20000"/>
                  <a:gd name="T84" fmla="*/ 2096 w 20000"/>
                  <a:gd name="T85" fmla="*/ 7287 h 20000"/>
                  <a:gd name="T86" fmla="*/ 2542 w 20000"/>
                  <a:gd name="T87" fmla="*/ 6559 h 20000"/>
                  <a:gd name="T88" fmla="*/ 2653 w 20000"/>
                  <a:gd name="T89" fmla="*/ 5722 h 20000"/>
                  <a:gd name="T90" fmla="*/ 2096 w 20000"/>
                  <a:gd name="T91" fmla="*/ 5452 h 20000"/>
                  <a:gd name="T92" fmla="*/ 1382 w 20000"/>
                  <a:gd name="T93" fmla="*/ 4750 h 20000"/>
                  <a:gd name="T94" fmla="*/ 1048 w 20000"/>
                  <a:gd name="T95" fmla="*/ 3914 h 20000"/>
                  <a:gd name="T96" fmla="*/ 580 w 20000"/>
                  <a:gd name="T97" fmla="*/ 2537 h 20000"/>
                  <a:gd name="T98" fmla="*/ 468 w 20000"/>
                  <a:gd name="T99" fmla="*/ 1673 h 20000"/>
                  <a:gd name="T100" fmla="*/ 468 w 20000"/>
                  <a:gd name="T101" fmla="*/ 0 h 20000"/>
                  <a:gd name="T102" fmla="*/ 2542 w 20000"/>
                  <a:gd name="T103" fmla="*/ 14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49" name="Freeform 187"/>
              <p:cNvSpPr>
                <a:spLocks/>
              </p:cNvSpPr>
              <p:nvPr/>
            </p:nvSpPr>
            <p:spPr bwMode="auto">
              <a:xfrm>
                <a:off x="5934075" y="3471863"/>
                <a:ext cx="36513" cy="122237"/>
              </a:xfrm>
              <a:custGeom>
                <a:avLst/>
                <a:gdLst>
                  <a:gd name="T0" fmla="*/ 8966 w 20000"/>
                  <a:gd name="T1" fmla="*/ 622 h 20000"/>
                  <a:gd name="T2" fmla="*/ 14138 w 20000"/>
                  <a:gd name="T3" fmla="*/ 622 h 20000"/>
                  <a:gd name="T4" fmla="*/ 14138 w 20000"/>
                  <a:gd name="T5" fmla="*/ 0 h 20000"/>
                  <a:gd name="T6" fmla="*/ 19655 w 20000"/>
                  <a:gd name="T7" fmla="*/ 0 h 20000"/>
                  <a:gd name="T8" fmla="*/ 19655 w 20000"/>
                  <a:gd name="T9" fmla="*/ 622 h 20000"/>
                  <a:gd name="T10" fmla="*/ 14138 w 20000"/>
                  <a:gd name="T11" fmla="*/ 3212 h 20000"/>
                  <a:gd name="T12" fmla="*/ 14138 w 20000"/>
                  <a:gd name="T13" fmla="*/ 4249 h 20000"/>
                  <a:gd name="T14" fmla="*/ 12759 w 20000"/>
                  <a:gd name="T15" fmla="*/ 4249 h 20000"/>
                  <a:gd name="T16" fmla="*/ 12759 w 20000"/>
                  <a:gd name="T17" fmla="*/ 5907 h 20000"/>
                  <a:gd name="T18" fmla="*/ 14138 w 20000"/>
                  <a:gd name="T19" fmla="*/ 7565 h 20000"/>
                  <a:gd name="T20" fmla="*/ 14138 w 20000"/>
                  <a:gd name="T21" fmla="*/ 11295 h 20000"/>
                  <a:gd name="T22" fmla="*/ 14138 w 20000"/>
                  <a:gd name="T23" fmla="*/ 14404 h 20000"/>
                  <a:gd name="T24" fmla="*/ 14138 w 20000"/>
                  <a:gd name="T25" fmla="*/ 18238 h 20000"/>
                  <a:gd name="T26" fmla="*/ 8966 w 20000"/>
                  <a:gd name="T27" fmla="*/ 19896 h 20000"/>
                  <a:gd name="T28" fmla="*/ 8966 w 20000"/>
                  <a:gd name="T29" fmla="*/ 16062 h 20000"/>
                  <a:gd name="T30" fmla="*/ 5517 w 20000"/>
                  <a:gd name="T31" fmla="*/ 13368 h 20000"/>
                  <a:gd name="T32" fmla="*/ 0 w 20000"/>
                  <a:gd name="T33" fmla="*/ 11295 h 20000"/>
                  <a:gd name="T34" fmla="*/ 3448 w 20000"/>
                  <a:gd name="T35" fmla="*/ 9119 h 20000"/>
                  <a:gd name="T36" fmla="*/ 0 w 20000"/>
                  <a:gd name="T37" fmla="*/ 7565 h 20000"/>
                  <a:gd name="T38" fmla="*/ 3448 w 20000"/>
                  <a:gd name="T39" fmla="*/ 7047 h 20000"/>
                  <a:gd name="T40" fmla="*/ 5517 w 20000"/>
                  <a:gd name="T41" fmla="*/ 4249 h 20000"/>
                  <a:gd name="T42" fmla="*/ 8966 w 20000"/>
                  <a:gd name="T43" fmla="*/ 6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50" name="Freeform 186"/>
              <p:cNvSpPr>
                <a:spLocks/>
              </p:cNvSpPr>
              <p:nvPr/>
            </p:nvSpPr>
            <p:spPr bwMode="auto">
              <a:xfrm>
                <a:off x="8580438" y="3051175"/>
                <a:ext cx="266700" cy="334963"/>
              </a:xfrm>
              <a:custGeom>
                <a:avLst/>
                <a:gdLst>
                  <a:gd name="T0" fmla="*/ 9857 w 20000"/>
                  <a:gd name="T1" fmla="*/ 19583 h 20000"/>
                  <a:gd name="T2" fmla="*/ 8857 w 20000"/>
                  <a:gd name="T3" fmla="*/ 18598 h 20000"/>
                  <a:gd name="T4" fmla="*/ 9143 w 20000"/>
                  <a:gd name="T5" fmla="*/ 17424 h 20000"/>
                  <a:gd name="T6" fmla="*/ 7619 w 20000"/>
                  <a:gd name="T7" fmla="*/ 17045 h 20000"/>
                  <a:gd name="T8" fmla="*/ 4667 w 20000"/>
                  <a:gd name="T9" fmla="*/ 18030 h 20000"/>
                  <a:gd name="T10" fmla="*/ 3190 w 20000"/>
                  <a:gd name="T11" fmla="*/ 18409 h 20000"/>
                  <a:gd name="T12" fmla="*/ 2714 w 20000"/>
                  <a:gd name="T13" fmla="*/ 18409 h 20000"/>
                  <a:gd name="T14" fmla="*/ 2714 w 20000"/>
                  <a:gd name="T15" fmla="*/ 19394 h 20000"/>
                  <a:gd name="T16" fmla="*/ 1238 w 20000"/>
                  <a:gd name="T17" fmla="*/ 18977 h 20000"/>
                  <a:gd name="T18" fmla="*/ 0 w 20000"/>
                  <a:gd name="T19" fmla="*/ 18409 h 20000"/>
                  <a:gd name="T20" fmla="*/ 1238 w 20000"/>
                  <a:gd name="T21" fmla="*/ 17652 h 20000"/>
                  <a:gd name="T22" fmla="*/ 2429 w 20000"/>
                  <a:gd name="T23" fmla="*/ 16439 h 20000"/>
                  <a:gd name="T24" fmla="*/ 2714 w 20000"/>
                  <a:gd name="T25" fmla="*/ 15492 h 20000"/>
                  <a:gd name="T26" fmla="*/ 3905 w 20000"/>
                  <a:gd name="T27" fmla="*/ 15492 h 20000"/>
                  <a:gd name="T28" fmla="*/ 4667 w 20000"/>
                  <a:gd name="T29" fmla="*/ 15492 h 20000"/>
                  <a:gd name="T30" fmla="*/ 7905 w 20000"/>
                  <a:gd name="T31" fmla="*/ 14470 h 20000"/>
                  <a:gd name="T32" fmla="*/ 8857 w 20000"/>
                  <a:gd name="T33" fmla="*/ 15265 h 20000"/>
                  <a:gd name="T34" fmla="*/ 9857 w 20000"/>
                  <a:gd name="T35" fmla="*/ 14470 h 20000"/>
                  <a:gd name="T36" fmla="*/ 9619 w 20000"/>
                  <a:gd name="T37" fmla="*/ 13333 h 20000"/>
                  <a:gd name="T38" fmla="*/ 9857 w 20000"/>
                  <a:gd name="T39" fmla="*/ 10758 h 20000"/>
                  <a:gd name="T40" fmla="*/ 11095 w 20000"/>
                  <a:gd name="T41" fmla="*/ 10758 h 20000"/>
                  <a:gd name="T42" fmla="*/ 10810 w 20000"/>
                  <a:gd name="T43" fmla="*/ 11364 h 20000"/>
                  <a:gd name="T44" fmla="*/ 11571 w 20000"/>
                  <a:gd name="T45" fmla="*/ 11932 h 20000"/>
                  <a:gd name="T46" fmla="*/ 13571 w 20000"/>
                  <a:gd name="T47" fmla="*/ 11174 h 20000"/>
                  <a:gd name="T48" fmla="*/ 14810 w 20000"/>
                  <a:gd name="T49" fmla="*/ 9205 h 20000"/>
                  <a:gd name="T50" fmla="*/ 15000 w 20000"/>
                  <a:gd name="T51" fmla="*/ 6061 h 20000"/>
                  <a:gd name="T52" fmla="*/ 14810 w 20000"/>
                  <a:gd name="T53" fmla="*/ 4508 h 20000"/>
                  <a:gd name="T54" fmla="*/ 14286 w 20000"/>
                  <a:gd name="T55" fmla="*/ 3712 h 20000"/>
                  <a:gd name="T56" fmla="*/ 14810 w 20000"/>
                  <a:gd name="T57" fmla="*/ 1932 h 20000"/>
                  <a:gd name="T58" fmla="*/ 15000 w 20000"/>
                  <a:gd name="T59" fmla="*/ 985 h 20000"/>
                  <a:gd name="T60" fmla="*/ 16000 w 20000"/>
                  <a:gd name="T61" fmla="*/ 1553 h 20000"/>
                  <a:gd name="T62" fmla="*/ 16286 w 20000"/>
                  <a:gd name="T63" fmla="*/ 985 h 20000"/>
                  <a:gd name="T64" fmla="*/ 15524 w 20000"/>
                  <a:gd name="T65" fmla="*/ 0 h 20000"/>
                  <a:gd name="T66" fmla="*/ 16762 w 20000"/>
                  <a:gd name="T67" fmla="*/ 379 h 20000"/>
                  <a:gd name="T68" fmla="*/ 18000 w 20000"/>
                  <a:gd name="T69" fmla="*/ 2538 h 20000"/>
                  <a:gd name="T70" fmla="*/ 19190 w 20000"/>
                  <a:gd name="T71" fmla="*/ 4697 h 20000"/>
                  <a:gd name="T72" fmla="*/ 19476 w 20000"/>
                  <a:gd name="T73" fmla="*/ 6061 h 20000"/>
                  <a:gd name="T74" fmla="*/ 19476 w 20000"/>
                  <a:gd name="T75" fmla="*/ 7841 h 20000"/>
                  <a:gd name="T76" fmla="*/ 18238 w 20000"/>
                  <a:gd name="T77" fmla="*/ 8220 h 20000"/>
                  <a:gd name="T78" fmla="*/ 19190 w 20000"/>
                  <a:gd name="T79" fmla="*/ 11364 h 20000"/>
                  <a:gd name="T80" fmla="*/ 19952 w 20000"/>
                  <a:gd name="T81" fmla="*/ 14318 h 20000"/>
                  <a:gd name="T82" fmla="*/ 19190 w 20000"/>
                  <a:gd name="T83" fmla="*/ 15492 h 20000"/>
                  <a:gd name="T84" fmla="*/ 18238 w 20000"/>
                  <a:gd name="T85" fmla="*/ 14886 h 20000"/>
                  <a:gd name="T86" fmla="*/ 17524 w 20000"/>
                  <a:gd name="T87" fmla="*/ 15265 h 20000"/>
                  <a:gd name="T88" fmla="*/ 17048 w 20000"/>
                  <a:gd name="T89" fmla="*/ 15265 h 20000"/>
                  <a:gd name="T90" fmla="*/ 16762 w 20000"/>
                  <a:gd name="T91" fmla="*/ 16439 h 20000"/>
                  <a:gd name="T92" fmla="*/ 15524 w 20000"/>
                  <a:gd name="T93" fmla="*/ 15871 h 20000"/>
                  <a:gd name="T94" fmla="*/ 14810 w 20000"/>
                  <a:gd name="T95" fmla="*/ 17045 h 20000"/>
                  <a:gd name="T96" fmla="*/ 12857 w 20000"/>
                  <a:gd name="T97" fmla="*/ 17424 h 20000"/>
                  <a:gd name="T98" fmla="*/ 11810 w 20000"/>
                  <a:gd name="T99" fmla="*/ 16818 h 20000"/>
                  <a:gd name="T100" fmla="*/ 11571 w 20000"/>
                  <a:gd name="T101" fmla="*/ 16061 h 20000"/>
                  <a:gd name="T102" fmla="*/ 12286 w 20000"/>
                  <a:gd name="T103" fmla="*/ 17424 h 20000"/>
                  <a:gd name="T104" fmla="*/ 11095 w 20000"/>
                  <a:gd name="T105" fmla="*/ 184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51" name="Freeform 185"/>
              <p:cNvSpPr>
                <a:spLocks/>
              </p:cNvSpPr>
              <p:nvPr/>
            </p:nvSpPr>
            <p:spPr bwMode="auto">
              <a:xfrm>
                <a:off x="8743950" y="2876550"/>
                <a:ext cx="149225" cy="180975"/>
              </a:xfrm>
              <a:custGeom>
                <a:avLst/>
                <a:gdLst>
                  <a:gd name="T0" fmla="*/ 3162 w 20000"/>
                  <a:gd name="T1" fmla="*/ 19930 h 20000"/>
                  <a:gd name="T2" fmla="*/ 2308 w 20000"/>
                  <a:gd name="T3" fmla="*/ 19228 h 20000"/>
                  <a:gd name="T4" fmla="*/ 2308 w 20000"/>
                  <a:gd name="T5" fmla="*/ 17404 h 20000"/>
                  <a:gd name="T6" fmla="*/ 0 w 20000"/>
                  <a:gd name="T7" fmla="*/ 16351 h 20000"/>
                  <a:gd name="T8" fmla="*/ 0 w 20000"/>
                  <a:gd name="T9" fmla="*/ 14526 h 20000"/>
                  <a:gd name="T10" fmla="*/ 1368 w 20000"/>
                  <a:gd name="T11" fmla="*/ 12632 h 20000"/>
                  <a:gd name="T12" fmla="*/ 0 w 20000"/>
                  <a:gd name="T13" fmla="*/ 10877 h 20000"/>
                  <a:gd name="T14" fmla="*/ 940 w 20000"/>
                  <a:gd name="T15" fmla="*/ 10526 h 20000"/>
                  <a:gd name="T16" fmla="*/ 2308 w 20000"/>
                  <a:gd name="T17" fmla="*/ 10877 h 20000"/>
                  <a:gd name="T18" fmla="*/ 4444 w 20000"/>
                  <a:gd name="T19" fmla="*/ 10877 h 20000"/>
                  <a:gd name="T20" fmla="*/ 3504 w 20000"/>
                  <a:gd name="T21" fmla="*/ 8702 h 20000"/>
                  <a:gd name="T22" fmla="*/ 4444 w 20000"/>
                  <a:gd name="T23" fmla="*/ 8702 h 20000"/>
                  <a:gd name="T24" fmla="*/ 3504 w 20000"/>
                  <a:gd name="T25" fmla="*/ 6175 h 20000"/>
                  <a:gd name="T26" fmla="*/ 3162 w 20000"/>
                  <a:gd name="T27" fmla="*/ 2877 h 20000"/>
                  <a:gd name="T28" fmla="*/ 1368 w 20000"/>
                  <a:gd name="T29" fmla="*/ 421 h 20000"/>
                  <a:gd name="T30" fmla="*/ 2308 w 20000"/>
                  <a:gd name="T31" fmla="*/ 0 h 20000"/>
                  <a:gd name="T32" fmla="*/ 4444 w 20000"/>
                  <a:gd name="T33" fmla="*/ 1123 h 20000"/>
                  <a:gd name="T34" fmla="*/ 8034 w 20000"/>
                  <a:gd name="T35" fmla="*/ 4000 h 20000"/>
                  <a:gd name="T36" fmla="*/ 11538 w 20000"/>
                  <a:gd name="T37" fmla="*/ 5754 h 20000"/>
                  <a:gd name="T38" fmla="*/ 12821 w 20000"/>
                  <a:gd name="T39" fmla="*/ 5754 h 20000"/>
                  <a:gd name="T40" fmla="*/ 14188 w 20000"/>
                  <a:gd name="T41" fmla="*/ 6877 h 20000"/>
                  <a:gd name="T42" fmla="*/ 15983 w 20000"/>
                  <a:gd name="T43" fmla="*/ 6877 h 20000"/>
                  <a:gd name="T44" fmla="*/ 16410 w 20000"/>
                  <a:gd name="T45" fmla="*/ 4702 h 20000"/>
                  <a:gd name="T46" fmla="*/ 17265 w 20000"/>
                  <a:gd name="T47" fmla="*/ 5053 h 20000"/>
                  <a:gd name="T48" fmla="*/ 17265 w 20000"/>
                  <a:gd name="T49" fmla="*/ 7579 h 20000"/>
                  <a:gd name="T50" fmla="*/ 18547 w 20000"/>
                  <a:gd name="T51" fmla="*/ 9754 h 20000"/>
                  <a:gd name="T52" fmla="*/ 19915 w 20000"/>
                  <a:gd name="T53" fmla="*/ 9474 h 20000"/>
                  <a:gd name="T54" fmla="*/ 19915 w 20000"/>
                  <a:gd name="T55" fmla="*/ 9754 h 20000"/>
                  <a:gd name="T56" fmla="*/ 18547 w 20000"/>
                  <a:gd name="T57" fmla="*/ 10526 h 20000"/>
                  <a:gd name="T58" fmla="*/ 17692 w 20000"/>
                  <a:gd name="T59" fmla="*/ 10877 h 20000"/>
                  <a:gd name="T60" fmla="*/ 15043 w 20000"/>
                  <a:gd name="T61" fmla="*/ 11579 h 20000"/>
                  <a:gd name="T62" fmla="*/ 13675 w 20000"/>
                  <a:gd name="T63" fmla="*/ 12632 h 20000"/>
                  <a:gd name="T64" fmla="*/ 13675 w 20000"/>
                  <a:gd name="T65" fmla="*/ 15228 h 20000"/>
                  <a:gd name="T66" fmla="*/ 13675 w 20000"/>
                  <a:gd name="T67" fmla="*/ 16351 h 20000"/>
                  <a:gd name="T68" fmla="*/ 8034 w 20000"/>
                  <a:gd name="T69" fmla="*/ 14526 h 20000"/>
                  <a:gd name="T70" fmla="*/ 5812 w 20000"/>
                  <a:gd name="T71" fmla="*/ 13754 h 20000"/>
                  <a:gd name="T72" fmla="*/ 4872 w 20000"/>
                  <a:gd name="T73" fmla="*/ 14526 h 20000"/>
                  <a:gd name="T74" fmla="*/ 4444 w 20000"/>
                  <a:gd name="T75" fmla="*/ 15649 h 20000"/>
                  <a:gd name="T76" fmla="*/ 3504 w 20000"/>
                  <a:gd name="T77" fmla="*/ 14526 h 20000"/>
                  <a:gd name="T78" fmla="*/ 2308 w 20000"/>
                  <a:gd name="T79" fmla="*/ 15228 h 20000"/>
                  <a:gd name="T80" fmla="*/ 2308 w 20000"/>
                  <a:gd name="T81" fmla="*/ 15649 h 20000"/>
                  <a:gd name="T82" fmla="*/ 4444 w 20000"/>
                  <a:gd name="T83" fmla="*/ 16351 h 20000"/>
                  <a:gd name="T84" fmla="*/ 4872 w 20000"/>
                  <a:gd name="T85" fmla="*/ 17404 h 20000"/>
                  <a:gd name="T86" fmla="*/ 5812 w 20000"/>
                  <a:gd name="T87" fmla="*/ 17404 h 20000"/>
                  <a:gd name="T88" fmla="*/ 4872 w 20000"/>
                  <a:gd name="T89" fmla="*/ 18526 h 20000"/>
                  <a:gd name="T90" fmla="*/ 4444 w 20000"/>
                  <a:gd name="T91" fmla="*/ 18526 h 20000"/>
                  <a:gd name="T92" fmla="*/ 3504 w 20000"/>
                  <a:gd name="T93" fmla="*/ 19930 h 20000"/>
                  <a:gd name="T94" fmla="*/ 3162 w 20000"/>
                  <a:gd name="T95" fmla="*/ 199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52" name="Freeform 184"/>
              <p:cNvSpPr>
                <a:spLocks/>
              </p:cNvSpPr>
              <p:nvPr/>
            </p:nvSpPr>
            <p:spPr bwMode="auto">
              <a:xfrm>
                <a:off x="8543925" y="3635375"/>
                <a:ext cx="12700" cy="26988"/>
              </a:xfrm>
              <a:custGeom>
                <a:avLst/>
                <a:gdLst>
                  <a:gd name="T0" fmla="*/ 0 w 20000"/>
                  <a:gd name="T1" fmla="*/ 19524 h 20000"/>
                  <a:gd name="T2" fmla="*/ 0 w 20000"/>
                  <a:gd name="T3" fmla="*/ 14762 h 20000"/>
                  <a:gd name="T4" fmla="*/ 5714 w 20000"/>
                  <a:gd name="T5" fmla="*/ 7143 h 20000"/>
                  <a:gd name="T6" fmla="*/ 5714 w 20000"/>
                  <a:gd name="T7" fmla="*/ 2857 h 20000"/>
                  <a:gd name="T8" fmla="*/ 14286 w 20000"/>
                  <a:gd name="T9" fmla="*/ 2857 h 20000"/>
                  <a:gd name="T10" fmla="*/ 19048 w 20000"/>
                  <a:gd name="T11" fmla="*/ 0 h 20000"/>
                  <a:gd name="T12" fmla="*/ 5714 w 20000"/>
                  <a:gd name="T13" fmla="*/ 14762 h 20000"/>
                  <a:gd name="T14" fmla="*/ 14286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53" name="Freeform 183"/>
              <p:cNvSpPr>
                <a:spLocks/>
              </p:cNvSpPr>
              <p:nvPr/>
            </p:nvSpPr>
            <p:spPr bwMode="auto">
              <a:xfrm>
                <a:off x="8574088" y="3576638"/>
                <a:ext cx="17462" cy="11112"/>
              </a:xfrm>
              <a:custGeom>
                <a:avLst/>
                <a:gdLst>
                  <a:gd name="T0" fmla="*/ 7407 w 20000"/>
                  <a:gd name="T1" fmla="*/ 18824 h 20000"/>
                  <a:gd name="T2" fmla="*/ 0 w 20000"/>
                  <a:gd name="T3" fmla="*/ 11765 h 20000"/>
                  <a:gd name="T4" fmla="*/ 19259 w 20000"/>
                  <a:gd name="T5" fmla="*/ 0 h 20000"/>
                  <a:gd name="T6" fmla="*/ 14815 w 20000"/>
                  <a:gd name="T7" fmla="*/ 11765 h 20000"/>
                  <a:gd name="T8" fmla="*/ 7407 w 20000"/>
                  <a:gd name="T9" fmla="*/ 18824 h 20000"/>
                </a:gdLst>
                <a:ahLst/>
                <a:cxnLst>
                  <a:cxn ang="0">
                    <a:pos x="T0" y="T1"/>
                  </a:cxn>
                  <a:cxn ang="0">
                    <a:pos x="T2" y="T3"/>
                  </a:cxn>
                  <a:cxn ang="0">
                    <a:pos x="T4" y="T5"/>
                  </a:cxn>
                  <a:cxn ang="0">
                    <a:pos x="T6" y="T7"/>
                  </a:cxn>
                  <a:cxn ang="0">
                    <a:pos x="T8" y="T9"/>
                  </a:cxn>
                </a:cxnLst>
                <a:rect l="0" t="0" r="r" b="b"/>
                <a:pathLst>
                  <a:path w="20000" h="20000">
                    <a:moveTo>
                      <a:pt x="7407" y="18824"/>
                    </a:moveTo>
                    <a:lnTo>
                      <a:pt x="0" y="11765"/>
                    </a:lnTo>
                    <a:lnTo>
                      <a:pt x="19259" y="0"/>
                    </a:lnTo>
                    <a:lnTo>
                      <a:pt x="14815" y="11765"/>
                    </a:lnTo>
                    <a:lnTo>
                      <a:pt x="7407"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54" name="Freeform 182"/>
              <p:cNvSpPr>
                <a:spLocks/>
              </p:cNvSpPr>
              <p:nvPr/>
            </p:nvSpPr>
            <p:spPr bwMode="auto">
              <a:xfrm>
                <a:off x="5949950" y="3465513"/>
                <a:ext cx="119063" cy="131762"/>
              </a:xfrm>
              <a:custGeom>
                <a:avLst/>
                <a:gdLst>
                  <a:gd name="T0" fmla="*/ 1702 w 20000"/>
                  <a:gd name="T1" fmla="*/ 3942 h 20000"/>
                  <a:gd name="T2" fmla="*/ 4468 w 20000"/>
                  <a:gd name="T3" fmla="*/ 3942 h 20000"/>
                  <a:gd name="T4" fmla="*/ 5532 w 20000"/>
                  <a:gd name="T5" fmla="*/ 4904 h 20000"/>
                  <a:gd name="T6" fmla="*/ 6064 w 20000"/>
                  <a:gd name="T7" fmla="*/ 4904 h 20000"/>
                  <a:gd name="T8" fmla="*/ 8298 w 20000"/>
                  <a:gd name="T9" fmla="*/ 4904 h 20000"/>
                  <a:gd name="T10" fmla="*/ 12660 w 20000"/>
                  <a:gd name="T11" fmla="*/ 2981 h 20000"/>
                  <a:gd name="T12" fmla="*/ 17021 w 20000"/>
                  <a:gd name="T13" fmla="*/ 0 h 20000"/>
                  <a:gd name="T14" fmla="*/ 19894 w 20000"/>
                  <a:gd name="T15" fmla="*/ 5481 h 20000"/>
                  <a:gd name="T16" fmla="*/ 15957 w 20000"/>
                  <a:gd name="T17" fmla="*/ 7500 h 20000"/>
                  <a:gd name="T18" fmla="*/ 9894 w 20000"/>
                  <a:gd name="T19" fmla="*/ 8846 h 20000"/>
                  <a:gd name="T20" fmla="*/ 9894 w 20000"/>
                  <a:gd name="T21" fmla="*/ 9423 h 20000"/>
                  <a:gd name="T22" fmla="*/ 14362 w 20000"/>
                  <a:gd name="T23" fmla="*/ 13365 h 20000"/>
                  <a:gd name="T24" fmla="*/ 13298 w 20000"/>
                  <a:gd name="T25" fmla="*/ 14327 h 20000"/>
                  <a:gd name="T26" fmla="*/ 12660 w 20000"/>
                  <a:gd name="T27" fmla="*/ 15865 h 20000"/>
                  <a:gd name="T28" fmla="*/ 10532 w 20000"/>
                  <a:gd name="T29" fmla="*/ 16923 h 20000"/>
                  <a:gd name="T30" fmla="*/ 9894 w 20000"/>
                  <a:gd name="T31" fmla="*/ 16923 h 20000"/>
                  <a:gd name="T32" fmla="*/ 6064 w 20000"/>
                  <a:gd name="T33" fmla="*/ 19904 h 20000"/>
                  <a:gd name="T34" fmla="*/ 0 w 20000"/>
                  <a:gd name="T35" fmla="*/ 19327 h 20000"/>
                  <a:gd name="T36" fmla="*/ 1702 w 20000"/>
                  <a:gd name="T37" fmla="*/ 17885 h 20000"/>
                  <a:gd name="T38" fmla="*/ 1702 w 20000"/>
                  <a:gd name="T39" fmla="*/ 14327 h 20000"/>
                  <a:gd name="T40" fmla="*/ 1702 w 20000"/>
                  <a:gd name="T41" fmla="*/ 11442 h 20000"/>
                  <a:gd name="T42" fmla="*/ 1702 w 20000"/>
                  <a:gd name="T43" fmla="*/ 7885 h 20000"/>
                  <a:gd name="T44" fmla="*/ 1170 w 20000"/>
                  <a:gd name="T45" fmla="*/ 6442 h 20000"/>
                  <a:gd name="T46" fmla="*/ 1170 w 20000"/>
                  <a:gd name="T47" fmla="*/ 4904 h 20000"/>
                  <a:gd name="T48" fmla="*/ 1702 w 20000"/>
                  <a:gd name="T49" fmla="*/ 4904 h 20000"/>
                  <a:gd name="T50" fmla="*/ 1702 w 20000"/>
                  <a:gd name="T51" fmla="*/ 394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55" name="Freeform 181"/>
              <p:cNvSpPr>
                <a:spLocks/>
              </p:cNvSpPr>
              <p:nvPr/>
            </p:nvSpPr>
            <p:spPr bwMode="auto">
              <a:xfrm>
                <a:off x="7874000" y="4033838"/>
                <a:ext cx="149225" cy="128587"/>
              </a:xfrm>
              <a:custGeom>
                <a:avLst/>
                <a:gdLst>
                  <a:gd name="T0" fmla="*/ 10684 w 20000"/>
                  <a:gd name="T1" fmla="*/ 1576 h 20000"/>
                  <a:gd name="T2" fmla="*/ 10684 w 20000"/>
                  <a:gd name="T3" fmla="*/ 3054 h 20000"/>
                  <a:gd name="T4" fmla="*/ 12821 w 20000"/>
                  <a:gd name="T5" fmla="*/ 3054 h 20000"/>
                  <a:gd name="T6" fmla="*/ 13675 w 20000"/>
                  <a:gd name="T7" fmla="*/ 4039 h 20000"/>
                  <a:gd name="T8" fmla="*/ 14188 w 20000"/>
                  <a:gd name="T9" fmla="*/ 3054 h 20000"/>
                  <a:gd name="T10" fmla="*/ 14188 w 20000"/>
                  <a:gd name="T11" fmla="*/ 985 h 20000"/>
                  <a:gd name="T12" fmla="*/ 15897 w 20000"/>
                  <a:gd name="T13" fmla="*/ 0 h 20000"/>
                  <a:gd name="T14" fmla="*/ 17265 w 20000"/>
                  <a:gd name="T15" fmla="*/ 1576 h 20000"/>
                  <a:gd name="T16" fmla="*/ 19487 w 20000"/>
                  <a:gd name="T17" fmla="*/ 1576 h 20000"/>
                  <a:gd name="T18" fmla="*/ 19487 w 20000"/>
                  <a:gd name="T19" fmla="*/ 3054 h 20000"/>
                  <a:gd name="T20" fmla="*/ 19915 w 20000"/>
                  <a:gd name="T21" fmla="*/ 7192 h 20000"/>
                  <a:gd name="T22" fmla="*/ 19915 w 20000"/>
                  <a:gd name="T23" fmla="*/ 10640 h 20000"/>
                  <a:gd name="T24" fmla="*/ 18547 w 20000"/>
                  <a:gd name="T25" fmla="*/ 11724 h 20000"/>
                  <a:gd name="T26" fmla="*/ 17265 w 20000"/>
                  <a:gd name="T27" fmla="*/ 12217 h 20000"/>
                  <a:gd name="T28" fmla="*/ 15043 w 20000"/>
                  <a:gd name="T29" fmla="*/ 13300 h 20000"/>
                  <a:gd name="T30" fmla="*/ 13675 w 20000"/>
                  <a:gd name="T31" fmla="*/ 13695 h 20000"/>
                  <a:gd name="T32" fmla="*/ 14188 w 20000"/>
                  <a:gd name="T33" fmla="*/ 15862 h 20000"/>
                  <a:gd name="T34" fmla="*/ 14188 w 20000"/>
                  <a:gd name="T35" fmla="*/ 17340 h 20000"/>
                  <a:gd name="T36" fmla="*/ 11966 w 20000"/>
                  <a:gd name="T37" fmla="*/ 17833 h 20000"/>
                  <a:gd name="T38" fmla="*/ 8376 w 20000"/>
                  <a:gd name="T39" fmla="*/ 19901 h 20000"/>
                  <a:gd name="T40" fmla="*/ 6667 w 20000"/>
                  <a:gd name="T41" fmla="*/ 18916 h 20000"/>
                  <a:gd name="T42" fmla="*/ 5812 w 20000"/>
                  <a:gd name="T43" fmla="*/ 18916 h 20000"/>
                  <a:gd name="T44" fmla="*/ 5812 w 20000"/>
                  <a:gd name="T45" fmla="*/ 17340 h 20000"/>
                  <a:gd name="T46" fmla="*/ 4872 w 20000"/>
                  <a:gd name="T47" fmla="*/ 16355 h 20000"/>
                  <a:gd name="T48" fmla="*/ 4444 w 20000"/>
                  <a:gd name="T49" fmla="*/ 17340 h 20000"/>
                  <a:gd name="T50" fmla="*/ 2650 w 20000"/>
                  <a:gd name="T51" fmla="*/ 15862 h 20000"/>
                  <a:gd name="T52" fmla="*/ 2650 w 20000"/>
                  <a:gd name="T53" fmla="*/ 13695 h 20000"/>
                  <a:gd name="T54" fmla="*/ 855 w 20000"/>
                  <a:gd name="T55" fmla="*/ 9261 h 20000"/>
                  <a:gd name="T56" fmla="*/ 0 w 20000"/>
                  <a:gd name="T57" fmla="*/ 6601 h 20000"/>
                  <a:gd name="T58" fmla="*/ 2222 w 20000"/>
                  <a:gd name="T59" fmla="*/ 5025 h 20000"/>
                  <a:gd name="T60" fmla="*/ 2222 w 20000"/>
                  <a:gd name="T61" fmla="*/ 1576 h 20000"/>
                  <a:gd name="T62" fmla="*/ 4872 w 20000"/>
                  <a:gd name="T63" fmla="*/ 985 h 20000"/>
                  <a:gd name="T64" fmla="*/ 8034 w 20000"/>
                  <a:gd name="T65" fmla="*/ 1576 h 20000"/>
                  <a:gd name="T66" fmla="*/ 8376 w 20000"/>
                  <a:gd name="T67" fmla="*/ 985 h 20000"/>
                  <a:gd name="T68" fmla="*/ 10171 w 20000"/>
                  <a:gd name="T69" fmla="*/ 1576 h 20000"/>
                  <a:gd name="T70" fmla="*/ 10684 w 20000"/>
                  <a:gd name="T71" fmla="*/ 15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56" name="Freeform 180"/>
              <p:cNvSpPr>
                <a:spLocks/>
              </p:cNvSpPr>
              <p:nvPr/>
            </p:nvSpPr>
            <p:spPr bwMode="auto">
              <a:xfrm>
                <a:off x="6397625" y="3695700"/>
                <a:ext cx="20638" cy="47625"/>
              </a:xfrm>
              <a:custGeom>
                <a:avLst/>
                <a:gdLst>
                  <a:gd name="T0" fmla="*/ 3750 w 20000"/>
                  <a:gd name="T1" fmla="*/ 17027 h 20000"/>
                  <a:gd name="T2" fmla="*/ 0 w 20000"/>
                  <a:gd name="T3" fmla="*/ 5405 h 20000"/>
                  <a:gd name="T4" fmla="*/ 3750 w 20000"/>
                  <a:gd name="T5" fmla="*/ 4324 h 20000"/>
                  <a:gd name="T6" fmla="*/ 9375 w 20000"/>
                  <a:gd name="T7" fmla="*/ 0 h 20000"/>
                  <a:gd name="T8" fmla="*/ 19375 w 20000"/>
                  <a:gd name="T9" fmla="*/ 4324 h 20000"/>
                  <a:gd name="T10" fmla="*/ 19375 w 20000"/>
                  <a:gd name="T11" fmla="*/ 11081 h 20000"/>
                  <a:gd name="T12" fmla="*/ 19375 w 20000"/>
                  <a:gd name="T13" fmla="*/ 17027 h 20000"/>
                  <a:gd name="T14" fmla="*/ 15625 w 20000"/>
                  <a:gd name="T15" fmla="*/ 19730 h 20000"/>
                  <a:gd name="T16" fmla="*/ 9375 w 20000"/>
                  <a:gd name="T17" fmla="*/ 17027 h 20000"/>
                  <a:gd name="T18" fmla="*/ 3750 w 20000"/>
                  <a:gd name="T19" fmla="*/ 1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57" name="Freeform 179"/>
              <p:cNvSpPr>
                <a:spLocks/>
              </p:cNvSpPr>
              <p:nvPr/>
            </p:nvSpPr>
            <p:spPr bwMode="auto">
              <a:xfrm>
                <a:off x="8347075" y="3019425"/>
                <a:ext cx="149225" cy="220663"/>
              </a:xfrm>
              <a:custGeom>
                <a:avLst/>
                <a:gdLst>
                  <a:gd name="T0" fmla="*/ 19915 w 20000"/>
                  <a:gd name="T1" fmla="*/ 1494 h 20000"/>
                  <a:gd name="T2" fmla="*/ 19915 w 20000"/>
                  <a:gd name="T3" fmla="*/ 2069 h 20000"/>
                  <a:gd name="T4" fmla="*/ 19060 w 20000"/>
                  <a:gd name="T5" fmla="*/ 2356 h 20000"/>
                  <a:gd name="T6" fmla="*/ 18547 w 20000"/>
                  <a:gd name="T7" fmla="*/ 3851 h 20000"/>
                  <a:gd name="T8" fmla="*/ 17692 w 20000"/>
                  <a:gd name="T9" fmla="*/ 5920 h 20000"/>
                  <a:gd name="T10" fmla="*/ 18547 w 20000"/>
                  <a:gd name="T11" fmla="*/ 5920 h 20000"/>
                  <a:gd name="T12" fmla="*/ 19060 w 20000"/>
                  <a:gd name="T13" fmla="*/ 7701 h 20000"/>
                  <a:gd name="T14" fmla="*/ 17692 w 20000"/>
                  <a:gd name="T15" fmla="*/ 8563 h 20000"/>
                  <a:gd name="T16" fmla="*/ 17265 w 20000"/>
                  <a:gd name="T17" fmla="*/ 9195 h 20000"/>
                  <a:gd name="T18" fmla="*/ 15556 w 20000"/>
                  <a:gd name="T19" fmla="*/ 10057 h 20000"/>
                  <a:gd name="T20" fmla="*/ 15556 w 20000"/>
                  <a:gd name="T21" fmla="*/ 10690 h 20000"/>
                  <a:gd name="T22" fmla="*/ 13675 w 20000"/>
                  <a:gd name="T23" fmla="*/ 10977 h 20000"/>
                  <a:gd name="T24" fmla="*/ 12821 w 20000"/>
                  <a:gd name="T25" fmla="*/ 12529 h 20000"/>
                  <a:gd name="T26" fmla="*/ 12821 w 20000"/>
                  <a:gd name="T27" fmla="*/ 13678 h 20000"/>
                  <a:gd name="T28" fmla="*/ 11966 w 20000"/>
                  <a:gd name="T29" fmla="*/ 13678 h 20000"/>
                  <a:gd name="T30" fmla="*/ 13675 w 20000"/>
                  <a:gd name="T31" fmla="*/ 14540 h 20000"/>
                  <a:gd name="T32" fmla="*/ 16410 w 20000"/>
                  <a:gd name="T33" fmla="*/ 16034 h 20000"/>
                  <a:gd name="T34" fmla="*/ 17265 w 20000"/>
                  <a:gd name="T35" fmla="*/ 16034 h 20000"/>
                  <a:gd name="T36" fmla="*/ 17265 w 20000"/>
                  <a:gd name="T37" fmla="*/ 16897 h 20000"/>
                  <a:gd name="T38" fmla="*/ 13675 w 20000"/>
                  <a:gd name="T39" fmla="*/ 17816 h 20000"/>
                  <a:gd name="T40" fmla="*/ 11966 w 20000"/>
                  <a:gd name="T41" fmla="*/ 19310 h 20000"/>
                  <a:gd name="T42" fmla="*/ 9744 w 20000"/>
                  <a:gd name="T43" fmla="*/ 19943 h 20000"/>
                  <a:gd name="T44" fmla="*/ 8376 w 20000"/>
                  <a:gd name="T45" fmla="*/ 18736 h 20000"/>
                  <a:gd name="T46" fmla="*/ 8034 w 20000"/>
                  <a:gd name="T47" fmla="*/ 18736 h 20000"/>
                  <a:gd name="T48" fmla="*/ 8034 w 20000"/>
                  <a:gd name="T49" fmla="*/ 19943 h 20000"/>
                  <a:gd name="T50" fmla="*/ 7009 w 20000"/>
                  <a:gd name="T51" fmla="*/ 19310 h 20000"/>
                  <a:gd name="T52" fmla="*/ 5812 w 20000"/>
                  <a:gd name="T53" fmla="*/ 19310 h 20000"/>
                  <a:gd name="T54" fmla="*/ 6154 w 20000"/>
                  <a:gd name="T55" fmla="*/ 18391 h 20000"/>
                  <a:gd name="T56" fmla="*/ 4444 w 20000"/>
                  <a:gd name="T57" fmla="*/ 18391 h 20000"/>
                  <a:gd name="T58" fmla="*/ 4872 w 20000"/>
                  <a:gd name="T59" fmla="*/ 16897 h 20000"/>
                  <a:gd name="T60" fmla="*/ 5812 w 20000"/>
                  <a:gd name="T61" fmla="*/ 16322 h 20000"/>
                  <a:gd name="T62" fmla="*/ 6154 w 20000"/>
                  <a:gd name="T63" fmla="*/ 16322 h 20000"/>
                  <a:gd name="T64" fmla="*/ 4872 w 20000"/>
                  <a:gd name="T65" fmla="*/ 16034 h 20000"/>
                  <a:gd name="T66" fmla="*/ 4872 w 20000"/>
                  <a:gd name="T67" fmla="*/ 14540 h 20000"/>
                  <a:gd name="T68" fmla="*/ 5812 w 20000"/>
                  <a:gd name="T69" fmla="*/ 13678 h 20000"/>
                  <a:gd name="T70" fmla="*/ 4872 w 20000"/>
                  <a:gd name="T71" fmla="*/ 13103 h 20000"/>
                  <a:gd name="T72" fmla="*/ 4444 w 20000"/>
                  <a:gd name="T73" fmla="*/ 13103 h 20000"/>
                  <a:gd name="T74" fmla="*/ 2222 w 20000"/>
                  <a:gd name="T75" fmla="*/ 12529 h 20000"/>
                  <a:gd name="T76" fmla="*/ 2222 w 20000"/>
                  <a:gd name="T77" fmla="*/ 13103 h 20000"/>
                  <a:gd name="T78" fmla="*/ 1368 w 20000"/>
                  <a:gd name="T79" fmla="*/ 13103 h 20000"/>
                  <a:gd name="T80" fmla="*/ 0 w 20000"/>
                  <a:gd name="T81" fmla="*/ 12529 h 20000"/>
                  <a:gd name="T82" fmla="*/ 1368 w 20000"/>
                  <a:gd name="T83" fmla="*/ 10057 h 20000"/>
                  <a:gd name="T84" fmla="*/ 4444 w 20000"/>
                  <a:gd name="T85" fmla="*/ 8563 h 20000"/>
                  <a:gd name="T86" fmla="*/ 5812 w 20000"/>
                  <a:gd name="T87" fmla="*/ 7701 h 20000"/>
                  <a:gd name="T88" fmla="*/ 6154 w 20000"/>
                  <a:gd name="T89" fmla="*/ 6782 h 20000"/>
                  <a:gd name="T90" fmla="*/ 6154 w 20000"/>
                  <a:gd name="T91" fmla="*/ 5345 h 20000"/>
                  <a:gd name="T92" fmla="*/ 8034 w 20000"/>
                  <a:gd name="T93" fmla="*/ 4770 h 20000"/>
                  <a:gd name="T94" fmla="*/ 9316 w 20000"/>
                  <a:gd name="T95" fmla="*/ 5920 h 20000"/>
                  <a:gd name="T96" fmla="*/ 11538 w 20000"/>
                  <a:gd name="T97" fmla="*/ 5920 h 20000"/>
                  <a:gd name="T98" fmla="*/ 12821 w 20000"/>
                  <a:gd name="T99" fmla="*/ 5920 h 20000"/>
                  <a:gd name="T100" fmla="*/ 11966 w 20000"/>
                  <a:gd name="T101" fmla="*/ 4770 h 20000"/>
                  <a:gd name="T102" fmla="*/ 11966 w 20000"/>
                  <a:gd name="T103" fmla="*/ 4425 h 20000"/>
                  <a:gd name="T104" fmla="*/ 13675 w 20000"/>
                  <a:gd name="T105" fmla="*/ 3851 h 20000"/>
                  <a:gd name="T106" fmla="*/ 15043 w 20000"/>
                  <a:gd name="T107" fmla="*/ 3506 h 20000"/>
                  <a:gd name="T108" fmla="*/ 15556 w 20000"/>
                  <a:gd name="T109" fmla="*/ 2356 h 20000"/>
                  <a:gd name="T110" fmla="*/ 17265 w 20000"/>
                  <a:gd name="T111" fmla="*/ 1494 h 20000"/>
                  <a:gd name="T112" fmla="*/ 17265 w 20000"/>
                  <a:gd name="T113" fmla="*/ 0 h 20000"/>
                  <a:gd name="T114" fmla="*/ 18547 w 20000"/>
                  <a:gd name="T115" fmla="*/ 575 h 20000"/>
                  <a:gd name="T116" fmla="*/ 19915 w 20000"/>
                  <a:gd name="T117" fmla="*/ 149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58" name="Freeform 178"/>
              <p:cNvSpPr>
                <a:spLocks/>
              </p:cNvSpPr>
              <p:nvPr/>
            </p:nvSpPr>
            <p:spPr bwMode="auto">
              <a:xfrm>
                <a:off x="8426450" y="3195638"/>
                <a:ext cx="103188" cy="168275"/>
              </a:xfrm>
              <a:custGeom>
                <a:avLst/>
                <a:gdLst>
                  <a:gd name="T0" fmla="*/ 1975 w 20000"/>
                  <a:gd name="T1" fmla="*/ 4302 h 20000"/>
                  <a:gd name="T2" fmla="*/ 4444 w 20000"/>
                  <a:gd name="T3" fmla="*/ 2340 h 20000"/>
                  <a:gd name="T4" fmla="*/ 9506 w 20000"/>
                  <a:gd name="T5" fmla="*/ 1208 h 20000"/>
                  <a:gd name="T6" fmla="*/ 9506 w 20000"/>
                  <a:gd name="T7" fmla="*/ 0 h 20000"/>
                  <a:gd name="T8" fmla="*/ 14568 w 20000"/>
                  <a:gd name="T9" fmla="*/ 5132 h 20000"/>
                  <a:gd name="T10" fmla="*/ 18519 w 20000"/>
                  <a:gd name="T11" fmla="*/ 8604 h 20000"/>
                  <a:gd name="T12" fmla="*/ 18519 w 20000"/>
                  <a:gd name="T13" fmla="*/ 11698 h 20000"/>
                  <a:gd name="T14" fmla="*/ 19877 w 20000"/>
                  <a:gd name="T15" fmla="*/ 12528 h 20000"/>
                  <a:gd name="T16" fmla="*/ 19877 w 20000"/>
                  <a:gd name="T17" fmla="*/ 14491 h 20000"/>
                  <a:gd name="T18" fmla="*/ 18519 w 20000"/>
                  <a:gd name="T19" fmla="*/ 16377 h 20000"/>
                  <a:gd name="T20" fmla="*/ 16543 w 20000"/>
                  <a:gd name="T21" fmla="*/ 16377 h 20000"/>
                  <a:gd name="T22" fmla="*/ 15309 w 20000"/>
                  <a:gd name="T23" fmla="*/ 16377 h 20000"/>
                  <a:gd name="T24" fmla="*/ 15309 w 20000"/>
                  <a:gd name="T25" fmla="*/ 17585 h 20000"/>
                  <a:gd name="T26" fmla="*/ 13333 w 20000"/>
                  <a:gd name="T27" fmla="*/ 16830 h 20000"/>
                  <a:gd name="T28" fmla="*/ 13333 w 20000"/>
                  <a:gd name="T29" fmla="*/ 16377 h 20000"/>
                  <a:gd name="T30" fmla="*/ 12099 w 20000"/>
                  <a:gd name="T31" fmla="*/ 17585 h 20000"/>
                  <a:gd name="T32" fmla="*/ 12099 w 20000"/>
                  <a:gd name="T33" fmla="*/ 17962 h 20000"/>
                  <a:gd name="T34" fmla="*/ 11481 w 20000"/>
                  <a:gd name="T35" fmla="*/ 17585 h 20000"/>
                  <a:gd name="T36" fmla="*/ 10247 w 20000"/>
                  <a:gd name="T37" fmla="*/ 17962 h 20000"/>
                  <a:gd name="T38" fmla="*/ 11481 w 20000"/>
                  <a:gd name="T39" fmla="*/ 18717 h 20000"/>
                  <a:gd name="T40" fmla="*/ 10247 w 20000"/>
                  <a:gd name="T41" fmla="*/ 19472 h 20000"/>
                  <a:gd name="T42" fmla="*/ 9506 w 20000"/>
                  <a:gd name="T43" fmla="*/ 18717 h 20000"/>
                  <a:gd name="T44" fmla="*/ 8272 w 20000"/>
                  <a:gd name="T45" fmla="*/ 19472 h 20000"/>
                  <a:gd name="T46" fmla="*/ 6296 w 20000"/>
                  <a:gd name="T47" fmla="*/ 19925 h 20000"/>
                  <a:gd name="T48" fmla="*/ 6296 w 20000"/>
                  <a:gd name="T49" fmla="*/ 17585 h 20000"/>
                  <a:gd name="T50" fmla="*/ 5062 w 20000"/>
                  <a:gd name="T51" fmla="*/ 17962 h 20000"/>
                  <a:gd name="T52" fmla="*/ 4444 w 20000"/>
                  <a:gd name="T53" fmla="*/ 15623 h 20000"/>
                  <a:gd name="T54" fmla="*/ 5062 w 20000"/>
                  <a:gd name="T55" fmla="*/ 14868 h 20000"/>
                  <a:gd name="T56" fmla="*/ 4444 w 20000"/>
                  <a:gd name="T57" fmla="*/ 14491 h 20000"/>
                  <a:gd name="T58" fmla="*/ 4444 w 20000"/>
                  <a:gd name="T59" fmla="*/ 13660 h 20000"/>
                  <a:gd name="T60" fmla="*/ 5062 w 20000"/>
                  <a:gd name="T61" fmla="*/ 13283 h 20000"/>
                  <a:gd name="T62" fmla="*/ 5062 w 20000"/>
                  <a:gd name="T63" fmla="*/ 12528 h 20000"/>
                  <a:gd name="T64" fmla="*/ 4444 w 20000"/>
                  <a:gd name="T65" fmla="*/ 11698 h 20000"/>
                  <a:gd name="T66" fmla="*/ 1975 w 20000"/>
                  <a:gd name="T67" fmla="*/ 9434 h 20000"/>
                  <a:gd name="T68" fmla="*/ 1235 w 20000"/>
                  <a:gd name="T69" fmla="*/ 8604 h 20000"/>
                  <a:gd name="T70" fmla="*/ 1235 w 20000"/>
                  <a:gd name="T71" fmla="*/ 8226 h 20000"/>
                  <a:gd name="T72" fmla="*/ 4444 w 20000"/>
                  <a:gd name="T73" fmla="*/ 8604 h 20000"/>
                  <a:gd name="T74" fmla="*/ 3210 w 20000"/>
                  <a:gd name="T75" fmla="*/ 7396 h 20000"/>
                  <a:gd name="T76" fmla="*/ 1975 w 20000"/>
                  <a:gd name="T77" fmla="*/ 6642 h 20000"/>
                  <a:gd name="T78" fmla="*/ 1235 w 20000"/>
                  <a:gd name="T79" fmla="*/ 5434 h 20000"/>
                  <a:gd name="T80" fmla="*/ 0 w 20000"/>
                  <a:gd name="T81" fmla="*/ 5132 h 20000"/>
                  <a:gd name="T82" fmla="*/ 1975 w 20000"/>
                  <a:gd name="T83" fmla="*/ 5132 h 20000"/>
                  <a:gd name="T84" fmla="*/ 1975 w 20000"/>
                  <a:gd name="T85" fmla="*/ 430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59" name="Freeform 177"/>
              <p:cNvSpPr>
                <a:spLocks/>
              </p:cNvSpPr>
              <p:nvPr/>
            </p:nvSpPr>
            <p:spPr bwMode="auto">
              <a:xfrm>
                <a:off x="6278563" y="3570288"/>
                <a:ext cx="42862" cy="44450"/>
              </a:xfrm>
              <a:custGeom>
                <a:avLst/>
                <a:gdLst>
                  <a:gd name="T0" fmla="*/ 0 w 20000"/>
                  <a:gd name="T1" fmla="*/ 12174 h 20000"/>
                  <a:gd name="T2" fmla="*/ 2941 w 20000"/>
                  <a:gd name="T3" fmla="*/ 7826 h 20000"/>
                  <a:gd name="T4" fmla="*/ 4706 w 20000"/>
                  <a:gd name="T5" fmla="*/ 0 h 20000"/>
                  <a:gd name="T6" fmla="*/ 12059 w 20000"/>
                  <a:gd name="T7" fmla="*/ 0 h 20000"/>
                  <a:gd name="T8" fmla="*/ 15000 w 20000"/>
                  <a:gd name="T9" fmla="*/ 3188 h 20000"/>
                  <a:gd name="T10" fmla="*/ 18235 w 20000"/>
                  <a:gd name="T11" fmla="*/ 3188 h 20000"/>
                  <a:gd name="T12" fmla="*/ 18235 w 20000"/>
                  <a:gd name="T13" fmla="*/ 6087 h 20000"/>
                  <a:gd name="T14" fmla="*/ 12059 w 20000"/>
                  <a:gd name="T15" fmla="*/ 7826 h 20000"/>
                  <a:gd name="T16" fmla="*/ 15000 w 20000"/>
                  <a:gd name="T17" fmla="*/ 10725 h 20000"/>
                  <a:gd name="T18" fmla="*/ 19706 w 20000"/>
                  <a:gd name="T19" fmla="*/ 19710 h 20000"/>
                  <a:gd name="T20" fmla="*/ 12059 w 20000"/>
                  <a:gd name="T21" fmla="*/ 19710 h 20000"/>
                  <a:gd name="T22" fmla="*/ 10588 w 20000"/>
                  <a:gd name="T23" fmla="*/ 15072 h 20000"/>
                  <a:gd name="T24" fmla="*/ 0 w 20000"/>
                  <a:gd name="T25" fmla="*/ 1217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60" name="Freeform 176"/>
              <p:cNvSpPr>
                <a:spLocks/>
              </p:cNvSpPr>
              <p:nvPr/>
            </p:nvSpPr>
            <p:spPr bwMode="auto">
              <a:xfrm>
                <a:off x="7794625" y="3794125"/>
                <a:ext cx="223838" cy="266700"/>
              </a:xfrm>
              <a:custGeom>
                <a:avLst/>
                <a:gdLst>
                  <a:gd name="T0" fmla="*/ 2323 w 20000"/>
                  <a:gd name="T1" fmla="*/ 2952 h 20000"/>
                  <a:gd name="T2" fmla="*/ 3229 w 20000"/>
                  <a:gd name="T3" fmla="*/ 476 h 20000"/>
                  <a:gd name="T4" fmla="*/ 4646 w 20000"/>
                  <a:gd name="T5" fmla="*/ 0 h 20000"/>
                  <a:gd name="T6" fmla="*/ 6459 w 20000"/>
                  <a:gd name="T7" fmla="*/ 1238 h 20000"/>
                  <a:gd name="T8" fmla="*/ 6459 w 20000"/>
                  <a:gd name="T9" fmla="*/ 2952 h 20000"/>
                  <a:gd name="T10" fmla="*/ 10198 w 20000"/>
                  <a:gd name="T11" fmla="*/ 3714 h 20000"/>
                  <a:gd name="T12" fmla="*/ 11445 w 20000"/>
                  <a:gd name="T13" fmla="*/ 4476 h 20000"/>
                  <a:gd name="T14" fmla="*/ 11671 w 20000"/>
                  <a:gd name="T15" fmla="*/ 6429 h 20000"/>
                  <a:gd name="T16" fmla="*/ 9972 w 20000"/>
                  <a:gd name="T17" fmla="*/ 6429 h 20000"/>
                  <a:gd name="T18" fmla="*/ 12578 w 20000"/>
                  <a:gd name="T19" fmla="*/ 8857 h 20000"/>
                  <a:gd name="T20" fmla="*/ 14051 w 20000"/>
                  <a:gd name="T21" fmla="*/ 10095 h 20000"/>
                  <a:gd name="T22" fmla="*/ 16431 w 20000"/>
                  <a:gd name="T23" fmla="*/ 12286 h 20000"/>
                  <a:gd name="T24" fmla="*/ 19320 w 20000"/>
                  <a:gd name="T25" fmla="*/ 14810 h 20000"/>
                  <a:gd name="T26" fmla="*/ 19943 w 20000"/>
                  <a:gd name="T27" fmla="*/ 16238 h 20000"/>
                  <a:gd name="T28" fmla="*/ 19943 w 20000"/>
                  <a:gd name="T29" fmla="*/ 18000 h 20000"/>
                  <a:gd name="T30" fmla="*/ 18414 w 20000"/>
                  <a:gd name="T31" fmla="*/ 18714 h 20000"/>
                  <a:gd name="T32" fmla="*/ 16431 w 20000"/>
                  <a:gd name="T33" fmla="*/ 18476 h 20000"/>
                  <a:gd name="T34" fmla="*/ 16091 w 20000"/>
                  <a:gd name="T35" fmla="*/ 19952 h 20000"/>
                  <a:gd name="T36" fmla="*/ 14051 w 20000"/>
                  <a:gd name="T37" fmla="*/ 19476 h 20000"/>
                  <a:gd name="T38" fmla="*/ 14618 w 20000"/>
                  <a:gd name="T39" fmla="*/ 18000 h 20000"/>
                  <a:gd name="T40" fmla="*/ 14618 w 20000"/>
                  <a:gd name="T41" fmla="*/ 15524 h 20000"/>
                  <a:gd name="T42" fmla="*/ 14051 w 20000"/>
                  <a:gd name="T43" fmla="*/ 14810 h 20000"/>
                  <a:gd name="T44" fmla="*/ 12578 w 20000"/>
                  <a:gd name="T45" fmla="*/ 13333 h 20000"/>
                  <a:gd name="T46" fmla="*/ 12295 w 20000"/>
                  <a:gd name="T47" fmla="*/ 12095 h 20000"/>
                  <a:gd name="T48" fmla="*/ 9972 w 20000"/>
                  <a:gd name="T49" fmla="*/ 9619 h 20000"/>
                  <a:gd name="T50" fmla="*/ 7875 w 20000"/>
                  <a:gd name="T51" fmla="*/ 10095 h 20000"/>
                  <a:gd name="T52" fmla="*/ 6459 w 20000"/>
                  <a:gd name="T53" fmla="*/ 10333 h 20000"/>
                  <a:gd name="T54" fmla="*/ 4646 w 20000"/>
                  <a:gd name="T55" fmla="*/ 10333 h 20000"/>
                  <a:gd name="T56" fmla="*/ 3229 w 20000"/>
                  <a:gd name="T57" fmla="*/ 11095 h 20000"/>
                  <a:gd name="T58" fmla="*/ 2606 w 20000"/>
                  <a:gd name="T59" fmla="*/ 9143 h 20000"/>
                  <a:gd name="T60" fmla="*/ 2606 w 20000"/>
                  <a:gd name="T61" fmla="*/ 7143 h 20000"/>
                  <a:gd name="T62" fmla="*/ 1473 w 20000"/>
                  <a:gd name="T63" fmla="*/ 6905 h 20000"/>
                  <a:gd name="T64" fmla="*/ 1473 w 20000"/>
                  <a:gd name="T65" fmla="*/ 5667 h 20000"/>
                  <a:gd name="T66" fmla="*/ 0 w 20000"/>
                  <a:gd name="T67" fmla="*/ 5190 h 20000"/>
                  <a:gd name="T68" fmla="*/ 227 w 20000"/>
                  <a:gd name="T69" fmla="*/ 3905 h 20000"/>
                  <a:gd name="T70" fmla="*/ 907 w 20000"/>
                  <a:gd name="T71" fmla="*/ 3190 h 20000"/>
                  <a:gd name="T72" fmla="*/ 2323 w 20000"/>
                  <a:gd name="T73" fmla="*/ 24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61" name="Freeform 175"/>
              <p:cNvSpPr>
                <a:spLocks/>
              </p:cNvSpPr>
              <p:nvPr/>
            </p:nvSpPr>
            <p:spPr bwMode="auto">
              <a:xfrm>
                <a:off x="5949950" y="3422650"/>
                <a:ext cx="36513" cy="53975"/>
              </a:xfrm>
              <a:custGeom>
                <a:avLst/>
                <a:gdLst>
                  <a:gd name="T0" fmla="*/ 9310 w 20000"/>
                  <a:gd name="T1" fmla="*/ 2381 h 20000"/>
                  <a:gd name="T2" fmla="*/ 19655 w 20000"/>
                  <a:gd name="T3" fmla="*/ 0 h 20000"/>
                  <a:gd name="T4" fmla="*/ 19655 w 20000"/>
                  <a:gd name="T5" fmla="*/ 3571 h 20000"/>
                  <a:gd name="T6" fmla="*/ 19655 w 20000"/>
                  <a:gd name="T7" fmla="*/ 8571 h 20000"/>
                  <a:gd name="T8" fmla="*/ 14483 w 20000"/>
                  <a:gd name="T9" fmla="*/ 12381 h 20000"/>
                  <a:gd name="T10" fmla="*/ 14483 w 20000"/>
                  <a:gd name="T11" fmla="*/ 13571 h 20000"/>
                  <a:gd name="T12" fmla="*/ 10690 w 20000"/>
                  <a:gd name="T13" fmla="*/ 18333 h 20000"/>
                  <a:gd name="T14" fmla="*/ 5517 w 20000"/>
                  <a:gd name="T15" fmla="*/ 18333 h 20000"/>
                  <a:gd name="T16" fmla="*/ 5517 w 20000"/>
                  <a:gd name="T17" fmla="*/ 19762 h 20000"/>
                  <a:gd name="T18" fmla="*/ 0 w 20000"/>
                  <a:gd name="T19" fmla="*/ 19762 h 20000"/>
                  <a:gd name="T20" fmla="*/ 0 w 20000"/>
                  <a:gd name="T21" fmla="*/ 15952 h 20000"/>
                  <a:gd name="T22" fmla="*/ 3793 w 20000"/>
                  <a:gd name="T23" fmla="*/ 12381 h 20000"/>
                  <a:gd name="T24" fmla="*/ 5517 w 20000"/>
                  <a:gd name="T25" fmla="*/ 6190 h 20000"/>
                  <a:gd name="T26" fmla="*/ 9310 w 20000"/>
                  <a:gd name="T27" fmla="*/ 23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62" name="Freeform 174"/>
              <p:cNvSpPr>
                <a:spLocks/>
              </p:cNvSpPr>
              <p:nvPr/>
            </p:nvSpPr>
            <p:spPr bwMode="auto">
              <a:xfrm>
                <a:off x="7821613" y="4273550"/>
                <a:ext cx="115887" cy="152400"/>
              </a:xfrm>
              <a:custGeom>
                <a:avLst/>
                <a:gdLst>
                  <a:gd name="T0" fmla="*/ 0 w 20000"/>
                  <a:gd name="T1" fmla="*/ 335 h 20000"/>
                  <a:gd name="T2" fmla="*/ 440 w 20000"/>
                  <a:gd name="T3" fmla="*/ 0 h 20000"/>
                  <a:gd name="T4" fmla="*/ 4505 w 20000"/>
                  <a:gd name="T5" fmla="*/ 1674 h 20000"/>
                  <a:gd name="T6" fmla="*/ 3407 w 20000"/>
                  <a:gd name="T7" fmla="*/ 3431 h 20000"/>
                  <a:gd name="T8" fmla="*/ 5604 w 20000"/>
                  <a:gd name="T9" fmla="*/ 3431 h 20000"/>
                  <a:gd name="T10" fmla="*/ 6264 w 20000"/>
                  <a:gd name="T11" fmla="*/ 1674 h 20000"/>
                  <a:gd name="T12" fmla="*/ 7363 w 20000"/>
                  <a:gd name="T13" fmla="*/ 2594 h 20000"/>
                  <a:gd name="T14" fmla="*/ 8022 w 20000"/>
                  <a:gd name="T15" fmla="*/ 1674 h 20000"/>
                  <a:gd name="T16" fmla="*/ 9121 w 20000"/>
                  <a:gd name="T17" fmla="*/ 1674 h 20000"/>
                  <a:gd name="T18" fmla="*/ 15385 w 20000"/>
                  <a:gd name="T19" fmla="*/ 7364 h 20000"/>
                  <a:gd name="T20" fmla="*/ 15385 w 20000"/>
                  <a:gd name="T21" fmla="*/ 10879 h 20000"/>
                  <a:gd name="T22" fmla="*/ 16593 w 20000"/>
                  <a:gd name="T23" fmla="*/ 12971 h 20000"/>
                  <a:gd name="T24" fmla="*/ 16593 w 20000"/>
                  <a:gd name="T25" fmla="*/ 14728 h 20000"/>
                  <a:gd name="T26" fmla="*/ 18132 w 20000"/>
                  <a:gd name="T27" fmla="*/ 15146 h 20000"/>
                  <a:gd name="T28" fmla="*/ 19890 w 20000"/>
                  <a:gd name="T29" fmla="*/ 19916 h 20000"/>
                  <a:gd name="T30" fmla="*/ 19341 w 20000"/>
                  <a:gd name="T31" fmla="*/ 18577 h 20000"/>
                  <a:gd name="T32" fmla="*/ 16593 w 20000"/>
                  <a:gd name="T33" fmla="*/ 19498 h 20000"/>
                  <a:gd name="T34" fmla="*/ 16593 w 20000"/>
                  <a:gd name="T35" fmla="*/ 19916 h 20000"/>
                  <a:gd name="T36" fmla="*/ 13626 w 20000"/>
                  <a:gd name="T37" fmla="*/ 18243 h 20000"/>
                  <a:gd name="T38" fmla="*/ 10220 w 20000"/>
                  <a:gd name="T39" fmla="*/ 16485 h 20000"/>
                  <a:gd name="T40" fmla="*/ 6264 w 20000"/>
                  <a:gd name="T41" fmla="*/ 13808 h 20000"/>
                  <a:gd name="T42" fmla="*/ 5604 w 20000"/>
                  <a:gd name="T43" fmla="*/ 12552 h 20000"/>
                  <a:gd name="T44" fmla="*/ 2857 w 20000"/>
                  <a:gd name="T45" fmla="*/ 10377 h 20000"/>
                  <a:gd name="T46" fmla="*/ 2857 w 20000"/>
                  <a:gd name="T47" fmla="*/ 9038 h 20000"/>
                  <a:gd name="T48" fmla="*/ 2857 w 20000"/>
                  <a:gd name="T49" fmla="*/ 6946 h 20000"/>
                  <a:gd name="T50" fmla="*/ 1758 w 20000"/>
                  <a:gd name="T51" fmla="*/ 6109 h 20000"/>
                  <a:gd name="T52" fmla="*/ 440 w 20000"/>
                  <a:gd name="T53" fmla="*/ 3431 h 20000"/>
                  <a:gd name="T54" fmla="*/ 0 w 20000"/>
                  <a:gd name="T55" fmla="*/ 3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63" name="Freeform 173"/>
              <p:cNvSpPr>
                <a:spLocks/>
              </p:cNvSpPr>
              <p:nvPr/>
            </p:nvSpPr>
            <p:spPr bwMode="auto">
              <a:xfrm>
                <a:off x="7278688" y="2713038"/>
                <a:ext cx="879475" cy="407987"/>
              </a:xfrm>
              <a:custGeom>
                <a:avLst/>
                <a:gdLst>
                  <a:gd name="T0" fmla="*/ 5853 w 20000"/>
                  <a:gd name="T1" fmla="*/ 0 h 20000"/>
                  <a:gd name="T2" fmla="*/ 8613 w 20000"/>
                  <a:gd name="T3" fmla="*/ 3053 h 20000"/>
                  <a:gd name="T4" fmla="*/ 10260 w 20000"/>
                  <a:gd name="T5" fmla="*/ 2243 h 20000"/>
                  <a:gd name="T6" fmla="*/ 11821 w 20000"/>
                  <a:gd name="T7" fmla="*/ 3364 h 20000"/>
                  <a:gd name="T8" fmla="*/ 12413 w 20000"/>
                  <a:gd name="T9" fmla="*/ 4330 h 20000"/>
                  <a:gd name="T10" fmla="*/ 13685 w 20000"/>
                  <a:gd name="T11" fmla="*/ 4330 h 20000"/>
                  <a:gd name="T12" fmla="*/ 15347 w 20000"/>
                  <a:gd name="T13" fmla="*/ 1464 h 20000"/>
                  <a:gd name="T14" fmla="*/ 17139 w 20000"/>
                  <a:gd name="T15" fmla="*/ 2243 h 20000"/>
                  <a:gd name="T16" fmla="*/ 17066 w 20000"/>
                  <a:gd name="T17" fmla="*/ 5140 h 20000"/>
                  <a:gd name="T18" fmla="*/ 16908 w 20000"/>
                  <a:gd name="T19" fmla="*/ 5981 h 20000"/>
                  <a:gd name="T20" fmla="*/ 17442 w 20000"/>
                  <a:gd name="T21" fmla="*/ 6449 h 20000"/>
                  <a:gd name="T22" fmla="*/ 18035 w 20000"/>
                  <a:gd name="T23" fmla="*/ 6760 h 20000"/>
                  <a:gd name="T24" fmla="*/ 18627 w 20000"/>
                  <a:gd name="T25" fmla="*/ 5639 h 20000"/>
                  <a:gd name="T26" fmla="*/ 19451 w 20000"/>
                  <a:gd name="T27" fmla="*/ 6916 h 20000"/>
                  <a:gd name="T28" fmla="*/ 19986 w 20000"/>
                  <a:gd name="T29" fmla="*/ 8224 h 20000"/>
                  <a:gd name="T30" fmla="*/ 19393 w 20000"/>
                  <a:gd name="T31" fmla="*/ 8224 h 20000"/>
                  <a:gd name="T32" fmla="*/ 18627 w 20000"/>
                  <a:gd name="T33" fmla="*/ 9346 h 20000"/>
                  <a:gd name="T34" fmla="*/ 18483 w 20000"/>
                  <a:gd name="T35" fmla="*/ 9813 h 20000"/>
                  <a:gd name="T36" fmla="*/ 18266 w 20000"/>
                  <a:gd name="T37" fmla="*/ 9502 h 20000"/>
                  <a:gd name="T38" fmla="*/ 17890 w 20000"/>
                  <a:gd name="T39" fmla="*/ 10125 h 20000"/>
                  <a:gd name="T40" fmla="*/ 17442 w 20000"/>
                  <a:gd name="T41" fmla="*/ 11589 h 20000"/>
                  <a:gd name="T42" fmla="*/ 16908 w 20000"/>
                  <a:gd name="T43" fmla="*/ 12741 h 20000"/>
                  <a:gd name="T44" fmla="*/ 16315 w 20000"/>
                  <a:gd name="T45" fmla="*/ 12897 h 20000"/>
                  <a:gd name="T46" fmla="*/ 15578 w 20000"/>
                  <a:gd name="T47" fmla="*/ 12741 h 20000"/>
                  <a:gd name="T48" fmla="*/ 15491 w 20000"/>
                  <a:gd name="T49" fmla="*/ 14019 h 20000"/>
                  <a:gd name="T50" fmla="*/ 15723 w 20000"/>
                  <a:gd name="T51" fmla="*/ 15639 h 20000"/>
                  <a:gd name="T52" fmla="*/ 15260 w 20000"/>
                  <a:gd name="T53" fmla="*/ 17072 h 20000"/>
                  <a:gd name="T54" fmla="*/ 14740 w 20000"/>
                  <a:gd name="T55" fmla="*/ 18193 h 20000"/>
                  <a:gd name="T56" fmla="*/ 12211 w 20000"/>
                  <a:gd name="T57" fmla="*/ 19969 h 20000"/>
                  <a:gd name="T58" fmla="*/ 11590 w 20000"/>
                  <a:gd name="T59" fmla="*/ 19657 h 20000"/>
                  <a:gd name="T60" fmla="*/ 10029 w 20000"/>
                  <a:gd name="T61" fmla="*/ 19034 h 20000"/>
                  <a:gd name="T62" fmla="*/ 8829 w 20000"/>
                  <a:gd name="T63" fmla="*/ 18380 h 20000"/>
                  <a:gd name="T64" fmla="*/ 7413 w 20000"/>
                  <a:gd name="T65" fmla="*/ 18692 h 20000"/>
                  <a:gd name="T66" fmla="*/ 6662 w 20000"/>
                  <a:gd name="T67" fmla="*/ 19034 h 20000"/>
                  <a:gd name="T68" fmla="*/ 5910 w 20000"/>
                  <a:gd name="T69" fmla="*/ 16604 h 20000"/>
                  <a:gd name="T70" fmla="*/ 5535 w 20000"/>
                  <a:gd name="T71" fmla="*/ 16106 h 20000"/>
                  <a:gd name="T72" fmla="*/ 4350 w 20000"/>
                  <a:gd name="T73" fmla="*/ 14829 h 20000"/>
                  <a:gd name="T74" fmla="*/ 3136 w 20000"/>
                  <a:gd name="T75" fmla="*/ 14517 h 20000"/>
                  <a:gd name="T76" fmla="*/ 2399 w 20000"/>
                  <a:gd name="T77" fmla="*/ 13209 h 20000"/>
                  <a:gd name="T78" fmla="*/ 2399 w 20000"/>
                  <a:gd name="T79" fmla="*/ 12243 h 20000"/>
                  <a:gd name="T80" fmla="*/ 2023 w 20000"/>
                  <a:gd name="T81" fmla="*/ 10312 h 20000"/>
                  <a:gd name="T82" fmla="*/ 1431 w 20000"/>
                  <a:gd name="T83" fmla="*/ 9502 h 20000"/>
                  <a:gd name="T84" fmla="*/ 1214 w 20000"/>
                  <a:gd name="T85" fmla="*/ 8847 h 20000"/>
                  <a:gd name="T86" fmla="*/ 592 w 20000"/>
                  <a:gd name="T87" fmla="*/ 8536 h 20000"/>
                  <a:gd name="T88" fmla="*/ 231 w 20000"/>
                  <a:gd name="T89" fmla="*/ 8069 h 20000"/>
                  <a:gd name="T90" fmla="*/ 0 w 20000"/>
                  <a:gd name="T91" fmla="*/ 6916 h 20000"/>
                  <a:gd name="T92" fmla="*/ 983 w 20000"/>
                  <a:gd name="T93" fmla="*/ 5639 h 20000"/>
                  <a:gd name="T94" fmla="*/ 1358 w 20000"/>
                  <a:gd name="T95" fmla="*/ 4330 h 20000"/>
                  <a:gd name="T96" fmla="*/ 1806 w 20000"/>
                  <a:gd name="T97" fmla="*/ 3551 h 20000"/>
                  <a:gd name="T98" fmla="*/ 2775 w 20000"/>
                  <a:gd name="T99" fmla="*/ 3863 h 20000"/>
                  <a:gd name="T100" fmla="*/ 3584 w 20000"/>
                  <a:gd name="T101" fmla="*/ 4330 h 20000"/>
                  <a:gd name="T102" fmla="*/ 4942 w 20000"/>
                  <a:gd name="T103" fmla="*/ 4642 h 20000"/>
                  <a:gd name="T104" fmla="*/ 5853 w 20000"/>
                  <a:gd name="T105" fmla="*/ 3551 h 20000"/>
                  <a:gd name="T106" fmla="*/ 5462 w 20000"/>
                  <a:gd name="T107" fmla="*/ 1464 h 20000"/>
                  <a:gd name="T108" fmla="*/ 5853 w 20000"/>
                  <a:gd name="T109" fmla="*/ 4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64" name="Freeform 172"/>
              <p:cNvSpPr>
                <a:spLocks/>
              </p:cNvSpPr>
              <p:nvPr/>
            </p:nvSpPr>
            <p:spPr bwMode="auto">
              <a:xfrm>
                <a:off x="7202488" y="3543300"/>
                <a:ext cx="234950" cy="128588"/>
              </a:xfrm>
              <a:custGeom>
                <a:avLst/>
                <a:gdLst>
                  <a:gd name="T0" fmla="*/ 2005 w 20000"/>
                  <a:gd name="T1" fmla="*/ 0 h 20000"/>
                  <a:gd name="T2" fmla="*/ 3360 w 20000"/>
                  <a:gd name="T3" fmla="*/ 1084 h 20000"/>
                  <a:gd name="T4" fmla="*/ 7317 w 20000"/>
                  <a:gd name="T5" fmla="*/ 4039 h 20000"/>
                  <a:gd name="T6" fmla="*/ 8130 w 20000"/>
                  <a:gd name="T7" fmla="*/ 6700 h 20000"/>
                  <a:gd name="T8" fmla="*/ 8726 w 20000"/>
                  <a:gd name="T9" fmla="*/ 6108 h 20000"/>
                  <a:gd name="T10" fmla="*/ 9539 w 20000"/>
                  <a:gd name="T11" fmla="*/ 6108 h 20000"/>
                  <a:gd name="T12" fmla="*/ 10136 w 20000"/>
                  <a:gd name="T13" fmla="*/ 8276 h 20000"/>
                  <a:gd name="T14" fmla="*/ 11545 w 20000"/>
                  <a:gd name="T15" fmla="*/ 9261 h 20000"/>
                  <a:gd name="T16" fmla="*/ 12412 w 20000"/>
                  <a:gd name="T17" fmla="*/ 8276 h 20000"/>
                  <a:gd name="T18" fmla="*/ 12412 w 20000"/>
                  <a:gd name="T19" fmla="*/ 10739 h 20000"/>
                  <a:gd name="T20" fmla="*/ 13225 w 20000"/>
                  <a:gd name="T21" fmla="*/ 10739 h 20000"/>
                  <a:gd name="T22" fmla="*/ 15447 w 20000"/>
                  <a:gd name="T23" fmla="*/ 12315 h 20000"/>
                  <a:gd name="T24" fmla="*/ 15989 w 20000"/>
                  <a:gd name="T25" fmla="*/ 11724 h 20000"/>
                  <a:gd name="T26" fmla="*/ 17398 w 20000"/>
                  <a:gd name="T27" fmla="*/ 12315 h 20000"/>
                  <a:gd name="T28" fmla="*/ 19946 w 20000"/>
                  <a:gd name="T29" fmla="*/ 12315 h 20000"/>
                  <a:gd name="T30" fmla="*/ 19675 w 20000"/>
                  <a:gd name="T31" fmla="*/ 14877 h 20000"/>
                  <a:gd name="T32" fmla="*/ 19946 w 20000"/>
                  <a:gd name="T33" fmla="*/ 19901 h 20000"/>
                  <a:gd name="T34" fmla="*/ 17724 w 20000"/>
                  <a:gd name="T35" fmla="*/ 19901 h 20000"/>
                  <a:gd name="T36" fmla="*/ 17724 w 20000"/>
                  <a:gd name="T37" fmla="*/ 18916 h 20000"/>
                  <a:gd name="T38" fmla="*/ 16856 w 20000"/>
                  <a:gd name="T39" fmla="*/ 18916 h 20000"/>
                  <a:gd name="T40" fmla="*/ 15447 w 20000"/>
                  <a:gd name="T41" fmla="*/ 18916 h 20000"/>
                  <a:gd name="T42" fmla="*/ 15176 w 20000"/>
                  <a:gd name="T43" fmla="*/ 18916 h 20000"/>
                  <a:gd name="T44" fmla="*/ 14092 w 20000"/>
                  <a:gd name="T45" fmla="*/ 17340 h 20000"/>
                  <a:gd name="T46" fmla="*/ 13225 w 20000"/>
                  <a:gd name="T47" fmla="*/ 18325 h 20000"/>
                  <a:gd name="T48" fmla="*/ 11870 w 20000"/>
                  <a:gd name="T49" fmla="*/ 16847 h 20000"/>
                  <a:gd name="T50" fmla="*/ 11545 w 20000"/>
                  <a:gd name="T51" fmla="*/ 15862 h 20000"/>
                  <a:gd name="T52" fmla="*/ 9322 w 20000"/>
                  <a:gd name="T53" fmla="*/ 14877 h 20000"/>
                  <a:gd name="T54" fmla="*/ 6450 w 20000"/>
                  <a:gd name="T55" fmla="*/ 13300 h 20000"/>
                  <a:gd name="T56" fmla="*/ 4770 w 20000"/>
                  <a:gd name="T57" fmla="*/ 12315 h 20000"/>
                  <a:gd name="T58" fmla="*/ 2818 w 20000"/>
                  <a:gd name="T59" fmla="*/ 10739 h 20000"/>
                  <a:gd name="T60" fmla="*/ 1138 w 20000"/>
                  <a:gd name="T61" fmla="*/ 9261 h 20000"/>
                  <a:gd name="T62" fmla="*/ 0 w 20000"/>
                  <a:gd name="T63" fmla="*/ 7685 h 20000"/>
                  <a:gd name="T64" fmla="*/ 1138 w 20000"/>
                  <a:gd name="T65" fmla="*/ 6700 h 20000"/>
                  <a:gd name="T66" fmla="*/ 596 w 20000"/>
                  <a:gd name="T67" fmla="*/ 5123 h 20000"/>
                  <a:gd name="T68" fmla="*/ 1138 w 20000"/>
                  <a:gd name="T69" fmla="*/ 3645 h 20000"/>
                  <a:gd name="T70" fmla="*/ 2005 w 20000"/>
                  <a:gd name="T7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65" name="Freeform 171"/>
              <p:cNvSpPr>
                <a:spLocks/>
              </p:cNvSpPr>
              <p:nvPr/>
            </p:nvSpPr>
            <p:spPr bwMode="auto">
              <a:xfrm>
                <a:off x="6450013" y="3721100"/>
                <a:ext cx="207962" cy="254000"/>
              </a:xfrm>
              <a:custGeom>
                <a:avLst/>
                <a:gdLst>
                  <a:gd name="T0" fmla="*/ 8196 w 20000"/>
                  <a:gd name="T1" fmla="*/ 6216 h 20000"/>
                  <a:gd name="T2" fmla="*/ 8196 w 20000"/>
                  <a:gd name="T3" fmla="*/ 4411 h 20000"/>
                  <a:gd name="T4" fmla="*/ 8563 w 20000"/>
                  <a:gd name="T5" fmla="*/ 3609 h 20000"/>
                  <a:gd name="T6" fmla="*/ 8563 w 20000"/>
                  <a:gd name="T7" fmla="*/ 2857 h 20000"/>
                  <a:gd name="T8" fmla="*/ 9847 w 20000"/>
                  <a:gd name="T9" fmla="*/ 2857 h 20000"/>
                  <a:gd name="T10" fmla="*/ 10092 w 20000"/>
                  <a:gd name="T11" fmla="*/ 2857 h 20000"/>
                  <a:gd name="T12" fmla="*/ 9847 w 20000"/>
                  <a:gd name="T13" fmla="*/ 2055 h 20000"/>
                  <a:gd name="T14" fmla="*/ 9174 w 20000"/>
                  <a:gd name="T15" fmla="*/ 2055 h 20000"/>
                  <a:gd name="T16" fmla="*/ 8563 w 20000"/>
                  <a:gd name="T17" fmla="*/ 301 h 20000"/>
                  <a:gd name="T18" fmla="*/ 9174 w 20000"/>
                  <a:gd name="T19" fmla="*/ 0 h 20000"/>
                  <a:gd name="T20" fmla="*/ 9847 w 20000"/>
                  <a:gd name="T21" fmla="*/ 0 h 20000"/>
                  <a:gd name="T22" fmla="*/ 11682 w 20000"/>
                  <a:gd name="T23" fmla="*/ 2356 h 20000"/>
                  <a:gd name="T24" fmla="*/ 15229 w 20000"/>
                  <a:gd name="T25" fmla="*/ 3358 h 20000"/>
                  <a:gd name="T26" fmla="*/ 16820 w 20000"/>
                  <a:gd name="T27" fmla="*/ 3609 h 20000"/>
                  <a:gd name="T28" fmla="*/ 18960 w 20000"/>
                  <a:gd name="T29" fmla="*/ 5714 h 20000"/>
                  <a:gd name="T30" fmla="*/ 19939 w 20000"/>
                  <a:gd name="T31" fmla="*/ 6216 h 20000"/>
                  <a:gd name="T32" fmla="*/ 18960 w 20000"/>
                  <a:gd name="T33" fmla="*/ 8822 h 20000"/>
                  <a:gd name="T34" fmla="*/ 16820 w 20000"/>
                  <a:gd name="T35" fmla="*/ 11178 h 20000"/>
                  <a:gd name="T36" fmla="*/ 16453 w 20000"/>
                  <a:gd name="T37" fmla="*/ 11178 h 20000"/>
                  <a:gd name="T38" fmla="*/ 15841 w 20000"/>
                  <a:gd name="T39" fmla="*/ 10877 h 20000"/>
                  <a:gd name="T40" fmla="*/ 15229 w 20000"/>
                  <a:gd name="T41" fmla="*/ 11880 h 20000"/>
                  <a:gd name="T42" fmla="*/ 14862 w 20000"/>
                  <a:gd name="T43" fmla="*/ 13233 h 20000"/>
                  <a:gd name="T44" fmla="*/ 15229 w 20000"/>
                  <a:gd name="T45" fmla="*/ 14536 h 20000"/>
                  <a:gd name="T46" fmla="*/ 12599 w 20000"/>
                  <a:gd name="T47" fmla="*/ 15038 h 20000"/>
                  <a:gd name="T48" fmla="*/ 11682 w 20000"/>
                  <a:gd name="T49" fmla="*/ 15789 h 20000"/>
                  <a:gd name="T50" fmla="*/ 11682 w 20000"/>
                  <a:gd name="T51" fmla="*/ 16591 h 20000"/>
                  <a:gd name="T52" fmla="*/ 11070 w 20000"/>
                  <a:gd name="T53" fmla="*/ 17093 h 20000"/>
                  <a:gd name="T54" fmla="*/ 8563 w 20000"/>
                  <a:gd name="T55" fmla="*/ 17393 h 20000"/>
                  <a:gd name="T56" fmla="*/ 8563 w 20000"/>
                  <a:gd name="T57" fmla="*/ 18647 h 20000"/>
                  <a:gd name="T58" fmla="*/ 8196 w 20000"/>
                  <a:gd name="T59" fmla="*/ 19148 h 20000"/>
                  <a:gd name="T60" fmla="*/ 7217 w 20000"/>
                  <a:gd name="T61" fmla="*/ 19148 h 20000"/>
                  <a:gd name="T62" fmla="*/ 4465 w 20000"/>
                  <a:gd name="T63" fmla="*/ 19699 h 20000"/>
                  <a:gd name="T64" fmla="*/ 3119 w 20000"/>
                  <a:gd name="T65" fmla="*/ 19950 h 20000"/>
                  <a:gd name="T66" fmla="*/ 0 w 20000"/>
                  <a:gd name="T67" fmla="*/ 14536 h 20000"/>
                  <a:gd name="T68" fmla="*/ 8196 w 20000"/>
                  <a:gd name="T69" fmla="*/ 11880 h 20000"/>
                  <a:gd name="T70" fmla="*/ 9174 w 20000"/>
                  <a:gd name="T71" fmla="*/ 7519 h 20000"/>
                  <a:gd name="T72" fmla="*/ 8196 w 20000"/>
                  <a:gd name="T73" fmla="*/ 62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66" name="Freeform 170"/>
              <p:cNvSpPr>
                <a:spLocks/>
              </p:cNvSpPr>
              <p:nvPr/>
            </p:nvSpPr>
            <p:spPr bwMode="auto">
              <a:xfrm>
                <a:off x="6677025" y="3327400"/>
                <a:ext cx="438150" cy="438150"/>
              </a:xfrm>
              <a:custGeom>
                <a:avLst/>
                <a:gdLst>
                  <a:gd name="T0" fmla="*/ 16348 w 20000"/>
                  <a:gd name="T1" fmla="*/ 0 h 20000"/>
                  <a:gd name="T2" fmla="*/ 18783 w 20000"/>
                  <a:gd name="T3" fmla="*/ 1480 h 20000"/>
                  <a:gd name="T4" fmla="*/ 19681 w 20000"/>
                  <a:gd name="T5" fmla="*/ 2700 h 20000"/>
                  <a:gd name="T6" fmla="*/ 17565 w 20000"/>
                  <a:gd name="T7" fmla="*/ 3919 h 20000"/>
                  <a:gd name="T8" fmla="*/ 15594 w 20000"/>
                  <a:gd name="T9" fmla="*/ 3599 h 20000"/>
                  <a:gd name="T10" fmla="*/ 15768 w 20000"/>
                  <a:gd name="T11" fmla="*/ 4790 h 20000"/>
                  <a:gd name="T12" fmla="*/ 16348 w 20000"/>
                  <a:gd name="T13" fmla="*/ 6299 h 20000"/>
                  <a:gd name="T14" fmla="*/ 17565 w 20000"/>
                  <a:gd name="T15" fmla="*/ 7054 h 20000"/>
                  <a:gd name="T16" fmla="*/ 17130 w 20000"/>
                  <a:gd name="T17" fmla="*/ 7808 h 20000"/>
                  <a:gd name="T18" fmla="*/ 17130 w 20000"/>
                  <a:gd name="T19" fmla="*/ 8999 h 20000"/>
                  <a:gd name="T20" fmla="*/ 16058 w 20000"/>
                  <a:gd name="T21" fmla="*/ 10363 h 20000"/>
                  <a:gd name="T22" fmla="*/ 15594 w 20000"/>
                  <a:gd name="T23" fmla="*/ 11727 h 20000"/>
                  <a:gd name="T24" fmla="*/ 14406 w 20000"/>
                  <a:gd name="T25" fmla="*/ 13062 h 20000"/>
                  <a:gd name="T26" fmla="*/ 13971 w 20000"/>
                  <a:gd name="T27" fmla="*/ 13527 h 20000"/>
                  <a:gd name="T28" fmla="*/ 12145 w 20000"/>
                  <a:gd name="T29" fmla="*/ 13527 h 20000"/>
                  <a:gd name="T30" fmla="*/ 11710 w 20000"/>
                  <a:gd name="T31" fmla="*/ 14107 h 20000"/>
                  <a:gd name="T32" fmla="*/ 12029 w 20000"/>
                  <a:gd name="T33" fmla="*/ 15472 h 20000"/>
                  <a:gd name="T34" fmla="*/ 12464 w 20000"/>
                  <a:gd name="T35" fmla="*/ 16952 h 20000"/>
                  <a:gd name="T36" fmla="*/ 13217 w 20000"/>
                  <a:gd name="T37" fmla="*/ 18926 h 20000"/>
                  <a:gd name="T38" fmla="*/ 12609 w 20000"/>
                  <a:gd name="T39" fmla="*/ 18926 h 20000"/>
                  <a:gd name="T40" fmla="*/ 11710 w 20000"/>
                  <a:gd name="T41" fmla="*/ 19216 h 20000"/>
                  <a:gd name="T42" fmla="*/ 10493 w 20000"/>
                  <a:gd name="T43" fmla="*/ 19390 h 20000"/>
                  <a:gd name="T44" fmla="*/ 10058 w 20000"/>
                  <a:gd name="T45" fmla="*/ 19681 h 20000"/>
                  <a:gd name="T46" fmla="*/ 8551 w 20000"/>
                  <a:gd name="T47" fmla="*/ 19390 h 20000"/>
                  <a:gd name="T48" fmla="*/ 8116 w 20000"/>
                  <a:gd name="T49" fmla="*/ 18200 h 20000"/>
                  <a:gd name="T50" fmla="*/ 7362 w 20000"/>
                  <a:gd name="T51" fmla="*/ 17417 h 20000"/>
                  <a:gd name="T52" fmla="*/ 6290 w 20000"/>
                  <a:gd name="T53" fmla="*/ 17417 h 20000"/>
                  <a:gd name="T54" fmla="*/ 4957 w 20000"/>
                  <a:gd name="T55" fmla="*/ 18026 h 20000"/>
                  <a:gd name="T56" fmla="*/ 3913 w 20000"/>
                  <a:gd name="T57" fmla="*/ 17417 h 20000"/>
                  <a:gd name="T58" fmla="*/ 1942 w 20000"/>
                  <a:gd name="T59" fmla="*/ 17736 h 20000"/>
                  <a:gd name="T60" fmla="*/ 1188 w 20000"/>
                  <a:gd name="T61" fmla="*/ 17271 h 20000"/>
                  <a:gd name="T62" fmla="*/ 1942 w 20000"/>
                  <a:gd name="T63" fmla="*/ 16226 h 20000"/>
                  <a:gd name="T64" fmla="*/ 3014 w 20000"/>
                  <a:gd name="T65" fmla="*/ 15762 h 20000"/>
                  <a:gd name="T66" fmla="*/ 3159 w 20000"/>
                  <a:gd name="T67" fmla="*/ 15472 h 20000"/>
                  <a:gd name="T68" fmla="*/ 2725 w 20000"/>
                  <a:gd name="T69" fmla="*/ 14862 h 20000"/>
                  <a:gd name="T70" fmla="*/ 1797 w 20000"/>
                  <a:gd name="T71" fmla="*/ 13062 h 20000"/>
                  <a:gd name="T72" fmla="*/ 0 w 20000"/>
                  <a:gd name="T73" fmla="*/ 11437 h 20000"/>
                  <a:gd name="T74" fmla="*/ 2725 w 20000"/>
                  <a:gd name="T75" fmla="*/ 11872 h 20000"/>
                  <a:gd name="T76" fmla="*/ 3913 w 20000"/>
                  <a:gd name="T77" fmla="*/ 11727 h 20000"/>
                  <a:gd name="T78" fmla="*/ 6638 w 20000"/>
                  <a:gd name="T79" fmla="*/ 10972 h 20000"/>
                  <a:gd name="T80" fmla="*/ 6928 w 20000"/>
                  <a:gd name="T81" fmla="*/ 9173 h 20000"/>
                  <a:gd name="T82" fmla="*/ 7362 w 20000"/>
                  <a:gd name="T83" fmla="*/ 8999 h 20000"/>
                  <a:gd name="T84" fmla="*/ 8261 w 20000"/>
                  <a:gd name="T85" fmla="*/ 8563 h 20000"/>
                  <a:gd name="T86" fmla="*/ 9014 w 20000"/>
                  <a:gd name="T87" fmla="*/ 8563 h 20000"/>
                  <a:gd name="T88" fmla="*/ 9768 w 20000"/>
                  <a:gd name="T89" fmla="*/ 8708 h 20000"/>
                  <a:gd name="T90" fmla="*/ 10058 w 20000"/>
                  <a:gd name="T91" fmla="*/ 7518 h 20000"/>
                  <a:gd name="T92" fmla="*/ 10203 w 20000"/>
                  <a:gd name="T93" fmla="*/ 6299 h 20000"/>
                  <a:gd name="T94" fmla="*/ 10812 w 20000"/>
                  <a:gd name="T95" fmla="*/ 5399 h 20000"/>
                  <a:gd name="T96" fmla="*/ 10957 w 20000"/>
                  <a:gd name="T97" fmla="*/ 4790 h 20000"/>
                  <a:gd name="T98" fmla="*/ 11710 w 20000"/>
                  <a:gd name="T99" fmla="*/ 4035 h 20000"/>
                  <a:gd name="T100" fmla="*/ 12145 w 20000"/>
                  <a:gd name="T101" fmla="*/ 2700 h 20000"/>
                  <a:gd name="T102" fmla="*/ 12145 w 20000"/>
                  <a:gd name="T103" fmla="*/ 900 h 20000"/>
                  <a:gd name="T104" fmla="*/ 13681 w 20000"/>
                  <a:gd name="T105" fmla="*/ 2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67" name="Freeform 169"/>
              <p:cNvSpPr>
                <a:spLocks/>
              </p:cNvSpPr>
              <p:nvPr/>
            </p:nvSpPr>
            <p:spPr bwMode="auto">
              <a:xfrm>
                <a:off x="8356600" y="3914775"/>
                <a:ext cx="131763" cy="187325"/>
              </a:xfrm>
              <a:custGeom>
                <a:avLst/>
                <a:gdLst>
                  <a:gd name="T0" fmla="*/ 19904 w 20000"/>
                  <a:gd name="T1" fmla="*/ 19932 h 20000"/>
                  <a:gd name="T2" fmla="*/ 19327 w 20000"/>
                  <a:gd name="T3" fmla="*/ 18915 h 20000"/>
                  <a:gd name="T4" fmla="*/ 17885 w 20000"/>
                  <a:gd name="T5" fmla="*/ 18169 h 20000"/>
                  <a:gd name="T6" fmla="*/ 16923 w 20000"/>
                  <a:gd name="T7" fmla="*/ 17492 h 20000"/>
                  <a:gd name="T8" fmla="*/ 15385 w 20000"/>
                  <a:gd name="T9" fmla="*/ 16475 h 20000"/>
                  <a:gd name="T10" fmla="*/ 14423 w 20000"/>
                  <a:gd name="T11" fmla="*/ 16068 h 20000"/>
                  <a:gd name="T12" fmla="*/ 13942 w 20000"/>
                  <a:gd name="T13" fmla="*/ 14712 h 20000"/>
                  <a:gd name="T14" fmla="*/ 12981 w 20000"/>
                  <a:gd name="T15" fmla="*/ 15390 h 20000"/>
                  <a:gd name="T16" fmla="*/ 14423 w 20000"/>
                  <a:gd name="T17" fmla="*/ 17492 h 20000"/>
                  <a:gd name="T18" fmla="*/ 13942 w 20000"/>
                  <a:gd name="T19" fmla="*/ 17492 h 20000"/>
                  <a:gd name="T20" fmla="*/ 12019 w 20000"/>
                  <a:gd name="T21" fmla="*/ 16068 h 20000"/>
                  <a:gd name="T22" fmla="*/ 8942 w 20000"/>
                  <a:gd name="T23" fmla="*/ 15390 h 20000"/>
                  <a:gd name="T24" fmla="*/ 7885 w 20000"/>
                  <a:gd name="T25" fmla="*/ 16068 h 20000"/>
                  <a:gd name="T26" fmla="*/ 7500 w 20000"/>
                  <a:gd name="T27" fmla="*/ 16068 h 20000"/>
                  <a:gd name="T28" fmla="*/ 6442 w 20000"/>
                  <a:gd name="T29" fmla="*/ 15390 h 20000"/>
                  <a:gd name="T30" fmla="*/ 5000 w 20000"/>
                  <a:gd name="T31" fmla="*/ 14712 h 20000"/>
                  <a:gd name="T32" fmla="*/ 5481 w 20000"/>
                  <a:gd name="T33" fmla="*/ 13627 h 20000"/>
                  <a:gd name="T34" fmla="*/ 5481 w 20000"/>
                  <a:gd name="T35" fmla="*/ 12610 h 20000"/>
                  <a:gd name="T36" fmla="*/ 5000 w 20000"/>
                  <a:gd name="T37" fmla="*/ 12610 h 20000"/>
                  <a:gd name="T38" fmla="*/ 3942 w 20000"/>
                  <a:gd name="T39" fmla="*/ 13627 h 20000"/>
                  <a:gd name="T40" fmla="*/ 3558 w 20000"/>
                  <a:gd name="T41" fmla="*/ 13288 h 20000"/>
                  <a:gd name="T42" fmla="*/ 1538 w 20000"/>
                  <a:gd name="T43" fmla="*/ 9831 h 20000"/>
                  <a:gd name="T44" fmla="*/ 0 w 20000"/>
                  <a:gd name="T45" fmla="*/ 7322 h 20000"/>
                  <a:gd name="T46" fmla="*/ 1538 w 20000"/>
                  <a:gd name="T47" fmla="*/ 8068 h 20000"/>
                  <a:gd name="T48" fmla="*/ 2500 w 20000"/>
                  <a:gd name="T49" fmla="*/ 8746 h 20000"/>
                  <a:gd name="T50" fmla="*/ 3558 w 20000"/>
                  <a:gd name="T51" fmla="*/ 8068 h 20000"/>
                  <a:gd name="T52" fmla="*/ 2500 w 20000"/>
                  <a:gd name="T53" fmla="*/ 5966 h 20000"/>
                  <a:gd name="T54" fmla="*/ 2500 w 20000"/>
                  <a:gd name="T55" fmla="*/ 3458 h 20000"/>
                  <a:gd name="T56" fmla="*/ 3558 w 20000"/>
                  <a:gd name="T57" fmla="*/ 0 h 20000"/>
                  <a:gd name="T58" fmla="*/ 5000 w 20000"/>
                  <a:gd name="T59" fmla="*/ 0 h 20000"/>
                  <a:gd name="T60" fmla="*/ 7885 w 20000"/>
                  <a:gd name="T61" fmla="*/ 678 h 20000"/>
                  <a:gd name="T62" fmla="*/ 8942 w 20000"/>
                  <a:gd name="T63" fmla="*/ 0 h 20000"/>
                  <a:gd name="T64" fmla="*/ 9423 w 20000"/>
                  <a:gd name="T65" fmla="*/ 678 h 20000"/>
                  <a:gd name="T66" fmla="*/ 9423 w 20000"/>
                  <a:gd name="T67" fmla="*/ 1763 h 20000"/>
                  <a:gd name="T68" fmla="*/ 9423 w 20000"/>
                  <a:gd name="T69" fmla="*/ 3458 h 20000"/>
                  <a:gd name="T70" fmla="*/ 11442 w 20000"/>
                  <a:gd name="T71" fmla="*/ 4542 h 20000"/>
                  <a:gd name="T72" fmla="*/ 11442 w 20000"/>
                  <a:gd name="T73" fmla="*/ 5966 h 20000"/>
                  <a:gd name="T74" fmla="*/ 10481 w 20000"/>
                  <a:gd name="T75" fmla="*/ 8068 h 20000"/>
                  <a:gd name="T76" fmla="*/ 7885 w 20000"/>
                  <a:gd name="T77" fmla="*/ 8746 h 20000"/>
                  <a:gd name="T78" fmla="*/ 7500 w 20000"/>
                  <a:gd name="T79" fmla="*/ 10102 h 20000"/>
                  <a:gd name="T80" fmla="*/ 8942 w 20000"/>
                  <a:gd name="T81" fmla="*/ 11932 h 20000"/>
                  <a:gd name="T82" fmla="*/ 8942 w 20000"/>
                  <a:gd name="T83" fmla="*/ 12610 h 20000"/>
                  <a:gd name="T84" fmla="*/ 8942 w 20000"/>
                  <a:gd name="T85" fmla="*/ 13627 h 20000"/>
                  <a:gd name="T86" fmla="*/ 11442 w 20000"/>
                  <a:gd name="T87" fmla="*/ 14712 h 20000"/>
                  <a:gd name="T88" fmla="*/ 12019 w 20000"/>
                  <a:gd name="T89" fmla="*/ 14373 h 20000"/>
                  <a:gd name="T90" fmla="*/ 12019 w 20000"/>
                  <a:gd name="T91" fmla="*/ 13627 h 20000"/>
                  <a:gd name="T92" fmla="*/ 14423 w 20000"/>
                  <a:gd name="T93" fmla="*/ 13627 h 20000"/>
                  <a:gd name="T94" fmla="*/ 15385 w 20000"/>
                  <a:gd name="T95" fmla="*/ 15390 h 20000"/>
                  <a:gd name="T96" fmla="*/ 15962 w 20000"/>
                  <a:gd name="T97" fmla="*/ 15390 h 20000"/>
                  <a:gd name="T98" fmla="*/ 15962 w 20000"/>
                  <a:gd name="T99" fmla="*/ 14712 h 20000"/>
                  <a:gd name="T100" fmla="*/ 19327 w 20000"/>
                  <a:gd name="T101" fmla="*/ 15390 h 20000"/>
                  <a:gd name="T102" fmla="*/ 17885 w 20000"/>
                  <a:gd name="T103" fmla="*/ 16068 h 20000"/>
                  <a:gd name="T104" fmla="*/ 18365 w 20000"/>
                  <a:gd name="T105" fmla="*/ 17153 h 20000"/>
                  <a:gd name="T106" fmla="*/ 19904 w 20000"/>
                  <a:gd name="T107" fmla="*/ 17492 h 20000"/>
                  <a:gd name="T108" fmla="*/ 19904 w 20000"/>
                  <a:gd name="T109" fmla="*/ 199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68" name="Freeform 168"/>
              <p:cNvSpPr>
                <a:spLocks/>
              </p:cNvSpPr>
              <p:nvPr/>
            </p:nvSpPr>
            <p:spPr bwMode="auto">
              <a:xfrm>
                <a:off x="8442325" y="4181475"/>
                <a:ext cx="128588" cy="128588"/>
              </a:xfrm>
              <a:custGeom>
                <a:avLst/>
                <a:gdLst>
                  <a:gd name="T0" fmla="*/ 14877 w 20000"/>
                  <a:gd name="T1" fmla="*/ 19901 h 20000"/>
                  <a:gd name="T2" fmla="*/ 13695 w 20000"/>
                  <a:gd name="T3" fmla="*/ 18916 h 20000"/>
                  <a:gd name="T4" fmla="*/ 13695 w 20000"/>
                  <a:gd name="T5" fmla="*/ 18325 h 20000"/>
                  <a:gd name="T6" fmla="*/ 13695 w 20000"/>
                  <a:gd name="T7" fmla="*/ 17340 h 20000"/>
                  <a:gd name="T8" fmla="*/ 13300 w 20000"/>
                  <a:gd name="T9" fmla="*/ 18325 h 20000"/>
                  <a:gd name="T10" fmla="*/ 9655 w 20000"/>
                  <a:gd name="T11" fmla="*/ 17340 h 20000"/>
                  <a:gd name="T12" fmla="*/ 8177 w 20000"/>
                  <a:gd name="T13" fmla="*/ 13300 h 20000"/>
                  <a:gd name="T14" fmla="*/ 9163 w 20000"/>
                  <a:gd name="T15" fmla="*/ 11724 h 20000"/>
                  <a:gd name="T16" fmla="*/ 8177 w 20000"/>
                  <a:gd name="T17" fmla="*/ 10246 h 20000"/>
                  <a:gd name="T18" fmla="*/ 5616 w 20000"/>
                  <a:gd name="T19" fmla="*/ 9163 h 20000"/>
                  <a:gd name="T20" fmla="*/ 6601 w 20000"/>
                  <a:gd name="T21" fmla="*/ 11724 h 20000"/>
                  <a:gd name="T22" fmla="*/ 5025 w 20000"/>
                  <a:gd name="T23" fmla="*/ 10640 h 20000"/>
                  <a:gd name="T24" fmla="*/ 4039 w 20000"/>
                  <a:gd name="T25" fmla="*/ 10246 h 20000"/>
                  <a:gd name="T26" fmla="*/ 4039 w 20000"/>
                  <a:gd name="T27" fmla="*/ 10640 h 20000"/>
                  <a:gd name="T28" fmla="*/ 3054 w 20000"/>
                  <a:gd name="T29" fmla="*/ 10640 h 20000"/>
                  <a:gd name="T30" fmla="*/ 2562 w 20000"/>
                  <a:gd name="T31" fmla="*/ 9163 h 20000"/>
                  <a:gd name="T32" fmla="*/ 985 w 20000"/>
                  <a:gd name="T33" fmla="*/ 10640 h 20000"/>
                  <a:gd name="T34" fmla="*/ 0 w 20000"/>
                  <a:gd name="T35" fmla="*/ 13300 h 20000"/>
                  <a:gd name="T36" fmla="*/ 0 w 20000"/>
                  <a:gd name="T37" fmla="*/ 11724 h 20000"/>
                  <a:gd name="T38" fmla="*/ 0 w 20000"/>
                  <a:gd name="T39" fmla="*/ 8177 h 20000"/>
                  <a:gd name="T40" fmla="*/ 3054 w 20000"/>
                  <a:gd name="T41" fmla="*/ 7586 h 20000"/>
                  <a:gd name="T42" fmla="*/ 4039 w 20000"/>
                  <a:gd name="T43" fmla="*/ 5616 h 20000"/>
                  <a:gd name="T44" fmla="*/ 6601 w 20000"/>
                  <a:gd name="T45" fmla="*/ 5025 h 20000"/>
                  <a:gd name="T46" fmla="*/ 7192 w 20000"/>
                  <a:gd name="T47" fmla="*/ 6601 h 20000"/>
                  <a:gd name="T48" fmla="*/ 6601 w 20000"/>
                  <a:gd name="T49" fmla="*/ 7586 h 20000"/>
                  <a:gd name="T50" fmla="*/ 6601 w 20000"/>
                  <a:gd name="T51" fmla="*/ 8177 h 20000"/>
                  <a:gd name="T52" fmla="*/ 9163 w 20000"/>
                  <a:gd name="T53" fmla="*/ 6601 h 20000"/>
                  <a:gd name="T54" fmla="*/ 9655 w 20000"/>
                  <a:gd name="T55" fmla="*/ 5025 h 20000"/>
                  <a:gd name="T56" fmla="*/ 11724 w 20000"/>
                  <a:gd name="T57" fmla="*/ 5616 h 20000"/>
                  <a:gd name="T58" fmla="*/ 11724 w 20000"/>
                  <a:gd name="T59" fmla="*/ 3547 h 20000"/>
                  <a:gd name="T60" fmla="*/ 12217 w 20000"/>
                  <a:gd name="T61" fmla="*/ 4039 h 20000"/>
                  <a:gd name="T62" fmla="*/ 13300 w 20000"/>
                  <a:gd name="T63" fmla="*/ 3547 h 20000"/>
                  <a:gd name="T64" fmla="*/ 14877 w 20000"/>
                  <a:gd name="T65" fmla="*/ 3547 h 20000"/>
                  <a:gd name="T66" fmla="*/ 13695 w 20000"/>
                  <a:gd name="T67" fmla="*/ 0 h 20000"/>
                  <a:gd name="T68" fmla="*/ 16355 w 20000"/>
                  <a:gd name="T69" fmla="*/ 1576 h 20000"/>
                  <a:gd name="T70" fmla="*/ 17833 w 20000"/>
                  <a:gd name="T71" fmla="*/ 2562 h 20000"/>
                  <a:gd name="T72" fmla="*/ 17833 w 20000"/>
                  <a:gd name="T73" fmla="*/ 5025 h 20000"/>
                  <a:gd name="T74" fmla="*/ 17340 w 20000"/>
                  <a:gd name="T75" fmla="*/ 5616 h 20000"/>
                  <a:gd name="T76" fmla="*/ 18916 w 20000"/>
                  <a:gd name="T77" fmla="*/ 5616 h 20000"/>
                  <a:gd name="T78" fmla="*/ 18916 w 20000"/>
                  <a:gd name="T79" fmla="*/ 9163 h 20000"/>
                  <a:gd name="T80" fmla="*/ 19901 w 20000"/>
                  <a:gd name="T81" fmla="*/ 11724 h 20000"/>
                  <a:gd name="T82" fmla="*/ 17833 w 20000"/>
                  <a:gd name="T83" fmla="*/ 12217 h 20000"/>
                  <a:gd name="T84" fmla="*/ 18916 w 20000"/>
                  <a:gd name="T85" fmla="*/ 15862 h 20000"/>
                  <a:gd name="T86" fmla="*/ 17833 w 20000"/>
                  <a:gd name="T87" fmla="*/ 15862 h 20000"/>
                  <a:gd name="T88" fmla="*/ 16355 w 20000"/>
                  <a:gd name="T89" fmla="*/ 11724 h 20000"/>
                  <a:gd name="T90" fmla="*/ 13695 w 20000"/>
                  <a:gd name="T91" fmla="*/ 14286 h 20000"/>
                  <a:gd name="T92" fmla="*/ 15862 w 20000"/>
                  <a:gd name="T93" fmla="*/ 16256 h 20000"/>
                  <a:gd name="T94" fmla="*/ 14877 w 20000"/>
                  <a:gd name="T95"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69" name="Freeform 167"/>
              <p:cNvSpPr>
                <a:spLocks/>
              </p:cNvSpPr>
              <p:nvPr/>
            </p:nvSpPr>
            <p:spPr bwMode="auto">
              <a:xfrm>
                <a:off x="8432800" y="4119563"/>
                <a:ext cx="30163" cy="47625"/>
              </a:xfrm>
              <a:custGeom>
                <a:avLst/>
                <a:gdLst>
                  <a:gd name="T0" fmla="*/ 0 w 20000"/>
                  <a:gd name="T1" fmla="*/ 19730 h 20000"/>
                  <a:gd name="T2" fmla="*/ 0 w 20000"/>
                  <a:gd name="T3" fmla="*/ 7027 h 20000"/>
                  <a:gd name="T4" fmla="*/ 0 w 20000"/>
                  <a:gd name="T5" fmla="*/ 0 h 20000"/>
                  <a:gd name="T6" fmla="*/ 6667 w 20000"/>
                  <a:gd name="T7" fmla="*/ 0 h 20000"/>
                  <a:gd name="T8" fmla="*/ 10833 w 20000"/>
                  <a:gd name="T9" fmla="*/ 4324 h 20000"/>
                  <a:gd name="T10" fmla="*/ 12917 w 20000"/>
                  <a:gd name="T11" fmla="*/ 1081 h 20000"/>
                  <a:gd name="T12" fmla="*/ 19583 w 20000"/>
                  <a:gd name="T13" fmla="*/ 4324 h 20000"/>
                  <a:gd name="T14" fmla="*/ 19583 w 20000"/>
                  <a:gd name="T15" fmla="*/ 8378 h 20000"/>
                  <a:gd name="T16" fmla="*/ 17083 w 20000"/>
                  <a:gd name="T17" fmla="*/ 11081 h 20000"/>
                  <a:gd name="T18" fmla="*/ 0 w 20000"/>
                  <a:gd name="T19"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70" name="Freeform 166"/>
              <p:cNvSpPr>
                <a:spLocks/>
              </p:cNvSpPr>
              <p:nvPr/>
            </p:nvSpPr>
            <p:spPr bwMode="auto">
              <a:xfrm>
                <a:off x="8297863" y="4129088"/>
                <a:ext cx="69850" cy="88900"/>
              </a:xfrm>
              <a:custGeom>
                <a:avLst/>
                <a:gdLst>
                  <a:gd name="T0" fmla="*/ 0 w 20000"/>
                  <a:gd name="T1" fmla="*/ 19857 h 20000"/>
                  <a:gd name="T2" fmla="*/ 4909 w 20000"/>
                  <a:gd name="T3" fmla="*/ 16857 h 20000"/>
                  <a:gd name="T4" fmla="*/ 7636 w 20000"/>
                  <a:gd name="T5" fmla="*/ 15429 h 20000"/>
                  <a:gd name="T6" fmla="*/ 11273 w 20000"/>
                  <a:gd name="T7" fmla="*/ 11000 h 20000"/>
                  <a:gd name="T8" fmla="*/ 14182 w 20000"/>
                  <a:gd name="T9" fmla="*/ 8143 h 20000"/>
                  <a:gd name="T10" fmla="*/ 16909 w 20000"/>
                  <a:gd name="T11" fmla="*/ 7286 h 20000"/>
                  <a:gd name="T12" fmla="*/ 16909 w 20000"/>
                  <a:gd name="T13" fmla="*/ 3714 h 20000"/>
                  <a:gd name="T14" fmla="*/ 18727 w 20000"/>
                  <a:gd name="T15" fmla="*/ 0 h 20000"/>
                  <a:gd name="T16" fmla="*/ 18727 w 20000"/>
                  <a:gd name="T17" fmla="*/ 2286 h 20000"/>
                  <a:gd name="T18" fmla="*/ 18727 w 20000"/>
                  <a:gd name="T19" fmla="*/ 3714 h 20000"/>
                  <a:gd name="T20" fmla="*/ 19818 w 20000"/>
                  <a:gd name="T21" fmla="*/ 7286 h 20000"/>
                  <a:gd name="T22" fmla="*/ 16909 w 20000"/>
                  <a:gd name="T23" fmla="*/ 8143 h 20000"/>
                  <a:gd name="T24" fmla="*/ 16909 w 20000"/>
                  <a:gd name="T25" fmla="*/ 11000 h 20000"/>
                  <a:gd name="T26" fmla="*/ 14182 w 20000"/>
                  <a:gd name="T27" fmla="*/ 11714 h 20000"/>
                  <a:gd name="T28" fmla="*/ 11273 w 20000"/>
                  <a:gd name="T29" fmla="*/ 15429 h 20000"/>
                  <a:gd name="T30" fmla="*/ 7636 w 20000"/>
                  <a:gd name="T31" fmla="*/ 16857 h 20000"/>
                  <a:gd name="T32" fmla="*/ 3818 w 20000"/>
                  <a:gd name="T33" fmla="*/ 19000 h 20000"/>
                  <a:gd name="T34" fmla="*/ 0 w 20000"/>
                  <a:gd name="T35"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71" name="Freeform 165"/>
              <p:cNvSpPr>
                <a:spLocks/>
              </p:cNvSpPr>
              <p:nvPr/>
            </p:nvSpPr>
            <p:spPr bwMode="auto">
              <a:xfrm>
                <a:off x="8494713" y="4095750"/>
                <a:ext cx="44450" cy="50800"/>
              </a:xfrm>
              <a:custGeom>
                <a:avLst/>
                <a:gdLst>
                  <a:gd name="T0" fmla="*/ 19710 w 20000"/>
                  <a:gd name="T1" fmla="*/ 19747 h 20000"/>
                  <a:gd name="T2" fmla="*/ 15072 w 20000"/>
                  <a:gd name="T3" fmla="*/ 17215 h 20000"/>
                  <a:gd name="T4" fmla="*/ 10725 w 20000"/>
                  <a:gd name="T5" fmla="*/ 10380 h 20000"/>
                  <a:gd name="T6" fmla="*/ 4638 w 20000"/>
                  <a:gd name="T7" fmla="*/ 9367 h 20000"/>
                  <a:gd name="T8" fmla="*/ 0 w 20000"/>
                  <a:gd name="T9" fmla="*/ 2532 h 20000"/>
                  <a:gd name="T10" fmla="*/ 11884 w 20000"/>
                  <a:gd name="T11" fmla="*/ 0 h 20000"/>
                  <a:gd name="T12" fmla="*/ 15072 w 20000"/>
                  <a:gd name="T13" fmla="*/ 2532 h 20000"/>
                  <a:gd name="T14" fmla="*/ 16522 w 20000"/>
                  <a:gd name="T15" fmla="*/ 5316 h 20000"/>
                  <a:gd name="T16" fmla="*/ 15072 w 20000"/>
                  <a:gd name="T17" fmla="*/ 9367 h 20000"/>
                  <a:gd name="T18" fmla="*/ 19710 w 20000"/>
                  <a:gd name="T19" fmla="*/ 1974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72" name="Freeform 164"/>
              <p:cNvSpPr>
                <a:spLocks/>
              </p:cNvSpPr>
              <p:nvPr/>
            </p:nvSpPr>
            <p:spPr bwMode="auto">
              <a:xfrm>
                <a:off x="8448675" y="4144963"/>
                <a:ext cx="30163" cy="60325"/>
              </a:xfrm>
              <a:custGeom>
                <a:avLst/>
                <a:gdLst>
                  <a:gd name="T0" fmla="*/ 12917 w 20000"/>
                  <a:gd name="T1" fmla="*/ 19787 h 20000"/>
                  <a:gd name="T2" fmla="*/ 6667 w 20000"/>
                  <a:gd name="T3" fmla="*/ 15532 h 20000"/>
                  <a:gd name="T4" fmla="*/ 2500 w 20000"/>
                  <a:gd name="T5" fmla="*/ 15532 h 20000"/>
                  <a:gd name="T6" fmla="*/ 0 w 20000"/>
                  <a:gd name="T7" fmla="*/ 10851 h 20000"/>
                  <a:gd name="T8" fmla="*/ 6667 w 20000"/>
                  <a:gd name="T9" fmla="*/ 8723 h 20000"/>
                  <a:gd name="T10" fmla="*/ 12917 w 20000"/>
                  <a:gd name="T11" fmla="*/ 851 h 20000"/>
                  <a:gd name="T12" fmla="*/ 17083 w 20000"/>
                  <a:gd name="T13" fmla="*/ 0 h 20000"/>
                  <a:gd name="T14" fmla="*/ 19583 w 20000"/>
                  <a:gd name="T15" fmla="*/ 851 h 20000"/>
                  <a:gd name="T16" fmla="*/ 17083 w 20000"/>
                  <a:gd name="T17" fmla="*/ 6596 h 20000"/>
                  <a:gd name="T18" fmla="*/ 12917 w 20000"/>
                  <a:gd name="T19" fmla="*/ 14255 h 20000"/>
                  <a:gd name="T20" fmla="*/ 17083 w 20000"/>
                  <a:gd name="T21" fmla="*/ 19787 h 20000"/>
                  <a:gd name="T22" fmla="*/ 12917 w 20000"/>
                  <a:gd name="T23"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73" name="Freeform 163"/>
              <p:cNvSpPr>
                <a:spLocks/>
              </p:cNvSpPr>
              <p:nvPr/>
            </p:nvSpPr>
            <p:spPr bwMode="auto">
              <a:xfrm>
                <a:off x="8501063" y="4129088"/>
                <a:ext cx="26987" cy="42862"/>
              </a:xfrm>
              <a:custGeom>
                <a:avLst/>
                <a:gdLst>
                  <a:gd name="T0" fmla="*/ 14419 w 20000"/>
                  <a:gd name="T1" fmla="*/ 19706 h 20000"/>
                  <a:gd name="T2" fmla="*/ 6977 w 20000"/>
                  <a:gd name="T3" fmla="*/ 7647 h 20000"/>
                  <a:gd name="T4" fmla="*/ 2791 w 20000"/>
                  <a:gd name="T5" fmla="*/ 7647 h 20000"/>
                  <a:gd name="T6" fmla="*/ 0 w 20000"/>
                  <a:gd name="T7" fmla="*/ 0 h 20000"/>
                  <a:gd name="T8" fmla="*/ 2791 w 20000"/>
                  <a:gd name="T9" fmla="*/ 2941 h 20000"/>
                  <a:gd name="T10" fmla="*/ 12093 w 20000"/>
                  <a:gd name="T11" fmla="*/ 2941 h 20000"/>
                  <a:gd name="T12" fmla="*/ 12093 w 20000"/>
                  <a:gd name="T13" fmla="*/ 7647 h 20000"/>
                  <a:gd name="T14" fmla="*/ 19535 w 20000"/>
                  <a:gd name="T15" fmla="*/ 16765 h 20000"/>
                  <a:gd name="T16" fmla="*/ 14419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74" name="Freeform 162"/>
              <p:cNvSpPr>
                <a:spLocks/>
              </p:cNvSpPr>
              <p:nvPr/>
            </p:nvSpPr>
            <p:spPr bwMode="auto">
              <a:xfrm>
                <a:off x="8474075" y="4138613"/>
                <a:ext cx="14288" cy="49212"/>
              </a:xfrm>
              <a:custGeom>
                <a:avLst/>
                <a:gdLst>
                  <a:gd name="T0" fmla="*/ 5455 w 20000"/>
                  <a:gd name="T1" fmla="*/ 19744 h 20000"/>
                  <a:gd name="T2" fmla="*/ 0 w 20000"/>
                  <a:gd name="T3" fmla="*/ 19744 h 20000"/>
                  <a:gd name="T4" fmla="*/ 13636 w 20000"/>
                  <a:gd name="T5" fmla="*/ 9231 h 20000"/>
                  <a:gd name="T6" fmla="*/ 19091 w 20000"/>
                  <a:gd name="T7" fmla="*/ 0 h 20000"/>
                  <a:gd name="T8" fmla="*/ 19091 w 20000"/>
                  <a:gd name="T9" fmla="*/ 10513 h 20000"/>
                  <a:gd name="T10" fmla="*/ 13636 w 20000"/>
                  <a:gd name="T11" fmla="*/ 13077 h 20000"/>
                  <a:gd name="T12" fmla="*/ 5455 w 20000"/>
                  <a:gd name="T13" fmla="*/ 1974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744"/>
                    </a:moveTo>
                    <a:lnTo>
                      <a:pt x="0" y="19744"/>
                    </a:lnTo>
                    <a:lnTo>
                      <a:pt x="13636" y="9231"/>
                    </a:lnTo>
                    <a:lnTo>
                      <a:pt x="19091" y="0"/>
                    </a:lnTo>
                    <a:lnTo>
                      <a:pt x="19091" y="10513"/>
                    </a:lnTo>
                    <a:lnTo>
                      <a:pt x="13636" y="13077"/>
                    </a:lnTo>
                    <a:lnTo>
                      <a:pt x="5455" y="1974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75" name="Freeform 161"/>
              <p:cNvSpPr>
                <a:spLocks/>
              </p:cNvSpPr>
              <p:nvPr/>
            </p:nvSpPr>
            <p:spPr bwMode="auto">
              <a:xfrm>
                <a:off x="8488363" y="4171950"/>
                <a:ext cx="23812" cy="17463"/>
              </a:xfrm>
              <a:custGeom>
                <a:avLst/>
                <a:gdLst>
                  <a:gd name="T0" fmla="*/ 14054 w 20000"/>
                  <a:gd name="T1" fmla="*/ 19259 h 20000"/>
                  <a:gd name="T2" fmla="*/ 0 w 20000"/>
                  <a:gd name="T3" fmla="*/ 11852 h 20000"/>
                  <a:gd name="T4" fmla="*/ 5405 w 20000"/>
                  <a:gd name="T5" fmla="*/ 7407 h 20000"/>
                  <a:gd name="T6" fmla="*/ 14054 w 20000"/>
                  <a:gd name="T7" fmla="*/ 0 h 20000"/>
                  <a:gd name="T8" fmla="*/ 19459 w 20000"/>
                  <a:gd name="T9" fmla="*/ 7407 h 20000"/>
                  <a:gd name="T10" fmla="*/ 1405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14054" y="19259"/>
                    </a:moveTo>
                    <a:lnTo>
                      <a:pt x="0" y="11852"/>
                    </a:lnTo>
                    <a:lnTo>
                      <a:pt x="5405" y="7407"/>
                    </a:lnTo>
                    <a:lnTo>
                      <a:pt x="14054" y="0"/>
                    </a:lnTo>
                    <a:lnTo>
                      <a:pt x="19459" y="7407"/>
                    </a:lnTo>
                    <a:lnTo>
                      <a:pt x="14054"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76" name="Freeform 160"/>
              <p:cNvSpPr>
                <a:spLocks/>
              </p:cNvSpPr>
              <p:nvPr/>
            </p:nvSpPr>
            <p:spPr bwMode="auto">
              <a:xfrm>
                <a:off x="5943600" y="3502025"/>
                <a:ext cx="603250" cy="496888"/>
              </a:xfrm>
              <a:custGeom>
                <a:avLst/>
                <a:gdLst>
                  <a:gd name="T0" fmla="*/ 1412 w 20000"/>
                  <a:gd name="T1" fmla="*/ 3836 h 20000"/>
                  <a:gd name="T2" fmla="*/ 2297 w 20000"/>
                  <a:gd name="T3" fmla="*/ 3043 h 20000"/>
                  <a:gd name="T4" fmla="*/ 2845 w 20000"/>
                  <a:gd name="T5" fmla="*/ 2353 h 20000"/>
                  <a:gd name="T6" fmla="*/ 2192 w 20000"/>
                  <a:gd name="T7" fmla="*/ 1049 h 20000"/>
                  <a:gd name="T8" fmla="*/ 3393 w 20000"/>
                  <a:gd name="T9" fmla="*/ 537 h 20000"/>
                  <a:gd name="T10" fmla="*/ 5037 w 20000"/>
                  <a:gd name="T11" fmla="*/ 256 h 20000"/>
                  <a:gd name="T12" fmla="*/ 7629 w 20000"/>
                  <a:gd name="T13" fmla="*/ 1995 h 20000"/>
                  <a:gd name="T14" fmla="*/ 8303 w 20000"/>
                  <a:gd name="T15" fmla="*/ 2353 h 20000"/>
                  <a:gd name="T16" fmla="*/ 9399 w 20000"/>
                  <a:gd name="T17" fmla="*/ 3836 h 20000"/>
                  <a:gd name="T18" fmla="*/ 11886 w 20000"/>
                  <a:gd name="T19" fmla="*/ 4092 h 20000"/>
                  <a:gd name="T20" fmla="*/ 12540 w 20000"/>
                  <a:gd name="T21" fmla="*/ 4501 h 20000"/>
                  <a:gd name="T22" fmla="*/ 13109 w 20000"/>
                  <a:gd name="T23" fmla="*/ 5422 h 20000"/>
                  <a:gd name="T24" fmla="*/ 13446 w 20000"/>
                  <a:gd name="T25" fmla="*/ 5806 h 20000"/>
                  <a:gd name="T26" fmla="*/ 13741 w 20000"/>
                  <a:gd name="T27" fmla="*/ 6471 h 20000"/>
                  <a:gd name="T28" fmla="*/ 14310 w 20000"/>
                  <a:gd name="T29" fmla="*/ 7263 h 20000"/>
                  <a:gd name="T30" fmla="*/ 14204 w 20000"/>
                  <a:gd name="T31" fmla="*/ 7545 h 20000"/>
                  <a:gd name="T32" fmla="*/ 14521 w 20000"/>
                  <a:gd name="T33" fmla="*/ 8312 h 20000"/>
                  <a:gd name="T34" fmla="*/ 15174 w 20000"/>
                  <a:gd name="T35" fmla="*/ 9412 h 20000"/>
                  <a:gd name="T36" fmla="*/ 15595 w 20000"/>
                  <a:gd name="T37" fmla="*/ 9668 h 20000"/>
                  <a:gd name="T38" fmla="*/ 16059 w 20000"/>
                  <a:gd name="T39" fmla="*/ 10563 h 20000"/>
                  <a:gd name="T40" fmla="*/ 16586 w 20000"/>
                  <a:gd name="T41" fmla="*/ 11611 h 20000"/>
                  <a:gd name="T42" fmla="*/ 19642 w 20000"/>
                  <a:gd name="T43" fmla="*/ 12020 h 20000"/>
                  <a:gd name="T44" fmla="*/ 19642 w 20000"/>
                  <a:gd name="T45" fmla="*/ 14936 h 20000"/>
                  <a:gd name="T46" fmla="*/ 13741 w 20000"/>
                  <a:gd name="T47" fmla="*/ 17187 h 20000"/>
                  <a:gd name="T48" fmla="*/ 11675 w 20000"/>
                  <a:gd name="T49" fmla="*/ 19974 h 20000"/>
                  <a:gd name="T50" fmla="*/ 9947 w 20000"/>
                  <a:gd name="T51" fmla="*/ 17980 h 20000"/>
                  <a:gd name="T52" fmla="*/ 8830 w 20000"/>
                  <a:gd name="T53" fmla="*/ 18261 h 20000"/>
                  <a:gd name="T54" fmla="*/ 8746 w 20000"/>
                  <a:gd name="T55" fmla="*/ 19028 h 20000"/>
                  <a:gd name="T56" fmla="*/ 7629 w 20000"/>
                  <a:gd name="T57" fmla="*/ 18261 h 20000"/>
                  <a:gd name="T58" fmla="*/ 6238 w 20000"/>
                  <a:gd name="T59" fmla="*/ 15857 h 20000"/>
                  <a:gd name="T60" fmla="*/ 5037 w 20000"/>
                  <a:gd name="T61" fmla="*/ 14552 h 20000"/>
                  <a:gd name="T62" fmla="*/ 4489 w 20000"/>
                  <a:gd name="T63" fmla="*/ 12711 h 20000"/>
                  <a:gd name="T64" fmla="*/ 3604 w 20000"/>
                  <a:gd name="T65" fmla="*/ 10307 h 20000"/>
                  <a:gd name="T66" fmla="*/ 2508 w 20000"/>
                  <a:gd name="T67" fmla="*/ 9258 h 20000"/>
                  <a:gd name="T68" fmla="*/ 1981 w 20000"/>
                  <a:gd name="T69" fmla="*/ 7928 h 20000"/>
                  <a:gd name="T70" fmla="*/ 780 w 20000"/>
                  <a:gd name="T71" fmla="*/ 5422 h 20000"/>
                  <a:gd name="T72" fmla="*/ 0 w 20000"/>
                  <a:gd name="T73" fmla="*/ 5166 h 20000"/>
                  <a:gd name="T74" fmla="*/ 211 w 20000"/>
                  <a:gd name="T75" fmla="*/ 37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77" name="Freeform 159"/>
              <p:cNvSpPr>
                <a:spLocks/>
              </p:cNvSpPr>
              <p:nvPr/>
            </p:nvSpPr>
            <p:spPr bwMode="auto">
              <a:xfrm>
                <a:off x="7235825" y="4181475"/>
                <a:ext cx="63500" cy="112713"/>
              </a:xfrm>
              <a:custGeom>
                <a:avLst/>
                <a:gdLst>
                  <a:gd name="T0" fmla="*/ 8283 w 20000"/>
                  <a:gd name="T1" fmla="*/ 19887 h 20000"/>
                  <a:gd name="T2" fmla="*/ 5253 w 20000"/>
                  <a:gd name="T3" fmla="*/ 16836 h 20000"/>
                  <a:gd name="T4" fmla="*/ 3232 w 20000"/>
                  <a:gd name="T5" fmla="*/ 12203 h 20000"/>
                  <a:gd name="T6" fmla="*/ 0 w 20000"/>
                  <a:gd name="T7" fmla="*/ 8701 h 20000"/>
                  <a:gd name="T8" fmla="*/ 2020 w 20000"/>
                  <a:gd name="T9" fmla="*/ 8701 h 20000"/>
                  <a:gd name="T10" fmla="*/ 3232 w 20000"/>
                  <a:gd name="T11" fmla="*/ 4633 h 20000"/>
                  <a:gd name="T12" fmla="*/ 2020 w 20000"/>
                  <a:gd name="T13" fmla="*/ 4068 h 20000"/>
                  <a:gd name="T14" fmla="*/ 3232 w 20000"/>
                  <a:gd name="T15" fmla="*/ 2938 h 20000"/>
                  <a:gd name="T16" fmla="*/ 5253 w 20000"/>
                  <a:gd name="T17" fmla="*/ 1130 h 20000"/>
                  <a:gd name="T18" fmla="*/ 3232 w 20000"/>
                  <a:gd name="T19" fmla="*/ 0 h 20000"/>
                  <a:gd name="T20" fmla="*/ 11515 w 20000"/>
                  <a:gd name="T21" fmla="*/ 2938 h 20000"/>
                  <a:gd name="T22" fmla="*/ 11515 w 20000"/>
                  <a:gd name="T23" fmla="*/ 4068 h 20000"/>
                  <a:gd name="T24" fmla="*/ 15758 w 20000"/>
                  <a:gd name="T25" fmla="*/ 6441 h 20000"/>
                  <a:gd name="T26" fmla="*/ 19798 w 20000"/>
                  <a:gd name="T27" fmla="*/ 11751 h 20000"/>
                  <a:gd name="T28" fmla="*/ 18586 w 20000"/>
                  <a:gd name="T29" fmla="*/ 16836 h 20000"/>
                  <a:gd name="T30" fmla="*/ 8283 w 20000"/>
                  <a:gd name="T31" fmla="*/ 198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78" name="Freeform 158"/>
              <p:cNvSpPr>
                <a:spLocks/>
              </p:cNvSpPr>
              <p:nvPr/>
            </p:nvSpPr>
            <p:spPr bwMode="auto">
              <a:xfrm>
                <a:off x="5959475" y="3336925"/>
                <a:ext cx="177800" cy="161925"/>
              </a:xfrm>
              <a:custGeom>
                <a:avLst/>
                <a:gdLst>
                  <a:gd name="T0" fmla="*/ 783 w 20000"/>
                  <a:gd name="T1" fmla="*/ 5276 h 20000"/>
                  <a:gd name="T2" fmla="*/ 1139 w 20000"/>
                  <a:gd name="T3" fmla="*/ 6063 h 20000"/>
                  <a:gd name="T4" fmla="*/ 2633 w 20000"/>
                  <a:gd name="T5" fmla="*/ 5276 h 20000"/>
                  <a:gd name="T6" fmla="*/ 2918 w 20000"/>
                  <a:gd name="T7" fmla="*/ 4882 h 20000"/>
                  <a:gd name="T8" fmla="*/ 2918 w 20000"/>
                  <a:gd name="T9" fmla="*/ 4016 h 20000"/>
                  <a:gd name="T10" fmla="*/ 2918 w 20000"/>
                  <a:gd name="T11" fmla="*/ 2047 h 20000"/>
                  <a:gd name="T12" fmla="*/ 3701 w 20000"/>
                  <a:gd name="T13" fmla="*/ 2047 h 20000"/>
                  <a:gd name="T14" fmla="*/ 4413 w 20000"/>
                  <a:gd name="T15" fmla="*/ 2835 h 20000"/>
                  <a:gd name="T16" fmla="*/ 5979 w 20000"/>
                  <a:gd name="T17" fmla="*/ 2835 h 20000"/>
                  <a:gd name="T18" fmla="*/ 7758 w 20000"/>
                  <a:gd name="T19" fmla="*/ 2047 h 20000"/>
                  <a:gd name="T20" fmla="*/ 10320 w 20000"/>
                  <a:gd name="T21" fmla="*/ 2835 h 20000"/>
                  <a:gd name="T22" fmla="*/ 12527 w 20000"/>
                  <a:gd name="T23" fmla="*/ 2835 h 20000"/>
                  <a:gd name="T24" fmla="*/ 15160 w 20000"/>
                  <a:gd name="T25" fmla="*/ 787 h 20000"/>
                  <a:gd name="T26" fmla="*/ 16584 w 20000"/>
                  <a:gd name="T27" fmla="*/ 787 h 20000"/>
                  <a:gd name="T28" fmla="*/ 18078 w 20000"/>
                  <a:gd name="T29" fmla="*/ 787 h 20000"/>
                  <a:gd name="T30" fmla="*/ 19217 w 20000"/>
                  <a:gd name="T31" fmla="*/ 0 h 20000"/>
                  <a:gd name="T32" fmla="*/ 19929 w 20000"/>
                  <a:gd name="T33" fmla="*/ 787 h 20000"/>
                  <a:gd name="T34" fmla="*/ 19217 w 20000"/>
                  <a:gd name="T35" fmla="*/ 2047 h 20000"/>
                  <a:gd name="T36" fmla="*/ 17367 w 20000"/>
                  <a:gd name="T37" fmla="*/ 3228 h 20000"/>
                  <a:gd name="T38" fmla="*/ 17367 w 20000"/>
                  <a:gd name="T39" fmla="*/ 4882 h 20000"/>
                  <a:gd name="T40" fmla="*/ 17367 w 20000"/>
                  <a:gd name="T41" fmla="*/ 6457 h 20000"/>
                  <a:gd name="T42" fmla="*/ 17367 w 20000"/>
                  <a:gd name="T43" fmla="*/ 9370 h 20000"/>
                  <a:gd name="T44" fmla="*/ 16584 w 20000"/>
                  <a:gd name="T45" fmla="*/ 11417 h 20000"/>
                  <a:gd name="T46" fmla="*/ 14448 w 20000"/>
                  <a:gd name="T47" fmla="*/ 13386 h 20000"/>
                  <a:gd name="T48" fmla="*/ 10320 w 20000"/>
                  <a:gd name="T49" fmla="*/ 15906 h 20000"/>
                  <a:gd name="T50" fmla="*/ 7402 w 20000"/>
                  <a:gd name="T51" fmla="*/ 18346 h 20000"/>
                  <a:gd name="T52" fmla="*/ 4413 w 20000"/>
                  <a:gd name="T53" fmla="*/ 19921 h 20000"/>
                  <a:gd name="T54" fmla="*/ 2918 w 20000"/>
                  <a:gd name="T55" fmla="*/ 19921 h 20000"/>
                  <a:gd name="T56" fmla="*/ 2633 w 20000"/>
                  <a:gd name="T57" fmla="*/ 19921 h 20000"/>
                  <a:gd name="T58" fmla="*/ 1922 w 20000"/>
                  <a:gd name="T59" fmla="*/ 19134 h 20000"/>
                  <a:gd name="T60" fmla="*/ 0 w 20000"/>
                  <a:gd name="T61" fmla="*/ 19134 h 20000"/>
                  <a:gd name="T62" fmla="*/ 1139 w 20000"/>
                  <a:gd name="T63" fmla="*/ 17087 h 20000"/>
                  <a:gd name="T64" fmla="*/ 1139 w 20000"/>
                  <a:gd name="T65" fmla="*/ 16693 h 20000"/>
                  <a:gd name="T66" fmla="*/ 1922 w 20000"/>
                  <a:gd name="T67" fmla="*/ 15118 h 20000"/>
                  <a:gd name="T68" fmla="*/ 1922 w 20000"/>
                  <a:gd name="T69" fmla="*/ 14646 h 20000"/>
                  <a:gd name="T70" fmla="*/ 2918 w 20000"/>
                  <a:gd name="T71" fmla="*/ 13386 h 20000"/>
                  <a:gd name="T72" fmla="*/ 2918 w 20000"/>
                  <a:gd name="T73" fmla="*/ 11732 h 20000"/>
                  <a:gd name="T74" fmla="*/ 2918 w 20000"/>
                  <a:gd name="T75" fmla="*/ 10630 h 20000"/>
                  <a:gd name="T76" fmla="*/ 783 w 20000"/>
                  <a:gd name="T77" fmla="*/ 11417 h 20000"/>
                  <a:gd name="T78" fmla="*/ 783 w 20000"/>
                  <a:gd name="T79" fmla="*/ 9764 h 20000"/>
                  <a:gd name="T80" fmla="*/ 783 w 20000"/>
                  <a:gd name="T81" fmla="*/ 8504 h 20000"/>
                  <a:gd name="T82" fmla="*/ 0 w 20000"/>
                  <a:gd name="T83" fmla="*/ 7244 h 20000"/>
                  <a:gd name="T84" fmla="*/ 783 w 20000"/>
                  <a:gd name="T85" fmla="*/ 52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79" name="Freeform 157"/>
              <p:cNvSpPr>
                <a:spLocks/>
              </p:cNvSpPr>
              <p:nvPr/>
            </p:nvSpPr>
            <p:spPr bwMode="auto">
              <a:xfrm>
                <a:off x="7724775" y="3852863"/>
                <a:ext cx="234950" cy="447675"/>
              </a:xfrm>
              <a:custGeom>
                <a:avLst/>
                <a:gdLst>
                  <a:gd name="T0" fmla="*/ 5908 w 20000"/>
                  <a:gd name="T1" fmla="*/ 455 h 20000"/>
                  <a:gd name="T2" fmla="*/ 7317 w 20000"/>
                  <a:gd name="T3" fmla="*/ 739 h 20000"/>
                  <a:gd name="T4" fmla="*/ 7317 w 20000"/>
                  <a:gd name="T5" fmla="*/ 1449 h 20000"/>
                  <a:gd name="T6" fmla="*/ 8401 w 20000"/>
                  <a:gd name="T7" fmla="*/ 1619 h 20000"/>
                  <a:gd name="T8" fmla="*/ 8401 w 20000"/>
                  <a:gd name="T9" fmla="*/ 2784 h 20000"/>
                  <a:gd name="T10" fmla="*/ 8997 w 20000"/>
                  <a:gd name="T11" fmla="*/ 3949 h 20000"/>
                  <a:gd name="T12" fmla="*/ 10407 w 20000"/>
                  <a:gd name="T13" fmla="*/ 3523 h 20000"/>
                  <a:gd name="T14" fmla="*/ 12087 w 20000"/>
                  <a:gd name="T15" fmla="*/ 3523 h 20000"/>
                  <a:gd name="T16" fmla="*/ 13496 w 20000"/>
                  <a:gd name="T17" fmla="*/ 3352 h 20000"/>
                  <a:gd name="T18" fmla="*/ 15447 w 20000"/>
                  <a:gd name="T19" fmla="*/ 3068 h 20000"/>
                  <a:gd name="T20" fmla="*/ 17724 w 20000"/>
                  <a:gd name="T21" fmla="*/ 4545 h 20000"/>
                  <a:gd name="T22" fmla="*/ 17940 w 20000"/>
                  <a:gd name="T23" fmla="*/ 5284 h 20000"/>
                  <a:gd name="T24" fmla="*/ 19404 w 20000"/>
                  <a:gd name="T25" fmla="*/ 6165 h 20000"/>
                  <a:gd name="T26" fmla="*/ 19946 w 20000"/>
                  <a:gd name="T27" fmla="*/ 6619 h 20000"/>
                  <a:gd name="T28" fmla="*/ 19946 w 20000"/>
                  <a:gd name="T29" fmla="*/ 8068 h 20000"/>
                  <a:gd name="T30" fmla="*/ 19079 w 20000"/>
                  <a:gd name="T31" fmla="*/ 8523 h 20000"/>
                  <a:gd name="T32" fmla="*/ 17724 w 20000"/>
                  <a:gd name="T33" fmla="*/ 8523 h 20000"/>
                  <a:gd name="T34" fmla="*/ 14038 w 20000"/>
                  <a:gd name="T35" fmla="*/ 8523 h 20000"/>
                  <a:gd name="T36" fmla="*/ 12629 w 20000"/>
                  <a:gd name="T37" fmla="*/ 9972 h 20000"/>
                  <a:gd name="T38" fmla="*/ 14309 w 20000"/>
                  <a:gd name="T39" fmla="*/ 12017 h 20000"/>
                  <a:gd name="T40" fmla="*/ 11220 w 20000"/>
                  <a:gd name="T41" fmla="*/ 10852 h 20000"/>
                  <a:gd name="T42" fmla="*/ 9539 w 20000"/>
                  <a:gd name="T43" fmla="*/ 9688 h 20000"/>
                  <a:gd name="T44" fmla="*/ 7317 w 20000"/>
                  <a:gd name="T45" fmla="*/ 10852 h 20000"/>
                  <a:gd name="T46" fmla="*/ 6179 w 20000"/>
                  <a:gd name="T47" fmla="*/ 12614 h 20000"/>
                  <a:gd name="T48" fmla="*/ 5312 w 20000"/>
                  <a:gd name="T49" fmla="*/ 14233 h 20000"/>
                  <a:gd name="T50" fmla="*/ 7317 w 20000"/>
                  <a:gd name="T51" fmla="*/ 15398 h 20000"/>
                  <a:gd name="T52" fmla="*/ 8130 w 20000"/>
                  <a:gd name="T53" fmla="*/ 16307 h 20000"/>
                  <a:gd name="T54" fmla="*/ 10407 w 20000"/>
                  <a:gd name="T55" fmla="*/ 18523 h 20000"/>
                  <a:gd name="T56" fmla="*/ 12629 w 20000"/>
                  <a:gd name="T57" fmla="*/ 19375 h 20000"/>
                  <a:gd name="T58" fmla="*/ 11762 w 20000"/>
                  <a:gd name="T59" fmla="*/ 19688 h 20000"/>
                  <a:gd name="T60" fmla="*/ 10949 w 20000"/>
                  <a:gd name="T61" fmla="*/ 19972 h 20000"/>
                  <a:gd name="T62" fmla="*/ 10407 w 20000"/>
                  <a:gd name="T63" fmla="*/ 19375 h 20000"/>
                  <a:gd name="T64" fmla="*/ 8130 w 20000"/>
                  <a:gd name="T65" fmla="*/ 18920 h 20000"/>
                  <a:gd name="T66" fmla="*/ 6179 w 20000"/>
                  <a:gd name="T67" fmla="*/ 17756 h 20000"/>
                  <a:gd name="T68" fmla="*/ 4444 w 20000"/>
                  <a:gd name="T69" fmla="*/ 16307 h 20000"/>
                  <a:gd name="T70" fmla="*/ 3902 w 20000"/>
                  <a:gd name="T71" fmla="*/ 17017 h 20000"/>
                  <a:gd name="T72" fmla="*/ 3089 w 20000"/>
                  <a:gd name="T73" fmla="*/ 15852 h 20000"/>
                  <a:gd name="T74" fmla="*/ 3902 w 20000"/>
                  <a:gd name="T75" fmla="*/ 14517 h 20000"/>
                  <a:gd name="T76" fmla="*/ 4444 w 20000"/>
                  <a:gd name="T77" fmla="*/ 13949 h 20000"/>
                  <a:gd name="T78" fmla="*/ 5312 w 20000"/>
                  <a:gd name="T79" fmla="*/ 12330 h 20000"/>
                  <a:gd name="T80" fmla="*/ 5095 w 20000"/>
                  <a:gd name="T81" fmla="*/ 10114 h 20000"/>
                  <a:gd name="T82" fmla="*/ 2547 w 20000"/>
                  <a:gd name="T83" fmla="*/ 8068 h 20000"/>
                  <a:gd name="T84" fmla="*/ 3089 w 20000"/>
                  <a:gd name="T85" fmla="*/ 7017 h 20000"/>
                  <a:gd name="T86" fmla="*/ 3631 w 20000"/>
                  <a:gd name="T87" fmla="*/ 6165 h 20000"/>
                  <a:gd name="T88" fmla="*/ 2547 w 20000"/>
                  <a:gd name="T89" fmla="*/ 4972 h 20000"/>
                  <a:gd name="T90" fmla="*/ 325 w 20000"/>
                  <a:gd name="T91" fmla="*/ 3068 h 20000"/>
                  <a:gd name="T92" fmla="*/ 0 w 20000"/>
                  <a:gd name="T93" fmla="*/ 2784 h 20000"/>
                  <a:gd name="T94" fmla="*/ 325 w 20000"/>
                  <a:gd name="T95" fmla="*/ 1903 h 20000"/>
                  <a:gd name="T96" fmla="*/ 1409 w 20000"/>
                  <a:gd name="T97" fmla="*/ 1165 h 20000"/>
                  <a:gd name="T98" fmla="*/ 3089 w 20000"/>
                  <a:gd name="T99" fmla="*/ 455 h 20000"/>
                  <a:gd name="T100" fmla="*/ 4444 w 20000"/>
                  <a:gd name="T101" fmla="*/ 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80" name="Freeform 156"/>
              <p:cNvSpPr>
                <a:spLocks/>
              </p:cNvSpPr>
              <p:nvPr/>
            </p:nvSpPr>
            <p:spPr bwMode="auto">
              <a:xfrm>
                <a:off x="6413500" y="3689350"/>
                <a:ext cx="142875" cy="115888"/>
              </a:xfrm>
              <a:custGeom>
                <a:avLst/>
                <a:gdLst>
                  <a:gd name="T0" fmla="*/ 0 w 20000"/>
                  <a:gd name="T1" fmla="*/ 9121 h 20000"/>
                  <a:gd name="T2" fmla="*/ 536 w 20000"/>
                  <a:gd name="T3" fmla="*/ 8022 h 20000"/>
                  <a:gd name="T4" fmla="*/ 536 w 20000"/>
                  <a:gd name="T5" fmla="*/ 10220 h 20000"/>
                  <a:gd name="T6" fmla="*/ 1429 w 20000"/>
                  <a:gd name="T7" fmla="*/ 10769 h 20000"/>
                  <a:gd name="T8" fmla="*/ 1875 w 20000"/>
                  <a:gd name="T9" fmla="*/ 11868 h 20000"/>
                  <a:gd name="T10" fmla="*/ 4196 w 20000"/>
                  <a:gd name="T11" fmla="*/ 11868 h 20000"/>
                  <a:gd name="T12" fmla="*/ 5179 w 20000"/>
                  <a:gd name="T13" fmla="*/ 10769 h 20000"/>
                  <a:gd name="T14" fmla="*/ 9732 w 20000"/>
                  <a:gd name="T15" fmla="*/ 10769 h 20000"/>
                  <a:gd name="T16" fmla="*/ 11607 w 20000"/>
                  <a:gd name="T17" fmla="*/ 10220 h 20000"/>
                  <a:gd name="T18" fmla="*/ 13393 w 20000"/>
                  <a:gd name="T19" fmla="*/ 8022 h 20000"/>
                  <a:gd name="T20" fmla="*/ 15714 w 20000"/>
                  <a:gd name="T21" fmla="*/ 4505 h 20000"/>
                  <a:gd name="T22" fmla="*/ 17589 w 20000"/>
                  <a:gd name="T23" fmla="*/ 1648 h 20000"/>
                  <a:gd name="T24" fmla="*/ 18482 w 20000"/>
                  <a:gd name="T25" fmla="*/ 0 h 20000"/>
                  <a:gd name="T26" fmla="*/ 19464 w 20000"/>
                  <a:gd name="T27" fmla="*/ 1099 h 20000"/>
                  <a:gd name="T28" fmla="*/ 19464 w 20000"/>
                  <a:gd name="T29" fmla="*/ 2857 h 20000"/>
                  <a:gd name="T30" fmla="*/ 19464 w 20000"/>
                  <a:gd name="T31" fmla="*/ 5604 h 20000"/>
                  <a:gd name="T32" fmla="*/ 18482 w 20000"/>
                  <a:gd name="T33" fmla="*/ 5604 h 20000"/>
                  <a:gd name="T34" fmla="*/ 17589 w 20000"/>
                  <a:gd name="T35" fmla="*/ 6264 h 20000"/>
                  <a:gd name="T36" fmla="*/ 18482 w 20000"/>
                  <a:gd name="T37" fmla="*/ 10220 h 20000"/>
                  <a:gd name="T38" fmla="*/ 19464 w 20000"/>
                  <a:gd name="T39" fmla="*/ 10220 h 20000"/>
                  <a:gd name="T40" fmla="*/ 19911 w 20000"/>
                  <a:gd name="T41" fmla="*/ 11868 h 20000"/>
                  <a:gd name="T42" fmla="*/ 19464 w 20000"/>
                  <a:gd name="T43" fmla="*/ 11868 h 20000"/>
                  <a:gd name="T44" fmla="*/ 17589 w 20000"/>
                  <a:gd name="T45" fmla="*/ 11868 h 20000"/>
                  <a:gd name="T46" fmla="*/ 17589 w 20000"/>
                  <a:gd name="T47" fmla="*/ 13626 h 20000"/>
                  <a:gd name="T48" fmla="*/ 17143 w 20000"/>
                  <a:gd name="T49" fmla="*/ 15385 h 20000"/>
                  <a:gd name="T50" fmla="*/ 17143 w 20000"/>
                  <a:gd name="T51" fmla="*/ 19231 h 20000"/>
                  <a:gd name="T52" fmla="*/ 16250 w 20000"/>
                  <a:gd name="T53" fmla="*/ 19890 h 20000"/>
                  <a:gd name="T54" fmla="*/ 4196 w 20000"/>
                  <a:gd name="T55" fmla="*/ 17582 h 20000"/>
                  <a:gd name="T56" fmla="*/ 3750 w 20000"/>
                  <a:gd name="T57" fmla="*/ 15385 h 20000"/>
                  <a:gd name="T58" fmla="*/ 1875 w 20000"/>
                  <a:gd name="T59" fmla="*/ 12967 h 20000"/>
                  <a:gd name="T60" fmla="*/ 536 w 20000"/>
                  <a:gd name="T61" fmla="*/ 10769 h 20000"/>
                  <a:gd name="T62" fmla="*/ 0 w 20000"/>
                  <a:gd name="T63" fmla="*/ 91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81" name="Freeform 155"/>
              <p:cNvSpPr>
                <a:spLocks/>
              </p:cNvSpPr>
              <p:nvPr/>
            </p:nvSpPr>
            <p:spPr bwMode="auto">
              <a:xfrm>
                <a:off x="7847013" y="3763963"/>
                <a:ext cx="228600" cy="450850"/>
              </a:xfrm>
              <a:custGeom>
                <a:avLst/>
                <a:gdLst>
                  <a:gd name="T0" fmla="*/ 557 w 20000"/>
                  <a:gd name="T1" fmla="*/ 1155 h 20000"/>
                  <a:gd name="T2" fmla="*/ 1727 w 20000"/>
                  <a:gd name="T3" fmla="*/ 1155 h 20000"/>
                  <a:gd name="T4" fmla="*/ 3175 w 20000"/>
                  <a:gd name="T5" fmla="*/ 873 h 20000"/>
                  <a:gd name="T6" fmla="*/ 4624 w 20000"/>
                  <a:gd name="T7" fmla="*/ 873 h 20000"/>
                  <a:gd name="T8" fmla="*/ 6072 w 20000"/>
                  <a:gd name="T9" fmla="*/ 169 h 20000"/>
                  <a:gd name="T10" fmla="*/ 8412 w 20000"/>
                  <a:gd name="T11" fmla="*/ 451 h 20000"/>
                  <a:gd name="T12" fmla="*/ 11253 w 20000"/>
                  <a:gd name="T13" fmla="*/ 592 h 20000"/>
                  <a:gd name="T14" fmla="*/ 12646 w 20000"/>
                  <a:gd name="T15" fmla="*/ 2479 h 20000"/>
                  <a:gd name="T16" fmla="*/ 14429 w 20000"/>
                  <a:gd name="T17" fmla="*/ 2479 h 20000"/>
                  <a:gd name="T18" fmla="*/ 12981 w 20000"/>
                  <a:gd name="T19" fmla="*/ 2789 h 20000"/>
                  <a:gd name="T20" fmla="*/ 12089 w 20000"/>
                  <a:gd name="T21" fmla="*/ 3211 h 20000"/>
                  <a:gd name="T22" fmla="*/ 11253 w 20000"/>
                  <a:gd name="T23" fmla="*/ 4394 h 20000"/>
                  <a:gd name="T24" fmla="*/ 9805 w 20000"/>
                  <a:gd name="T25" fmla="*/ 4817 h 20000"/>
                  <a:gd name="T26" fmla="*/ 11253 w 20000"/>
                  <a:gd name="T27" fmla="*/ 7296 h 20000"/>
                  <a:gd name="T28" fmla="*/ 14429 w 20000"/>
                  <a:gd name="T29" fmla="*/ 9324 h 20000"/>
                  <a:gd name="T30" fmla="*/ 15877 w 20000"/>
                  <a:gd name="T31" fmla="*/ 9775 h 20000"/>
                  <a:gd name="T32" fmla="*/ 17604 w 20000"/>
                  <a:gd name="T33" fmla="*/ 10930 h 20000"/>
                  <a:gd name="T34" fmla="*/ 18217 w 20000"/>
                  <a:gd name="T35" fmla="*/ 11690 h 20000"/>
                  <a:gd name="T36" fmla="*/ 19610 w 20000"/>
                  <a:gd name="T37" fmla="*/ 14000 h 20000"/>
                  <a:gd name="T38" fmla="*/ 19610 w 20000"/>
                  <a:gd name="T39" fmla="*/ 14592 h 20000"/>
                  <a:gd name="T40" fmla="*/ 19944 w 20000"/>
                  <a:gd name="T41" fmla="*/ 15014 h 20000"/>
                  <a:gd name="T42" fmla="*/ 19944 w 20000"/>
                  <a:gd name="T43" fmla="*/ 15775 h 20000"/>
                  <a:gd name="T44" fmla="*/ 17604 w 20000"/>
                  <a:gd name="T45" fmla="*/ 16930 h 20000"/>
                  <a:gd name="T46" fmla="*/ 16156 w 20000"/>
                  <a:gd name="T47" fmla="*/ 17352 h 20000"/>
                  <a:gd name="T48" fmla="*/ 13538 w 20000"/>
                  <a:gd name="T49" fmla="*/ 18085 h 20000"/>
                  <a:gd name="T50" fmla="*/ 12089 w 20000"/>
                  <a:gd name="T51" fmla="*/ 18366 h 20000"/>
                  <a:gd name="T52" fmla="*/ 10696 w 20000"/>
                  <a:gd name="T53" fmla="*/ 19239 h 20000"/>
                  <a:gd name="T54" fmla="*/ 8969 w 20000"/>
                  <a:gd name="T55" fmla="*/ 18535 h 20000"/>
                  <a:gd name="T56" fmla="*/ 8969 w 20000"/>
                  <a:gd name="T57" fmla="*/ 17803 h 20000"/>
                  <a:gd name="T58" fmla="*/ 7744 w 20000"/>
                  <a:gd name="T59" fmla="*/ 17634 h 20000"/>
                  <a:gd name="T60" fmla="*/ 11532 w 20000"/>
                  <a:gd name="T61" fmla="*/ 16930 h 20000"/>
                  <a:gd name="T62" fmla="*/ 11253 w 20000"/>
                  <a:gd name="T63" fmla="*/ 15887 h 20000"/>
                  <a:gd name="T64" fmla="*/ 13538 w 20000"/>
                  <a:gd name="T65" fmla="*/ 15437 h 20000"/>
                  <a:gd name="T66" fmla="*/ 15265 w 20000"/>
                  <a:gd name="T67" fmla="*/ 15014 h 20000"/>
                  <a:gd name="T68" fmla="*/ 15042 w 20000"/>
                  <a:gd name="T69" fmla="*/ 12845 h 20000"/>
                  <a:gd name="T70" fmla="*/ 15042 w 20000"/>
                  <a:gd name="T71" fmla="*/ 11972 h 20000"/>
                  <a:gd name="T72" fmla="*/ 15042 w 20000"/>
                  <a:gd name="T73" fmla="*/ 10930 h 20000"/>
                  <a:gd name="T74" fmla="*/ 14429 w 20000"/>
                  <a:gd name="T75" fmla="*/ 10085 h 20000"/>
                  <a:gd name="T76" fmla="*/ 11532 w 20000"/>
                  <a:gd name="T77" fmla="*/ 8592 h 20000"/>
                  <a:gd name="T78" fmla="*/ 9248 w 20000"/>
                  <a:gd name="T79" fmla="*/ 7296 h 20000"/>
                  <a:gd name="T80" fmla="*/ 7744 w 20000"/>
                  <a:gd name="T81" fmla="*/ 6563 h 20000"/>
                  <a:gd name="T82" fmla="*/ 5237 w 20000"/>
                  <a:gd name="T83" fmla="*/ 5127 h 20000"/>
                  <a:gd name="T84" fmla="*/ 6908 w 20000"/>
                  <a:gd name="T85" fmla="*/ 5127 h 20000"/>
                  <a:gd name="T86" fmla="*/ 6630 w 20000"/>
                  <a:gd name="T87" fmla="*/ 3944 h 20000"/>
                  <a:gd name="T88" fmla="*/ 5460 w 20000"/>
                  <a:gd name="T89" fmla="*/ 3521 h 20000"/>
                  <a:gd name="T90" fmla="*/ 1727 w 20000"/>
                  <a:gd name="T91" fmla="*/ 3070 h 20000"/>
                  <a:gd name="T92" fmla="*/ 1727 w 20000"/>
                  <a:gd name="T93" fmla="*/ 2028 h 20000"/>
                  <a:gd name="T94" fmla="*/ 0 w 20000"/>
                  <a:gd name="T95" fmla="*/ 13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82" name="Freeform 154"/>
              <p:cNvSpPr>
                <a:spLocks/>
              </p:cNvSpPr>
              <p:nvPr/>
            </p:nvSpPr>
            <p:spPr bwMode="auto">
              <a:xfrm>
                <a:off x="2457450" y="4010025"/>
                <a:ext cx="66675" cy="41275"/>
              </a:xfrm>
              <a:custGeom>
                <a:avLst/>
                <a:gdLst>
                  <a:gd name="T0" fmla="*/ 0 w 20000"/>
                  <a:gd name="T1" fmla="*/ 11563 h 20000"/>
                  <a:gd name="T2" fmla="*/ 3048 w 20000"/>
                  <a:gd name="T3" fmla="*/ 6563 h 20000"/>
                  <a:gd name="T4" fmla="*/ 4952 w 20000"/>
                  <a:gd name="T5" fmla="*/ 0 h 20000"/>
                  <a:gd name="T6" fmla="*/ 11619 w 20000"/>
                  <a:gd name="T7" fmla="*/ 3438 h 20000"/>
                  <a:gd name="T8" fmla="*/ 17714 w 20000"/>
                  <a:gd name="T9" fmla="*/ 8438 h 20000"/>
                  <a:gd name="T10" fmla="*/ 19810 w 20000"/>
                  <a:gd name="T11" fmla="*/ 16563 h 20000"/>
                  <a:gd name="T12" fmla="*/ 15810 w 20000"/>
                  <a:gd name="T13" fmla="*/ 19688 h 20000"/>
                  <a:gd name="T14" fmla="*/ 6857 w 20000"/>
                  <a:gd name="T15" fmla="*/ 16563 h 20000"/>
                  <a:gd name="T16" fmla="*/ 0 w 20000"/>
                  <a:gd name="T17" fmla="*/ 1156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83" name="Freeform 153"/>
              <p:cNvSpPr>
                <a:spLocks/>
              </p:cNvSpPr>
              <p:nvPr/>
            </p:nvSpPr>
            <p:spPr bwMode="auto">
              <a:xfrm>
                <a:off x="8096250" y="4260850"/>
                <a:ext cx="266700" cy="187325"/>
              </a:xfrm>
              <a:custGeom>
                <a:avLst/>
                <a:gdLst>
                  <a:gd name="T0" fmla="*/ 9619 w 20000"/>
                  <a:gd name="T1" fmla="*/ 7365 h 20000"/>
                  <a:gd name="T2" fmla="*/ 9857 w 20000"/>
                  <a:gd name="T3" fmla="*/ 9797 h 20000"/>
                  <a:gd name="T4" fmla="*/ 10810 w 20000"/>
                  <a:gd name="T5" fmla="*/ 8716 h 20000"/>
                  <a:gd name="T6" fmla="*/ 11571 w 20000"/>
                  <a:gd name="T7" fmla="*/ 8716 h 20000"/>
                  <a:gd name="T8" fmla="*/ 10810 w 20000"/>
                  <a:gd name="T9" fmla="*/ 7365 h 20000"/>
                  <a:gd name="T10" fmla="*/ 11095 w 20000"/>
                  <a:gd name="T11" fmla="*/ 6959 h 20000"/>
                  <a:gd name="T12" fmla="*/ 11571 w 20000"/>
                  <a:gd name="T13" fmla="*/ 5270 h 20000"/>
                  <a:gd name="T14" fmla="*/ 12286 w 20000"/>
                  <a:gd name="T15" fmla="*/ 4595 h 20000"/>
                  <a:gd name="T16" fmla="*/ 12857 w 20000"/>
                  <a:gd name="T17" fmla="*/ 5270 h 20000"/>
                  <a:gd name="T18" fmla="*/ 13571 w 20000"/>
                  <a:gd name="T19" fmla="*/ 2500 h 20000"/>
                  <a:gd name="T20" fmla="*/ 14333 w 20000"/>
                  <a:gd name="T21" fmla="*/ 0 h 20000"/>
                  <a:gd name="T22" fmla="*/ 14810 w 20000"/>
                  <a:gd name="T23" fmla="*/ 743 h 20000"/>
                  <a:gd name="T24" fmla="*/ 14810 w 20000"/>
                  <a:gd name="T25" fmla="*/ 1757 h 20000"/>
                  <a:gd name="T26" fmla="*/ 15000 w 20000"/>
                  <a:gd name="T27" fmla="*/ 743 h 20000"/>
                  <a:gd name="T28" fmla="*/ 15524 w 20000"/>
                  <a:gd name="T29" fmla="*/ 743 h 20000"/>
                  <a:gd name="T30" fmla="*/ 15524 w 20000"/>
                  <a:gd name="T31" fmla="*/ 1757 h 20000"/>
                  <a:gd name="T32" fmla="*/ 16286 w 20000"/>
                  <a:gd name="T33" fmla="*/ 1757 h 20000"/>
                  <a:gd name="T34" fmla="*/ 16286 w 20000"/>
                  <a:gd name="T35" fmla="*/ 2770 h 20000"/>
                  <a:gd name="T36" fmla="*/ 16762 w 20000"/>
                  <a:gd name="T37" fmla="*/ 3514 h 20000"/>
                  <a:gd name="T38" fmla="*/ 17048 w 20000"/>
                  <a:gd name="T39" fmla="*/ 3514 h 20000"/>
                  <a:gd name="T40" fmla="*/ 17048 w 20000"/>
                  <a:gd name="T41" fmla="*/ 4189 h 20000"/>
                  <a:gd name="T42" fmla="*/ 16762 w 20000"/>
                  <a:gd name="T43" fmla="*/ 4595 h 20000"/>
                  <a:gd name="T44" fmla="*/ 17524 w 20000"/>
                  <a:gd name="T45" fmla="*/ 4595 h 20000"/>
                  <a:gd name="T46" fmla="*/ 18000 w 20000"/>
                  <a:gd name="T47" fmla="*/ 4189 h 20000"/>
                  <a:gd name="T48" fmla="*/ 19000 w 20000"/>
                  <a:gd name="T49" fmla="*/ 5270 h 20000"/>
                  <a:gd name="T50" fmla="*/ 19952 w 20000"/>
                  <a:gd name="T51" fmla="*/ 5270 h 20000"/>
                  <a:gd name="T52" fmla="*/ 19952 w 20000"/>
                  <a:gd name="T53" fmla="*/ 6284 h 20000"/>
                  <a:gd name="T54" fmla="*/ 19000 w 20000"/>
                  <a:gd name="T55" fmla="*/ 6284 h 20000"/>
                  <a:gd name="T56" fmla="*/ 18238 w 20000"/>
                  <a:gd name="T57" fmla="*/ 6959 h 20000"/>
                  <a:gd name="T58" fmla="*/ 18000 w 20000"/>
                  <a:gd name="T59" fmla="*/ 6959 h 20000"/>
                  <a:gd name="T60" fmla="*/ 17524 w 20000"/>
                  <a:gd name="T61" fmla="*/ 6959 h 20000"/>
                  <a:gd name="T62" fmla="*/ 18714 w 20000"/>
                  <a:gd name="T63" fmla="*/ 8716 h 20000"/>
                  <a:gd name="T64" fmla="*/ 17048 w 20000"/>
                  <a:gd name="T65" fmla="*/ 9122 h 20000"/>
                  <a:gd name="T66" fmla="*/ 16762 w 20000"/>
                  <a:gd name="T67" fmla="*/ 8716 h 20000"/>
                  <a:gd name="T68" fmla="*/ 16286 w 20000"/>
                  <a:gd name="T69" fmla="*/ 9122 h 20000"/>
                  <a:gd name="T70" fmla="*/ 16762 w 20000"/>
                  <a:gd name="T71" fmla="*/ 10135 h 20000"/>
                  <a:gd name="T72" fmla="*/ 13048 w 20000"/>
                  <a:gd name="T73" fmla="*/ 9797 h 20000"/>
                  <a:gd name="T74" fmla="*/ 12286 w 20000"/>
                  <a:gd name="T75" fmla="*/ 13311 h 20000"/>
                  <a:gd name="T76" fmla="*/ 11095 w 20000"/>
                  <a:gd name="T77" fmla="*/ 13581 h 20000"/>
                  <a:gd name="T78" fmla="*/ 10810 w 20000"/>
                  <a:gd name="T79" fmla="*/ 17162 h 20000"/>
                  <a:gd name="T80" fmla="*/ 8667 w 20000"/>
                  <a:gd name="T81" fmla="*/ 18851 h 20000"/>
                  <a:gd name="T82" fmla="*/ 6619 w 20000"/>
                  <a:gd name="T83" fmla="*/ 19932 h 20000"/>
                  <a:gd name="T84" fmla="*/ 3905 w 20000"/>
                  <a:gd name="T85" fmla="*/ 19257 h 20000"/>
                  <a:gd name="T86" fmla="*/ 2714 w 20000"/>
                  <a:gd name="T87" fmla="*/ 19257 h 20000"/>
                  <a:gd name="T88" fmla="*/ 476 w 20000"/>
                  <a:gd name="T89" fmla="*/ 18176 h 20000"/>
                  <a:gd name="T90" fmla="*/ 0 w 20000"/>
                  <a:gd name="T91" fmla="*/ 16419 h 20000"/>
                  <a:gd name="T92" fmla="*/ 1238 w 20000"/>
                  <a:gd name="T93" fmla="*/ 16419 h 20000"/>
                  <a:gd name="T94" fmla="*/ 1952 w 20000"/>
                  <a:gd name="T95" fmla="*/ 17162 h 20000"/>
                  <a:gd name="T96" fmla="*/ 2476 w 20000"/>
                  <a:gd name="T97" fmla="*/ 17162 h 20000"/>
                  <a:gd name="T98" fmla="*/ 2714 w 20000"/>
                  <a:gd name="T99" fmla="*/ 15405 h 20000"/>
                  <a:gd name="T100" fmla="*/ 3190 w 20000"/>
                  <a:gd name="T101" fmla="*/ 13581 h 20000"/>
                  <a:gd name="T102" fmla="*/ 4476 w 20000"/>
                  <a:gd name="T103" fmla="*/ 13311 h 20000"/>
                  <a:gd name="T104" fmla="*/ 6619 w 20000"/>
                  <a:gd name="T105" fmla="*/ 11892 h 20000"/>
                  <a:gd name="T106" fmla="*/ 9143 w 20000"/>
                  <a:gd name="T107" fmla="*/ 8041 h 20000"/>
                  <a:gd name="T108" fmla="*/ 9619 w 20000"/>
                  <a:gd name="T109" fmla="*/ 73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84" name="Freeform 152"/>
              <p:cNvSpPr>
                <a:spLocks/>
              </p:cNvSpPr>
              <p:nvPr/>
            </p:nvSpPr>
            <p:spPr bwMode="auto">
              <a:xfrm>
                <a:off x="7916863" y="4414838"/>
                <a:ext cx="17462" cy="17462"/>
              </a:xfrm>
              <a:custGeom>
                <a:avLst/>
                <a:gdLst>
                  <a:gd name="T0" fmla="*/ 19259 w 20000"/>
                  <a:gd name="T1" fmla="*/ 0 h 20000"/>
                  <a:gd name="T2" fmla="*/ 11111 w 20000"/>
                  <a:gd name="T3" fmla="*/ 11429 h 20000"/>
                  <a:gd name="T4" fmla="*/ 7407 w 20000"/>
                  <a:gd name="T5" fmla="*/ 19286 h 20000"/>
                  <a:gd name="T6" fmla="*/ 0 w 20000"/>
                  <a:gd name="T7" fmla="*/ 11429 h 20000"/>
                  <a:gd name="T8" fmla="*/ 0 w 20000"/>
                  <a:gd name="T9" fmla="*/ 7857 h 20000"/>
                  <a:gd name="T10" fmla="*/ 19259 w 20000"/>
                  <a:gd name="T11" fmla="*/ 0 h 20000"/>
                </a:gdLst>
                <a:ahLst/>
                <a:cxnLst>
                  <a:cxn ang="0">
                    <a:pos x="T0" y="T1"/>
                  </a:cxn>
                  <a:cxn ang="0">
                    <a:pos x="T2" y="T3"/>
                  </a:cxn>
                  <a:cxn ang="0">
                    <a:pos x="T4" y="T5"/>
                  </a:cxn>
                  <a:cxn ang="0">
                    <a:pos x="T6" y="T7"/>
                  </a:cxn>
                  <a:cxn ang="0">
                    <a:pos x="T8" y="T9"/>
                  </a:cxn>
                  <a:cxn ang="0">
                    <a:pos x="T10" y="T11"/>
                  </a:cxn>
                </a:cxnLst>
                <a:rect l="0" t="0" r="r" b="b"/>
                <a:pathLst>
                  <a:path w="20000" h="20000">
                    <a:moveTo>
                      <a:pt x="19259" y="0"/>
                    </a:moveTo>
                    <a:lnTo>
                      <a:pt x="11111" y="11429"/>
                    </a:lnTo>
                    <a:lnTo>
                      <a:pt x="7407" y="19286"/>
                    </a:lnTo>
                    <a:lnTo>
                      <a:pt x="0" y="11429"/>
                    </a:lnTo>
                    <a:lnTo>
                      <a:pt x="0" y="7857"/>
                    </a:lnTo>
                    <a:lnTo>
                      <a:pt x="1925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85" name="Freeform 151"/>
              <p:cNvSpPr>
                <a:spLocks/>
              </p:cNvSpPr>
              <p:nvPr/>
            </p:nvSpPr>
            <p:spPr bwMode="auto">
              <a:xfrm>
                <a:off x="6189663" y="3948113"/>
                <a:ext cx="122237" cy="138112"/>
              </a:xfrm>
              <a:custGeom>
                <a:avLst/>
                <a:gdLst>
                  <a:gd name="T0" fmla="*/ 3125 w 20000"/>
                  <a:gd name="T1" fmla="*/ 19908 h 20000"/>
                  <a:gd name="T2" fmla="*/ 2708 w 20000"/>
                  <a:gd name="T3" fmla="*/ 17523 h 20000"/>
                  <a:gd name="T4" fmla="*/ 1563 w 20000"/>
                  <a:gd name="T5" fmla="*/ 13303 h 20000"/>
                  <a:gd name="T6" fmla="*/ 0 w 20000"/>
                  <a:gd name="T7" fmla="*/ 8991 h 20000"/>
                  <a:gd name="T8" fmla="*/ 0 w 20000"/>
                  <a:gd name="T9" fmla="*/ 7156 h 20000"/>
                  <a:gd name="T10" fmla="*/ 0 w 20000"/>
                  <a:gd name="T11" fmla="*/ 5229 h 20000"/>
                  <a:gd name="T12" fmla="*/ 2708 w 20000"/>
                  <a:gd name="T13" fmla="*/ 3761 h 20000"/>
                  <a:gd name="T14" fmla="*/ 2708 w 20000"/>
                  <a:gd name="T15" fmla="*/ 1009 h 20000"/>
                  <a:gd name="T16" fmla="*/ 3125 w 20000"/>
                  <a:gd name="T17" fmla="*/ 1009 h 20000"/>
                  <a:gd name="T18" fmla="*/ 4792 w 20000"/>
                  <a:gd name="T19" fmla="*/ 1009 h 20000"/>
                  <a:gd name="T20" fmla="*/ 8646 w 20000"/>
                  <a:gd name="T21" fmla="*/ 0 h 20000"/>
                  <a:gd name="T22" fmla="*/ 17188 w 20000"/>
                  <a:gd name="T23" fmla="*/ 3761 h 20000"/>
                  <a:gd name="T24" fmla="*/ 17188 w 20000"/>
                  <a:gd name="T25" fmla="*/ 7156 h 20000"/>
                  <a:gd name="T26" fmla="*/ 19896 w 20000"/>
                  <a:gd name="T27" fmla="*/ 6239 h 20000"/>
                  <a:gd name="T28" fmla="*/ 18229 w 20000"/>
                  <a:gd name="T29" fmla="*/ 10000 h 20000"/>
                  <a:gd name="T30" fmla="*/ 15625 w 20000"/>
                  <a:gd name="T31" fmla="*/ 12385 h 20000"/>
                  <a:gd name="T32" fmla="*/ 15625 w 20000"/>
                  <a:gd name="T33" fmla="*/ 14679 h 20000"/>
                  <a:gd name="T34" fmla="*/ 18854 w 20000"/>
                  <a:gd name="T35" fmla="*/ 13303 h 20000"/>
                  <a:gd name="T36" fmla="*/ 18854 w 20000"/>
                  <a:gd name="T37" fmla="*/ 13761 h 20000"/>
                  <a:gd name="T38" fmla="*/ 16146 w 20000"/>
                  <a:gd name="T39" fmla="*/ 15229 h 20000"/>
                  <a:gd name="T40" fmla="*/ 12917 w 20000"/>
                  <a:gd name="T41" fmla="*/ 16147 h 20000"/>
                  <a:gd name="T42" fmla="*/ 3125 w 20000"/>
                  <a:gd name="T43"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86" name="Freeform 150"/>
              <p:cNvSpPr>
                <a:spLocks/>
              </p:cNvSpPr>
              <p:nvPr/>
            </p:nvSpPr>
            <p:spPr bwMode="auto">
              <a:xfrm>
                <a:off x="6208713" y="3905250"/>
                <a:ext cx="273050" cy="187325"/>
              </a:xfrm>
              <a:custGeom>
                <a:avLst/>
                <a:gdLst>
                  <a:gd name="T0" fmla="*/ 17587 w 20000"/>
                  <a:gd name="T1" fmla="*/ 0 h 20000"/>
                  <a:gd name="T2" fmla="*/ 19954 w 20000"/>
                  <a:gd name="T3" fmla="*/ 7297 h 20000"/>
                  <a:gd name="T4" fmla="*/ 18237 w 20000"/>
                  <a:gd name="T5" fmla="*/ 8378 h 20000"/>
                  <a:gd name="T6" fmla="*/ 18051 w 20000"/>
                  <a:gd name="T7" fmla="*/ 10135 h 20000"/>
                  <a:gd name="T8" fmla="*/ 18051 w 20000"/>
                  <a:gd name="T9" fmla="*/ 10811 h 20000"/>
                  <a:gd name="T10" fmla="*/ 12993 w 20000"/>
                  <a:gd name="T11" fmla="*/ 13581 h 20000"/>
                  <a:gd name="T12" fmla="*/ 11787 w 20000"/>
                  <a:gd name="T13" fmla="*/ 14257 h 20000"/>
                  <a:gd name="T14" fmla="*/ 10812 w 20000"/>
                  <a:gd name="T15" fmla="*/ 15743 h 20000"/>
                  <a:gd name="T16" fmla="*/ 9884 w 20000"/>
                  <a:gd name="T17" fmla="*/ 15743 h 20000"/>
                  <a:gd name="T18" fmla="*/ 9420 w 20000"/>
                  <a:gd name="T19" fmla="*/ 15743 h 20000"/>
                  <a:gd name="T20" fmla="*/ 7425 w 20000"/>
                  <a:gd name="T21" fmla="*/ 17432 h 20000"/>
                  <a:gd name="T22" fmla="*/ 4826 w 20000"/>
                  <a:gd name="T23" fmla="*/ 18108 h 20000"/>
                  <a:gd name="T24" fmla="*/ 3619 w 20000"/>
                  <a:gd name="T25" fmla="*/ 18514 h 20000"/>
                  <a:gd name="T26" fmla="*/ 3619 w 20000"/>
                  <a:gd name="T27" fmla="*/ 19932 h 20000"/>
                  <a:gd name="T28" fmla="*/ 2413 w 20000"/>
                  <a:gd name="T29" fmla="*/ 19932 h 20000"/>
                  <a:gd name="T30" fmla="*/ 742 w 20000"/>
                  <a:gd name="T31" fmla="*/ 19932 h 20000"/>
                  <a:gd name="T32" fmla="*/ 0 w 20000"/>
                  <a:gd name="T33" fmla="*/ 19189 h 20000"/>
                  <a:gd name="T34" fmla="*/ 4362 w 20000"/>
                  <a:gd name="T35" fmla="*/ 16419 h 20000"/>
                  <a:gd name="T36" fmla="*/ 5800 w 20000"/>
                  <a:gd name="T37" fmla="*/ 15743 h 20000"/>
                  <a:gd name="T38" fmla="*/ 6961 w 20000"/>
                  <a:gd name="T39" fmla="*/ 14662 h 20000"/>
                  <a:gd name="T40" fmla="*/ 6961 w 20000"/>
                  <a:gd name="T41" fmla="*/ 14257 h 20000"/>
                  <a:gd name="T42" fmla="*/ 5522 w 20000"/>
                  <a:gd name="T43" fmla="*/ 15338 h 20000"/>
                  <a:gd name="T44" fmla="*/ 5522 w 20000"/>
                  <a:gd name="T45" fmla="*/ 13581 h 20000"/>
                  <a:gd name="T46" fmla="*/ 6729 w 20000"/>
                  <a:gd name="T47" fmla="*/ 11892 h 20000"/>
                  <a:gd name="T48" fmla="*/ 7425 w 20000"/>
                  <a:gd name="T49" fmla="*/ 9122 h 20000"/>
                  <a:gd name="T50" fmla="*/ 10812 w 20000"/>
                  <a:gd name="T51" fmla="*/ 2432 h 20000"/>
                  <a:gd name="T52" fmla="*/ 17587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87" name="Freeform 149"/>
              <p:cNvSpPr>
                <a:spLocks/>
              </p:cNvSpPr>
              <p:nvPr/>
            </p:nvSpPr>
            <p:spPr bwMode="auto">
              <a:xfrm>
                <a:off x="8037513" y="3870325"/>
                <a:ext cx="66675" cy="60325"/>
              </a:xfrm>
              <a:custGeom>
                <a:avLst/>
                <a:gdLst>
                  <a:gd name="T0" fmla="*/ 7048 w 20000"/>
                  <a:gd name="T1" fmla="*/ 851 h 20000"/>
                  <a:gd name="T2" fmla="*/ 5143 w 20000"/>
                  <a:gd name="T3" fmla="*/ 851 h 20000"/>
                  <a:gd name="T4" fmla="*/ 5143 w 20000"/>
                  <a:gd name="T5" fmla="*/ 5532 h 20000"/>
                  <a:gd name="T6" fmla="*/ 0 w 20000"/>
                  <a:gd name="T7" fmla="*/ 8723 h 20000"/>
                  <a:gd name="T8" fmla="*/ 0 w 20000"/>
                  <a:gd name="T9" fmla="*/ 15532 h 20000"/>
                  <a:gd name="T10" fmla="*/ 8000 w 20000"/>
                  <a:gd name="T11" fmla="*/ 19787 h 20000"/>
                  <a:gd name="T12" fmla="*/ 11048 w 20000"/>
                  <a:gd name="T13" fmla="*/ 15532 h 20000"/>
                  <a:gd name="T14" fmla="*/ 16000 w 20000"/>
                  <a:gd name="T15" fmla="*/ 14255 h 20000"/>
                  <a:gd name="T16" fmla="*/ 16000 w 20000"/>
                  <a:gd name="T17" fmla="*/ 8723 h 20000"/>
                  <a:gd name="T18" fmla="*/ 19810 w 20000"/>
                  <a:gd name="T19" fmla="*/ 5532 h 20000"/>
                  <a:gd name="T20" fmla="*/ 19810 w 20000"/>
                  <a:gd name="T21" fmla="*/ 851 h 20000"/>
                  <a:gd name="T22" fmla="*/ 17905 w 20000"/>
                  <a:gd name="T23" fmla="*/ 0 h 20000"/>
                  <a:gd name="T24" fmla="*/ 16000 w 20000"/>
                  <a:gd name="T25" fmla="*/ 851 h 20000"/>
                  <a:gd name="T26" fmla="*/ 8000 w 20000"/>
                  <a:gd name="T27" fmla="*/ 851 h 20000"/>
                  <a:gd name="T28" fmla="*/ 7048 w 20000"/>
                  <a:gd name="T29" fmla="*/ 8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88" name="Freeform 148"/>
              <p:cNvSpPr>
                <a:spLocks/>
              </p:cNvSpPr>
              <p:nvPr/>
            </p:nvSpPr>
            <p:spPr bwMode="auto">
              <a:xfrm>
                <a:off x="7097713" y="4325938"/>
                <a:ext cx="11112" cy="11112"/>
              </a:xfrm>
              <a:custGeom>
                <a:avLst/>
                <a:gdLst>
                  <a:gd name="T0" fmla="*/ 11765 w 20000"/>
                  <a:gd name="T1" fmla="*/ 7059 h 20000"/>
                  <a:gd name="T2" fmla="*/ 18824 w 20000"/>
                  <a:gd name="T3" fmla="*/ 18824 h 20000"/>
                  <a:gd name="T4" fmla="*/ 11765 w 20000"/>
                  <a:gd name="T5" fmla="*/ 18824 h 20000"/>
                  <a:gd name="T6" fmla="*/ 0 w 20000"/>
                  <a:gd name="T7" fmla="*/ 18824 h 20000"/>
                  <a:gd name="T8" fmla="*/ 0 w 20000"/>
                  <a:gd name="T9" fmla="*/ 0 h 20000"/>
                  <a:gd name="T10" fmla="*/ 11765 w 20000"/>
                  <a:gd name="T11" fmla="*/ 0 h 20000"/>
                  <a:gd name="T12" fmla="*/ 11765 w 20000"/>
                  <a:gd name="T13" fmla="*/ 705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765" y="7059"/>
                    </a:moveTo>
                    <a:lnTo>
                      <a:pt x="18824" y="18824"/>
                    </a:lnTo>
                    <a:lnTo>
                      <a:pt x="11765" y="18824"/>
                    </a:lnTo>
                    <a:lnTo>
                      <a:pt x="0" y="18824"/>
                    </a:lnTo>
                    <a:lnTo>
                      <a:pt x="0" y="0"/>
                    </a:lnTo>
                    <a:lnTo>
                      <a:pt x="11765" y="0"/>
                    </a:lnTo>
                    <a:lnTo>
                      <a:pt x="11765" y="70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89" name="Freeform 147"/>
              <p:cNvSpPr>
                <a:spLocks/>
              </p:cNvSpPr>
              <p:nvPr/>
            </p:nvSpPr>
            <p:spPr bwMode="auto">
              <a:xfrm>
                <a:off x="6199188" y="2663825"/>
                <a:ext cx="1063625" cy="542925"/>
              </a:xfrm>
              <a:custGeom>
                <a:avLst/>
                <a:gdLst>
                  <a:gd name="T0" fmla="*/ 19916 w 20000"/>
                  <a:gd name="T1" fmla="*/ 8000 h 20000"/>
                  <a:gd name="T2" fmla="*/ 19379 w 20000"/>
                  <a:gd name="T3" fmla="*/ 8468 h 20000"/>
                  <a:gd name="T4" fmla="*/ 19379 w 20000"/>
                  <a:gd name="T5" fmla="*/ 10409 h 20000"/>
                  <a:gd name="T6" fmla="*/ 18184 w 20000"/>
                  <a:gd name="T7" fmla="*/ 12468 h 20000"/>
                  <a:gd name="T8" fmla="*/ 18184 w 20000"/>
                  <a:gd name="T9" fmla="*/ 13099 h 20000"/>
                  <a:gd name="T10" fmla="*/ 17085 w 20000"/>
                  <a:gd name="T11" fmla="*/ 13684 h 20000"/>
                  <a:gd name="T12" fmla="*/ 17814 w 20000"/>
                  <a:gd name="T13" fmla="*/ 15860 h 20000"/>
                  <a:gd name="T14" fmla="*/ 17324 w 20000"/>
                  <a:gd name="T15" fmla="*/ 17450 h 20000"/>
                  <a:gd name="T16" fmla="*/ 15102 w 20000"/>
                  <a:gd name="T17" fmla="*/ 16585 h 20000"/>
                  <a:gd name="T18" fmla="*/ 14421 w 20000"/>
                  <a:gd name="T19" fmla="*/ 16117 h 20000"/>
                  <a:gd name="T20" fmla="*/ 12318 w 20000"/>
                  <a:gd name="T21" fmla="*/ 18643 h 20000"/>
                  <a:gd name="T22" fmla="*/ 11828 w 20000"/>
                  <a:gd name="T23" fmla="*/ 19135 h 20000"/>
                  <a:gd name="T24" fmla="*/ 11195 w 20000"/>
                  <a:gd name="T25" fmla="*/ 19368 h 20000"/>
                  <a:gd name="T26" fmla="*/ 10394 w 20000"/>
                  <a:gd name="T27" fmla="*/ 18784 h 20000"/>
                  <a:gd name="T28" fmla="*/ 10096 w 20000"/>
                  <a:gd name="T29" fmla="*/ 17544 h 20000"/>
                  <a:gd name="T30" fmla="*/ 9606 w 20000"/>
                  <a:gd name="T31" fmla="*/ 16819 h 20000"/>
                  <a:gd name="T32" fmla="*/ 8172 w 20000"/>
                  <a:gd name="T33" fmla="*/ 16491 h 20000"/>
                  <a:gd name="T34" fmla="*/ 7121 w 20000"/>
                  <a:gd name="T35" fmla="*/ 15626 h 20000"/>
                  <a:gd name="T36" fmla="*/ 7312 w 20000"/>
                  <a:gd name="T37" fmla="*/ 14292 h 20000"/>
                  <a:gd name="T38" fmla="*/ 7431 w 20000"/>
                  <a:gd name="T39" fmla="*/ 12351 h 20000"/>
                  <a:gd name="T40" fmla="*/ 7180 w 20000"/>
                  <a:gd name="T41" fmla="*/ 12351 h 20000"/>
                  <a:gd name="T42" fmla="*/ 5508 w 20000"/>
                  <a:gd name="T43" fmla="*/ 13333 h 20000"/>
                  <a:gd name="T44" fmla="*/ 5209 w 20000"/>
                  <a:gd name="T45" fmla="*/ 16117 h 20000"/>
                  <a:gd name="T46" fmla="*/ 5209 w 20000"/>
                  <a:gd name="T47" fmla="*/ 19135 h 20000"/>
                  <a:gd name="T48" fmla="*/ 4277 w 20000"/>
                  <a:gd name="T49" fmla="*/ 18409 h 20000"/>
                  <a:gd name="T50" fmla="*/ 3524 w 20000"/>
                  <a:gd name="T51" fmla="*/ 19018 h 20000"/>
                  <a:gd name="T52" fmla="*/ 3524 w 20000"/>
                  <a:gd name="T53" fmla="*/ 19018 h 20000"/>
                  <a:gd name="T54" fmla="*/ 3524 w 20000"/>
                  <a:gd name="T55" fmla="*/ 17544 h 20000"/>
                  <a:gd name="T56" fmla="*/ 2915 w 20000"/>
                  <a:gd name="T57" fmla="*/ 17450 h 20000"/>
                  <a:gd name="T58" fmla="*/ 2234 w 20000"/>
                  <a:gd name="T59" fmla="*/ 15485 h 20000"/>
                  <a:gd name="T60" fmla="*/ 2796 w 20000"/>
                  <a:gd name="T61" fmla="*/ 15485 h 20000"/>
                  <a:gd name="T62" fmla="*/ 2724 w 20000"/>
                  <a:gd name="T63" fmla="*/ 14526 h 20000"/>
                  <a:gd name="T64" fmla="*/ 3405 w 20000"/>
                  <a:gd name="T65" fmla="*/ 13918 h 20000"/>
                  <a:gd name="T66" fmla="*/ 2915 w 20000"/>
                  <a:gd name="T67" fmla="*/ 12351 h 20000"/>
                  <a:gd name="T68" fmla="*/ 2234 w 20000"/>
                  <a:gd name="T69" fmla="*/ 12094 h 20000"/>
                  <a:gd name="T70" fmla="*/ 1613 w 20000"/>
                  <a:gd name="T71" fmla="*/ 12959 h 20000"/>
                  <a:gd name="T72" fmla="*/ 502 w 20000"/>
                  <a:gd name="T73" fmla="*/ 9567 h 20000"/>
                  <a:gd name="T74" fmla="*/ 621 w 20000"/>
                  <a:gd name="T75" fmla="*/ 6058 h 20000"/>
                  <a:gd name="T76" fmla="*/ 2915 w 20000"/>
                  <a:gd name="T77" fmla="*/ 6316 h 20000"/>
                  <a:gd name="T78" fmla="*/ 5818 w 20000"/>
                  <a:gd name="T79" fmla="*/ 5310 h 20000"/>
                  <a:gd name="T80" fmla="*/ 8411 w 20000"/>
                  <a:gd name="T81" fmla="*/ 608 h 20000"/>
                  <a:gd name="T82" fmla="*/ 11326 w 20000"/>
                  <a:gd name="T83" fmla="*/ 0 h 20000"/>
                  <a:gd name="T84" fmla="*/ 13978 w 20000"/>
                  <a:gd name="T85" fmla="*/ 1333 h 20000"/>
                  <a:gd name="T86" fmla="*/ 16762 w 20000"/>
                  <a:gd name="T87" fmla="*/ 5684 h 20000"/>
                  <a:gd name="T88" fmla="*/ 19116 w 20000"/>
                  <a:gd name="T89" fmla="*/ 6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90" name="Freeform 146"/>
              <p:cNvSpPr>
                <a:spLocks/>
              </p:cNvSpPr>
              <p:nvPr/>
            </p:nvSpPr>
            <p:spPr bwMode="auto">
              <a:xfrm>
                <a:off x="6873875" y="3100388"/>
                <a:ext cx="266700" cy="141287"/>
              </a:xfrm>
              <a:custGeom>
                <a:avLst/>
                <a:gdLst>
                  <a:gd name="T0" fmla="*/ 19952 w 20000"/>
                  <a:gd name="T1" fmla="*/ 5471 h 20000"/>
                  <a:gd name="T2" fmla="*/ 16762 w 20000"/>
                  <a:gd name="T3" fmla="*/ 8789 h 20000"/>
                  <a:gd name="T4" fmla="*/ 16000 w 20000"/>
                  <a:gd name="T5" fmla="*/ 11121 h 20000"/>
                  <a:gd name="T6" fmla="*/ 13524 w 20000"/>
                  <a:gd name="T7" fmla="*/ 11570 h 20000"/>
                  <a:gd name="T8" fmla="*/ 13333 w 20000"/>
                  <a:gd name="T9" fmla="*/ 13901 h 20000"/>
                  <a:gd name="T10" fmla="*/ 11571 w 20000"/>
                  <a:gd name="T11" fmla="*/ 14798 h 20000"/>
                  <a:gd name="T12" fmla="*/ 11095 w 20000"/>
                  <a:gd name="T13" fmla="*/ 13901 h 20000"/>
                  <a:gd name="T14" fmla="*/ 10095 w 20000"/>
                  <a:gd name="T15" fmla="*/ 14798 h 20000"/>
                  <a:gd name="T16" fmla="*/ 8095 w 20000"/>
                  <a:gd name="T17" fmla="*/ 17130 h 20000"/>
                  <a:gd name="T18" fmla="*/ 8381 w 20000"/>
                  <a:gd name="T19" fmla="*/ 19910 h 20000"/>
                  <a:gd name="T20" fmla="*/ 7619 w 20000"/>
                  <a:gd name="T21" fmla="*/ 19910 h 20000"/>
                  <a:gd name="T22" fmla="*/ 1238 w 20000"/>
                  <a:gd name="T23" fmla="*/ 16233 h 20000"/>
                  <a:gd name="T24" fmla="*/ 2952 w 20000"/>
                  <a:gd name="T25" fmla="*/ 16233 h 20000"/>
                  <a:gd name="T26" fmla="*/ 3714 w 20000"/>
                  <a:gd name="T27" fmla="*/ 14798 h 20000"/>
                  <a:gd name="T28" fmla="*/ 5667 w 20000"/>
                  <a:gd name="T29" fmla="*/ 11570 h 20000"/>
                  <a:gd name="T30" fmla="*/ 4381 w 20000"/>
                  <a:gd name="T31" fmla="*/ 11570 h 20000"/>
                  <a:gd name="T32" fmla="*/ 1952 w 20000"/>
                  <a:gd name="T33" fmla="*/ 9686 h 20000"/>
                  <a:gd name="T34" fmla="*/ 0 w 20000"/>
                  <a:gd name="T35" fmla="*/ 9686 h 20000"/>
                  <a:gd name="T36" fmla="*/ 1238 w 20000"/>
                  <a:gd name="T37" fmla="*/ 5471 h 20000"/>
                  <a:gd name="T38" fmla="*/ 6905 w 20000"/>
                  <a:gd name="T39" fmla="*/ 0 h 20000"/>
                  <a:gd name="T40" fmla="*/ 9619 w 20000"/>
                  <a:gd name="T41" fmla="*/ 359 h 20000"/>
                  <a:gd name="T42" fmla="*/ 9619 w 20000"/>
                  <a:gd name="T43" fmla="*/ 1794 h 20000"/>
                  <a:gd name="T44" fmla="*/ 18476 w 20000"/>
                  <a:gd name="T45" fmla="*/ 3677 h 20000"/>
                  <a:gd name="T46" fmla="*/ 18476 w 20000"/>
                  <a:gd name="T47" fmla="*/ 5112 h 20000"/>
                  <a:gd name="T48" fmla="*/ 19952 w 20000"/>
                  <a:gd name="T49" fmla="*/ 54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91" name="Freeform 145"/>
              <p:cNvSpPr>
                <a:spLocks/>
              </p:cNvSpPr>
              <p:nvPr/>
            </p:nvSpPr>
            <p:spPr bwMode="auto">
              <a:xfrm>
                <a:off x="6477000" y="3019425"/>
                <a:ext cx="474663" cy="309563"/>
              </a:xfrm>
              <a:custGeom>
                <a:avLst/>
                <a:gdLst>
                  <a:gd name="T0" fmla="*/ 12477 w 20000"/>
                  <a:gd name="T1" fmla="*/ 19548 h 20000"/>
                  <a:gd name="T2" fmla="*/ 12477 w 20000"/>
                  <a:gd name="T3" fmla="*/ 17823 h 20000"/>
                  <a:gd name="T4" fmla="*/ 8461 w 20000"/>
                  <a:gd name="T5" fmla="*/ 14251 h 20000"/>
                  <a:gd name="T6" fmla="*/ 7604 w 20000"/>
                  <a:gd name="T7" fmla="*/ 13347 h 20000"/>
                  <a:gd name="T8" fmla="*/ 6078 w 20000"/>
                  <a:gd name="T9" fmla="*/ 11663 h 20000"/>
                  <a:gd name="T10" fmla="*/ 5408 w 20000"/>
                  <a:gd name="T11" fmla="*/ 9733 h 20000"/>
                  <a:gd name="T12" fmla="*/ 3722 w 20000"/>
                  <a:gd name="T13" fmla="*/ 8706 h 20000"/>
                  <a:gd name="T14" fmla="*/ 2624 w 20000"/>
                  <a:gd name="T15" fmla="*/ 7023 h 20000"/>
                  <a:gd name="T16" fmla="*/ 2490 w 20000"/>
                  <a:gd name="T17" fmla="*/ 4846 h 20000"/>
                  <a:gd name="T18" fmla="*/ 1526 w 20000"/>
                  <a:gd name="T19" fmla="*/ 7023 h 20000"/>
                  <a:gd name="T20" fmla="*/ 696 w 20000"/>
                  <a:gd name="T21" fmla="*/ 10390 h 20000"/>
                  <a:gd name="T22" fmla="*/ 0 w 20000"/>
                  <a:gd name="T23" fmla="*/ 7844 h 20000"/>
                  <a:gd name="T24" fmla="*/ 0 w 20000"/>
                  <a:gd name="T25" fmla="*/ 2094 h 20000"/>
                  <a:gd name="T26" fmla="*/ 2222 w 20000"/>
                  <a:gd name="T27" fmla="*/ 0 h 20000"/>
                  <a:gd name="T28" fmla="*/ 2490 w 20000"/>
                  <a:gd name="T29" fmla="*/ 4230 h 20000"/>
                  <a:gd name="T30" fmla="*/ 3588 w 20000"/>
                  <a:gd name="T31" fmla="*/ 4846 h 20000"/>
                  <a:gd name="T32" fmla="*/ 5141 w 20000"/>
                  <a:gd name="T33" fmla="*/ 4846 h 20000"/>
                  <a:gd name="T34" fmla="*/ 9130 w 20000"/>
                  <a:gd name="T35" fmla="*/ 6119 h 20000"/>
                  <a:gd name="T36" fmla="*/ 9853 w 20000"/>
                  <a:gd name="T37" fmla="*/ 7844 h 20000"/>
                  <a:gd name="T38" fmla="*/ 10549 w 20000"/>
                  <a:gd name="T39" fmla="*/ 9322 h 20000"/>
                  <a:gd name="T40" fmla="*/ 14137 w 20000"/>
                  <a:gd name="T41" fmla="*/ 10637 h 20000"/>
                  <a:gd name="T42" fmla="*/ 14270 w 20000"/>
                  <a:gd name="T43" fmla="*/ 12074 h 20000"/>
                  <a:gd name="T44" fmla="*/ 14967 w 20000"/>
                  <a:gd name="T45" fmla="*/ 9733 h 20000"/>
                  <a:gd name="T46" fmla="*/ 17456 w 20000"/>
                  <a:gd name="T47" fmla="*/ 7844 h 20000"/>
                  <a:gd name="T48" fmla="*/ 17885 w 20000"/>
                  <a:gd name="T49" fmla="*/ 9733 h 20000"/>
                  <a:gd name="T50" fmla="*/ 19973 w 20000"/>
                  <a:gd name="T51" fmla="*/ 10637 h 20000"/>
                  <a:gd name="T52" fmla="*/ 18447 w 20000"/>
                  <a:gd name="T53" fmla="*/ 12731 h 20000"/>
                  <a:gd name="T54" fmla="*/ 17456 w 20000"/>
                  <a:gd name="T55" fmla="*/ 11663 h 20000"/>
                  <a:gd name="T56" fmla="*/ 17189 w 20000"/>
                  <a:gd name="T57" fmla="*/ 10390 h 20000"/>
                  <a:gd name="T58" fmla="*/ 15930 w 20000"/>
                  <a:gd name="T59" fmla="*/ 13758 h 20000"/>
                  <a:gd name="T60" fmla="*/ 13842 w 20000"/>
                  <a:gd name="T61" fmla="*/ 14415 h 20000"/>
                  <a:gd name="T62" fmla="*/ 14270 w 20000"/>
                  <a:gd name="T63" fmla="*/ 15483 h 20000"/>
                  <a:gd name="T64" fmla="*/ 14137 w 20000"/>
                  <a:gd name="T65" fmla="*/ 1782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92" name="Freeform 144"/>
              <p:cNvSpPr>
                <a:spLocks/>
              </p:cNvSpPr>
              <p:nvPr/>
            </p:nvSpPr>
            <p:spPr bwMode="auto">
              <a:xfrm>
                <a:off x="6794500" y="3179763"/>
                <a:ext cx="234950" cy="165100"/>
              </a:xfrm>
              <a:custGeom>
                <a:avLst/>
                <a:gdLst>
                  <a:gd name="T0" fmla="*/ 15447 w 20000"/>
                  <a:gd name="T1" fmla="*/ 7538 h 20000"/>
                  <a:gd name="T2" fmla="*/ 16314 w 20000"/>
                  <a:gd name="T3" fmla="*/ 10692 h 20000"/>
                  <a:gd name="T4" fmla="*/ 17182 w 20000"/>
                  <a:gd name="T5" fmla="*/ 10692 h 20000"/>
                  <a:gd name="T6" fmla="*/ 18537 w 20000"/>
                  <a:gd name="T7" fmla="*/ 11615 h 20000"/>
                  <a:gd name="T8" fmla="*/ 19946 w 20000"/>
                  <a:gd name="T9" fmla="*/ 16000 h 20000"/>
                  <a:gd name="T10" fmla="*/ 19079 w 20000"/>
                  <a:gd name="T11" fmla="*/ 17154 h 20000"/>
                  <a:gd name="T12" fmla="*/ 18266 w 20000"/>
                  <a:gd name="T13" fmla="*/ 16769 h 20000"/>
                  <a:gd name="T14" fmla="*/ 17724 w 20000"/>
                  <a:gd name="T15" fmla="*/ 16769 h 20000"/>
                  <a:gd name="T16" fmla="*/ 16314 w 20000"/>
                  <a:gd name="T17" fmla="*/ 16000 h 20000"/>
                  <a:gd name="T18" fmla="*/ 14634 w 20000"/>
                  <a:gd name="T19" fmla="*/ 17154 h 20000"/>
                  <a:gd name="T20" fmla="*/ 13225 w 20000"/>
                  <a:gd name="T21" fmla="*/ 18692 h 20000"/>
                  <a:gd name="T22" fmla="*/ 11762 w 20000"/>
                  <a:gd name="T23" fmla="*/ 19923 h 20000"/>
                  <a:gd name="T24" fmla="*/ 11003 w 20000"/>
                  <a:gd name="T25" fmla="*/ 13923 h 20000"/>
                  <a:gd name="T26" fmla="*/ 10407 w 20000"/>
                  <a:gd name="T27" fmla="*/ 13538 h 20000"/>
                  <a:gd name="T28" fmla="*/ 8997 w 20000"/>
                  <a:gd name="T29" fmla="*/ 11923 h 20000"/>
                  <a:gd name="T30" fmla="*/ 8130 w 20000"/>
                  <a:gd name="T31" fmla="*/ 14769 h 20000"/>
                  <a:gd name="T32" fmla="*/ 8726 w 20000"/>
                  <a:gd name="T33" fmla="*/ 15538 h 20000"/>
                  <a:gd name="T34" fmla="*/ 6450 w 20000"/>
                  <a:gd name="T35" fmla="*/ 16769 h 20000"/>
                  <a:gd name="T36" fmla="*/ 5908 w 20000"/>
                  <a:gd name="T37" fmla="*/ 17923 h 20000"/>
                  <a:gd name="T38" fmla="*/ 5366 w 20000"/>
                  <a:gd name="T39" fmla="*/ 17154 h 20000"/>
                  <a:gd name="T40" fmla="*/ 3089 w 20000"/>
                  <a:gd name="T41" fmla="*/ 19154 h 20000"/>
                  <a:gd name="T42" fmla="*/ 0 w 20000"/>
                  <a:gd name="T43" fmla="*/ 17923 h 20000"/>
                  <a:gd name="T44" fmla="*/ 1463 w 20000"/>
                  <a:gd name="T45" fmla="*/ 13923 h 20000"/>
                  <a:gd name="T46" fmla="*/ 3089 w 20000"/>
                  <a:gd name="T47" fmla="*/ 9538 h 20000"/>
                  <a:gd name="T48" fmla="*/ 1680 w 20000"/>
                  <a:gd name="T49" fmla="*/ 9538 h 20000"/>
                  <a:gd name="T50" fmla="*/ 867 w 20000"/>
                  <a:gd name="T51" fmla="*/ 8769 h 20000"/>
                  <a:gd name="T52" fmla="*/ 867 w 20000"/>
                  <a:gd name="T53" fmla="*/ 7538 h 20000"/>
                  <a:gd name="T54" fmla="*/ 3089 w 20000"/>
                  <a:gd name="T55" fmla="*/ 6385 h 20000"/>
                  <a:gd name="T56" fmla="*/ 5095 w 20000"/>
                  <a:gd name="T57" fmla="*/ 6385 h 20000"/>
                  <a:gd name="T58" fmla="*/ 5908 w 20000"/>
                  <a:gd name="T59" fmla="*/ 462 h 20000"/>
                  <a:gd name="T60" fmla="*/ 7588 w 20000"/>
                  <a:gd name="T61" fmla="*/ 0 h 20000"/>
                  <a:gd name="T62" fmla="*/ 8997 w 20000"/>
                  <a:gd name="T63" fmla="*/ 1231 h 20000"/>
                  <a:gd name="T64" fmla="*/ 8130 w 20000"/>
                  <a:gd name="T65" fmla="*/ 2385 h 20000"/>
                  <a:gd name="T66" fmla="*/ 8130 w 20000"/>
                  <a:gd name="T67" fmla="*/ 4385 h 20000"/>
                  <a:gd name="T68" fmla="*/ 15447 w 20000"/>
                  <a:gd name="T69" fmla="*/ 75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93" name="Freeform 143"/>
              <p:cNvSpPr>
                <a:spLocks/>
              </p:cNvSpPr>
              <p:nvPr/>
            </p:nvSpPr>
            <p:spPr bwMode="auto">
              <a:xfrm>
                <a:off x="6386513" y="3094038"/>
                <a:ext cx="392112" cy="309562"/>
              </a:xfrm>
              <a:custGeom>
                <a:avLst/>
                <a:gdLst>
                  <a:gd name="T0" fmla="*/ 6375 w 20000"/>
                  <a:gd name="T1" fmla="*/ 2131 h 20000"/>
                  <a:gd name="T2" fmla="*/ 6699 w 20000"/>
                  <a:gd name="T3" fmla="*/ 1107 h 20000"/>
                  <a:gd name="T4" fmla="*/ 7540 w 20000"/>
                  <a:gd name="T5" fmla="*/ 0 h 20000"/>
                  <a:gd name="T6" fmla="*/ 7540 w 20000"/>
                  <a:gd name="T7" fmla="*/ 1107 h 20000"/>
                  <a:gd name="T8" fmla="*/ 7735 w 20000"/>
                  <a:gd name="T9" fmla="*/ 2131 h 20000"/>
                  <a:gd name="T10" fmla="*/ 8867 w 20000"/>
                  <a:gd name="T11" fmla="*/ 2131 h 20000"/>
                  <a:gd name="T12" fmla="*/ 9061 w 20000"/>
                  <a:gd name="T13" fmla="*/ 3852 h 20000"/>
                  <a:gd name="T14" fmla="*/ 11068 w 20000"/>
                  <a:gd name="T15" fmla="*/ 4877 h 20000"/>
                  <a:gd name="T16" fmla="*/ 11262 w 20000"/>
                  <a:gd name="T17" fmla="*/ 6803 h 20000"/>
                  <a:gd name="T18" fmla="*/ 11909 w 20000"/>
                  <a:gd name="T19" fmla="*/ 6803 h 20000"/>
                  <a:gd name="T20" fmla="*/ 12589 w 20000"/>
                  <a:gd name="T21" fmla="*/ 6557 h 20000"/>
                  <a:gd name="T22" fmla="*/ 13754 w 20000"/>
                  <a:gd name="T23" fmla="*/ 8279 h 20000"/>
                  <a:gd name="T24" fmla="*/ 14272 w 20000"/>
                  <a:gd name="T25" fmla="*/ 9344 h 20000"/>
                  <a:gd name="T26" fmla="*/ 14757 w 20000"/>
                  <a:gd name="T27" fmla="*/ 9344 h 20000"/>
                  <a:gd name="T28" fmla="*/ 17799 w 20000"/>
                  <a:gd name="T29" fmla="*/ 11885 h 20000"/>
                  <a:gd name="T30" fmla="*/ 18641 w 20000"/>
                  <a:gd name="T31" fmla="*/ 12910 h 20000"/>
                  <a:gd name="T32" fmla="*/ 19644 w 20000"/>
                  <a:gd name="T33" fmla="*/ 12910 h 20000"/>
                  <a:gd name="T34" fmla="*/ 19968 w 20000"/>
                  <a:gd name="T35" fmla="*/ 13770 h 20000"/>
                  <a:gd name="T36" fmla="*/ 19644 w 20000"/>
                  <a:gd name="T37" fmla="*/ 14672 h 20000"/>
                  <a:gd name="T38" fmla="*/ 18641 w 20000"/>
                  <a:gd name="T39" fmla="*/ 15082 h 20000"/>
                  <a:gd name="T40" fmla="*/ 18641 w 20000"/>
                  <a:gd name="T41" fmla="*/ 16762 h 20000"/>
                  <a:gd name="T42" fmla="*/ 16472 w 20000"/>
                  <a:gd name="T43" fmla="*/ 18279 h 20000"/>
                  <a:gd name="T44" fmla="*/ 16796 w 20000"/>
                  <a:gd name="T45" fmla="*/ 18443 h 20000"/>
                  <a:gd name="T46" fmla="*/ 15437 w 20000"/>
                  <a:gd name="T47" fmla="*/ 19959 h 20000"/>
                  <a:gd name="T48" fmla="*/ 15437 w 20000"/>
                  <a:gd name="T49" fmla="*/ 19098 h 20000"/>
                  <a:gd name="T50" fmla="*/ 13754 w 20000"/>
                  <a:gd name="T51" fmla="*/ 18443 h 20000"/>
                  <a:gd name="T52" fmla="*/ 13430 w 20000"/>
                  <a:gd name="T53" fmla="*/ 16352 h 20000"/>
                  <a:gd name="T54" fmla="*/ 9903 w 20000"/>
                  <a:gd name="T55" fmla="*/ 14426 h 20000"/>
                  <a:gd name="T56" fmla="*/ 8058 w 20000"/>
                  <a:gd name="T57" fmla="*/ 13770 h 20000"/>
                  <a:gd name="T58" fmla="*/ 7735 w 20000"/>
                  <a:gd name="T59" fmla="*/ 12910 h 20000"/>
                  <a:gd name="T60" fmla="*/ 6375 w 20000"/>
                  <a:gd name="T61" fmla="*/ 13361 h 20000"/>
                  <a:gd name="T62" fmla="*/ 5372 w 20000"/>
                  <a:gd name="T63" fmla="*/ 13361 h 20000"/>
                  <a:gd name="T64" fmla="*/ 4563 w 20000"/>
                  <a:gd name="T65" fmla="*/ 15082 h 20000"/>
                  <a:gd name="T66" fmla="*/ 3204 w 20000"/>
                  <a:gd name="T67" fmla="*/ 15492 h 20000"/>
                  <a:gd name="T68" fmla="*/ 2848 w 20000"/>
                  <a:gd name="T69" fmla="*/ 11885 h 20000"/>
                  <a:gd name="T70" fmla="*/ 1521 w 20000"/>
                  <a:gd name="T71" fmla="*/ 11066 h 20000"/>
                  <a:gd name="T72" fmla="*/ 1521 w 20000"/>
                  <a:gd name="T73" fmla="*/ 10164 h 20000"/>
                  <a:gd name="T74" fmla="*/ 2362 w 20000"/>
                  <a:gd name="T75" fmla="*/ 10164 h 20000"/>
                  <a:gd name="T76" fmla="*/ 1845 w 20000"/>
                  <a:gd name="T77" fmla="*/ 9549 h 20000"/>
                  <a:gd name="T78" fmla="*/ 1003 w 20000"/>
                  <a:gd name="T79" fmla="*/ 9959 h 20000"/>
                  <a:gd name="T80" fmla="*/ 680 w 20000"/>
                  <a:gd name="T81" fmla="*/ 7459 h 20000"/>
                  <a:gd name="T82" fmla="*/ 1003 w 20000"/>
                  <a:gd name="T83" fmla="*/ 7459 h 20000"/>
                  <a:gd name="T84" fmla="*/ 1845 w 20000"/>
                  <a:gd name="T85" fmla="*/ 7459 h 20000"/>
                  <a:gd name="T86" fmla="*/ 2848 w 20000"/>
                  <a:gd name="T87" fmla="*/ 7869 h 20000"/>
                  <a:gd name="T88" fmla="*/ 3204 w 20000"/>
                  <a:gd name="T89" fmla="*/ 7459 h 20000"/>
                  <a:gd name="T90" fmla="*/ 3204 w 20000"/>
                  <a:gd name="T91" fmla="*/ 6803 h 20000"/>
                  <a:gd name="T92" fmla="*/ 2362 w 20000"/>
                  <a:gd name="T93" fmla="*/ 6148 h 20000"/>
                  <a:gd name="T94" fmla="*/ 1845 w 20000"/>
                  <a:gd name="T95" fmla="*/ 4877 h 20000"/>
                  <a:gd name="T96" fmla="*/ 1003 w 20000"/>
                  <a:gd name="T97" fmla="*/ 4467 h 20000"/>
                  <a:gd name="T98" fmla="*/ 518 w 20000"/>
                  <a:gd name="T99" fmla="*/ 5533 h 20000"/>
                  <a:gd name="T100" fmla="*/ 680 w 20000"/>
                  <a:gd name="T101" fmla="*/ 6803 h 20000"/>
                  <a:gd name="T102" fmla="*/ 0 w 20000"/>
                  <a:gd name="T103" fmla="*/ 5533 h 20000"/>
                  <a:gd name="T104" fmla="*/ 680 w 20000"/>
                  <a:gd name="T105" fmla="*/ 4057 h 20000"/>
                  <a:gd name="T106" fmla="*/ 2006 w 20000"/>
                  <a:gd name="T107" fmla="*/ 4467 h 20000"/>
                  <a:gd name="T108" fmla="*/ 2848 w 20000"/>
                  <a:gd name="T109" fmla="*/ 5123 h 20000"/>
                  <a:gd name="T110" fmla="*/ 4563 w 20000"/>
                  <a:gd name="T111" fmla="*/ 5738 h 20000"/>
                  <a:gd name="T112" fmla="*/ 5372 w 20000"/>
                  <a:gd name="T113" fmla="*/ 5533 h 20000"/>
                  <a:gd name="T114" fmla="*/ 7055 w 20000"/>
                  <a:gd name="T115" fmla="*/ 5123 h 20000"/>
                  <a:gd name="T116" fmla="*/ 6375 w 20000"/>
                  <a:gd name="T117" fmla="*/ 21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94" name="Freeform 142"/>
              <p:cNvSpPr>
                <a:spLocks/>
              </p:cNvSpPr>
              <p:nvPr/>
            </p:nvSpPr>
            <p:spPr bwMode="auto">
              <a:xfrm>
                <a:off x="5673725" y="3517900"/>
                <a:ext cx="339725" cy="303213"/>
              </a:xfrm>
              <a:custGeom>
                <a:avLst/>
                <a:gdLst>
                  <a:gd name="T0" fmla="*/ 374 w 20000"/>
                  <a:gd name="T1" fmla="*/ 671 h 20000"/>
                  <a:gd name="T2" fmla="*/ 1159 w 20000"/>
                  <a:gd name="T3" fmla="*/ 671 h 20000"/>
                  <a:gd name="T4" fmla="*/ 2542 w 20000"/>
                  <a:gd name="T5" fmla="*/ 671 h 20000"/>
                  <a:gd name="T6" fmla="*/ 6579 w 20000"/>
                  <a:gd name="T7" fmla="*/ 1719 h 20000"/>
                  <a:gd name="T8" fmla="*/ 8710 w 20000"/>
                  <a:gd name="T9" fmla="*/ 1551 h 20000"/>
                  <a:gd name="T10" fmla="*/ 8710 w 20000"/>
                  <a:gd name="T11" fmla="*/ 671 h 20000"/>
                  <a:gd name="T12" fmla="*/ 9308 w 20000"/>
                  <a:gd name="T13" fmla="*/ 1090 h 20000"/>
                  <a:gd name="T14" fmla="*/ 9682 w 20000"/>
                  <a:gd name="T15" fmla="*/ 671 h 20000"/>
                  <a:gd name="T16" fmla="*/ 11028 w 20000"/>
                  <a:gd name="T17" fmla="*/ 1090 h 20000"/>
                  <a:gd name="T18" fmla="*/ 11626 w 20000"/>
                  <a:gd name="T19" fmla="*/ 1719 h 20000"/>
                  <a:gd name="T20" fmla="*/ 11626 w 20000"/>
                  <a:gd name="T21" fmla="*/ 1090 h 20000"/>
                  <a:gd name="T22" fmla="*/ 11850 w 20000"/>
                  <a:gd name="T23" fmla="*/ 1090 h 20000"/>
                  <a:gd name="T24" fmla="*/ 12224 w 20000"/>
                  <a:gd name="T25" fmla="*/ 1551 h 20000"/>
                  <a:gd name="T26" fmla="*/ 13383 w 20000"/>
                  <a:gd name="T27" fmla="*/ 1551 h 20000"/>
                  <a:gd name="T28" fmla="*/ 15140 w 20000"/>
                  <a:gd name="T29" fmla="*/ 1090 h 20000"/>
                  <a:gd name="T30" fmla="*/ 15290 w 20000"/>
                  <a:gd name="T31" fmla="*/ 0 h 20000"/>
                  <a:gd name="T32" fmla="*/ 15664 w 20000"/>
                  <a:gd name="T33" fmla="*/ 671 h 20000"/>
                  <a:gd name="T34" fmla="*/ 15290 w 20000"/>
                  <a:gd name="T35" fmla="*/ 1551 h 20000"/>
                  <a:gd name="T36" fmla="*/ 15888 w 20000"/>
                  <a:gd name="T37" fmla="*/ 2390 h 20000"/>
                  <a:gd name="T38" fmla="*/ 16262 w 20000"/>
                  <a:gd name="T39" fmla="*/ 3438 h 20000"/>
                  <a:gd name="T40" fmla="*/ 16262 w 20000"/>
                  <a:gd name="T41" fmla="*/ 4990 h 20000"/>
                  <a:gd name="T42" fmla="*/ 15888 w 20000"/>
                  <a:gd name="T43" fmla="*/ 4990 h 20000"/>
                  <a:gd name="T44" fmla="*/ 15888 w 20000"/>
                  <a:gd name="T45" fmla="*/ 5660 h 20000"/>
                  <a:gd name="T46" fmla="*/ 15664 w 20000"/>
                  <a:gd name="T47" fmla="*/ 7379 h 20000"/>
                  <a:gd name="T48" fmla="*/ 15290 w 20000"/>
                  <a:gd name="T49" fmla="*/ 8050 h 20000"/>
                  <a:gd name="T50" fmla="*/ 13757 w 20000"/>
                  <a:gd name="T51" fmla="*/ 6709 h 20000"/>
                  <a:gd name="T52" fmla="*/ 13383 w 20000"/>
                  <a:gd name="T53" fmla="*/ 5660 h 20000"/>
                  <a:gd name="T54" fmla="*/ 13159 w 20000"/>
                  <a:gd name="T55" fmla="*/ 5241 h 20000"/>
                  <a:gd name="T56" fmla="*/ 12598 w 20000"/>
                  <a:gd name="T57" fmla="*/ 4361 h 20000"/>
                  <a:gd name="T58" fmla="*/ 12224 w 20000"/>
                  <a:gd name="T59" fmla="*/ 4361 h 20000"/>
                  <a:gd name="T60" fmla="*/ 12224 w 20000"/>
                  <a:gd name="T61" fmla="*/ 4570 h 20000"/>
                  <a:gd name="T62" fmla="*/ 12598 w 20000"/>
                  <a:gd name="T63" fmla="*/ 5241 h 20000"/>
                  <a:gd name="T64" fmla="*/ 14131 w 20000"/>
                  <a:gd name="T65" fmla="*/ 7799 h 20000"/>
                  <a:gd name="T66" fmla="*/ 14131 w 20000"/>
                  <a:gd name="T67" fmla="*/ 8470 h 20000"/>
                  <a:gd name="T68" fmla="*/ 15140 w 20000"/>
                  <a:gd name="T69" fmla="*/ 10189 h 20000"/>
                  <a:gd name="T70" fmla="*/ 15888 w 20000"/>
                  <a:gd name="T71" fmla="*/ 11908 h 20000"/>
                  <a:gd name="T72" fmla="*/ 17832 w 20000"/>
                  <a:gd name="T73" fmla="*/ 15849 h 20000"/>
                  <a:gd name="T74" fmla="*/ 18206 w 20000"/>
                  <a:gd name="T75" fmla="*/ 16268 h 20000"/>
                  <a:gd name="T76" fmla="*/ 17832 w 20000"/>
                  <a:gd name="T77" fmla="*/ 16268 h 20000"/>
                  <a:gd name="T78" fmla="*/ 18393 w 20000"/>
                  <a:gd name="T79" fmla="*/ 18239 h 20000"/>
                  <a:gd name="T80" fmla="*/ 19178 w 20000"/>
                  <a:gd name="T81" fmla="*/ 18658 h 20000"/>
                  <a:gd name="T82" fmla="*/ 19364 w 20000"/>
                  <a:gd name="T83" fmla="*/ 19287 h 20000"/>
                  <a:gd name="T84" fmla="*/ 19963 w 20000"/>
                  <a:gd name="T85" fmla="*/ 19958 h 20000"/>
                  <a:gd name="T86" fmla="*/ 972 w 20000"/>
                  <a:gd name="T87" fmla="*/ 19748 h 20000"/>
                  <a:gd name="T88" fmla="*/ 374 w 20000"/>
                  <a:gd name="T89" fmla="*/ 5241 h 20000"/>
                  <a:gd name="T90" fmla="*/ 0 w 20000"/>
                  <a:gd name="T91" fmla="*/ 3438 h 20000"/>
                  <a:gd name="T92" fmla="*/ 374 w 20000"/>
                  <a:gd name="T93" fmla="*/ 2390 h 20000"/>
                  <a:gd name="T94" fmla="*/ 0 w 20000"/>
                  <a:gd name="T95" fmla="*/ 1090 h 20000"/>
                  <a:gd name="T96" fmla="*/ 374 w 20000"/>
                  <a:gd name="T97" fmla="*/ 6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95" name="Freeform 141"/>
              <p:cNvSpPr>
                <a:spLocks/>
              </p:cNvSpPr>
              <p:nvPr/>
            </p:nvSpPr>
            <p:spPr bwMode="auto">
              <a:xfrm>
                <a:off x="4749799" y="3352801"/>
                <a:ext cx="579438" cy="552446"/>
              </a:xfrm>
              <a:custGeom>
                <a:avLst/>
                <a:gdLst>
                  <a:gd name="T0" fmla="*/ 6579 w 20000"/>
                  <a:gd name="T1" fmla="*/ 2250 h 20000"/>
                  <a:gd name="T2" fmla="*/ 7478 w 20000"/>
                  <a:gd name="T3" fmla="*/ 1791 h 20000"/>
                  <a:gd name="T4" fmla="*/ 8158 w 20000"/>
                  <a:gd name="T5" fmla="*/ 1309 h 20000"/>
                  <a:gd name="T6" fmla="*/ 9868 w 20000"/>
                  <a:gd name="T7" fmla="*/ 597 h 20000"/>
                  <a:gd name="T8" fmla="*/ 11338 w 20000"/>
                  <a:gd name="T9" fmla="*/ 367 h 20000"/>
                  <a:gd name="T10" fmla="*/ 12500 w 20000"/>
                  <a:gd name="T11" fmla="*/ 230 h 20000"/>
                  <a:gd name="T12" fmla="*/ 13399 w 20000"/>
                  <a:gd name="T13" fmla="*/ 597 h 20000"/>
                  <a:gd name="T14" fmla="*/ 14298 w 20000"/>
                  <a:gd name="T15" fmla="*/ 0 h 20000"/>
                  <a:gd name="T16" fmla="*/ 14868 w 20000"/>
                  <a:gd name="T17" fmla="*/ 230 h 20000"/>
                  <a:gd name="T18" fmla="*/ 15768 w 20000"/>
                  <a:gd name="T19" fmla="*/ 367 h 20000"/>
                  <a:gd name="T20" fmla="*/ 16447 w 20000"/>
                  <a:gd name="T21" fmla="*/ 367 h 20000"/>
                  <a:gd name="T22" fmla="*/ 16118 w 20000"/>
                  <a:gd name="T23" fmla="*/ 850 h 20000"/>
                  <a:gd name="T24" fmla="*/ 16118 w 20000"/>
                  <a:gd name="T25" fmla="*/ 2503 h 20000"/>
                  <a:gd name="T26" fmla="*/ 15768 w 20000"/>
                  <a:gd name="T27" fmla="*/ 4271 h 20000"/>
                  <a:gd name="T28" fmla="*/ 16360 w 20000"/>
                  <a:gd name="T29" fmla="*/ 5235 h 20000"/>
                  <a:gd name="T30" fmla="*/ 17368 w 20000"/>
                  <a:gd name="T31" fmla="*/ 7738 h 20000"/>
                  <a:gd name="T32" fmla="*/ 17829 w 20000"/>
                  <a:gd name="T33" fmla="*/ 10356 h 20000"/>
                  <a:gd name="T34" fmla="*/ 17829 w 20000"/>
                  <a:gd name="T35" fmla="*/ 11871 h 20000"/>
                  <a:gd name="T36" fmla="*/ 17939 w 20000"/>
                  <a:gd name="T37" fmla="*/ 13318 h 20000"/>
                  <a:gd name="T38" fmla="*/ 18289 w 20000"/>
                  <a:gd name="T39" fmla="*/ 14259 h 20000"/>
                  <a:gd name="T40" fmla="*/ 19408 w 20000"/>
                  <a:gd name="T41" fmla="*/ 14397 h 20000"/>
                  <a:gd name="T42" fmla="*/ 19079 w 20000"/>
                  <a:gd name="T43" fmla="*/ 15798 h 20000"/>
                  <a:gd name="T44" fmla="*/ 14079 w 20000"/>
                  <a:gd name="T45" fmla="*/ 19265 h 20000"/>
                  <a:gd name="T46" fmla="*/ 11579 w 20000"/>
                  <a:gd name="T47" fmla="*/ 19977 h 20000"/>
                  <a:gd name="T48" fmla="*/ 11579 w 20000"/>
                  <a:gd name="T49" fmla="*/ 19380 h 20000"/>
                  <a:gd name="T50" fmla="*/ 11009 w 20000"/>
                  <a:gd name="T51" fmla="*/ 18760 h 20000"/>
                  <a:gd name="T52" fmla="*/ 10088 w 20000"/>
                  <a:gd name="T53" fmla="*/ 18439 h 20000"/>
                  <a:gd name="T54" fmla="*/ 9539 w 20000"/>
                  <a:gd name="T55" fmla="*/ 17819 h 20000"/>
                  <a:gd name="T56" fmla="*/ 0 w 20000"/>
                  <a:gd name="T57" fmla="*/ 10815 h 20000"/>
                  <a:gd name="T58" fmla="*/ 351 w 20000"/>
                  <a:gd name="T59" fmla="*/ 9047 h 20000"/>
                  <a:gd name="T60" fmla="*/ 1820 w 20000"/>
                  <a:gd name="T61" fmla="*/ 8450 h 20000"/>
                  <a:gd name="T62" fmla="*/ 2500 w 20000"/>
                  <a:gd name="T63" fmla="*/ 8450 h 20000"/>
                  <a:gd name="T64" fmla="*/ 4430 w 20000"/>
                  <a:gd name="T65" fmla="*/ 7256 h 20000"/>
                  <a:gd name="T66" fmla="*/ 4759 w 20000"/>
                  <a:gd name="T67" fmla="*/ 6521 h 20000"/>
                  <a:gd name="T68" fmla="*/ 5461 w 20000"/>
                  <a:gd name="T69" fmla="*/ 6177 h 20000"/>
                  <a:gd name="T70" fmla="*/ 7149 w 20000"/>
                  <a:gd name="T71" fmla="*/ 5580 h 20000"/>
                  <a:gd name="T72" fmla="*/ 7149 w 20000"/>
                  <a:gd name="T73" fmla="*/ 4983 h 20000"/>
                  <a:gd name="T74" fmla="*/ 6798 w 20000"/>
                  <a:gd name="T75" fmla="*/ 3812 h 20000"/>
                  <a:gd name="T76" fmla="*/ 6579 w 20000"/>
                  <a:gd name="T77" fmla="*/ 27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96" name="Freeform 140"/>
              <p:cNvSpPr>
                <a:spLocks/>
              </p:cNvSpPr>
              <p:nvPr/>
            </p:nvSpPr>
            <p:spPr bwMode="auto">
              <a:xfrm>
                <a:off x="5311775" y="4618038"/>
                <a:ext cx="352425" cy="349250"/>
              </a:xfrm>
              <a:custGeom>
                <a:avLst/>
                <a:gdLst>
                  <a:gd name="T0" fmla="*/ 2955 w 20000"/>
                  <a:gd name="T1" fmla="*/ 0 h 20000"/>
                  <a:gd name="T2" fmla="*/ 4288 w 20000"/>
                  <a:gd name="T3" fmla="*/ 0 h 20000"/>
                  <a:gd name="T4" fmla="*/ 8216 w 20000"/>
                  <a:gd name="T5" fmla="*/ 0 h 20000"/>
                  <a:gd name="T6" fmla="*/ 8396 w 20000"/>
                  <a:gd name="T7" fmla="*/ 1127 h 20000"/>
                  <a:gd name="T8" fmla="*/ 8757 w 20000"/>
                  <a:gd name="T9" fmla="*/ 2073 h 20000"/>
                  <a:gd name="T10" fmla="*/ 11207 w 20000"/>
                  <a:gd name="T11" fmla="*/ 3564 h 20000"/>
                  <a:gd name="T12" fmla="*/ 12685 w 20000"/>
                  <a:gd name="T13" fmla="*/ 3200 h 20000"/>
                  <a:gd name="T14" fmla="*/ 13045 w 20000"/>
                  <a:gd name="T15" fmla="*/ 2655 h 20000"/>
                  <a:gd name="T16" fmla="*/ 13802 w 20000"/>
                  <a:gd name="T17" fmla="*/ 1709 h 20000"/>
                  <a:gd name="T18" fmla="*/ 14739 w 20000"/>
                  <a:gd name="T19" fmla="*/ 2473 h 20000"/>
                  <a:gd name="T20" fmla="*/ 16613 w 20000"/>
                  <a:gd name="T21" fmla="*/ 3564 h 20000"/>
                  <a:gd name="T22" fmla="*/ 16216 w 20000"/>
                  <a:gd name="T23" fmla="*/ 5673 h 20000"/>
                  <a:gd name="T24" fmla="*/ 17189 w 20000"/>
                  <a:gd name="T25" fmla="*/ 6618 h 20000"/>
                  <a:gd name="T26" fmla="*/ 17189 w 20000"/>
                  <a:gd name="T27" fmla="*/ 8473 h 20000"/>
                  <a:gd name="T28" fmla="*/ 17694 w 20000"/>
                  <a:gd name="T29" fmla="*/ 8473 h 20000"/>
                  <a:gd name="T30" fmla="*/ 19387 w 20000"/>
                  <a:gd name="T31" fmla="*/ 8109 h 20000"/>
                  <a:gd name="T32" fmla="*/ 19964 w 20000"/>
                  <a:gd name="T33" fmla="*/ 8109 h 20000"/>
                  <a:gd name="T34" fmla="*/ 19964 w 20000"/>
                  <a:gd name="T35" fmla="*/ 11127 h 20000"/>
                  <a:gd name="T36" fmla="*/ 19964 w 20000"/>
                  <a:gd name="T37" fmla="*/ 11891 h 20000"/>
                  <a:gd name="T38" fmla="*/ 16613 w 20000"/>
                  <a:gd name="T39" fmla="*/ 16945 h 20000"/>
                  <a:gd name="T40" fmla="*/ 18667 w 20000"/>
                  <a:gd name="T41" fmla="*/ 19382 h 20000"/>
                  <a:gd name="T42" fmla="*/ 15099 w 20000"/>
                  <a:gd name="T43" fmla="*/ 19964 h 20000"/>
                  <a:gd name="T44" fmla="*/ 13622 w 20000"/>
                  <a:gd name="T45" fmla="*/ 19964 h 20000"/>
                  <a:gd name="T46" fmla="*/ 10847 w 20000"/>
                  <a:gd name="T47" fmla="*/ 19382 h 20000"/>
                  <a:gd name="T48" fmla="*/ 4288 w 20000"/>
                  <a:gd name="T49" fmla="*/ 19018 h 20000"/>
                  <a:gd name="T50" fmla="*/ 2955 w 20000"/>
                  <a:gd name="T51" fmla="*/ 18473 h 20000"/>
                  <a:gd name="T52" fmla="*/ 1477 w 20000"/>
                  <a:gd name="T53" fmla="*/ 18836 h 20000"/>
                  <a:gd name="T54" fmla="*/ 577 w 20000"/>
                  <a:gd name="T55" fmla="*/ 18836 h 20000"/>
                  <a:gd name="T56" fmla="*/ 360 w 20000"/>
                  <a:gd name="T57" fmla="*/ 17527 h 20000"/>
                  <a:gd name="T58" fmla="*/ 577 w 20000"/>
                  <a:gd name="T59" fmla="*/ 16400 h 20000"/>
                  <a:gd name="T60" fmla="*/ 1333 w 20000"/>
                  <a:gd name="T61" fmla="*/ 13382 h 20000"/>
                  <a:gd name="T62" fmla="*/ 2054 w 20000"/>
                  <a:gd name="T63" fmla="*/ 11491 h 20000"/>
                  <a:gd name="T64" fmla="*/ 3387 w 20000"/>
                  <a:gd name="T65" fmla="*/ 10545 h 20000"/>
                  <a:gd name="T66" fmla="*/ 3387 w 20000"/>
                  <a:gd name="T67" fmla="*/ 7927 h 20000"/>
                  <a:gd name="T68" fmla="*/ 2450 w 20000"/>
                  <a:gd name="T69" fmla="*/ 5127 h 20000"/>
                  <a:gd name="T70" fmla="*/ 2054 w 20000"/>
                  <a:gd name="T71" fmla="*/ 1709 h 20000"/>
                  <a:gd name="T72" fmla="*/ 2054 w 20000"/>
                  <a:gd name="T73" fmla="*/ 2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97" name="Freeform 139"/>
              <p:cNvSpPr>
                <a:spLocks/>
              </p:cNvSpPr>
              <p:nvPr/>
            </p:nvSpPr>
            <p:spPr bwMode="auto">
              <a:xfrm>
                <a:off x="5327650" y="4575175"/>
                <a:ext cx="26988" cy="36513"/>
              </a:xfrm>
              <a:custGeom>
                <a:avLst/>
                <a:gdLst>
                  <a:gd name="T0" fmla="*/ 0 w 20000"/>
                  <a:gd name="T1" fmla="*/ 10690 h 20000"/>
                  <a:gd name="T2" fmla="*/ 6977 w 20000"/>
                  <a:gd name="T3" fmla="*/ 5517 h 20000"/>
                  <a:gd name="T4" fmla="*/ 6977 w 20000"/>
                  <a:gd name="T5" fmla="*/ 2069 h 20000"/>
                  <a:gd name="T6" fmla="*/ 14419 w 20000"/>
                  <a:gd name="T7" fmla="*/ 0 h 20000"/>
                  <a:gd name="T8" fmla="*/ 19535 w 20000"/>
                  <a:gd name="T9" fmla="*/ 2069 h 20000"/>
                  <a:gd name="T10" fmla="*/ 19535 w 20000"/>
                  <a:gd name="T11" fmla="*/ 5517 h 20000"/>
                  <a:gd name="T12" fmla="*/ 12093 w 20000"/>
                  <a:gd name="T13" fmla="*/ 10690 h 20000"/>
                  <a:gd name="T14" fmla="*/ 12093 w 20000"/>
                  <a:gd name="T15" fmla="*/ 19655 h 20000"/>
                  <a:gd name="T16" fmla="*/ 5116 w 20000"/>
                  <a:gd name="T17" fmla="*/ 19655 h 20000"/>
                  <a:gd name="T18" fmla="*/ 5116 w 20000"/>
                  <a:gd name="T19" fmla="*/ 16207 h 20000"/>
                  <a:gd name="T20" fmla="*/ 0 w 20000"/>
                  <a:gd name="T21" fmla="*/ 106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98" name="Freeform 138"/>
              <p:cNvSpPr>
                <a:spLocks/>
              </p:cNvSpPr>
              <p:nvPr/>
            </p:nvSpPr>
            <p:spPr bwMode="auto">
              <a:xfrm>
                <a:off x="5922963" y="3938588"/>
                <a:ext cx="422275" cy="419100"/>
              </a:xfrm>
              <a:custGeom>
                <a:avLst/>
                <a:gdLst>
                  <a:gd name="T0" fmla="*/ 7470 w 20000"/>
                  <a:gd name="T1" fmla="*/ 1578 h 20000"/>
                  <a:gd name="T2" fmla="*/ 8584 w 20000"/>
                  <a:gd name="T3" fmla="*/ 4097 h 20000"/>
                  <a:gd name="T4" fmla="*/ 8735 w 20000"/>
                  <a:gd name="T5" fmla="*/ 3460 h 20000"/>
                  <a:gd name="T6" fmla="*/ 9518 w 20000"/>
                  <a:gd name="T7" fmla="*/ 4249 h 20000"/>
                  <a:gd name="T8" fmla="*/ 11386 w 20000"/>
                  <a:gd name="T9" fmla="*/ 5524 h 20000"/>
                  <a:gd name="T10" fmla="*/ 12771 w 20000"/>
                  <a:gd name="T11" fmla="*/ 7071 h 20000"/>
                  <a:gd name="T12" fmla="*/ 13434 w 20000"/>
                  <a:gd name="T13" fmla="*/ 7405 h 20000"/>
                  <a:gd name="T14" fmla="*/ 12319 w 20000"/>
                  <a:gd name="T15" fmla="*/ 7860 h 20000"/>
                  <a:gd name="T16" fmla="*/ 11536 w 20000"/>
                  <a:gd name="T17" fmla="*/ 8801 h 20000"/>
                  <a:gd name="T18" fmla="*/ 12771 w 20000"/>
                  <a:gd name="T19" fmla="*/ 9621 h 20000"/>
                  <a:gd name="T20" fmla="*/ 12771 w 20000"/>
                  <a:gd name="T21" fmla="*/ 10379 h 20000"/>
                  <a:gd name="T22" fmla="*/ 14669 w 20000"/>
                  <a:gd name="T23" fmla="*/ 12109 h 20000"/>
                  <a:gd name="T24" fmla="*/ 19970 w 20000"/>
                  <a:gd name="T25" fmla="*/ 13657 h 20000"/>
                  <a:gd name="T26" fmla="*/ 15602 w 20000"/>
                  <a:gd name="T27" fmla="*/ 17754 h 20000"/>
                  <a:gd name="T28" fmla="*/ 13434 w 20000"/>
                  <a:gd name="T29" fmla="*/ 19029 h 20000"/>
                  <a:gd name="T30" fmla="*/ 12018 w 20000"/>
                  <a:gd name="T31" fmla="*/ 19332 h 20000"/>
                  <a:gd name="T32" fmla="*/ 10602 w 20000"/>
                  <a:gd name="T33" fmla="*/ 19029 h 20000"/>
                  <a:gd name="T34" fmla="*/ 9367 w 20000"/>
                  <a:gd name="T35" fmla="*/ 19029 h 20000"/>
                  <a:gd name="T36" fmla="*/ 7349 w 20000"/>
                  <a:gd name="T37" fmla="*/ 19788 h 20000"/>
                  <a:gd name="T38" fmla="*/ 4518 w 20000"/>
                  <a:gd name="T39" fmla="*/ 18543 h 20000"/>
                  <a:gd name="T40" fmla="*/ 3765 w 20000"/>
                  <a:gd name="T41" fmla="*/ 17299 h 20000"/>
                  <a:gd name="T42" fmla="*/ 2952 w 20000"/>
                  <a:gd name="T43" fmla="*/ 16662 h 20000"/>
                  <a:gd name="T44" fmla="*/ 1717 w 20000"/>
                  <a:gd name="T45" fmla="*/ 15266 h 20000"/>
                  <a:gd name="T46" fmla="*/ 0 w 20000"/>
                  <a:gd name="T47" fmla="*/ 13991 h 20000"/>
                  <a:gd name="T48" fmla="*/ 934 w 20000"/>
                  <a:gd name="T49" fmla="*/ 13202 h 20000"/>
                  <a:gd name="T50" fmla="*/ 1566 w 20000"/>
                  <a:gd name="T51" fmla="*/ 11472 h 20000"/>
                  <a:gd name="T52" fmla="*/ 1717 w 20000"/>
                  <a:gd name="T53" fmla="*/ 10379 h 20000"/>
                  <a:gd name="T54" fmla="*/ 2530 w 20000"/>
                  <a:gd name="T55" fmla="*/ 9924 h 20000"/>
                  <a:gd name="T56" fmla="*/ 2952 w 20000"/>
                  <a:gd name="T57" fmla="*/ 8316 h 20000"/>
                  <a:gd name="T58" fmla="*/ 4066 w 20000"/>
                  <a:gd name="T59" fmla="*/ 7071 h 20000"/>
                  <a:gd name="T60" fmla="*/ 4518 w 20000"/>
                  <a:gd name="T61" fmla="*/ 4583 h 20000"/>
                  <a:gd name="T62" fmla="*/ 5000 w 20000"/>
                  <a:gd name="T63" fmla="*/ 2064 h 20000"/>
                  <a:gd name="T64" fmla="*/ 5783 w 20000"/>
                  <a:gd name="T65" fmla="*/ 1244 h 20000"/>
                  <a:gd name="T66" fmla="*/ 6235 w 20000"/>
                  <a:gd name="T67" fmla="*/ 486 h 20000"/>
                  <a:gd name="T68" fmla="*/ 7018 w 20000"/>
                  <a:gd name="T6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99" name="Freeform 137"/>
              <p:cNvSpPr>
                <a:spLocks/>
              </p:cNvSpPr>
              <p:nvPr/>
            </p:nvSpPr>
            <p:spPr bwMode="auto">
              <a:xfrm>
                <a:off x="5010150" y="4095750"/>
                <a:ext cx="85725" cy="177800"/>
              </a:xfrm>
              <a:custGeom>
                <a:avLst/>
                <a:gdLst>
                  <a:gd name="T0" fmla="*/ 10815 w 20000"/>
                  <a:gd name="T1" fmla="*/ 1495 h 20000"/>
                  <a:gd name="T2" fmla="*/ 12296 w 20000"/>
                  <a:gd name="T3" fmla="*/ 0 h 20000"/>
                  <a:gd name="T4" fmla="*/ 13778 w 20000"/>
                  <a:gd name="T5" fmla="*/ 0 h 20000"/>
                  <a:gd name="T6" fmla="*/ 16000 w 20000"/>
                  <a:gd name="T7" fmla="*/ 1495 h 20000"/>
                  <a:gd name="T8" fmla="*/ 18370 w 20000"/>
                  <a:gd name="T9" fmla="*/ 2633 h 20000"/>
                  <a:gd name="T10" fmla="*/ 18370 w 20000"/>
                  <a:gd name="T11" fmla="*/ 2918 h 20000"/>
                  <a:gd name="T12" fmla="*/ 19852 w 20000"/>
                  <a:gd name="T13" fmla="*/ 5552 h 20000"/>
                  <a:gd name="T14" fmla="*/ 18370 w 20000"/>
                  <a:gd name="T15" fmla="*/ 6690 h 20000"/>
                  <a:gd name="T16" fmla="*/ 18370 w 20000"/>
                  <a:gd name="T17" fmla="*/ 7758 h 20000"/>
                  <a:gd name="T18" fmla="*/ 17630 w 20000"/>
                  <a:gd name="T19" fmla="*/ 8470 h 20000"/>
                  <a:gd name="T20" fmla="*/ 16000 w 20000"/>
                  <a:gd name="T21" fmla="*/ 10320 h 20000"/>
                  <a:gd name="T22" fmla="*/ 13778 w 20000"/>
                  <a:gd name="T23" fmla="*/ 10747 h 20000"/>
                  <a:gd name="T24" fmla="*/ 13778 w 20000"/>
                  <a:gd name="T25" fmla="*/ 12527 h 20000"/>
                  <a:gd name="T26" fmla="*/ 13778 w 20000"/>
                  <a:gd name="T27" fmla="*/ 16157 h 20000"/>
                  <a:gd name="T28" fmla="*/ 14519 w 20000"/>
                  <a:gd name="T29" fmla="*/ 19217 h 20000"/>
                  <a:gd name="T30" fmla="*/ 10815 w 20000"/>
                  <a:gd name="T31" fmla="*/ 19217 h 20000"/>
                  <a:gd name="T32" fmla="*/ 6074 w 20000"/>
                  <a:gd name="T33" fmla="*/ 19929 h 20000"/>
                  <a:gd name="T34" fmla="*/ 6074 w 20000"/>
                  <a:gd name="T35" fmla="*/ 18434 h 20000"/>
                  <a:gd name="T36" fmla="*/ 6074 w 20000"/>
                  <a:gd name="T37" fmla="*/ 18078 h 20000"/>
                  <a:gd name="T38" fmla="*/ 6074 w 20000"/>
                  <a:gd name="T39" fmla="*/ 10320 h 20000"/>
                  <a:gd name="T40" fmla="*/ 4593 w 20000"/>
                  <a:gd name="T41" fmla="*/ 9181 h 20000"/>
                  <a:gd name="T42" fmla="*/ 3852 w 20000"/>
                  <a:gd name="T43" fmla="*/ 7758 h 20000"/>
                  <a:gd name="T44" fmla="*/ 1481 w 20000"/>
                  <a:gd name="T45" fmla="*/ 6690 h 20000"/>
                  <a:gd name="T46" fmla="*/ 0 w 20000"/>
                  <a:gd name="T47" fmla="*/ 4840 h 20000"/>
                  <a:gd name="T48" fmla="*/ 2370 w 20000"/>
                  <a:gd name="T49" fmla="*/ 4413 h 20000"/>
                  <a:gd name="T50" fmla="*/ 4593 w 20000"/>
                  <a:gd name="T51" fmla="*/ 3701 h 20000"/>
                  <a:gd name="T52" fmla="*/ 8444 w 20000"/>
                  <a:gd name="T53" fmla="*/ 2918 h 20000"/>
                  <a:gd name="T54" fmla="*/ 10815 w 20000"/>
                  <a:gd name="T55" fmla="*/ 14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00" name="Freeform 136"/>
              <p:cNvSpPr>
                <a:spLocks/>
              </p:cNvSpPr>
              <p:nvPr/>
            </p:nvSpPr>
            <p:spPr bwMode="auto">
              <a:xfrm>
                <a:off x="5541963" y="4964113"/>
                <a:ext cx="254000" cy="269875"/>
              </a:xfrm>
              <a:custGeom>
                <a:avLst/>
                <a:gdLst>
                  <a:gd name="T0" fmla="*/ 11900 w 20000"/>
                  <a:gd name="T1" fmla="*/ 0 h 20000"/>
                  <a:gd name="T2" fmla="*/ 12400 w 20000"/>
                  <a:gd name="T3" fmla="*/ 1224 h 20000"/>
                  <a:gd name="T4" fmla="*/ 13750 w 20000"/>
                  <a:gd name="T5" fmla="*/ 2682 h 20000"/>
                  <a:gd name="T6" fmla="*/ 13750 w 20000"/>
                  <a:gd name="T7" fmla="*/ 3435 h 20000"/>
                  <a:gd name="T8" fmla="*/ 15050 w 20000"/>
                  <a:gd name="T9" fmla="*/ 4141 h 20000"/>
                  <a:gd name="T10" fmla="*/ 16300 w 20000"/>
                  <a:gd name="T11" fmla="*/ 4612 h 20000"/>
                  <a:gd name="T12" fmla="*/ 16600 w 20000"/>
                  <a:gd name="T13" fmla="*/ 5835 h 20000"/>
                  <a:gd name="T14" fmla="*/ 17100 w 20000"/>
                  <a:gd name="T15" fmla="*/ 5835 h 20000"/>
                  <a:gd name="T16" fmla="*/ 17400 w 20000"/>
                  <a:gd name="T17" fmla="*/ 7294 h 20000"/>
                  <a:gd name="T18" fmla="*/ 17900 w 20000"/>
                  <a:gd name="T19" fmla="*/ 8282 h 20000"/>
                  <a:gd name="T20" fmla="*/ 18650 w 20000"/>
                  <a:gd name="T21" fmla="*/ 8282 h 20000"/>
                  <a:gd name="T22" fmla="*/ 19950 w 20000"/>
                  <a:gd name="T23" fmla="*/ 8518 h 20000"/>
                  <a:gd name="T24" fmla="*/ 19950 w 20000"/>
                  <a:gd name="T25" fmla="*/ 9694 h 20000"/>
                  <a:gd name="T26" fmla="*/ 19150 w 20000"/>
                  <a:gd name="T27" fmla="*/ 10447 h 20000"/>
                  <a:gd name="T28" fmla="*/ 18400 w 20000"/>
                  <a:gd name="T29" fmla="*/ 10447 h 20000"/>
                  <a:gd name="T30" fmla="*/ 17100 w 20000"/>
                  <a:gd name="T31" fmla="*/ 11718 h 20000"/>
                  <a:gd name="T32" fmla="*/ 16600 w 20000"/>
                  <a:gd name="T33" fmla="*/ 11718 h 20000"/>
                  <a:gd name="T34" fmla="*/ 16300 w 20000"/>
                  <a:gd name="T35" fmla="*/ 12188 h 20000"/>
                  <a:gd name="T36" fmla="*/ 15800 w 20000"/>
                  <a:gd name="T37" fmla="*/ 12376 h 20000"/>
                  <a:gd name="T38" fmla="*/ 15050 w 20000"/>
                  <a:gd name="T39" fmla="*/ 13365 h 20000"/>
                  <a:gd name="T40" fmla="*/ 15050 w 20000"/>
                  <a:gd name="T41" fmla="*/ 14400 h 20000"/>
                  <a:gd name="T42" fmla="*/ 14250 w 20000"/>
                  <a:gd name="T43" fmla="*/ 14871 h 20000"/>
                  <a:gd name="T44" fmla="*/ 13000 w 20000"/>
                  <a:gd name="T45" fmla="*/ 15341 h 20000"/>
                  <a:gd name="T46" fmla="*/ 11900 w 20000"/>
                  <a:gd name="T47" fmla="*/ 17271 h 20000"/>
                  <a:gd name="T48" fmla="*/ 10850 w 20000"/>
                  <a:gd name="T49" fmla="*/ 17271 h 20000"/>
                  <a:gd name="T50" fmla="*/ 9600 w 20000"/>
                  <a:gd name="T51" fmla="*/ 17271 h 20000"/>
                  <a:gd name="T52" fmla="*/ 8300 w 20000"/>
                  <a:gd name="T53" fmla="*/ 17271 h 20000"/>
                  <a:gd name="T54" fmla="*/ 7000 w 20000"/>
                  <a:gd name="T55" fmla="*/ 16518 h 20000"/>
                  <a:gd name="T56" fmla="*/ 5750 w 20000"/>
                  <a:gd name="T57" fmla="*/ 16518 h 20000"/>
                  <a:gd name="T58" fmla="*/ 5750 w 20000"/>
                  <a:gd name="T59" fmla="*/ 18024 h 20000"/>
                  <a:gd name="T60" fmla="*/ 4400 w 20000"/>
                  <a:gd name="T61" fmla="*/ 19200 h 20000"/>
                  <a:gd name="T62" fmla="*/ 3600 w 20000"/>
                  <a:gd name="T63" fmla="*/ 19200 h 20000"/>
                  <a:gd name="T64" fmla="*/ 3600 w 20000"/>
                  <a:gd name="T65" fmla="*/ 19482 h 20000"/>
                  <a:gd name="T66" fmla="*/ 2350 w 20000"/>
                  <a:gd name="T67" fmla="*/ 19482 h 20000"/>
                  <a:gd name="T68" fmla="*/ 1050 w 20000"/>
                  <a:gd name="T69" fmla="*/ 19953 h 20000"/>
                  <a:gd name="T70" fmla="*/ 1050 w 20000"/>
                  <a:gd name="T71" fmla="*/ 18729 h 20000"/>
                  <a:gd name="T72" fmla="*/ 1550 w 20000"/>
                  <a:gd name="T73" fmla="*/ 18024 h 20000"/>
                  <a:gd name="T74" fmla="*/ 1050 w 20000"/>
                  <a:gd name="T75" fmla="*/ 17271 h 20000"/>
                  <a:gd name="T76" fmla="*/ 800 w 20000"/>
                  <a:gd name="T77" fmla="*/ 16047 h 20000"/>
                  <a:gd name="T78" fmla="*/ 0 w 20000"/>
                  <a:gd name="T79" fmla="*/ 15341 h 20000"/>
                  <a:gd name="T80" fmla="*/ 300 w 20000"/>
                  <a:gd name="T81" fmla="*/ 8988 h 20000"/>
                  <a:gd name="T82" fmla="*/ 2350 w 20000"/>
                  <a:gd name="T83" fmla="*/ 8988 h 20000"/>
                  <a:gd name="T84" fmla="*/ 2850 w 20000"/>
                  <a:gd name="T85" fmla="*/ 1224 h 20000"/>
                  <a:gd name="T86" fmla="*/ 5750 w 20000"/>
                  <a:gd name="T87" fmla="*/ 753 h 20000"/>
                  <a:gd name="T88" fmla="*/ 7500 w 20000"/>
                  <a:gd name="T89" fmla="*/ 188 h 20000"/>
                  <a:gd name="T90" fmla="*/ 8300 w 20000"/>
                  <a:gd name="T91" fmla="*/ 1224 h 20000"/>
                  <a:gd name="T92" fmla="*/ 9850 w 20000"/>
                  <a:gd name="T93" fmla="*/ 188 h 20000"/>
                  <a:gd name="T94" fmla="*/ 10350 w 20000"/>
                  <a:gd name="T95" fmla="*/ 188 h 20000"/>
                  <a:gd name="T96" fmla="*/ 11150 w 20000"/>
                  <a:gd name="T97" fmla="*/ 0 h 20000"/>
                  <a:gd name="T98" fmla="*/ 11900 w 20000"/>
                  <a:gd name="T9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01" name="Freeform 135"/>
              <p:cNvSpPr>
                <a:spLocks/>
              </p:cNvSpPr>
              <p:nvPr/>
            </p:nvSpPr>
            <p:spPr bwMode="auto">
              <a:xfrm>
                <a:off x="4835525" y="4017963"/>
                <a:ext cx="222250" cy="165100"/>
              </a:xfrm>
              <a:custGeom>
                <a:avLst/>
                <a:gdLst>
                  <a:gd name="T0" fmla="*/ 14269 w 20000"/>
                  <a:gd name="T1" fmla="*/ 769 h 20000"/>
                  <a:gd name="T2" fmla="*/ 14269 w 20000"/>
                  <a:gd name="T3" fmla="*/ 2000 h 20000"/>
                  <a:gd name="T4" fmla="*/ 14900 w 20000"/>
                  <a:gd name="T5" fmla="*/ 3154 h 20000"/>
                  <a:gd name="T6" fmla="*/ 15129 w 20000"/>
                  <a:gd name="T7" fmla="*/ 4385 h 20000"/>
                  <a:gd name="T8" fmla="*/ 16332 w 20000"/>
                  <a:gd name="T9" fmla="*/ 5923 h 20000"/>
                  <a:gd name="T10" fmla="*/ 17249 w 20000"/>
                  <a:gd name="T11" fmla="*/ 5923 h 20000"/>
                  <a:gd name="T12" fmla="*/ 17249 w 20000"/>
                  <a:gd name="T13" fmla="*/ 6385 h 20000"/>
                  <a:gd name="T14" fmla="*/ 16332 w 20000"/>
                  <a:gd name="T15" fmla="*/ 6385 h 20000"/>
                  <a:gd name="T16" fmla="*/ 16332 w 20000"/>
                  <a:gd name="T17" fmla="*/ 7154 h 20000"/>
                  <a:gd name="T18" fmla="*/ 18166 w 20000"/>
                  <a:gd name="T19" fmla="*/ 8308 h 20000"/>
                  <a:gd name="T20" fmla="*/ 19026 w 20000"/>
                  <a:gd name="T21" fmla="*/ 8308 h 20000"/>
                  <a:gd name="T22" fmla="*/ 19599 w 20000"/>
                  <a:gd name="T23" fmla="*/ 9154 h 20000"/>
                  <a:gd name="T24" fmla="*/ 19026 w 20000"/>
                  <a:gd name="T25" fmla="*/ 9538 h 20000"/>
                  <a:gd name="T26" fmla="*/ 19943 w 20000"/>
                  <a:gd name="T27" fmla="*/ 11154 h 20000"/>
                  <a:gd name="T28" fmla="*/ 19026 w 20000"/>
                  <a:gd name="T29" fmla="*/ 12692 h 20000"/>
                  <a:gd name="T30" fmla="*/ 17593 w 20000"/>
                  <a:gd name="T31" fmla="*/ 13538 h 20000"/>
                  <a:gd name="T32" fmla="*/ 16676 w 20000"/>
                  <a:gd name="T33" fmla="*/ 14308 h 20000"/>
                  <a:gd name="T34" fmla="*/ 15759 w 20000"/>
                  <a:gd name="T35" fmla="*/ 14769 h 20000"/>
                  <a:gd name="T36" fmla="*/ 14900 w 20000"/>
                  <a:gd name="T37" fmla="*/ 14769 h 20000"/>
                  <a:gd name="T38" fmla="*/ 14269 w 20000"/>
                  <a:gd name="T39" fmla="*/ 14769 h 20000"/>
                  <a:gd name="T40" fmla="*/ 13696 w 20000"/>
                  <a:gd name="T41" fmla="*/ 14308 h 20000"/>
                  <a:gd name="T42" fmla="*/ 12779 w 20000"/>
                  <a:gd name="T43" fmla="*/ 14308 h 20000"/>
                  <a:gd name="T44" fmla="*/ 12550 w 20000"/>
                  <a:gd name="T45" fmla="*/ 14769 h 20000"/>
                  <a:gd name="T46" fmla="*/ 6590 w 20000"/>
                  <a:gd name="T47" fmla="*/ 14308 h 20000"/>
                  <a:gd name="T48" fmla="*/ 6246 w 20000"/>
                  <a:gd name="T49" fmla="*/ 15538 h 20000"/>
                  <a:gd name="T50" fmla="*/ 6590 w 20000"/>
                  <a:gd name="T51" fmla="*/ 17923 h 20000"/>
                  <a:gd name="T52" fmla="*/ 6590 w 20000"/>
                  <a:gd name="T53" fmla="*/ 19923 h 20000"/>
                  <a:gd name="T54" fmla="*/ 4814 w 20000"/>
                  <a:gd name="T55" fmla="*/ 17923 h 20000"/>
                  <a:gd name="T56" fmla="*/ 3324 w 20000"/>
                  <a:gd name="T57" fmla="*/ 17923 h 20000"/>
                  <a:gd name="T58" fmla="*/ 2693 w 20000"/>
                  <a:gd name="T59" fmla="*/ 19462 h 20000"/>
                  <a:gd name="T60" fmla="*/ 1777 w 20000"/>
                  <a:gd name="T61" fmla="*/ 19462 h 20000"/>
                  <a:gd name="T62" fmla="*/ 917 w 20000"/>
                  <a:gd name="T63" fmla="*/ 17538 h 20000"/>
                  <a:gd name="T64" fmla="*/ 0 w 20000"/>
                  <a:gd name="T65" fmla="*/ 16769 h 20000"/>
                  <a:gd name="T66" fmla="*/ 0 w 20000"/>
                  <a:gd name="T67" fmla="*/ 15846 h 20000"/>
                  <a:gd name="T68" fmla="*/ 0 w 20000"/>
                  <a:gd name="T69" fmla="*/ 14769 h 20000"/>
                  <a:gd name="T70" fmla="*/ 344 w 20000"/>
                  <a:gd name="T71" fmla="*/ 13538 h 20000"/>
                  <a:gd name="T72" fmla="*/ 0 w 20000"/>
                  <a:gd name="T73" fmla="*/ 11538 h 20000"/>
                  <a:gd name="T74" fmla="*/ 1203 w 20000"/>
                  <a:gd name="T75" fmla="*/ 11154 h 20000"/>
                  <a:gd name="T76" fmla="*/ 1777 w 20000"/>
                  <a:gd name="T77" fmla="*/ 11154 h 20000"/>
                  <a:gd name="T78" fmla="*/ 2693 w 20000"/>
                  <a:gd name="T79" fmla="*/ 9538 h 20000"/>
                  <a:gd name="T80" fmla="*/ 2693 w 20000"/>
                  <a:gd name="T81" fmla="*/ 8308 h 20000"/>
                  <a:gd name="T82" fmla="*/ 3324 w 20000"/>
                  <a:gd name="T83" fmla="*/ 8308 h 20000"/>
                  <a:gd name="T84" fmla="*/ 2693 w 20000"/>
                  <a:gd name="T85" fmla="*/ 6385 h 20000"/>
                  <a:gd name="T86" fmla="*/ 3897 w 20000"/>
                  <a:gd name="T87" fmla="*/ 5923 h 20000"/>
                  <a:gd name="T88" fmla="*/ 4814 w 20000"/>
                  <a:gd name="T89" fmla="*/ 7154 h 20000"/>
                  <a:gd name="T90" fmla="*/ 5673 w 20000"/>
                  <a:gd name="T91" fmla="*/ 6385 h 20000"/>
                  <a:gd name="T92" fmla="*/ 5043 w 20000"/>
                  <a:gd name="T93" fmla="*/ 5154 h 20000"/>
                  <a:gd name="T94" fmla="*/ 6246 w 20000"/>
                  <a:gd name="T95" fmla="*/ 5154 h 20000"/>
                  <a:gd name="T96" fmla="*/ 6590 w 20000"/>
                  <a:gd name="T97" fmla="*/ 4385 h 20000"/>
                  <a:gd name="T98" fmla="*/ 8653 w 20000"/>
                  <a:gd name="T99" fmla="*/ 3154 h 20000"/>
                  <a:gd name="T100" fmla="*/ 8940 w 20000"/>
                  <a:gd name="T101" fmla="*/ 1231 h 20000"/>
                  <a:gd name="T102" fmla="*/ 11289 w 20000"/>
                  <a:gd name="T103" fmla="*/ 1231 h 20000"/>
                  <a:gd name="T104" fmla="*/ 11862 w 20000"/>
                  <a:gd name="T105" fmla="*/ 0 h 20000"/>
                  <a:gd name="T106" fmla="*/ 14269 w 20000"/>
                  <a:gd name="T10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02" name="Freeform 134"/>
              <p:cNvSpPr>
                <a:spLocks/>
              </p:cNvSpPr>
              <p:nvPr/>
            </p:nvSpPr>
            <p:spPr bwMode="auto">
              <a:xfrm>
                <a:off x="5805488" y="4516438"/>
                <a:ext cx="60325" cy="63500"/>
              </a:xfrm>
              <a:custGeom>
                <a:avLst/>
                <a:gdLst>
                  <a:gd name="T0" fmla="*/ 0 w 20000"/>
                  <a:gd name="T1" fmla="*/ 3200 h 20000"/>
                  <a:gd name="T2" fmla="*/ 5474 w 20000"/>
                  <a:gd name="T3" fmla="*/ 2200 h 20000"/>
                  <a:gd name="T4" fmla="*/ 5474 w 20000"/>
                  <a:gd name="T5" fmla="*/ 5400 h 20000"/>
                  <a:gd name="T6" fmla="*/ 8632 w 20000"/>
                  <a:gd name="T7" fmla="*/ 3200 h 20000"/>
                  <a:gd name="T8" fmla="*/ 10737 w 20000"/>
                  <a:gd name="T9" fmla="*/ 2200 h 20000"/>
                  <a:gd name="T10" fmla="*/ 14105 w 20000"/>
                  <a:gd name="T11" fmla="*/ 0 h 20000"/>
                  <a:gd name="T12" fmla="*/ 16421 w 20000"/>
                  <a:gd name="T13" fmla="*/ 3200 h 20000"/>
                  <a:gd name="T14" fmla="*/ 16421 w 20000"/>
                  <a:gd name="T15" fmla="*/ 5400 h 20000"/>
                  <a:gd name="T16" fmla="*/ 19789 w 20000"/>
                  <a:gd name="T17" fmla="*/ 6200 h 20000"/>
                  <a:gd name="T18" fmla="*/ 19789 w 20000"/>
                  <a:gd name="T19" fmla="*/ 10400 h 20000"/>
                  <a:gd name="T20" fmla="*/ 16421 w 20000"/>
                  <a:gd name="T21" fmla="*/ 13600 h 20000"/>
                  <a:gd name="T22" fmla="*/ 10737 w 20000"/>
                  <a:gd name="T23" fmla="*/ 18600 h 20000"/>
                  <a:gd name="T24" fmla="*/ 5474 w 20000"/>
                  <a:gd name="T25" fmla="*/ 19800 h 20000"/>
                  <a:gd name="T26" fmla="*/ 5474 w 20000"/>
                  <a:gd name="T27" fmla="*/ 18600 h 20000"/>
                  <a:gd name="T28" fmla="*/ 4421 w 20000"/>
                  <a:gd name="T29" fmla="*/ 13600 h 20000"/>
                  <a:gd name="T30" fmla="*/ 4421 w 20000"/>
                  <a:gd name="T31" fmla="*/ 10400 h 20000"/>
                  <a:gd name="T32" fmla="*/ 4421 w 20000"/>
                  <a:gd name="T33" fmla="*/ 8200 h 20000"/>
                  <a:gd name="T34" fmla="*/ 2105 w 20000"/>
                  <a:gd name="T35" fmla="*/ 6200 h 20000"/>
                  <a:gd name="T36" fmla="*/ 0 w 20000"/>
                  <a:gd name="T37" fmla="*/ 320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03" name="Freeform 133"/>
              <p:cNvSpPr>
                <a:spLocks/>
              </p:cNvSpPr>
              <p:nvPr/>
            </p:nvSpPr>
            <p:spPr bwMode="auto">
              <a:xfrm>
                <a:off x="6167438" y="4092575"/>
                <a:ext cx="42862" cy="53975"/>
              </a:xfrm>
              <a:custGeom>
                <a:avLst/>
                <a:gdLst>
                  <a:gd name="T0" fmla="*/ 18235 w 20000"/>
                  <a:gd name="T1" fmla="*/ 0 h 20000"/>
                  <a:gd name="T2" fmla="*/ 19706 w 20000"/>
                  <a:gd name="T3" fmla="*/ 7143 h 20000"/>
                  <a:gd name="T4" fmla="*/ 10882 w 20000"/>
                  <a:gd name="T5" fmla="*/ 10952 h 20000"/>
                  <a:gd name="T6" fmla="*/ 10882 w 20000"/>
                  <a:gd name="T7" fmla="*/ 13571 h 20000"/>
                  <a:gd name="T8" fmla="*/ 18235 w 20000"/>
                  <a:gd name="T9" fmla="*/ 10952 h 20000"/>
                  <a:gd name="T10" fmla="*/ 19706 w 20000"/>
                  <a:gd name="T11" fmla="*/ 13571 h 20000"/>
                  <a:gd name="T12" fmla="*/ 18235 w 20000"/>
                  <a:gd name="T13" fmla="*/ 15952 h 20000"/>
                  <a:gd name="T14" fmla="*/ 15000 w 20000"/>
                  <a:gd name="T15" fmla="*/ 19762 h 20000"/>
                  <a:gd name="T16" fmla="*/ 12059 w 20000"/>
                  <a:gd name="T17" fmla="*/ 17381 h 20000"/>
                  <a:gd name="T18" fmla="*/ 2941 w 20000"/>
                  <a:gd name="T19" fmla="*/ 17381 h 20000"/>
                  <a:gd name="T20" fmla="*/ 0 w 20000"/>
                  <a:gd name="T21" fmla="*/ 10952 h 20000"/>
                  <a:gd name="T22" fmla="*/ 4706 w 20000"/>
                  <a:gd name="T23" fmla="*/ 7143 h 20000"/>
                  <a:gd name="T24" fmla="*/ 7647 w 20000"/>
                  <a:gd name="T25" fmla="*/ 3571 h 20000"/>
                  <a:gd name="T26" fmla="*/ 12059 w 20000"/>
                  <a:gd name="T27" fmla="*/ 952 h 20000"/>
                  <a:gd name="T28" fmla="*/ 18235 w 20000"/>
                  <a:gd name="T2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04" name="Freeform 132"/>
              <p:cNvSpPr>
                <a:spLocks/>
              </p:cNvSpPr>
              <p:nvPr/>
            </p:nvSpPr>
            <p:spPr bwMode="auto">
              <a:xfrm>
                <a:off x="4749800" y="4144963"/>
                <a:ext cx="165100" cy="180975"/>
              </a:xfrm>
              <a:custGeom>
                <a:avLst/>
                <a:gdLst>
                  <a:gd name="T0" fmla="*/ 2000 w 20000"/>
                  <a:gd name="T1" fmla="*/ 1825 h 20000"/>
                  <a:gd name="T2" fmla="*/ 3154 w 20000"/>
                  <a:gd name="T3" fmla="*/ 281 h 20000"/>
                  <a:gd name="T4" fmla="*/ 3538 w 20000"/>
                  <a:gd name="T5" fmla="*/ 1123 h 20000"/>
                  <a:gd name="T6" fmla="*/ 5154 w 20000"/>
                  <a:gd name="T7" fmla="*/ 1825 h 20000"/>
                  <a:gd name="T8" fmla="*/ 5154 w 20000"/>
                  <a:gd name="T9" fmla="*/ 1123 h 20000"/>
                  <a:gd name="T10" fmla="*/ 5615 w 20000"/>
                  <a:gd name="T11" fmla="*/ 281 h 20000"/>
                  <a:gd name="T12" fmla="*/ 6385 w 20000"/>
                  <a:gd name="T13" fmla="*/ 0 h 20000"/>
                  <a:gd name="T14" fmla="*/ 7154 w 20000"/>
                  <a:gd name="T15" fmla="*/ 0 h 20000"/>
                  <a:gd name="T16" fmla="*/ 7538 w 20000"/>
                  <a:gd name="T17" fmla="*/ 1123 h 20000"/>
                  <a:gd name="T18" fmla="*/ 8769 w 20000"/>
                  <a:gd name="T19" fmla="*/ 1123 h 20000"/>
                  <a:gd name="T20" fmla="*/ 10308 w 20000"/>
                  <a:gd name="T21" fmla="*/ 281 h 20000"/>
                  <a:gd name="T22" fmla="*/ 10308 w 20000"/>
                  <a:gd name="T23" fmla="*/ 1123 h 20000"/>
                  <a:gd name="T24" fmla="*/ 11538 w 20000"/>
                  <a:gd name="T25" fmla="*/ 1825 h 20000"/>
                  <a:gd name="T26" fmla="*/ 12692 w 20000"/>
                  <a:gd name="T27" fmla="*/ 3579 h 20000"/>
                  <a:gd name="T28" fmla="*/ 13923 w 20000"/>
                  <a:gd name="T29" fmla="*/ 3579 h 20000"/>
                  <a:gd name="T30" fmla="*/ 14769 w 20000"/>
                  <a:gd name="T31" fmla="*/ 2175 h 20000"/>
                  <a:gd name="T32" fmla="*/ 16769 w 20000"/>
                  <a:gd name="T33" fmla="*/ 2175 h 20000"/>
                  <a:gd name="T34" fmla="*/ 19154 w 20000"/>
                  <a:gd name="T35" fmla="*/ 4000 h 20000"/>
                  <a:gd name="T36" fmla="*/ 19154 w 20000"/>
                  <a:gd name="T37" fmla="*/ 4702 h 20000"/>
                  <a:gd name="T38" fmla="*/ 19923 w 20000"/>
                  <a:gd name="T39" fmla="*/ 6877 h 20000"/>
                  <a:gd name="T40" fmla="*/ 19923 w 20000"/>
                  <a:gd name="T41" fmla="*/ 8000 h 20000"/>
                  <a:gd name="T42" fmla="*/ 18692 w 20000"/>
                  <a:gd name="T43" fmla="*/ 8702 h 20000"/>
                  <a:gd name="T44" fmla="*/ 18692 w 20000"/>
                  <a:gd name="T45" fmla="*/ 10456 h 20000"/>
                  <a:gd name="T46" fmla="*/ 17077 w 20000"/>
                  <a:gd name="T47" fmla="*/ 12351 h 20000"/>
                  <a:gd name="T48" fmla="*/ 18692 w 20000"/>
                  <a:gd name="T49" fmla="*/ 15228 h 20000"/>
                  <a:gd name="T50" fmla="*/ 19154 w 20000"/>
                  <a:gd name="T51" fmla="*/ 17053 h 20000"/>
                  <a:gd name="T52" fmla="*/ 19154 w 20000"/>
                  <a:gd name="T53" fmla="*/ 18105 h 20000"/>
                  <a:gd name="T54" fmla="*/ 17923 w 20000"/>
                  <a:gd name="T55" fmla="*/ 17404 h 20000"/>
                  <a:gd name="T56" fmla="*/ 17923 w 20000"/>
                  <a:gd name="T57" fmla="*/ 16351 h 20000"/>
                  <a:gd name="T58" fmla="*/ 17077 w 20000"/>
                  <a:gd name="T59" fmla="*/ 17404 h 20000"/>
                  <a:gd name="T60" fmla="*/ 15538 w 20000"/>
                  <a:gd name="T61" fmla="*/ 17053 h 20000"/>
                  <a:gd name="T62" fmla="*/ 13923 w 20000"/>
                  <a:gd name="T63" fmla="*/ 17404 h 20000"/>
                  <a:gd name="T64" fmla="*/ 10308 w 20000"/>
                  <a:gd name="T65" fmla="*/ 17404 h 20000"/>
                  <a:gd name="T66" fmla="*/ 7154 w 20000"/>
                  <a:gd name="T67" fmla="*/ 18105 h 20000"/>
                  <a:gd name="T68" fmla="*/ 3154 w 20000"/>
                  <a:gd name="T69" fmla="*/ 19930 h 20000"/>
                  <a:gd name="T70" fmla="*/ 2385 w 20000"/>
                  <a:gd name="T71" fmla="*/ 17404 h 20000"/>
                  <a:gd name="T72" fmla="*/ 3154 w 20000"/>
                  <a:gd name="T73" fmla="*/ 15228 h 20000"/>
                  <a:gd name="T74" fmla="*/ 2385 w 20000"/>
                  <a:gd name="T75" fmla="*/ 14456 h 20000"/>
                  <a:gd name="T76" fmla="*/ 2000 w 20000"/>
                  <a:gd name="T77" fmla="*/ 14175 h 20000"/>
                  <a:gd name="T78" fmla="*/ 308 w 20000"/>
                  <a:gd name="T79" fmla="*/ 14175 h 20000"/>
                  <a:gd name="T80" fmla="*/ 0 w 20000"/>
                  <a:gd name="T81" fmla="*/ 12632 h 20000"/>
                  <a:gd name="T82" fmla="*/ 0 w 20000"/>
                  <a:gd name="T83" fmla="*/ 12351 h 20000"/>
                  <a:gd name="T84" fmla="*/ 0 w 20000"/>
                  <a:gd name="T85" fmla="*/ 11228 h 20000"/>
                  <a:gd name="T86" fmla="*/ 0 w 20000"/>
                  <a:gd name="T87" fmla="*/ 9754 h 20000"/>
                  <a:gd name="T88" fmla="*/ 308 w 20000"/>
                  <a:gd name="T89" fmla="*/ 9754 h 20000"/>
                  <a:gd name="T90" fmla="*/ 1231 w 20000"/>
                  <a:gd name="T91" fmla="*/ 8000 h 20000"/>
                  <a:gd name="T92" fmla="*/ 308 w 20000"/>
                  <a:gd name="T93" fmla="*/ 7579 h 20000"/>
                  <a:gd name="T94" fmla="*/ 1231 w 20000"/>
                  <a:gd name="T95" fmla="*/ 6877 h 20000"/>
                  <a:gd name="T96" fmla="*/ 2385 w 20000"/>
                  <a:gd name="T97" fmla="*/ 6877 h 20000"/>
                  <a:gd name="T98" fmla="*/ 2000 w 20000"/>
                  <a:gd name="T99" fmla="*/ 5754 h 20000"/>
                  <a:gd name="T100" fmla="*/ 2000 w 20000"/>
                  <a:gd name="T101" fmla="*/ 5053 h 20000"/>
                  <a:gd name="T102" fmla="*/ 2000 w 20000"/>
                  <a:gd name="T103" fmla="*/ 4000 h 20000"/>
                  <a:gd name="T104" fmla="*/ 1231 w 20000"/>
                  <a:gd name="T105" fmla="*/ 3579 h 20000"/>
                  <a:gd name="T106" fmla="*/ 1231 w 20000"/>
                  <a:gd name="T107" fmla="*/ 2175 h 20000"/>
                  <a:gd name="T108" fmla="*/ 2000 w 20000"/>
                  <a:gd name="T109"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05" name="Freeform 131"/>
              <p:cNvSpPr>
                <a:spLocks/>
              </p:cNvSpPr>
              <p:nvPr/>
            </p:nvSpPr>
            <p:spPr bwMode="auto">
              <a:xfrm>
                <a:off x="5235575" y="4384675"/>
                <a:ext cx="168275" cy="174625"/>
              </a:xfrm>
              <a:custGeom>
                <a:avLst/>
                <a:gdLst>
                  <a:gd name="T0" fmla="*/ 8981 w 20000"/>
                  <a:gd name="T1" fmla="*/ 291 h 20000"/>
                  <a:gd name="T2" fmla="*/ 8981 w 20000"/>
                  <a:gd name="T3" fmla="*/ 0 h 20000"/>
                  <a:gd name="T4" fmla="*/ 11774 w 20000"/>
                  <a:gd name="T5" fmla="*/ 0 h 20000"/>
                  <a:gd name="T6" fmla="*/ 14113 w 20000"/>
                  <a:gd name="T7" fmla="*/ 0 h 20000"/>
                  <a:gd name="T8" fmla="*/ 15245 w 20000"/>
                  <a:gd name="T9" fmla="*/ 0 h 20000"/>
                  <a:gd name="T10" fmla="*/ 16075 w 20000"/>
                  <a:gd name="T11" fmla="*/ 0 h 20000"/>
                  <a:gd name="T12" fmla="*/ 15245 w 20000"/>
                  <a:gd name="T13" fmla="*/ 1164 h 20000"/>
                  <a:gd name="T14" fmla="*/ 15245 w 20000"/>
                  <a:gd name="T15" fmla="*/ 3345 h 20000"/>
                  <a:gd name="T16" fmla="*/ 16377 w 20000"/>
                  <a:gd name="T17" fmla="*/ 2982 h 20000"/>
                  <a:gd name="T18" fmla="*/ 17962 w 20000"/>
                  <a:gd name="T19" fmla="*/ 2982 h 20000"/>
                  <a:gd name="T20" fmla="*/ 18415 w 20000"/>
                  <a:gd name="T21" fmla="*/ 3345 h 20000"/>
                  <a:gd name="T22" fmla="*/ 19170 w 20000"/>
                  <a:gd name="T23" fmla="*/ 4436 h 20000"/>
                  <a:gd name="T24" fmla="*/ 18415 w 20000"/>
                  <a:gd name="T25" fmla="*/ 5236 h 20000"/>
                  <a:gd name="T26" fmla="*/ 17962 w 20000"/>
                  <a:gd name="T27" fmla="*/ 5964 h 20000"/>
                  <a:gd name="T28" fmla="*/ 17962 w 20000"/>
                  <a:gd name="T29" fmla="*/ 7855 h 20000"/>
                  <a:gd name="T30" fmla="*/ 19925 w 20000"/>
                  <a:gd name="T31" fmla="*/ 9018 h 20000"/>
                  <a:gd name="T32" fmla="*/ 19925 w 20000"/>
                  <a:gd name="T33" fmla="*/ 12000 h 20000"/>
                  <a:gd name="T34" fmla="*/ 19170 w 20000"/>
                  <a:gd name="T35" fmla="*/ 13091 h 20000"/>
                  <a:gd name="T36" fmla="*/ 18415 w 20000"/>
                  <a:gd name="T37" fmla="*/ 14255 h 20000"/>
                  <a:gd name="T38" fmla="*/ 18415 w 20000"/>
                  <a:gd name="T39" fmla="*/ 15782 h 20000"/>
                  <a:gd name="T40" fmla="*/ 17962 w 20000"/>
                  <a:gd name="T41" fmla="*/ 15782 h 20000"/>
                  <a:gd name="T42" fmla="*/ 17208 w 20000"/>
                  <a:gd name="T43" fmla="*/ 14255 h 20000"/>
                  <a:gd name="T44" fmla="*/ 15245 w 20000"/>
                  <a:gd name="T45" fmla="*/ 14982 h 20000"/>
                  <a:gd name="T46" fmla="*/ 12906 w 20000"/>
                  <a:gd name="T47" fmla="*/ 13091 h 20000"/>
                  <a:gd name="T48" fmla="*/ 12075 w 20000"/>
                  <a:gd name="T49" fmla="*/ 14982 h 20000"/>
                  <a:gd name="T50" fmla="*/ 10943 w 20000"/>
                  <a:gd name="T51" fmla="*/ 14982 h 20000"/>
                  <a:gd name="T52" fmla="*/ 10189 w 20000"/>
                  <a:gd name="T53" fmla="*/ 14255 h 20000"/>
                  <a:gd name="T54" fmla="*/ 9736 w 20000"/>
                  <a:gd name="T55" fmla="*/ 16145 h 20000"/>
                  <a:gd name="T56" fmla="*/ 10943 w 20000"/>
                  <a:gd name="T57" fmla="*/ 16945 h 20000"/>
                  <a:gd name="T58" fmla="*/ 10943 w 20000"/>
                  <a:gd name="T59" fmla="*/ 19127 h 20000"/>
                  <a:gd name="T60" fmla="*/ 10189 w 20000"/>
                  <a:gd name="T61" fmla="*/ 19127 h 20000"/>
                  <a:gd name="T62" fmla="*/ 9736 w 20000"/>
                  <a:gd name="T63" fmla="*/ 18764 h 20000"/>
                  <a:gd name="T64" fmla="*/ 8981 w 20000"/>
                  <a:gd name="T65" fmla="*/ 19127 h 20000"/>
                  <a:gd name="T66" fmla="*/ 7849 w 20000"/>
                  <a:gd name="T67" fmla="*/ 19927 h 20000"/>
                  <a:gd name="T68" fmla="*/ 4679 w 20000"/>
                  <a:gd name="T69" fmla="*/ 16945 h 20000"/>
                  <a:gd name="T70" fmla="*/ 3547 w 20000"/>
                  <a:gd name="T71" fmla="*/ 15782 h 20000"/>
                  <a:gd name="T72" fmla="*/ 4679 w 20000"/>
                  <a:gd name="T73" fmla="*/ 16145 h 20000"/>
                  <a:gd name="T74" fmla="*/ 4679 w 20000"/>
                  <a:gd name="T75" fmla="*/ 15782 h 20000"/>
                  <a:gd name="T76" fmla="*/ 2792 w 20000"/>
                  <a:gd name="T77" fmla="*/ 14982 h 20000"/>
                  <a:gd name="T78" fmla="*/ 1962 w 20000"/>
                  <a:gd name="T79" fmla="*/ 13818 h 20000"/>
                  <a:gd name="T80" fmla="*/ 2792 w 20000"/>
                  <a:gd name="T81" fmla="*/ 13818 h 20000"/>
                  <a:gd name="T82" fmla="*/ 1962 w 20000"/>
                  <a:gd name="T83" fmla="*/ 13091 h 20000"/>
                  <a:gd name="T84" fmla="*/ 2792 w 20000"/>
                  <a:gd name="T85" fmla="*/ 12364 h 20000"/>
                  <a:gd name="T86" fmla="*/ 1962 w 20000"/>
                  <a:gd name="T87" fmla="*/ 12000 h 20000"/>
                  <a:gd name="T88" fmla="*/ 1585 w 20000"/>
                  <a:gd name="T89" fmla="*/ 12364 h 20000"/>
                  <a:gd name="T90" fmla="*/ 830 w 20000"/>
                  <a:gd name="T91" fmla="*/ 10836 h 20000"/>
                  <a:gd name="T92" fmla="*/ 0 w 20000"/>
                  <a:gd name="T93" fmla="*/ 9382 h 20000"/>
                  <a:gd name="T94" fmla="*/ 1585 w 20000"/>
                  <a:gd name="T95" fmla="*/ 9382 h 20000"/>
                  <a:gd name="T96" fmla="*/ 1962 w 20000"/>
                  <a:gd name="T97" fmla="*/ 7127 h 20000"/>
                  <a:gd name="T98" fmla="*/ 2792 w 20000"/>
                  <a:gd name="T99" fmla="*/ 7855 h 20000"/>
                  <a:gd name="T100" fmla="*/ 3925 w 20000"/>
                  <a:gd name="T101" fmla="*/ 7127 h 20000"/>
                  <a:gd name="T102" fmla="*/ 1962 w 20000"/>
                  <a:gd name="T103" fmla="*/ 6400 h 20000"/>
                  <a:gd name="T104" fmla="*/ 1962 w 20000"/>
                  <a:gd name="T105" fmla="*/ 5236 h 20000"/>
                  <a:gd name="T106" fmla="*/ 2792 w 20000"/>
                  <a:gd name="T107" fmla="*/ 5236 h 20000"/>
                  <a:gd name="T108" fmla="*/ 2792 w 20000"/>
                  <a:gd name="T109" fmla="*/ 4145 h 20000"/>
                  <a:gd name="T110" fmla="*/ 5132 w 20000"/>
                  <a:gd name="T111" fmla="*/ 4145 h 20000"/>
                  <a:gd name="T112" fmla="*/ 7094 w 20000"/>
                  <a:gd name="T113" fmla="*/ 4145 h 20000"/>
                  <a:gd name="T114" fmla="*/ 8981 w 20000"/>
                  <a:gd name="T115" fmla="*/ 4145 h 20000"/>
                  <a:gd name="T116" fmla="*/ 8981 w 20000"/>
                  <a:gd name="T117" fmla="*/ 2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06" name="Freeform 130"/>
              <p:cNvSpPr>
                <a:spLocks/>
              </p:cNvSpPr>
              <p:nvPr/>
            </p:nvSpPr>
            <p:spPr bwMode="auto">
              <a:xfrm>
                <a:off x="4510088" y="4052888"/>
                <a:ext cx="92075" cy="23812"/>
              </a:xfrm>
              <a:custGeom>
                <a:avLst/>
                <a:gdLst>
                  <a:gd name="T0" fmla="*/ 1370 w 20000"/>
                  <a:gd name="T1" fmla="*/ 5405 h 20000"/>
                  <a:gd name="T2" fmla="*/ 7808 w 20000"/>
                  <a:gd name="T3" fmla="*/ 0 h 20000"/>
                  <a:gd name="T4" fmla="*/ 12740 w 20000"/>
                  <a:gd name="T5" fmla="*/ 0 h 20000"/>
                  <a:gd name="T6" fmla="*/ 16164 w 20000"/>
                  <a:gd name="T7" fmla="*/ 5405 h 20000"/>
                  <a:gd name="T8" fmla="*/ 19863 w 20000"/>
                  <a:gd name="T9" fmla="*/ 5405 h 20000"/>
                  <a:gd name="T10" fmla="*/ 16986 w 20000"/>
                  <a:gd name="T11" fmla="*/ 14054 h 20000"/>
                  <a:gd name="T12" fmla="*/ 11233 w 20000"/>
                  <a:gd name="T13" fmla="*/ 5405 h 20000"/>
                  <a:gd name="T14" fmla="*/ 9178 w 20000"/>
                  <a:gd name="T15" fmla="*/ 10811 h 20000"/>
                  <a:gd name="T16" fmla="*/ 6986 w 20000"/>
                  <a:gd name="T17" fmla="*/ 10811 h 20000"/>
                  <a:gd name="T18" fmla="*/ 6986 w 20000"/>
                  <a:gd name="T19" fmla="*/ 14054 h 20000"/>
                  <a:gd name="T20" fmla="*/ 0 w 20000"/>
                  <a:gd name="T21" fmla="*/ 19459 h 20000"/>
                  <a:gd name="T22" fmla="*/ 0 w 20000"/>
                  <a:gd name="T23" fmla="*/ 14054 h 20000"/>
                  <a:gd name="T24" fmla="*/ 1370 w 20000"/>
                  <a:gd name="T25" fmla="*/ 10811 h 20000"/>
                  <a:gd name="T26" fmla="*/ 1370 w 20000"/>
                  <a:gd name="T27" fmla="*/ 540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07" name="Freeform 129"/>
              <p:cNvSpPr>
                <a:spLocks/>
              </p:cNvSpPr>
              <p:nvPr/>
            </p:nvSpPr>
            <p:spPr bwMode="auto">
              <a:xfrm>
                <a:off x="4891088" y="4135438"/>
                <a:ext cx="130175" cy="174625"/>
              </a:xfrm>
              <a:custGeom>
                <a:avLst/>
                <a:gdLst>
                  <a:gd name="T0" fmla="*/ 2647 w 20000"/>
                  <a:gd name="T1" fmla="*/ 5236 h 20000"/>
                  <a:gd name="T2" fmla="*/ 2647 w 20000"/>
                  <a:gd name="T3" fmla="*/ 3418 h 20000"/>
                  <a:gd name="T4" fmla="*/ 2059 w 20000"/>
                  <a:gd name="T5" fmla="*/ 1164 h 20000"/>
                  <a:gd name="T6" fmla="*/ 2647 w 20000"/>
                  <a:gd name="T7" fmla="*/ 0 h 20000"/>
                  <a:gd name="T8" fmla="*/ 12745 w 20000"/>
                  <a:gd name="T9" fmla="*/ 436 h 20000"/>
                  <a:gd name="T10" fmla="*/ 13235 w 20000"/>
                  <a:gd name="T11" fmla="*/ 0 h 20000"/>
                  <a:gd name="T12" fmla="*/ 14706 w 20000"/>
                  <a:gd name="T13" fmla="*/ 0 h 20000"/>
                  <a:gd name="T14" fmla="*/ 15784 w 20000"/>
                  <a:gd name="T15" fmla="*/ 436 h 20000"/>
                  <a:gd name="T16" fmla="*/ 14706 w 20000"/>
                  <a:gd name="T17" fmla="*/ 1164 h 20000"/>
                  <a:gd name="T18" fmla="*/ 16863 w 20000"/>
                  <a:gd name="T19" fmla="*/ 2255 h 20000"/>
                  <a:gd name="T20" fmla="*/ 16863 w 20000"/>
                  <a:gd name="T21" fmla="*/ 3418 h 20000"/>
                  <a:gd name="T22" fmla="*/ 15784 w 20000"/>
                  <a:gd name="T23" fmla="*/ 4873 h 20000"/>
                  <a:gd name="T24" fmla="*/ 17255 w 20000"/>
                  <a:gd name="T25" fmla="*/ 5236 h 20000"/>
                  <a:gd name="T26" fmla="*/ 17255 w 20000"/>
                  <a:gd name="T27" fmla="*/ 6400 h 20000"/>
                  <a:gd name="T28" fmla="*/ 17255 w 20000"/>
                  <a:gd name="T29" fmla="*/ 7127 h 20000"/>
                  <a:gd name="T30" fmla="*/ 18333 w 20000"/>
                  <a:gd name="T31" fmla="*/ 8291 h 20000"/>
                  <a:gd name="T32" fmla="*/ 17255 w 20000"/>
                  <a:gd name="T33" fmla="*/ 9382 h 20000"/>
                  <a:gd name="T34" fmla="*/ 17255 w 20000"/>
                  <a:gd name="T35" fmla="*/ 10836 h 20000"/>
                  <a:gd name="T36" fmla="*/ 17255 w 20000"/>
                  <a:gd name="T37" fmla="*/ 12800 h 20000"/>
                  <a:gd name="T38" fmla="*/ 18333 w 20000"/>
                  <a:gd name="T39" fmla="*/ 15055 h 20000"/>
                  <a:gd name="T40" fmla="*/ 19902 w 20000"/>
                  <a:gd name="T41" fmla="*/ 16145 h 20000"/>
                  <a:gd name="T42" fmla="*/ 19314 w 20000"/>
                  <a:gd name="T43" fmla="*/ 16945 h 20000"/>
                  <a:gd name="T44" fmla="*/ 15784 w 20000"/>
                  <a:gd name="T45" fmla="*/ 17236 h 20000"/>
                  <a:gd name="T46" fmla="*/ 13235 w 20000"/>
                  <a:gd name="T47" fmla="*/ 18036 h 20000"/>
                  <a:gd name="T48" fmla="*/ 8627 w 20000"/>
                  <a:gd name="T49" fmla="*/ 19200 h 20000"/>
                  <a:gd name="T50" fmla="*/ 6078 w 20000"/>
                  <a:gd name="T51" fmla="*/ 19927 h 20000"/>
                  <a:gd name="T52" fmla="*/ 2647 w 20000"/>
                  <a:gd name="T53" fmla="*/ 19927 h 20000"/>
                  <a:gd name="T54" fmla="*/ 2647 w 20000"/>
                  <a:gd name="T55" fmla="*/ 18764 h 20000"/>
                  <a:gd name="T56" fmla="*/ 2059 w 20000"/>
                  <a:gd name="T57" fmla="*/ 16945 h 20000"/>
                  <a:gd name="T58" fmla="*/ 0 w 20000"/>
                  <a:gd name="T59" fmla="*/ 13891 h 20000"/>
                  <a:gd name="T60" fmla="*/ 2059 w 20000"/>
                  <a:gd name="T61" fmla="*/ 12000 h 20000"/>
                  <a:gd name="T62" fmla="*/ 2059 w 20000"/>
                  <a:gd name="T63" fmla="*/ 10109 h 20000"/>
                  <a:gd name="T64" fmla="*/ 3627 w 20000"/>
                  <a:gd name="T65" fmla="*/ 9382 h 20000"/>
                  <a:gd name="T66" fmla="*/ 3627 w 20000"/>
                  <a:gd name="T67" fmla="*/ 8291 h 20000"/>
                  <a:gd name="T68" fmla="*/ 2647 w 20000"/>
                  <a:gd name="T69" fmla="*/ 5964 h 20000"/>
                  <a:gd name="T70" fmla="*/ 2647 w 20000"/>
                  <a:gd name="T71" fmla="*/ 52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08" name="Freeform 128"/>
              <p:cNvSpPr>
                <a:spLocks/>
              </p:cNvSpPr>
              <p:nvPr/>
            </p:nvSpPr>
            <p:spPr bwMode="auto">
              <a:xfrm>
                <a:off x="4562475" y="4086225"/>
                <a:ext cx="207963" cy="155575"/>
              </a:xfrm>
              <a:custGeom>
                <a:avLst/>
                <a:gdLst>
                  <a:gd name="T0" fmla="*/ 3780 w 20000"/>
                  <a:gd name="T1" fmla="*/ 0 h 20000"/>
                  <a:gd name="T2" fmla="*/ 5671 w 20000"/>
                  <a:gd name="T3" fmla="*/ 0 h 20000"/>
                  <a:gd name="T4" fmla="*/ 5671 w 20000"/>
                  <a:gd name="T5" fmla="*/ 902 h 20000"/>
                  <a:gd name="T6" fmla="*/ 7256 w 20000"/>
                  <a:gd name="T7" fmla="*/ 1311 h 20000"/>
                  <a:gd name="T8" fmla="*/ 8232 w 20000"/>
                  <a:gd name="T9" fmla="*/ 902 h 20000"/>
                  <a:gd name="T10" fmla="*/ 8841 w 20000"/>
                  <a:gd name="T11" fmla="*/ 902 h 20000"/>
                  <a:gd name="T12" fmla="*/ 10427 w 20000"/>
                  <a:gd name="T13" fmla="*/ 902 h 20000"/>
                  <a:gd name="T14" fmla="*/ 10427 w 20000"/>
                  <a:gd name="T15" fmla="*/ 1311 h 20000"/>
                  <a:gd name="T16" fmla="*/ 10732 w 20000"/>
                  <a:gd name="T17" fmla="*/ 2131 h 20000"/>
                  <a:gd name="T18" fmla="*/ 11341 w 20000"/>
                  <a:gd name="T19" fmla="*/ 2131 h 20000"/>
                  <a:gd name="T20" fmla="*/ 12317 w 20000"/>
                  <a:gd name="T21" fmla="*/ 3361 h 20000"/>
                  <a:gd name="T22" fmla="*/ 13902 w 20000"/>
                  <a:gd name="T23" fmla="*/ 2131 h 20000"/>
                  <a:gd name="T24" fmla="*/ 14817 w 20000"/>
                  <a:gd name="T25" fmla="*/ 2131 h 20000"/>
                  <a:gd name="T26" fmla="*/ 15488 w 20000"/>
                  <a:gd name="T27" fmla="*/ 1311 h 20000"/>
                  <a:gd name="T28" fmla="*/ 15793 w 20000"/>
                  <a:gd name="T29" fmla="*/ 902 h 20000"/>
                  <a:gd name="T30" fmla="*/ 17073 w 20000"/>
                  <a:gd name="T31" fmla="*/ 3361 h 20000"/>
                  <a:gd name="T32" fmla="*/ 17317 w 20000"/>
                  <a:gd name="T33" fmla="*/ 4262 h 20000"/>
                  <a:gd name="T34" fmla="*/ 18049 w 20000"/>
                  <a:gd name="T35" fmla="*/ 4672 h 20000"/>
                  <a:gd name="T36" fmla="*/ 18049 w 20000"/>
                  <a:gd name="T37" fmla="*/ 6393 h 20000"/>
                  <a:gd name="T38" fmla="*/ 18293 w 20000"/>
                  <a:gd name="T39" fmla="*/ 6885 h 20000"/>
                  <a:gd name="T40" fmla="*/ 18293 w 20000"/>
                  <a:gd name="T41" fmla="*/ 8033 h 20000"/>
                  <a:gd name="T42" fmla="*/ 19573 w 20000"/>
                  <a:gd name="T43" fmla="*/ 9754 h 20000"/>
                  <a:gd name="T44" fmla="*/ 18963 w 20000"/>
                  <a:gd name="T45" fmla="*/ 10246 h 20000"/>
                  <a:gd name="T46" fmla="*/ 18963 w 20000"/>
                  <a:gd name="T47" fmla="*/ 11885 h 20000"/>
                  <a:gd name="T48" fmla="*/ 19573 w 20000"/>
                  <a:gd name="T49" fmla="*/ 12295 h 20000"/>
                  <a:gd name="T50" fmla="*/ 19573 w 20000"/>
                  <a:gd name="T51" fmla="*/ 13607 h 20000"/>
                  <a:gd name="T52" fmla="*/ 19573 w 20000"/>
                  <a:gd name="T53" fmla="*/ 14426 h 20000"/>
                  <a:gd name="T54" fmla="*/ 19939 w 20000"/>
                  <a:gd name="T55" fmla="*/ 15738 h 20000"/>
                  <a:gd name="T56" fmla="*/ 18963 w 20000"/>
                  <a:gd name="T57" fmla="*/ 15738 h 20000"/>
                  <a:gd name="T58" fmla="*/ 18293 w 20000"/>
                  <a:gd name="T59" fmla="*/ 16557 h 20000"/>
                  <a:gd name="T60" fmla="*/ 18963 w 20000"/>
                  <a:gd name="T61" fmla="*/ 16967 h 20000"/>
                  <a:gd name="T62" fmla="*/ 18293 w 20000"/>
                  <a:gd name="T63" fmla="*/ 19098 h 20000"/>
                  <a:gd name="T64" fmla="*/ 18049 w 20000"/>
                  <a:gd name="T65" fmla="*/ 19098 h 20000"/>
                  <a:gd name="T66" fmla="*/ 17073 w 20000"/>
                  <a:gd name="T67" fmla="*/ 18607 h 20000"/>
                  <a:gd name="T68" fmla="*/ 17073 w 20000"/>
                  <a:gd name="T69" fmla="*/ 19918 h 20000"/>
                  <a:gd name="T70" fmla="*/ 15793 w 20000"/>
                  <a:gd name="T71" fmla="*/ 19918 h 20000"/>
                  <a:gd name="T72" fmla="*/ 14817 w 20000"/>
                  <a:gd name="T73" fmla="*/ 19918 h 20000"/>
                  <a:gd name="T74" fmla="*/ 14817 w 20000"/>
                  <a:gd name="T75" fmla="*/ 17787 h 20000"/>
                  <a:gd name="T76" fmla="*/ 14207 w 20000"/>
                  <a:gd name="T77" fmla="*/ 15738 h 20000"/>
                  <a:gd name="T78" fmla="*/ 12927 w 20000"/>
                  <a:gd name="T79" fmla="*/ 15738 h 20000"/>
                  <a:gd name="T80" fmla="*/ 11707 w 20000"/>
                  <a:gd name="T81" fmla="*/ 15738 h 20000"/>
                  <a:gd name="T82" fmla="*/ 11707 w 20000"/>
                  <a:gd name="T83" fmla="*/ 13607 h 20000"/>
                  <a:gd name="T84" fmla="*/ 11341 w 20000"/>
                  <a:gd name="T85" fmla="*/ 13115 h 20000"/>
                  <a:gd name="T86" fmla="*/ 11341 w 20000"/>
                  <a:gd name="T87" fmla="*/ 11885 h 20000"/>
                  <a:gd name="T88" fmla="*/ 10427 w 20000"/>
                  <a:gd name="T89" fmla="*/ 9754 h 20000"/>
                  <a:gd name="T90" fmla="*/ 7561 w 20000"/>
                  <a:gd name="T91" fmla="*/ 10246 h 20000"/>
                  <a:gd name="T92" fmla="*/ 7256 w 20000"/>
                  <a:gd name="T93" fmla="*/ 10246 h 20000"/>
                  <a:gd name="T94" fmla="*/ 6341 w 20000"/>
                  <a:gd name="T95" fmla="*/ 12295 h 20000"/>
                  <a:gd name="T96" fmla="*/ 5671 w 20000"/>
                  <a:gd name="T97" fmla="*/ 12295 h 20000"/>
                  <a:gd name="T98" fmla="*/ 4756 w 20000"/>
                  <a:gd name="T99" fmla="*/ 13607 h 20000"/>
                  <a:gd name="T100" fmla="*/ 4085 w 20000"/>
                  <a:gd name="T101" fmla="*/ 12295 h 20000"/>
                  <a:gd name="T102" fmla="*/ 3780 w 20000"/>
                  <a:gd name="T103" fmla="*/ 11066 h 20000"/>
                  <a:gd name="T104" fmla="*/ 1585 w 20000"/>
                  <a:gd name="T105" fmla="*/ 8934 h 20000"/>
                  <a:gd name="T106" fmla="*/ 976 w 20000"/>
                  <a:gd name="T107" fmla="*/ 7705 h 20000"/>
                  <a:gd name="T108" fmla="*/ 0 w 20000"/>
                  <a:gd name="T109" fmla="*/ 6885 h 20000"/>
                  <a:gd name="T110" fmla="*/ 976 w 20000"/>
                  <a:gd name="T111" fmla="*/ 4672 h 20000"/>
                  <a:gd name="T112" fmla="*/ 3110 w 20000"/>
                  <a:gd name="T113" fmla="*/ 3361 h 20000"/>
                  <a:gd name="T114" fmla="*/ 3780 w 20000"/>
                  <a:gd name="T115" fmla="*/ 2131 h 20000"/>
                  <a:gd name="T116" fmla="*/ 3110 w 20000"/>
                  <a:gd name="T117" fmla="*/ 1311 h 20000"/>
                  <a:gd name="T118" fmla="*/ 3780 w 20000"/>
                  <a:gd name="T119" fmla="*/ 902 h 20000"/>
                  <a:gd name="T120" fmla="*/ 3780 w 20000"/>
                  <a:gd name="T12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09" name="Freeform 127"/>
              <p:cNvSpPr>
                <a:spLocks/>
              </p:cNvSpPr>
              <p:nvPr/>
            </p:nvSpPr>
            <p:spPr bwMode="auto">
              <a:xfrm>
                <a:off x="4516438" y="4086225"/>
                <a:ext cx="85725" cy="53975"/>
              </a:xfrm>
              <a:custGeom>
                <a:avLst/>
                <a:gdLst>
                  <a:gd name="T0" fmla="*/ 0 w 20000"/>
                  <a:gd name="T1" fmla="*/ 3765 h 20000"/>
                  <a:gd name="T2" fmla="*/ 4559 w 20000"/>
                  <a:gd name="T3" fmla="*/ 2588 h 20000"/>
                  <a:gd name="T4" fmla="*/ 6912 w 20000"/>
                  <a:gd name="T5" fmla="*/ 2588 h 20000"/>
                  <a:gd name="T6" fmla="*/ 9853 w 20000"/>
                  <a:gd name="T7" fmla="*/ 0 h 20000"/>
                  <a:gd name="T8" fmla="*/ 19853 w 20000"/>
                  <a:gd name="T9" fmla="*/ 0 h 20000"/>
                  <a:gd name="T10" fmla="*/ 19853 w 20000"/>
                  <a:gd name="T11" fmla="*/ 2588 h 20000"/>
                  <a:gd name="T12" fmla="*/ 18235 w 20000"/>
                  <a:gd name="T13" fmla="*/ 3765 h 20000"/>
                  <a:gd name="T14" fmla="*/ 19853 w 20000"/>
                  <a:gd name="T15" fmla="*/ 6118 h 20000"/>
                  <a:gd name="T16" fmla="*/ 18235 w 20000"/>
                  <a:gd name="T17" fmla="*/ 9647 h 20000"/>
                  <a:gd name="T18" fmla="*/ 12941 w 20000"/>
                  <a:gd name="T19" fmla="*/ 13412 h 20000"/>
                  <a:gd name="T20" fmla="*/ 10588 w 20000"/>
                  <a:gd name="T21" fmla="*/ 19765 h 20000"/>
                  <a:gd name="T22" fmla="*/ 9853 w 20000"/>
                  <a:gd name="T23" fmla="*/ 16000 h 20000"/>
                  <a:gd name="T24" fmla="*/ 8382 w 20000"/>
                  <a:gd name="T25" fmla="*/ 18353 h 20000"/>
                  <a:gd name="T26" fmla="*/ 8382 w 20000"/>
                  <a:gd name="T27" fmla="*/ 9647 h 20000"/>
                  <a:gd name="T28" fmla="*/ 4559 w 20000"/>
                  <a:gd name="T29" fmla="*/ 9647 h 20000"/>
                  <a:gd name="T30" fmla="*/ 4559 w 20000"/>
                  <a:gd name="T31" fmla="*/ 8706 h 20000"/>
                  <a:gd name="T32" fmla="*/ 2353 w 20000"/>
                  <a:gd name="T33" fmla="*/ 6118 h 20000"/>
                  <a:gd name="T34" fmla="*/ 0 w 20000"/>
                  <a:gd name="T35" fmla="*/ 3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10" name="Freeform 126"/>
              <p:cNvSpPr>
                <a:spLocks/>
              </p:cNvSpPr>
              <p:nvPr/>
            </p:nvSpPr>
            <p:spPr bwMode="auto">
              <a:xfrm>
                <a:off x="5226050" y="4076700"/>
                <a:ext cx="217488" cy="312738"/>
              </a:xfrm>
              <a:custGeom>
                <a:avLst/>
                <a:gdLst>
                  <a:gd name="T0" fmla="*/ 15743 w 20000"/>
                  <a:gd name="T1" fmla="*/ 0 h 20000"/>
                  <a:gd name="T2" fmla="*/ 16618 w 20000"/>
                  <a:gd name="T3" fmla="*/ 1095 h 20000"/>
                  <a:gd name="T4" fmla="*/ 17201 w 20000"/>
                  <a:gd name="T5" fmla="*/ 2961 h 20000"/>
                  <a:gd name="T6" fmla="*/ 17551 w 20000"/>
                  <a:gd name="T7" fmla="*/ 5071 h 20000"/>
                  <a:gd name="T8" fmla="*/ 16327 w 20000"/>
                  <a:gd name="T9" fmla="*/ 5720 h 20000"/>
                  <a:gd name="T10" fmla="*/ 14810 w 20000"/>
                  <a:gd name="T11" fmla="*/ 6531 h 20000"/>
                  <a:gd name="T12" fmla="*/ 17551 w 20000"/>
                  <a:gd name="T13" fmla="*/ 8195 h 20000"/>
                  <a:gd name="T14" fmla="*/ 18717 w 20000"/>
                  <a:gd name="T15" fmla="*/ 9858 h 20000"/>
                  <a:gd name="T16" fmla="*/ 17551 w 20000"/>
                  <a:gd name="T17" fmla="*/ 10953 h 20000"/>
                  <a:gd name="T18" fmla="*/ 16327 w 20000"/>
                  <a:gd name="T19" fmla="*/ 12819 h 20000"/>
                  <a:gd name="T20" fmla="*/ 16618 w 20000"/>
                  <a:gd name="T21" fmla="*/ 14523 h 20000"/>
                  <a:gd name="T22" fmla="*/ 17551 w 20000"/>
                  <a:gd name="T23" fmla="*/ 15984 h 20000"/>
                  <a:gd name="T24" fmla="*/ 19592 w 20000"/>
                  <a:gd name="T25" fmla="*/ 18296 h 20000"/>
                  <a:gd name="T26" fmla="*/ 19592 w 20000"/>
                  <a:gd name="T27" fmla="*/ 19310 h 20000"/>
                  <a:gd name="T28" fmla="*/ 16618 w 20000"/>
                  <a:gd name="T29" fmla="*/ 19310 h 20000"/>
                  <a:gd name="T30" fmla="*/ 11837 w 20000"/>
                  <a:gd name="T31" fmla="*/ 19757 h 20000"/>
                  <a:gd name="T32" fmla="*/ 7872 w 20000"/>
                  <a:gd name="T33" fmla="*/ 19757 h 20000"/>
                  <a:gd name="T34" fmla="*/ 4548 w 20000"/>
                  <a:gd name="T35" fmla="*/ 19757 h 20000"/>
                  <a:gd name="T36" fmla="*/ 3615 w 20000"/>
                  <a:gd name="T37" fmla="*/ 17890 h 20000"/>
                  <a:gd name="T38" fmla="*/ 2391 w 20000"/>
                  <a:gd name="T39" fmla="*/ 16592 h 20000"/>
                  <a:gd name="T40" fmla="*/ 1574 w 20000"/>
                  <a:gd name="T41" fmla="*/ 15984 h 20000"/>
                  <a:gd name="T42" fmla="*/ 0 w 20000"/>
                  <a:gd name="T43" fmla="*/ 15578 h 20000"/>
                  <a:gd name="T44" fmla="*/ 1574 w 20000"/>
                  <a:gd name="T45" fmla="*/ 12819 h 20000"/>
                  <a:gd name="T46" fmla="*/ 4548 w 20000"/>
                  <a:gd name="T47" fmla="*/ 11116 h 20000"/>
                  <a:gd name="T48" fmla="*/ 6064 w 20000"/>
                  <a:gd name="T49" fmla="*/ 10953 h 20000"/>
                  <a:gd name="T50" fmla="*/ 6939 w 20000"/>
                  <a:gd name="T51" fmla="*/ 11765 h 20000"/>
                  <a:gd name="T52" fmla="*/ 8746 w 20000"/>
                  <a:gd name="T53" fmla="*/ 11116 h 20000"/>
                  <a:gd name="T54" fmla="*/ 8746 w 20000"/>
                  <a:gd name="T55" fmla="*/ 10507 h 20000"/>
                  <a:gd name="T56" fmla="*/ 11195 w 20000"/>
                  <a:gd name="T57" fmla="*/ 7789 h 20000"/>
                  <a:gd name="T58" fmla="*/ 12653 w 20000"/>
                  <a:gd name="T59" fmla="*/ 6531 h 20000"/>
                  <a:gd name="T60" fmla="*/ 13294 w 20000"/>
                  <a:gd name="T61" fmla="*/ 5071 h 20000"/>
                  <a:gd name="T62" fmla="*/ 14227 w 20000"/>
                  <a:gd name="T63" fmla="*/ 3408 h 20000"/>
                  <a:gd name="T64" fmla="*/ 16327 w 20000"/>
                  <a:gd name="T65" fmla="*/ 2759 h 20000"/>
                  <a:gd name="T66" fmla="*/ 14810 w 20000"/>
                  <a:gd name="T67" fmla="*/ 12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11" name="Freeform 125"/>
              <p:cNvSpPr>
                <a:spLocks/>
              </p:cNvSpPr>
              <p:nvPr/>
            </p:nvSpPr>
            <p:spPr bwMode="auto">
              <a:xfrm>
                <a:off x="5949950" y="4310063"/>
                <a:ext cx="228600" cy="282575"/>
              </a:xfrm>
              <a:custGeom>
                <a:avLst/>
                <a:gdLst>
                  <a:gd name="T0" fmla="*/ 613 w 20000"/>
                  <a:gd name="T1" fmla="*/ 1839 h 20000"/>
                  <a:gd name="T2" fmla="*/ 891 w 20000"/>
                  <a:gd name="T3" fmla="*/ 1166 h 20000"/>
                  <a:gd name="T4" fmla="*/ 2340 w 20000"/>
                  <a:gd name="T5" fmla="*/ 717 h 20000"/>
                  <a:gd name="T6" fmla="*/ 3788 w 20000"/>
                  <a:gd name="T7" fmla="*/ 0 h 20000"/>
                  <a:gd name="T8" fmla="*/ 4345 w 20000"/>
                  <a:gd name="T9" fmla="*/ 717 h 20000"/>
                  <a:gd name="T10" fmla="*/ 4680 w 20000"/>
                  <a:gd name="T11" fmla="*/ 717 h 20000"/>
                  <a:gd name="T12" fmla="*/ 6072 w 20000"/>
                  <a:gd name="T13" fmla="*/ 1166 h 20000"/>
                  <a:gd name="T14" fmla="*/ 8969 w 20000"/>
                  <a:gd name="T15" fmla="*/ 1839 h 20000"/>
                  <a:gd name="T16" fmla="*/ 11309 w 20000"/>
                  <a:gd name="T17" fmla="*/ 3004 h 20000"/>
                  <a:gd name="T18" fmla="*/ 13872 w 20000"/>
                  <a:gd name="T19" fmla="*/ 3229 h 20000"/>
                  <a:gd name="T20" fmla="*/ 15042 w 20000"/>
                  <a:gd name="T21" fmla="*/ 1839 h 20000"/>
                  <a:gd name="T22" fmla="*/ 15877 w 20000"/>
                  <a:gd name="T23" fmla="*/ 1839 h 20000"/>
                  <a:gd name="T24" fmla="*/ 17326 w 20000"/>
                  <a:gd name="T25" fmla="*/ 1839 h 20000"/>
                  <a:gd name="T26" fmla="*/ 18217 w 20000"/>
                  <a:gd name="T27" fmla="*/ 2287 h 20000"/>
                  <a:gd name="T28" fmla="*/ 19944 w 20000"/>
                  <a:gd name="T29" fmla="*/ 2287 h 20000"/>
                  <a:gd name="T30" fmla="*/ 17660 w 20000"/>
                  <a:gd name="T31" fmla="*/ 4395 h 20000"/>
                  <a:gd name="T32" fmla="*/ 17660 w 20000"/>
                  <a:gd name="T33" fmla="*/ 11614 h 20000"/>
                  <a:gd name="T34" fmla="*/ 19053 w 20000"/>
                  <a:gd name="T35" fmla="*/ 13004 h 20000"/>
                  <a:gd name="T36" fmla="*/ 18774 w 20000"/>
                  <a:gd name="T37" fmla="*/ 13901 h 20000"/>
                  <a:gd name="T38" fmla="*/ 17326 w 20000"/>
                  <a:gd name="T39" fmla="*/ 14619 h 20000"/>
                  <a:gd name="T40" fmla="*/ 17326 w 20000"/>
                  <a:gd name="T41" fmla="*/ 15112 h 20000"/>
                  <a:gd name="T42" fmla="*/ 16435 w 20000"/>
                  <a:gd name="T43" fmla="*/ 15291 h 20000"/>
                  <a:gd name="T44" fmla="*/ 15320 w 20000"/>
                  <a:gd name="T45" fmla="*/ 15785 h 20000"/>
                  <a:gd name="T46" fmla="*/ 15042 w 20000"/>
                  <a:gd name="T47" fmla="*/ 16951 h 20000"/>
                  <a:gd name="T48" fmla="*/ 13872 w 20000"/>
                  <a:gd name="T49" fmla="*/ 18789 h 20000"/>
                  <a:gd name="T50" fmla="*/ 12981 w 20000"/>
                  <a:gd name="T51" fmla="*/ 19955 h 20000"/>
                  <a:gd name="T52" fmla="*/ 9805 w 20000"/>
                  <a:gd name="T53" fmla="*/ 17668 h 20000"/>
                  <a:gd name="T54" fmla="*/ 9805 w 20000"/>
                  <a:gd name="T55" fmla="*/ 16457 h 20000"/>
                  <a:gd name="T56" fmla="*/ 891 w 20000"/>
                  <a:gd name="T57" fmla="*/ 12063 h 20000"/>
                  <a:gd name="T58" fmla="*/ 0 w 20000"/>
                  <a:gd name="T59" fmla="*/ 12063 h 20000"/>
                  <a:gd name="T60" fmla="*/ 0 w 20000"/>
                  <a:gd name="T61" fmla="*/ 9731 h 20000"/>
                  <a:gd name="T62" fmla="*/ 1727 w 20000"/>
                  <a:gd name="T63" fmla="*/ 7399 h 20000"/>
                  <a:gd name="T64" fmla="*/ 2897 w 20000"/>
                  <a:gd name="T65" fmla="*/ 6233 h 20000"/>
                  <a:gd name="T66" fmla="*/ 1727 w 20000"/>
                  <a:gd name="T67" fmla="*/ 4395 h 20000"/>
                  <a:gd name="T68" fmla="*/ 1504 w 20000"/>
                  <a:gd name="T69" fmla="*/ 3229 h 20000"/>
                  <a:gd name="T70" fmla="*/ 1504 w 20000"/>
                  <a:gd name="T71" fmla="*/ 2556 h 20000"/>
                  <a:gd name="T72" fmla="*/ 613 w 20000"/>
                  <a:gd name="T73" fmla="*/ 2287 h 20000"/>
                  <a:gd name="T74" fmla="*/ 613 w 20000"/>
                  <a:gd name="T75" fmla="*/ 18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12" name="Freeform 124"/>
              <p:cNvSpPr>
                <a:spLocks/>
              </p:cNvSpPr>
              <p:nvPr/>
            </p:nvSpPr>
            <p:spPr bwMode="auto">
              <a:xfrm>
                <a:off x="6207125" y="4781550"/>
                <a:ext cx="3175" cy="17463"/>
              </a:xfrm>
              <a:custGeom>
                <a:avLst/>
                <a:gdLst>
                  <a:gd name="T0" fmla="*/ 16667 w 20000"/>
                  <a:gd name="T1" fmla="*/ 19286 h 20000"/>
                  <a:gd name="T2" fmla="*/ 0 w 20000"/>
                  <a:gd name="T3" fmla="*/ 11429 h 20000"/>
                  <a:gd name="T4" fmla="*/ 0 w 20000"/>
                  <a:gd name="T5" fmla="*/ 4286 h 20000"/>
                  <a:gd name="T6" fmla="*/ 0 w 20000"/>
                  <a:gd name="T7" fmla="*/ 0 h 20000"/>
                  <a:gd name="T8" fmla="*/ 16667 w 20000"/>
                  <a:gd name="T9" fmla="*/ 0 h 20000"/>
                  <a:gd name="T10" fmla="*/ 16667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6667" y="19286"/>
                    </a:moveTo>
                    <a:lnTo>
                      <a:pt x="0" y="11429"/>
                    </a:lnTo>
                    <a:lnTo>
                      <a:pt x="0" y="4286"/>
                    </a:lnTo>
                    <a:lnTo>
                      <a:pt x="0" y="0"/>
                    </a:lnTo>
                    <a:lnTo>
                      <a:pt x="16667" y="0"/>
                    </a:lnTo>
                    <a:lnTo>
                      <a:pt x="16667"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13" name="Freeform 123"/>
              <p:cNvSpPr>
                <a:spLocks/>
              </p:cNvSpPr>
              <p:nvPr/>
            </p:nvSpPr>
            <p:spPr bwMode="auto">
              <a:xfrm>
                <a:off x="5302250" y="4346575"/>
                <a:ext cx="211138" cy="250825"/>
              </a:xfrm>
              <a:custGeom>
                <a:avLst/>
                <a:gdLst>
                  <a:gd name="T0" fmla="*/ 14699 w 20000"/>
                  <a:gd name="T1" fmla="*/ 1823 h 20000"/>
                  <a:gd name="T2" fmla="*/ 17169 w 20000"/>
                  <a:gd name="T3" fmla="*/ 0 h 20000"/>
                  <a:gd name="T4" fmla="*/ 19940 w 20000"/>
                  <a:gd name="T5" fmla="*/ 0 h 20000"/>
                  <a:gd name="T6" fmla="*/ 19639 w 20000"/>
                  <a:gd name="T7" fmla="*/ 2076 h 20000"/>
                  <a:gd name="T8" fmla="*/ 18735 w 20000"/>
                  <a:gd name="T9" fmla="*/ 5266 h 20000"/>
                  <a:gd name="T10" fmla="*/ 18133 w 20000"/>
                  <a:gd name="T11" fmla="*/ 7646 h 20000"/>
                  <a:gd name="T12" fmla="*/ 18133 w 20000"/>
                  <a:gd name="T13" fmla="*/ 9418 h 20000"/>
                  <a:gd name="T14" fmla="*/ 15542 w 20000"/>
                  <a:gd name="T15" fmla="*/ 10734 h 20000"/>
                  <a:gd name="T16" fmla="*/ 14699 w 20000"/>
                  <a:gd name="T17" fmla="*/ 12304 h 20000"/>
                  <a:gd name="T18" fmla="*/ 13434 w 20000"/>
                  <a:gd name="T19" fmla="*/ 14430 h 20000"/>
                  <a:gd name="T20" fmla="*/ 13072 w 20000"/>
                  <a:gd name="T21" fmla="*/ 17063 h 20000"/>
                  <a:gd name="T22" fmla="*/ 10964 w 20000"/>
                  <a:gd name="T23" fmla="*/ 18380 h 20000"/>
                  <a:gd name="T24" fmla="*/ 9639 w 20000"/>
                  <a:gd name="T25" fmla="*/ 19646 h 20000"/>
                  <a:gd name="T26" fmla="*/ 8434 w 20000"/>
                  <a:gd name="T27" fmla="*/ 18380 h 20000"/>
                  <a:gd name="T28" fmla="*/ 6867 w 20000"/>
                  <a:gd name="T29" fmla="*/ 19139 h 20000"/>
                  <a:gd name="T30" fmla="*/ 5663 w 20000"/>
                  <a:gd name="T31" fmla="*/ 18633 h 20000"/>
                  <a:gd name="T32" fmla="*/ 4337 w 20000"/>
                  <a:gd name="T33" fmla="*/ 18380 h 20000"/>
                  <a:gd name="T34" fmla="*/ 3434 w 20000"/>
                  <a:gd name="T35" fmla="*/ 19139 h 20000"/>
                  <a:gd name="T36" fmla="*/ 1867 w 20000"/>
                  <a:gd name="T37" fmla="*/ 19139 h 20000"/>
                  <a:gd name="T38" fmla="*/ 964 w 20000"/>
                  <a:gd name="T39" fmla="*/ 16506 h 20000"/>
                  <a:gd name="T40" fmla="*/ 1867 w 20000"/>
                  <a:gd name="T41" fmla="*/ 16506 h 20000"/>
                  <a:gd name="T42" fmla="*/ 2470 w 20000"/>
                  <a:gd name="T43" fmla="*/ 14987 h 20000"/>
                  <a:gd name="T44" fmla="*/ 1867 w 20000"/>
                  <a:gd name="T45" fmla="*/ 13114 h 20000"/>
                  <a:gd name="T46" fmla="*/ 3434 w 20000"/>
                  <a:gd name="T47" fmla="*/ 13620 h 20000"/>
                  <a:gd name="T48" fmla="*/ 5904 w 20000"/>
                  <a:gd name="T49" fmla="*/ 13620 h 20000"/>
                  <a:gd name="T50" fmla="*/ 8133 w 20000"/>
                  <a:gd name="T51" fmla="*/ 14177 h 20000"/>
                  <a:gd name="T52" fmla="*/ 8434 w 20000"/>
                  <a:gd name="T53" fmla="*/ 13114 h 20000"/>
                  <a:gd name="T54" fmla="*/ 9639 w 20000"/>
                  <a:gd name="T55" fmla="*/ 11544 h 20000"/>
                  <a:gd name="T56" fmla="*/ 8133 w 20000"/>
                  <a:gd name="T57" fmla="*/ 8658 h 20000"/>
                  <a:gd name="T58" fmla="*/ 8434 w 20000"/>
                  <a:gd name="T59" fmla="*/ 6835 h 20000"/>
                  <a:gd name="T60" fmla="*/ 8434 w 20000"/>
                  <a:gd name="T61" fmla="*/ 5468 h 20000"/>
                  <a:gd name="T62" fmla="*/ 6867 w 20000"/>
                  <a:gd name="T63" fmla="*/ 5266 h 20000"/>
                  <a:gd name="T64" fmla="*/ 5904 w 20000"/>
                  <a:gd name="T65" fmla="*/ 3949 h 20000"/>
                  <a:gd name="T66" fmla="*/ 5904 w 20000"/>
                  <a:gd name="T67" fmla="*/ 3139 h 20000"/>
                  <a:gd name="T68" fmla="*/ 13434 w 20000"/>
                  <a:gd name="T69" fmla="*/ 3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14" name="Freeform 122"/>
              <p:cNvSpPr>
                <a:spLocks/>
              </p:cNvSpPr>
              <p:nvPr/>
            </p:nvSpPr>
            <p:spPr bwMode="auto">
              <a:xfrm>
                <a:off x="4670425" y="4206875"/>
                <a:ext cx="106363" cy="119063"/>
              </a:xfrm>
              <a:custGeom>
                <a:avLst/>
                <a:gdLst>
                  <a:gd name="T0" fmla="*/ 4910 w 20000"/>
                  <a:gd name="T1" fmla="*/ 0 h 20000"/>
                  <a:gd name="T2" fmla="*/ 7425 w 20000"/>
                  <a:gd name="T3" fmla="*/ 0 h 20000"/>
                  <a:gd name="T4" fmla="*/ 8623 w 20000"/>
                  <a:gd name="T5" fmla="*/ 2781 h 20000"/>
                  <a:gd name="T6" fmla="*/ 8623 w 20000"/>
                  <a:gd name="T7" fmla="*/ 5455 h 20000"/>
                  <a:gd name="T8" fmla="*/ 10539 w 20000"/>
                  <a:gd name="T9" fmla="*/ 5455 h 20000"/>
                  <a:gd name="T10" fmla="*/ 13054 w 20000"/>
                  <a:gd name="T11" fmla="*/ 5455 h 20000"/>
                  <a:gd name="T12" fmla="*/ 13054 w 20000"/>
                  <a:gd name="T13" fmla="*/ 3850 h 20000"/>
                  <a:gd name="T14" fmla="*/ 14970 w 20000"/>
                  <a:gd name="T15" fmla="*/ 4385 h 20000"/>
                  <a:gd name="T16" fmla="*/ 14970 w 20000"/>
                  <a:gd name="T17" fmla="*/ 6631 h 20000"/>
                  <a:gd name="T18" fmla="*/ 14970 w 20000"/>
                  <a:gd name="T19" fmla="*/ 8342 h 20000"/>
                  <a:gd name="T20" fmla="*/ 14970 w 20000"/>
                  <a:gd name="T21" fmla="*/ 8770 h 20000"/>
                  <a:gd name="T22" fmla="*/ 15449 w 20000"/>
                  <a:gd name="T23" fmla="*/ 11123 h 20000"/>
                  <a:gd name="T24" fmla="*/ 17964 w 20000"/>
                  <a:gd name="T25" fmla="*/ 11123 h 20000"/>
                  <a:gd name="T26" fmla="*/ 18683 w 20000"/>
                  <a:gd name="T27" fmla="*/ 11551 h 20000"/>
                  <a:gd name="T28" fmla="*/ 19880 w 20000"/>
                  <a:gd name="T29" fmla="*/ 12727 h 20000"/>
                  <a:gd name="T30" fmla="*/ 18683 w 20000"/>
                  <a:gd name="T31" fmla="*/ 16043 h 20000"/>
                  <a:gd name="T32" fmla="*/ 19880 w 20000"/>
                  <a:gd name="T33" fmla="*/ 19893 h 20000"/>
                  <a:gd name="T34" fmla="*/ 14970 w 20000"/>
                  <a:gd name="T35" fmla="*/ 18824 h 20000"/>
                  <a:gd name="T36" fmla="*/ 5629 w 20000"/>
                  <a:gd name="T37" fmla="*/ 12727 h 20000"/>
                  <a:gd name="T38" fmla="*/ 0 w 20000"/>
                  <a:gd name="T39" fmla="*/ 8342 h 20000"/>
                  <a:gd name="T40" fmla="*/ 1916 w 20000"/>
                  <a:gd name="T41" fmla="*/ 5455 h 20000"/>
                  <a:gd name="T42" fmla="*/ 3713 w 20000"/>
                  <a:gd name="T43" fmla="*/ 3850 h 20000"/>
                  <a:gd name="T44" fmla="*/ 3713 w 20000"/>
                  <a:gd name="T45" fmla="*/ 1711 h 20000"/>
                  <a:gd name="T46" fmla="*/ 4910 w 20000"/>
                  <a:gd name="T47" fmla="*/ 1711 h 20000"/>
                  <a:gd name="T48" fmla="*/ 4910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15" name="Freeform 121"/>
              <p:cNvSpPr>
                <a:spLocks/>
              </p:cNvSpPr>
              <p:nvPr/>
            </p:nvSpPr>
            <p:spPr bwMode="auto">
              <a:xfrm>
                <a:off x="5251450" y="3481388"/>
                <a:ext cx="438150" cy="407987"/>
              </a:xfrm>
              <a:custGeom>
                <a:avLst/>
                <a:gdLst>
                  <a:gd name="T0" fmla="*/ 0 w 20000"/>
                  <a:gd name="T1" fmla="*/ 4199 h 20000"/>
                  <a:gd name="T2" fmla="*/ 319 w 20000"/>
                  <a:gd name="T3" fmla="*/ 4199 h 20000"/>
                  <a:gd name="T4" fmla="*/ 1072 w 20000"/>
                  <a:gd name="T5" fmla="*/ 3390 h 20000"/>
                  <a:gd name="T6" fmla="*/ 783 w 20000"/>
                  <a:gd name="T7" fmla="*/ 2240 h 20000"/>
                  <a:gd name="T8" fmla="*/ 1797 w 20000"/>
                  <a:gd name="T9" fmla="*/ 1275 h 20000"/>
                  <a:gd name="T10" fmla="*/ 2725 w 20000"/>
                  <a:gd name="T11" fmla="*/ 964 h 20000"/>
                  <a:gd name="T12" fmla="*/ 2435 w 20000"/>
                  <a:gd name="T13" fmla="*/ 498 h 20000"/>
                  <a:gd name="T14" fmla="*/ 2435 w 20000"/>
                  <a:gd name="T15" fmla="*/ 0 h 20000"/>
                  <a:gd name="T16" fmla="*/ 3768 w 20000"/>
                  <a:gd name="T17" fmla="*/ 187 h 20000"/>
                  <a:gd name="T18" fmla="*/ 5101 w 20000"/>
                  <a:gd name="T19" fmla="*/ 498 h 20000"/>
                  <a:gd name="T20" fmla="*/ 5884 w 20000"/>
                  <a:gd name="T21" fmla="*/ 809 h 20000"/>
                  <a:gd name="T22" fmla="*/ 7072 w 20000"/>
                  <a:gd name="T23" fmla="*/ 964 h 20000"/>
                  <a:gd name="T24" fmla="*/ 7536 w 20000"/>
                  <a:gd name="T25" fmla="*/ 2240 h 20000"/>
                  <a:gd name="T26" fmla="*/ 9478 w 20000"/>
                  <a:gd name="T27" fmla="*/ 2924 h 20000"/>
                  <a:gd name="T28" fmla="*/ 12174 w 20000"/>
                  <a:gd name="T29" fmla="*/ 4323 h 20000"/>
                  <a:gd name="T30" fmla="*/ 12928 w 20000"/>
                  <a:gd name="T31" fmla="*/ 3546 h 20000"/>
                  <a:gd name="T32" fmla="*/ 13217 w 20000"/>
                  <a:gd name="T33" fmla="*/ 2924 h 20000"/>
                  <a:gd name="T34" fmla="*/ 12928 w 20000"/>
                  <a:gd name="T35" fmla="*/ 1617 h 20000"/>
                  <a:gd name="T36" fmla="*/ 13362 w 20000"/>
                  <a:gd name="T37" fmla="*/ 809 h 20000"/>
                  <a:gd name="T38" fmla="*/ 14406 w 20000"/>
                  <a:gd name="T39" fmla="*/ 498 h 20000"/>
                  <a:gd name="T40" fmla="*/ 14580 w 20000"/>
                  <a:gd name="T41" fmla="*/ 498 h 20000"/>
                  <a:gd name="T42" fmla="*/ 14870 w 20000"/>
                  <a:gd name="T43" fmla="*/ 187 h 20000"/>
                  <a:gd name="T44" fmla="*/ 15768 w 20000"/>
                  <a:gd name="T45" fmla="*/ 187 h 20000"/>
                  <a:gd name="T46" fmla="*/ 16551 w 20000"/>
                  <a:gd name="T47" fmla="*/ 498 h 20000"/>
                  <a:gd name="T48" fmla="*/ 16841 w 20000"/>
                  <a:gd name="T49" fmla="*/ 964 h 20000"/>
                  <a:gd name="T50" fmla="*/ 18029 w 20000"/>
                  <a:gd name="T51" fmla="*/ 1617 h 20000"/>
                  <a:gd name="T52" fmla="*/ 19507 w 20000"/>
                  <a:gd name="T53" fmla="*/ 2240 h 20000"/>
                  <a:gd name="T54" fmla="*/ 19217 w 20000"/>
                  <a:gd name="T55" fmla="*/ 2551 h 20000"/>
                  <a:gd name="T56" fmla="*/ 19507 w 20000"/>
                  <a:gd name="T57" fmla="*/ 3546 h 20000"/>
                  <a:gd name="T58" fmla="*/ 19217 w 20000"/>
                  <a:gd name="T59" fmla="*/ 4323 h 20000"/>
                  <a:gd name="T60" fmla="*/ 19507 w 20000"/>
                  <a:gd name="T61" fmla="*/ 5661 h 20000"/>
                  <a:gd name="T62" fmla="*/ 19971 w 20000"/>
                  <a:gd name="T63" fmla="*/ 16423 h 20000"/>
                  <a:gd name="T64" fmla="*/ 19971 w 20000"/>
                  <a:gd name="T65" fmla="*/ 19471 h 20000"/>
                  <a:gd name="T66" fmla="*/ 18783 w 20000"/>
                  <a:gd name="T67" fmla="*/ 19471 h 20000"/>
                  <a:gd name="T68" fmla="*/ 18783 w 20000"/>
                  <a:gd name="T69" fmla="*/ 19969 h 20000"/>
                  <a:gd name="T70" fmla="*/ 8551 w 20000"/>
                  <a:gd name="T71" fmla="*/ 14495 h 20000"/>
                  <a:gd name="T72" fmla="*/ 7072 w 20000"/>
                  <a:gd name="T73" fmla="*/ 15117 h 20000"/>
                  <a:gd name="T74" fmla="*/ 6174 w 20000"/>
                  <a:gd name="T75" fmla="*/ 15583 h 20000"/>
                  <a:gd name="T76" fmla="*/ 5101 w 20000"/>
                  <a:gd name="T77" fmla="*/ 14806 h 20000"/>
                  <a:gd name="T78" fmla="*/ 3449 w 20000"/>
                  <a:gd name="T79" fmla="*/ 14308 h 20000"/>
                  <a:gd name="T80" fmla="*/ 2725 w 20000"/>
                  <a:gd name="T81" fmla="*/ 13219 h 20000"/>
                  <a:gd name="T82" fmla="*/ 1797 w 20000"/>
                  <a:gd name="T83" fmla="*/ 12722 h 20000"/>
                  <a:gd name="T84" fmla="*/ 1217 w 20000"/>
                  <a:gd name="T85" fmla="*/ 13033 h 20000"/>
                  <a:gd name="T86" fmla="*/ 783 w 20000"/>
                  <a:gd name="T87" fmla="*/ 12224 h 20000"/>
                  <a:gd name="T88" fmla="*/ 783 w 20000"/>
                  <a:gd name="T89" fmla="*/ 11757 h 20000"/>
                  <a:gd name="T90" fmla="*/ 0 w 20000"/>
                  <a:gd name="T91" fmla="*/ 10482 h 20000"/>
                  <a:gd name="T92" fmla="*/ 609 w 20000"/>
                  <a:gd name="T93" fmla="*/ 9798 h 20000"/>
                  <a:gd name="T94" fmla="*/ 319 w 20000"/>
                  <a:gd name="T95" fmla="*/ 8523 h 20000"/>
                  <a:gd name="T96" fmla="*/ 609 w 20000"/>
                  <a:gd name="T97" fmla="*/ 7745 h 20000"/>
                  <a:gd name="T98" fmla="*/ 319 w 20000"/>
                  <a:gd name="T99" fmla="*/ 5972 h 20000"/>
                  <a:gd name="T100" fmla="*/ 0 w 20000"/>
                  <a:gd name="T101" fmla="*/ 419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16" name="Freeform 120"/>
              <p:cNvSpPr>
                <a:spLocks/>
              </p:cNvSpPr>
              <p:nvPr/>
            </p:nvSpPr>
            <p:spPr bwMode="auto">
              <a:xfrm>
                <a:off x="6189663" y="4799013"/>
                <a:ext cx="217487" cy="407987"/>
              </a:xfrm>
              <a:custGeom>
                <a:avLst/>
                <a:gdLst>
                  <a:gd name="T0" fmla="*/ 3918 w 20000"/>
                  <a:gd name="T1" fmla="*/ 19470 h 20000"/>
                  <a:gd name="T2" fmla="*/ 819 w 20000"/>
                  <a:gd name="T3" fmla="*/ 18193 h 20000"/>
                  <a:gd name="T4" fmla="*/ 234 w 20000"/>
                  <a:gd name="T5" fmla="*/ 16106 h 20000"/>
                  <a:gd name="T6" fmla="*/ 819 w 20000"/>
                  <a:gd name="T7" fmla="*/ 13676 h 20000"/>
                  <a:gd name="T8" fmla="*/ 3918 w 20000"/>
                  <a:gd name="T9" fmla="*/ 11589 h 20000"/>
                  <a:gd name="T10" fmla="*/ 3918 w 20000"/>
                  <a:gd name="T11" fmla="*/ 10810 h 20000"/>
                  <a:gd name="T12" fmla="*/ 2690 w 20000"/>
                  <a:gd name="T13" fmla="*/ 9813 h 20000"/>
                  <a:gd name="T14" fmla="*/ 3918 w 20000"/>
                  <a:gd name="T15" fmla="*/ 6760 h 20000"/>
                  <a:gd name="T16" fmla="*/ 5380 w 20000"/>
                  <a:gd name="T17" fmla="*/ 5950 h 20000"/>
                  <a:gd name="T18" fmla="*/ 7251 w 20000"/>
                  <a:gd name="T19" fmla="*/ 5950 h 20000"/>
                  <a:gd name="T20" fmla="*/ 8129 w 20000"/>
                  <a:gd name="T21" fmla="*/ 5452 h 20000"/>
                  <a:gd name="T22" fmla="*/ 8713 w 20000"/>
                  <a:gd name="T23" fmla="*/ 5140 h 20000"/>
                  <a:gd name="T24" fmla="*/ 10526 w 20000"/>
                  <a:gd name="T25" fmla="*/ 5140 h 20000"/>
                  <a:gd name="T26" fmla="*/ 11111 w 20000"/>
                  <a:gd name="T27" fmla="*/ 4642 h 20000"/>
                  <a:gd name="T28" fmla="*/ 12047 w 20000"/>
                  <a:gd name="T29" fmla="*/ 4330 h 20000"/>
                  <a:gd name="T30" fmla="*/ 13626 w 20000"/>
                  <a:gd name="T31" fmla="*/ 3863 h 20000"/>
                  <a:gd name="T32" fmla="*/ 12982 w 20000"/>
                  <a:gd name="T33" fmla="*/ 3053 h 20000"/>
                  <a:gd name="T34" fmla="*/ 13626 w 20000"/>
                  <a:gd name="T35" fmla="*/ 3053 h 20000"/>
                  <a:gd name="T36" fmla="*/ 14211 w 20000"/>
                  <a:gd name="T37" fmla="*/ 2243 h 20000"/>
                  <a:gd name="T38" fmla="*/ 15088 w 20000"/>
                  <a:gd name="T39" fmla="*/ 2087 h 20000"/>
                  <a:gd name="T40" fmla="*/ 16023 w 20000"/>
                  <a:gd name="T41" fmla="*/ 1433 h 20000"/>
                  <a:gd name="T42" fmla="*/ 16608 w 20000"/>
                  <a:gd name="T43" fmla="*/ 498 h 20000"/>
                  <a:gd name="T44" fmla="*/ 16959 w 20000"/>
                  <a:gd name="T45" fmla="*/ 498 h 20000"/>
                  <a:gd name="T46" fmla="*/ 17544 w 20000"/>
                  <a:gd name="T47" fmla="*/ 935 h 20000"/>
                  <a:gd name="T48" fmla="*/ 19357 w 20000"/>
                  <a:gd name="T49" fmla="*/ 3364 h 20000"/>
                  <a:gd name="T50" fmla="*/ 19006 w 20000"/>
                  <a:gd name="T51" fmla="*/ 5639 h 20000"/>
                  <a:gd name="T52" fmla="*/ 17544 w 20000"/>
                  <a:gd name="T53" fmla="*/ 5140 h 20000"/>
                  <a:gd name="T54" fmla="*/ 18129 w 20000"/>
                  <a:gd name="T55" fmla="*/ 6417 h 20000"/>
                  <a:gd name="T56" fmla="*/ 16959 w 20000"/>
                  <a:gd name="T57" fmla="*/ 8069 h 20000"/>
                  <a:gd name="T58" fmla="*/ 12047 w 20000"/>
                  <a:gd name="T59" fmla="*/ 14829 h 20000"/>
                  <a:gd name="T60" fmla="*/ 7836 w 20000"/>
                  <a:gd name="T61" fmla="*/ 19470 h 20000"/>
                  <a:gd name="T62" fmla="*/ 4795 w 20000"/>
                  <a:gd name="T63" fmla="*/ 199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17" name="Freeform 119"/>
              <p:cNvSpPr>
                <a:spLocks/>
              </p:cNvSpPr>
              <p:nvPr/>
            </p:nvSpPr>
            <p:spPr bwMode="auto">
              <a:xfrm>
                <a:off x="5913438" y="4718050"/>
                <a:ext cx="90487" cy="230188"/>
              </a:xfrm>
              <a:custGeom>
                <a:avLst/>
                <a:gdLst>
                  <a:gd name="T0" fmla="*/ 845 w 20000"/>
                  <a:gd name="T1" fmla="*/ 0 h 20000"/>
                  <a:gd name="T2" fmla="*/ 4366 w 20000"/>
                  <a:gd name="T3" fmla="*/ 552 h 20000"/>
                  <a:gd name="T4" fmla="*/ 6620 w 20000"/>
                  <a:gd name="T5" fmla="*/ 1105 h 20000"/>
                  <a:gd name="T6" fmla="*/ 10282 w 20000"/>
                  <a:gd name="T7" fmla="*/ 4254 h 20000"/>
                  <a:gd name="T8" fmla="*/ 10282 w 20000"/>
                  <a:gd name="T9" fmla="*/ 5635 h 20000"/>
                  <a:gd name="T10" fmla="*/ 11831 w 20000"/>
                  <a:gd name="T11" fmla="*/ 5967 h 20000"/>
                  <a:gd name="T12" fmla="*/ 10282 w 20000"/>
                  <a:gd name="T13" fmla="*/ 7403 h 20000"/>
                  <a:gd name="T14" fmla="*/ 10282 w 20000"/>
                  <a:gd name="T15" fmla="*/ 10829 h 20000"/>
                  <a:gd name="T16" fmla="*/ 12394 w 20000"/>
                  <a:gd name="T17" fmla="*/ 10829 h 20000"/>
                  <a:gd name="T18" fmla="*/ 15493 w 20000"/>
                  <a:gd name="T19" fmla="*/ 11713 h 20000"/>
                  <a:gd name="T20" fmla="*/ 17606 w 20000"/>
                  <a:gd name="T21" fmla="*/ 13425 h 20000"/>
                  <a:gd name="T22" fmla="*/ 19859 w 20000"/>
                  <a:gd name="T23" fmla="*/ 13978 h 20000"/>
                  <a:gd name="T24" fmla="*/ 19014 w 20000"/>
                  <a:gd name="T25" fmla="*/ 15359 h 20000"/>
                  <a:gd name="T26" fmla="*/ 17606 w 20000"/>
                  <a:gd name="T27" fmla="*/ 17127 h 20000"/>
                  <a:gd name="T28" fmla="*/ 16056 w 20000"/>
                  <a:gd name="T29" fmla="*/ 17680 h 20000"/>
                  <a:gd name="T30" fmla="*/ 15493 w 20000"/>
                  <a:gd name="T31" fmla="*/ 17680 h 20000"/>
                  <a:gd name="T32" fmla="*/ 15493 w 20000"/>
                  <a:gd name="T33" fmla="*/ 19116 h 20000"/>
                  <a:gd name="T34" fmla="*/ 14085 w 20000"/>
                  <a:gd name="T35" fmla="*/ 19945 h 20000"/>
                  <a:gd name="T36" fmla="*/ 12394 w 20000"/>
                  <a:gd name="T37" fmla="*/ 19116 h 20000"/>
                  <a:gd name="T38" fmla="*/ 10282 w 20000"/>
                  <a:gd name="T39" fmla="*/ 17680 h 20000"/>
                  <a:gd name="T40" fmla="*/ 9577 w 20000"/>
                  <a:gd name="T41" fmla="*/ 16796 h 20000"/>
                  <a:gd name="T42" fmla="*/ 10282 w 20000"/>
                  <a:gd name="T43" fmla="*/ 15359 h 20000"/>
                  <a:gd name="T44" fmla="*/ 10282 w 20000"/>
                  <a:gd name="T45" fmla="*/ 13425 h 20000"/>
                  <a:gd name="T46" fmla="*/ 8028 w 20000"/>
                  <a:gd name="T47" fmla="*/ 13094 h 20000"/>
                  <a:gd name="T48" fmla="*/ 4366 w 20000"/>
                  <a:gd name="T49" fmla="*/ 13425 h 20000"/>
                  <a:gd name="T50" fmla="*/ 2254 w 20000"/>
                  <a:gd name="T51" fmla="*/ 11713 h 20000"/>
                  <a:gd name="T52" fmla="*/ 845 w 20000"/>
                  <a:gd name="T53" fmla="*/ 11934 h 20000"/>
                  <a:gd name="T54" fmla="*/ 0 w 20000"/>
                  <a:gd name="T55" fmla="*/ 10829 h 20000"/>
                  <a:gd name="T56" fmla="*/ 845 w 20000"/>
                  <a:gd name="T57" fmla="*/ 9669 h 20000"/>
                  <a:gd name="T58" fmla="*/ 845 w 20000"/>
                  <a:gd name="T59" fmla="*/ 8232 h 20000"/>
                  <a:gd name="T60" fmla="*/ 3803 w 20000"/>
                  <a:gd name="T61" fmla="*/ 8232 h 20000"/>
                  <a:gd name="T62" fmla="*/ 4366 w 20000"/>
                  <a:gd name="T63" fmla="*/ 8011 h 20000"/>
                  <a:gd name="T64" fmla="*/ 2254 w 20000"/>
                  <a:gd name="T65" fmla="*/ 7127 h 20000"/>
                  <a:gd name="T66" fmla="*/ 3803 w 20000"/>
                  <a:gd name="T67" fmla="*/ 6519 h 20000"/>
                  <a:gd name="T68" fmla="*/ 3803 w 20000"/>
                  <a:gd name="T69" fmla="*/ 4807 h 20000"/>
                  <a:gd name="T70" fmla="*/ 3803 w 20000"/>
                  <a:gd name="T71" fmla="*/ 3702 h 20000"/>
                  <a:gd name="T72" fmla="*/ 5775 w 20000"/>
                  <a:gd name="T73" fmla="*/ 3370 h 20000"/>
                  <a:gd name="T74" fmla="*/ 5775 w 20000"/>
                  <a:gd name="T75" fmla="*/ 2818 h 20000"/>
                  <a:gd name="T76" fmla="*/ 4366 w 20000"/>
                  <a:gd name="T77" fmla="*/ 1989 h 20000"/>
                  <a:gd name="T78" fmla="*/ 2254 w 20000"/>
                  <a:gd name="T79" fmla="*/ 1105 h 20000"/>
                  <a:gd name="T80" fmla="*/ 845 w 20000"/>
                  <a:gd name="T8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18" name="Freeform 118"/>
              <p:cNvSpPr>
                <a:spLocks/>
              </p:cNvSpPr>
              <p:nvPr/>
            </p:nvSpPr>
            <p:spPr bwMode="auto">
              <a:xfrm>
                <a:off x="4648200" y="3724275"/>
                <a:ext cx="463550" cy="438150"/>
              </a:xfrm>
              <a:custGeom>
                <a:avLst/>
                <a:gdLst>
                  <a:gd name="T0" fmla="*/ 16279 w 20000"/>
                  <a:gd name="T1" fmla="*/ 5544 h 20000"/>
                  <a:gd name="T2" fmla="*/ 16990 w 20000"/>
                  <a:gd name="T3" fmla="*/ 6299 h 20000"/>
                  <a:gd name="T4" fmla="*/ 18112 w 20000"/>
                  <a:gd name="T5" fmla="*/ 6734 h 20000"/>
                  <a:gd name="T6" fmla="*/ 18851 w 20000"/>
                  <a:gd name="T7" fmla="*/ 7518 h 20000"/>
                  <a:gd name="T8" fmla="*/ 18851 w 20000"/>
                  <a:gd name="T9" fmla="*/ 8244 h 20000"/>
                  <a:gd name="T10" fmla="*/ 19973 w 20000"/>
                  <a:gd name="T11" fmla="*/ 10653 h 20000"/>
                  <a:gd name="T12" fmla="*/ 19398 w 20000"/>
                  <a:gd name="T13" fmla="*/ 12163 h 20000"/>
                  <a:gd name="T14" fmla="*/ 18550 w 20000"/>
                  <a:gd name="T15" fmla="*/ 12917 h 20000"/>
                  <a:gd name="T16" fmla="*/ 16005 w 20000"/>
                  <a:gd name="T17" fmla="*/ 13353 h 20000"/>
                  <a:gd name="T18" fmla="*/ 13707 w 20000"/>
                  <a:gd name="T19" fmla="*/ 13353 h 20000"/>
                  <a:gd name="T20" fmla="*/ 12312 w 20000"/>
                  <a:gd name="T21" fmla="*/ 13817 h 20000"/>
                  <a:gd name="T22" fmla="*/ 11190 w 20000"/>
                  <a:gd name="T23" fmla="*/ 15007 h 20000"/>
                  <a:gd name="T24" fmla="*/ 10451 w 20000"/>
                  <a:gd name="T25" fmla="*/ 15298 h 20000"/>
                  <a:gd name="T26" fmla="*/ 10342 w 20000"/>
                  <a:gd name="T27" fmla="*/ 16052 h 20000"/>
                  <a:gd name="T28" fmla="*/ 9330 w 20000"/>
                  <a:gd name="T29" fmla="*/ 15762 h 20000"/>
                  <a:gd name="T30" fmla="*/ 9330 w 20000"/>
                  <a:gd name="T31" fmla="*/ 16517 h 20000"/>
                  <a:gd name="T32" fmla="*/ 8892 w 20000"/>
                  <a:gd name="T33" fmla="*/ 17562 h 20000"/>
                  <a:gd name="T34" fmla="*/ 8044 w 20000"/>
                  <a:gd name="T35" fmla="*/ 17707 h 20000"/>
                  <a:gd name="T36" fmla="*/ 8044 w 20000"/>
                  <a:gd name="T37" fmla="*/ 18926 h 20000"/>
                  <a:gd name="T38" fmla="*/ 7497 w 20000"/>
                  <a:gd name="T39" fmla="*/ 19681 h 20000"/>
                  <a:gd name="T40" fmla="*/ 6922 w 20000"/>
                  <a:gd name="T41" fmla="*/ 19216 h 20000"/>
                  <a:gd name="T42" fmla="*/ 6375 w 20000"/>
                  <a:gd name="T43" fmla="*/ 19361 h 20000"/>
                  <a:gd name="T44" fmla="*/ 6211 w 20000"/>
                  <a:gd name="T45" fmla="*/ 19971 h 20000"/>
                  <a:gd name="T46" fmla="*/ 5527 w 20000"/>
                  <a:gd name="T47" fmla="*/ 19361 h 20000"/>
                  <a:gd name="T48" fmla="*/ 4514 w 20000"/>
                  <a:gd name="T49" fmla="*/ 19361 h 20000"/>
                  <a:gd name="T50" fmla="*/ 4378 w 20000"/>
                  <a:gd name="T51" fmla="*/ 18781 h 20000"/>
                  <a:gd name="T52" fmla="*/ 4077 w 20000"/>
                  <a:gd name="T53" fmla="*/ 18026 h 20000"/>
                  <a:gd name="T54" fmla="*/ 3393 w 20000"/>
                  <a:gd name="T55" fmla="*/ 16836 h 20000"/>
                  <a:gd name="T56" fmla="*/ 2955 w 20000"/>
                  <a:gd name="T57" fmla="*/ 17242 h 20000"/>
                  <a:gd name="T58" fmla="*/ 1833 w 20000"/>
                  <a:gd name="T59" fmla="*/ 17707 h 20000"/>
                  <a:gd name="T60" fmla="*/ 1122 w 20000"/>
                  <a:gd name="T61" fmla="*/ 17242 h 20000"/>
                  <a:gd name="T62" fmla="*/ 985 w 20000"/>
                  <a:gd name="T63" fmla="*/ 16836 h 20000"/>
                  <a:gd name="T64" fmla="*/ 438 w 20000"/>
                  <a:gd name="T65" fmla="*/ 15762 h 20000"/>
                  <a:gd name="T66" fmla="*/ 0 w 20000"/>
                  <a:gd name="T67" fmla="*/ 15298 h 20000"/>
                  <a:gd name="T68" fmla="*/ 0 w 20000"/>
                  <a:gd name="T69" fmla="*/ 14398 h 20000"/>
                  <a:gd name="T70" fmla="*/ 274 w 20000"/>
                  <a:gd name="T71" fmla="*/ 13643 h 20000"/>
                  <a:gd name="T72" fmla="*/ 711 w 20000"/>
                  <a:gd name="T73" fmla="*/ 12453 h 20000"/>
                  <a:gd name="T74" fmla="*/ 1560 w 20000"/>
                  <a:gd name="T75" fmla="*/ 12627 h 20000"/>
                  <a:gd name="T76" fmla="*/ 3256 w 20000"/>
                  <a:gd name="T77" fmla="*/ 12627 h 20000"/>
                  <a:gd name="T78" fmla="*/ 7770 w 20000"/>
                  <a:gd name="T79" fmla="*/ 12917 h 20000"/>
                  <a:gd name="T80" fmla="*/ 7770 w 20000"/>
                  <a:gd name="T81" fmla="*/ 11379 h 20000"/>
                  <a:gd name="T82" fmla="*/ 8892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19" name="Freeform 117"/>
              <p:cNvSpPr>
                <a:spLocks/>
              </p:cNvSpPr>
              <p:nvPr/>
            </p:nvSpPr>
            <p:spPr bwMode="auto">
              <a:xfrm>
                <a:off x="4510088" y="3395663"/>
                <a:ext cx="447675" cy="447675"/>
              </a:xfrm>
              <a:custGeom>
                <a:avLst/>
                <a:gdLst>
                  <a:gd name="T0" fmla="*/ 18807 w 20000"/>
                  <a:gd name="T1" fmla="*/ 878 h 20000"/>
                  <a:gd name="T2" fmla="*/ 19233 w 20000"/>
                  <a:gd name="T3" fmla="*/ 1473 h 20000"/>
                  <a:gd name="T4" fmla="*/ 19517 w 20000"/>
                  <a:gd name="T5" fmla="*/ 2210 h 20000"/>
                  <a:gd name="T6" fmla="*/ 19517 w 20000"/>
                  <a:gd name="T7" fmla="*/ 2805 h 20000"/>
                  <a:gd name="T8" fmla="*/ 19688 w 20000"/>
                  <a:gd name="T9" fmla="*/ 3824 h 20000"/>
                  <a:gd name="T10" fmla="*/ 19972 w 20000"/>
                  <a:gd name="T11" fmla="*/ 4278 h 20000"/>
                  <a:gd name="T12" fmla="*/ 19972 w 20000"/>
                  <a:gd name="T13" fmla="*/ 4703 h 20000"/>
                  <a:gd name="T14" fmla="*/ 19972 w 20000"/>
                  <a:gd name="T15" fmla="*/ 4986 h 20000"/>
                  <a:gd name="T16" fmla="*/ 17784 w 20000"/>
                  <a:gd name="T17" fmla="*/ 5297 h 20000"/>
                  <a:gd name="T18" fmla="*/ 17784 w 20000"/>
                  <a:gd name="T19" fmla="*/ 5722 h 20000"/>
                  <a:gd name="T20" fmla="*/ 16903 w 20000"/>
                  <a:gd name="T21" fmla="*/ 5864 h 20000"/>
                  <a:gd name="T22" fmla="*/ 16903 w 20000"/>
                  <a:gd name="T23" fmla="*/ 6147 h 20000"/>
                  <a:gd name="T24" fmla="*/ 16903 w 20000"/>
                  <a:gd name="T25" fmla="*/ 6601 h 20000"/>
                  <a:gd name="T26" fmla="*/ 16449 w 20000"/>
                  <a:gd name="T27" fmla="*/ 7054 h 20000"/>
                  <a:gd name="T28" fmla="*/ 14972 w 20000"/>
                  <a:gd name="T29" fmla="*/ 8385 h 20000"/>
                  <a:gd name="T30" fmla="*/ 13949 w 20000"/>
                  <a:gd name="T31" fmla="*/ 8527 h 20000"/>
                  <a:gd name="T32" fmla="*/ 13523 w 20000"/>
                  <a:gd name="T33" fmla="*/ 8385 h 20000"/>
                  <a:gd name="T34" fmla="*/ 13068 w 20000"/>
                  <a:gd name="T35" fmla="*/ 8527 h 20000"/>
                  <a:gd name="T36" fmla="*/ 12330 w 20000"/>
                  <a:gd name="T37" fmla="*/ 8527 h 20000"/>
                  <a:gd name="T38" fmla="*/ 11165 w 20000"/>
                  <a:gd name="T39" fmla="*/ 9263 h 20000"/>
                  <a:gd name="T40" fmla="*/ 10739 w 20000"/>
                  <a:gd name="T41" fmla="*/ 9547 h 20000"/>
                  <a:gd name="T42" fmla="*/ 10739 w 20000"/>
                  <a:gd name="T43" fmla="*/ 11445 h 20000"/>
                  <a:gd name="T44" fmla="*/ 10739 w 20000"/>
                  <a:gd name="T45" fmla="*/ 13371 h 20000"/>
                  <a:gd name="T46" fmla="*/ 6449 w 20000"/>
                  <a:gd name="T47" fmla="*/ 13484 h 20000"/>
                  <a:gd name="T48" fmla="*/ 6449 w 20000"/>
                  <a:gd name="T49" fmla="*/ 16601 h 20000"/>
                  <a:gd name="T50" fmla="*/ 5284 w 20000"/>
                  <a:gd name="T51" fmla="*/ 17025 h 20000"/>
                  <a:gd name="T52" fmla="*/ 4972 w 20000"/>
                  <a:gd name="T53" fmla="*/ 17309 h 20000"/>
                  <a:gd name="T54" fmla="*/ 4972 w 20000"/>
                  <a:gd name="T55" fmla="*/ 17762 h 20000"/>
                  <a:gd name="T56" fmla="*/ 4972 w 20000"/>
                  <a:gd name="T57" fmla="*/ 19518 h 20000"/>
                  <a:gd name="T58" fmla="*/ 284 w 20000"/>
                  <a:gd name="T59" fmla="*/ 19518 h 20000"/>
                  <a:gd name="T60" fmla="*/ 0 w 20000"/>
                  <a:gd name="T61" fmla="*/ 19972 h 20000"/>
                  <a:gd name="T62" fmla="*/ 284 w 20000"/>
                  <a:gd name="T63" fmla="*/ 18810 h 20000"/>
                  <a:gd name="T64" fmla="*/ 739 w 20000"/>
                  <a:gd name="T65" fmla="*/ 18187 h 20000"/>
                  <a:gd name="T66" fmla="*/ 1023 w 20000"/>
                  <a:gd name="T67" fmla="*/ 17762 h 20000"/>
                  <a:gd name="T68" fmla="*/ 1165 w 20000"/>
                  <a:gd name="T69" fmla="*/ 17309 h 20000"/>
                  <a:gd name="T70" fmla="*/ 1449 w 20000"/>
                  <a:gd name="T71" fmla="*/ 16884 h 20000"/>
                  <a:gd name="T72" fmla="*/ 1903 w 20000"/>
                  <a:gd name="T73" fmla="*/ 16147 h 20000"/>
                  <a:gd name="T74" fmla="*/ 2784 w 20000"/>
                  <a:gd name="T75" fmla="*/ 15127 h 20000"/>
                  <a:gd name="T76" fmla="*/ 2784 w 20000"/>
                  <a:gd name="T77" fmla="*/ 14249 h 20000"/>
                  <a:gd name="T78" fmla="*/ 3352 w 20000"/>
                  <a:gd name="T79" fmla="*/ 13371 h 20000"/>
                  <a:gd name="T80" fmla="*/ 4545 w 20000"/>
                  <a:gd name="T81" fmla="*/ 12040 h 20000"/>
                  <a:gd name="T82" fmla="*/ 5284 w 20000"/>
                  <a:gd name="T83" fmla="*/ 10878 h 20000"/>
                  <a:gd name="T84" fmla="*/ 6619 w 20000"/>
                  <a:gd name="T85" fmla="*/ 10425 h 20000"/>
                  <a:gd name="T86" fmla="*/ 7614 w 20000"/>
                  <a:gd name="T87" fmla="*/ 9972 h 20000"/>
                  <a:gd name="T88" fmla="*/ 8807 w 20000"/>
                  <a:gd name="T89" fmla="*/ 8810 h 20000"/>
                  <a:gd name="T90" fmla="*/ 9545 w 20000"/>
                  <a:gd name="T91" fmla="*/ 7649 h 20000"/>
                  <a:gd name="T92" fmla="*/ 9233 w 20000"/>
                  <a:gd name="T93" fmla="*/ 7054 h 20000"/>
                  <a:gd name="T94" fmla="*/ 9233 w 20000"/>
                  <a:gd name="T95" fmla="*/ 5864 h 20000"/>
                  <a:gd name="T96" fmla="*/ 9688 w 20000"/>
                  <a:gd name="T97" fmla="*/ 5297 h 20000"/>
                  <a:gd name="T98" fmla="*/ 9972 w 20000"/>
                  <a:gd name="T99" fmla="*/ 4561 h 20000"/>
                  <a:gd name="T100" fmla="*/ 10739 w 20000"/>
                  <a:gd name="T101" fmla="*/ 3541 h 20000"/>
                  <a:gd name="T102" fmla="*/ 11619 w 20000"/>
                  <a:gd name="T103" fmla="*/ 3088 h 20000"/>
                  <a:gd name="T104" fmla="*/ 13068 w 20000"/>
                  <a:gd name="T105" fmla="*/ 2380 h 20000"/>
                  <a:gd name="T106" fmla="*/ 13523 w 20000"/>
                  <a:gd name="T107" fmla="*/ 1190 h 20000"/>
                  <a:gd name="T108" fmla="*/ 13949 w 20000"/>
                  <a:gd name="T109" fmla="*/ 0 h 20000"/>
                  <a:gd name="T110" fmla="*/ 14688 w 20000"/>
                  <a:gd name="T111" fmla="*/ 0 h 20000"/>
                  <a:gd name="T112" fmla="*/ 15398 w 20000"/>
                  <a:gd name="T113" fmla="*/ 765 h 20000"/>
                  <a:gd name="T114" fmla="*/ 16619 w 20000"/>
                  <a:gd name="T115" fmla="*/ 765 h 20000"/>
                  <a:gd name="T116" fmla="*/ 17330 w 20000"/>
                  <a:gd name="T117" fmla="*/ 765 h 20000"/>
                  <a:gd name="T118" fmla="*/ 17784 w 20000"/>
                  <a:gd name="T119" fmla="*/ 453 h 20000"/>
                  <a:gd name="T120" fmla="*/ 18068 w 20000"/>
                  <a:gd name="T121" fmla="*/ 878 h 20000"/>
                  <a:gd name="T122" fmla="*/ 18807 w 20000"/>
                  <a:gd name="T123" fmla="*/ 8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20" name="Freeform 116"/>
              <p:cNvSpPr>
                <a:spLocks/>
              </p:cNvSpPr>
              <p:nvPr/>
            </p:nvSpPr>
            <p:spPr bwMode="auto">
              <a:xfrm>
                <a:off x="4510088" y="3651250"/>
                <a:ext cx="346075" cy="376238"/>
              </a:xfrm>
              <a:custGeom>
                <a:avLst/>
                <a:gdLst>
                  <a:gd name="T0" fmla="*/ 13897 w 20000"/>
                  <a:gd name="T1" fmla="*/ 0 h 20000"/>
                  <a:gd name="T2" fmla="*/ 19963 w 20000"/>
                  <a:gd name="T3" fmla="*/ 3885 h 20000"/>
                  <a:gd name="T4" fmla="*/ 17279 w 20000"/>
                  <a:gd name="T5" fmla="*/ 3885 h 20000"/>
                  <a:gd name="T6" fmla="*/ 18456 w 20000"/>
                  <a:gd name="T7" fmla="*/ 17128 h 20000"/>
                  <a:gd name="T8" fmla="*/ 19007 w 20000"/>
                  <a:gd name="T9" fmla="*/ 17669 h 20000"/>
                  <a:gd name="T10" fmla="*/ 18456 w 20000"/>
                  <a:gd name="T11" fmla="*/ 18919 h 20000"/>
                  <a:gd name="T12" fmla="*/ 12537 w 20000"/>
                  <a:gd name="T13" fmla="*/ 18919 h 20000"/>
                  <a:gd name="T14" fmla="*/ 12390 w 20000"/>
                  <a:gd name="T15" fmla="*/ 18581 h 20000"/>
                  <a:gd name="T16" fmla="*/ 11985 w 20000"/>
                  <a:gd name="T17" fmla="*/ 18919 h 20000"/>
                  <a:gd name="T18" fmla="*/ 10074 w 20000"/>
                  <a:gd name="T19" fmla="*/ 18581 h 20000"/>
                  <a:gd name="T20" fmla="*/ 9890 w 20000"/>
                  <a:gd name="T21" fmla="*/ 19054 h 20000"/>
                  <a:gd name="T22" fmla="*/ 8934 w 20000"/>
                  <a:gd name="T23" fmla="*/ 18378 h 20000"/>
                  <a:gd name="T24" fmla="*/ 8346 w 20000"/>
                  <a:gd name="T25" fmla="*/ 19054 h 20000"/>
                  <a:gd name="T26" fmla="*/ 8346 w 20000"/>
                  <a:gd name="T27" fmla="*/ 19764 h 20000"/>
                  <a:gd name="T28" fmla="*/ 7978 w 20000"/>
                  <a:gd name="T29" fmla="*/ 19966 h 20000"/>
                  <a:gd name="T30" fmla="*/ 7022 w 20000"/>
                  <a:gd name="T31" fmla="*/ 19764 h 20000"/>
                  <a:gd name="T32" fmla="*/ 6838 w 20000"/>
                  <a:gd name="T33" fmla="*/ 19426 h 20000"/>
                  <a:gd name="T34" fmla="*/ 6434 w 20000"/>
                  <a:gd name="T35" fmla="*/ 18919 h 20000"/>
                  <a:gd name="T36" fmla="*/ 6066 w 20000"/>
                  <a:gd name="T37" fmla="*/ 18919 h 20000"/>
                  <a:gd name="T38" fmla="*/ 5919 w 20000"/>
                  <a:gd name="T39" fmla="*/ 18041 h 20000"/>
                  <a:gd name="T40" fmla="*/ 5331 w 20000"/>
                  <a:gd name="T41" fmla="*/ 18041 h 20000"/>
                  <a:gd name="T42" fmla="*/ 4559 w 20000"/>
                  <a:gd name="T43" fmla="*/ 17128 h 20000"/>
                  <a:gd name="T44" fmla="*/ 3971 w 20000"/>
                  <a:gd name="T45" fmla="*/ 16993 h 20000"/>
                  <a:gd name="T46" fmla="*/ 2463 w 20000"/>
                  <a:gd name="T47" fmla="*/ 17128 h 20000"/>
                  <a:gd name="T48" fmla="*/ 1324 w 20000"/>
                  <a:gd name="T49" fmla="*/ 17128 h 20000"/>
                  <a:gd name="T50" fmla="*/ 515 w 20000"/>
                  <a:gd name="T51" fmla="*/ 17669 h 20000"/>
                  <a:gd name="T52" fmla="*/ 956 w 20000"/>
                  <a:gd name="T53" fmla="*/ 16622 h 20000"/>
                  <a:gd name="T54" fmla="*/ 1507 w 20000"/>
                  <a:gd name="T55" fmla="*/ 15203 h 20000"/>
                  <a:gd name="T56" fmla="*/ 1324 w 20000"/>
                  <a:gd name="T57" fmla="*/ 13480 h 20000"/>
                  <a:gd name="T58" fmla="*/ 515 w 20000"/>
                  <a:gd name="T59" fmla="*/ 12601 h 20000"/>
                  <a:gd name="T60" fmla="*/ 1324 w 20000"/>
                  <a:gd name="T61" fmla="*/ 12601 h 20000"/>
                  <a:gd name="T62" fmla="*/ 1324 w 20000"/>
                  <a:gd name="T63" fmla="*/ 11723 h 20000"/>
                  <a:gd name="T64" fmla="*/ 956 w 20000"/>
                  <a:gd name="T65" fmla="*/ 10709 h 20000"/>
                  <a:gd name="T66" fmla="*/ 515 w 20000"/>
                  <a:gd name="T67" fmla="*/ 11047 h 20000"/>
                  <a:gd name="T68" fmla="*/ 368 w 20000"/>
                  <a:gd name="T69" fmla="*/ 10169 h 20000"/>
                  <a:gd name="T70" fmla="*/ 0 w 20000"/>
                  <a:gd name="T71" fmla="*/ 10169 h 20000"/>
                  <a:gd name="T72" fmla="*/ 368 w 20000"/>
                  <a:gd name="T73" fmla="*/ 9628 h 20000"/>
                  <a:gd name="T74" fmla="*/ 6434 w 20000"/>
                  <a:gd name="T75" fmla="*/ 9628 h 20000"/>
                  <a:gd name="T76" fmla="*/ 6434 w 20000"/>
                  <a:gd name="T77" fmla="*/ 7534 h 20000"/>
                  <a:gd name="T78" fmla="*/ 6434 w 20000"/>
                  <a:gd name="T79" fmla="*/ 6993 h 20000"/>
                  <a:gd name="T80" fmla="*/ 6838 w 20000"/>
                  <a:gd name="T81" fmla="*/ 6655 h 20000"/>
                  <a:gd name="T82" fmla="*/ 8346 w 20000"/>
                  <a:gd name="T83" fmla="*/ 6149 h 20000"/>
                  <a:gd name="T84" fmla="*/ 8346 w 20000"/>
                  <a:gd name="T85" fmla="*/ 2432 h 20000"/>
                  <a:gd name="T86" fmla="*/ 13897 w 20000"/>
                  <a:gd name="T87" fmla="*/ 2297 h 20000"/>
                  <a:gd name="T88" fmla="*/ 13897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21" name="Freeform 115"/>
              <p:cNvSpPr>
                <a:spLocks/>
              </p:cNvSpPr>
              <p:nvPr/>
            </p:nvSpPr>
            <p:spPr bwMode="auto">
              <a:xfrm>
                <a:off x="6594475" y="5035550"/>
                <a:ext cx="11113" cy="23813"/>
              </a:xfrm>
              <a:custGeom>
                <a:avLst/>
                <a:gdLst>
                  <a:gd name="T0" fmla="*/ 7059 w 20000"/>
                  <a:gd name="T1" fmla="*/ 19459 h 20000"/>
                  <a:gd name="T2" fmla="*/ 0 w 20000"/>
                  <a:gd name="T3" fmla="*/ 14054 h 20000"/>
                  <a:gd name="T4" fmla="*/ 0 w 20000"/>
                  <a:gd name="T5" fmla="*/ 10811 h 20000"/>
                  <a:gd name="T6" fmla="*/ 7059 w 20000"/>
                  <a:gd name="T7" fmla="*/ 0 h 20000"/>
                  <a:gd name="T8" fmla="*/ 18824 w 20000"/>
                  <a:gd name="T9" fmla="*/ 10811 h 20000"/>
                  <a:gd name="T10" fmla="*/ 7059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7059" y="19459"/>
                    </a:moveTo>
                    <a:lnTo>
                      <a:pt x="0" y="14054"/>
                    </a:lnTo>
                    <a:lnTo>
                      <a:pt x="0" y="10811"/>
                    </a:lnTo>
                    <a:lnTo>
                      <a:pt x="7059" y="0"/>
                    </a:lnTo>
                    <a:lnTo>
                      <a:pt x="18824" y="10811"/>
                    </a:lnTo>
                    <a:lnTo>
                      <a:pt x="7059" y="194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22" name="Freeform 114"/>
              <p:cNvSpPr>
                <a:spLocks/>
              </p:cNvSpPr>
              <p:nvPr/>
            </p:nvSpPr>
            <p:spPr bwMode="auto">
              <a:xfrm>
                <a:off x="5830888" y="4756150"/>
                <a:ext cx="306387" cy="484188"/>
              </a:xfrm>
              <a:custGeom>
                <a:avLst/>
                <a:gdLst>
                  <a:gd name="T0" fmla="*/ 10062 w 20000"/>
                  <a:gd name="T1" fmla="*/ 1076 h 20000"/>
                  <a:gd name="T2" fmla="*/ 11180 w 20000"/>
                  <a:gd name="T3" fmla="*/ 1076 h 20000"/>
                  <a:gd name="T4" fmla="*/ 12671 w 20000"/>
                  <a:gd name="T5" fmla="*/ 1234 h 20000"/>
                  <a:gd name="T6" fmla="*/ 13954 w 20000"/>
                  <a:gd name="T7" fmla="*/ 1234 h 20000"/>
                  <a:gd name="T8" fmla="*/ 15031 w 20000"/>
                  <a:gd name="T9" fmla="*/ 814 h 20000"/>
                  <a:gd name="T10" fmla="*/ 15652 w 20000"/>
                  <a:gd name="T11" fmla="*/ 1076 h 20000"/>
                  <a:gd name="T12" fmla="*/ 17184 w 20000"/>
                  <a:gd name="T13" fmla="*/ 682 h 20000"/>
                  <a:gd name="T14" fmla="*/ 19130 w 20000"/>
                  <a:gd name="T15" fmla="*/ 0 h 20000"/>
                  <a:gd name="T16" fmla="*/ 19130 w 20000"/>
                  <a:gd name="T17" fmla="*/ 1076 h 20000"/>
                  <a:gd name="T18" fmla="*/ 19130 w 20000"/>
                  <a:gd name="T19" fmla="*/ 2310 h 20000"/>
                  <a:gd name="T20" fmla="*/ 19130 w 20000"/>
                  <a:gd name="T21" fmla="*/ 2992 h 20000"/>
                  <a:gd name="T22" fmla="*/ 19545 w 20000"/>
                  <a:gd name="T23" fmla="*/ 4619 h 20000"/>
                  <a:gd name="T24" fmla="*/ 19545 w 20000"/>
                  <a:gd name="T25" fmla="*/ 5171 h 20000"/>
                  <a:gd name="T26" fmla="*/ 19545 w 20000"/>
                  <a:gd name="T27" fmla="*/ 5696 h 20000"/>
                  <a:gd name="T28" fmla="*/ 18012 w 20000"/>
                  <a:gd name="T29" fmla="*/ 6772 h 20000"/>
                  <a:gd name="T30" fmla="*/ 17350 w 20000"/>
                  <a:gd name="T31" fmla="*/ 7192 h 20000"/>
                  <a:gd name="T32" fmla="*/ 16108 w 20000"/>
                  <a:gd name="T33" fmla="*/ 7874 h 20000"/>
                  <a:gd name="T34" fmla="*/ 12671 w 20000"/>
                  <a:gd name="T35" fmla="*/ 8688 h 20000"/>
                  <a:gd name="T36" fmla="*/ 12257 w 20000"/>
                  <a:gd name="T37" fmla="*/ 9239 h 20000"/>
                  <a:gd name="T38" fmla="*/ 10062 w 20000"/>
                  <a:gd name="T39" fmla="*/ 10315 h 20000"/>
                  <a:gd name="T40" fmla="*/ 8157 w 20000"/>
                  <a:gd name="T41" fmla="*/ 11811 h 20000"/>
                  <a:gd name="T42" fmla="*/ 8820 w 20000"/>
                  <a:gd name="T43" fmla="*/ 13307 h 20000"/>
                  <a:gd name="T44" fmla="*/ 9027 w 20000"/>
                  <a:gd name="T45" fmla="*/ 13990 h 20000"/>
                  <a:gd name="T46" fmla="*/ 9482 w 20000"/>
                  <a:gd name="T47" fmla="*/ 15092 h 20000"/>
                  <a:gd name="T48" fmla="*/ 8820 w 20000"/>
                  <a:gd name="T49" fmla="*/ 16430 h 20000"/>
                  <a:gd name="T50" fmla="*/ 9482 w 20000"/>
                  <a:gd name="T51" fmla="*/ 16588 h 20000"/>
                  <a:gd name="T52" fmla="*/ 5590 w 20000"/>
                  <a:gd name="T53" fmla="*/ 17769 h 20000"/>
                  <a:gd name="T54" fmla="*/ 4306 w 20000"/>
                  <a:gd name="T55" fmla="*/ 18346 h 20000"/>
                  <a:gd name="T56" fmla="*/ 3892 w 20000"/>
                  <a:gd name="T57" fmla="*/ 19003 h 20000"/>
                  <a:gd name="T58" fmla="*/ 4306 w 20000"/>
                  <a:gd name="T59" fmla="*/ 19003 h 20000"/>
                  <a:gd name="T60" fmla="*/ 3644 w 20000"/>
                  <a:gd name="T61" fmla="*/ 19974 h 20000"/>
                  <a:gd name="T62" fmla="*/ 3230 w 20000"/>
                  <a:gd name="T63" fmla="*/ 19003 h 20000"/>
                  <a:gd name="T64" fmla="*/ 2816 w 20000"/>
                  <a:gd name="T65" fmla="*/ 18346 h 20000"/>
                  <a:gd name="T66" fmla="*/ 2816 w 20000"/>
                  <a:gd name="T67" fmla="*/ 16588 h 20000"/>
                  <a:gd name="T68" fmla="*/ 2567 w 20000"/>
                  <a:gd name="T69" fmla="*/ 15092 h 20000"/>
                  <a:gd name="T70" fmla="*/ 1946 w 20000"/>
                  <a:gd name="T71" fmla="*/ 14278 h 20000"/>
                  <a:gd name="T72" fmla="*/ 4306 w 20000"/>
                  <a:gd name="T73" fmla="*/ 12625 h 20000"/>
                  <a:gd name="T74" fmla="*/ 4513 w 20000"/>
                  <a:gd name="T75" fmla="*/ 11811 h 20000"/>
                  <a:gd name="T76" fmla="*/ 4928 w 20000"/>
                  <a:gd name="T77" fmla="*/ 10735 h 20000"/>
                  <a:gd name="T78" fmla="*/ 4928 w 20000"/>
                  <a:gd name="T79" fmla="*/ 9764 h 20000"/>
                  <a:gd name="T80" fmla="*/ 4928 w 20000"/>
                  <a:gd name="T81" fmla="*/ 9659 h 20000"/>
                  <a:gd name="T82" fmla="*/ 5342 w 20000"/>
                  <a:gd name="T83" fmla="*/ 9239 h 20000"/>
                  <a:gd name="T84" fmla="*/ 5342 w 20000"/>
                  <a:gd name="T85" fmla="*/ 7874 h 20000"/>
                  <a:gd name="T86" fmla="*/ 4928 w 20000"/>
                  <a:gd name="T87" fmla="*/ 6929 h 20000"/>
                  <a:gd name="T88" fmla="*/ 3230 w 20000"/>
                  <a:gd name="T89" fmla="*/ 6772 h 20000"/>
                  <a:gd name="T90" fmla="*/ 2153 w 20000"/>
                  <a:gd name="T91" fmla="*/ 6378 h 20000"/>
                  <a:gd name="T92" fmla="*/ 414 w 20000"/>
                  <a:gd name="T93" fmla="*/ 6115 h 20000"/>
                  <a:gd name="T94" fmla="*/ 0 w 20000"/>
                  <a:gd name="T95" fmla="*/ 5171 h 20000"/>
                  <a:gd name="T96" fmla="*/ 6004 w 20000"/>
                  <a:gd name="T97" fmla="*/ 3937 h 20000"/>
                  <a:gd name="T98" fmla="*/ 7702 w 20000"/>
                  <a:gd name="T99" fmla="*/ 4619 h 20000"/>
                  <a:gd name="T100" fmla="*/ 8364 w 20000"/>
                  <a:gd name="T101" fmla="*/ 5696 h 20000"/>
                  <a:gd name="T102" fmla="*/ 8364 w 20000"/>
                  <a:gd name="T103" fmla="*/ 6772 h 20000"/>
                  <a:gd name="T104" fmla="*/ 9482 w 20000"/>
                  <a:gd name="T105" fmla="*/ 7874 h 20000"/>
                  <a:gd name="T106" fmla="*/ 9896 w 20000"/>
                  <a:gd name="T107" fmla="*/ 6772 h 20000"/>
                  <a:gd name="T108" fmla="*/ 10518 w 20000"/>
                  <a:gd name="T109" fmla="*/ 6509 h 20000"/>
                  <a:gd name="T110" fmla="*/ 11180 w 20000"/>
                  <a:gd name="T111" fmla="*/ 5039 h 20000"/>
                  <a:gd name="T112" fmla="*/ 9896 w 20000"/>
                  <a:gd name="T113" fmla="*/ 3937 h 20000"/>
                  <a:gd name="T114" fmla="*/ 8364 w 20000"/>
                  <a:gd name="T115" fmla="*/ 3543 h 20000"/>
                  <a:gd name="T116" fmla="*/ 8820 w 20000"/>
                  <a:gd name="T117" fmla="*/ 12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23" name="Freeform 113"/>
              <p:cNvSpPr>
                <a:spLocks/>
              </p:cNvSpPr>
              <p:nvPr/>
            </p:nvSpPr>
            <p:spPr bwMode="auto">
              <a:xfrm>
                <a:off x="5318125" y="4937125"/>
                <a:ext cx="376238" cy="358775"/>
              </a:xfrm>
              <a:custGeom>
                <a:avLst/>
                <a:gdLst>
                  <a:gd name="T0" fmla="*/ 17162 w 20000"/>
                  <a:gd name="T1" fmla="*/ 1062 h 20000"/>
                  <a:gd name="T2" fmla="*/ 18378 w 20000"/>
                  <a:gd name="T3" fmla="*/ 708 h 20000"/>
                  <a:gd name="T4" fmla="*/ 18581 w 20000"/>
                  <a:gd name="T5" fmla="*/ 708 h 20000"/>
                  <a:gd name="T6" fmla="*/ 19426 w 20000"/>
                  <a:gd name="T7" fmla="*/ 1062 h 20000"/>
                  <a:gd name="T8" fmla="*/ 19966 w 20000"/>
                  <a:gd name="T9" fmla="*/ 1451 h 20000"/>
                  <a:gd name="T10" fmla="*/ 19426 w 20000"/>
                  <a:gd name="T11" fmla="*/ 1451 h 20000"/>
                  <a:gd name="T12" fmla="*/ 18919 w 20000"/>
                  <a:gd name="T13" fmla="*/ 1628 h 20000"/>
                  <a:gd name="T14" fmla="*/ 18581 w 20000"/>
                  <a:gd name="T15" fmla="*/ 1628 h 20000"/>
                  <a:gd name="T16" fmla="*/ 17500 w 20000"/>
                  <a:gd name="T17" fmla="*/ 2372 h 20000"/>
                  <a:gd name="T18" fmla="*/ 16993 w 20000"/>
                  <a:gd name="T19" fmla="*/ 1628 h 20000"/>
                  <a:gd name="T20" fmla="*/ 15777 w 20000"/>
                  <a:gd name="T21" fmla="*/ 2018 h 20000"/>
                  <a:gd name="T22" fmla="*/ 13818 w 20000"/>
                  <a:gd name="T23" fmla="*/ 2372 h 20000"/>
                  <a:gd name="T24" fmla="*/ 13480 w 20000"/>
                  <a:gd name="T25" fmla="*/ 8212 h 20000"/>
                  <a:gd name="T26" fmla="*/ 12095 w 20000"/>
                  <a:gd name="T27" fmla="*/ 8212 h 20000"/>
                  <a:gd name="T28" fmla="*/ 11892 w 20000"/>
                  <a:gd name="T29" fmla="*/ 12991 h 20000"/>
                  <a:gd name="T30" fmla="*/ 11554 w 20000"/>
                  <a:gd name="T31" fmla="*/ 19221 h 20000"/>
                  <a:gd name="T32" fmla="*/ 11047 w 20000"/>
                  <a:gd name="T33" fmla="*/ 19221 h 20000"/>
                  <a:gd name="T34" fmla="*/ 10304 w 20000"/>
                  <a:gd name="T35" fmla="*/ 19752 h 20000"/>
                  <a:gd name="T36" fmla="*/ 10169 w 20000"/>
                  <a:gd name="T37" fmla="*/ 19965 h 20000"/>
                  <a:gd name="T38" fmla="*/ 9628 w 20000"/>
                  <a:gd name="T39" fmla="*/ 19752 h 20000"/>
                  <a:gd name="T40" fmla="*/ 8919 w 20000"/>
                  <a:gd name="T41" fmla="*/ 19752 h 20000"/>
                  <a:gd name="T42" fmla="*/ 8412 w 20000"/>
                  <a:gd name="T43" fmla="*/ 19752 h 20000"/>
                  <a:gd name="T44" fmla="*/ 7534 w 20000"/>
                  <a:gd name="T45" fmla="*/ 19398 h 20000"/>
                  <a:gd name="T46" fmla="*/ 7534 w 20000"/>
                  <a:gd name="T47" fmla="*/ 18478 h 20000"/>
                  <a:gd name="T48" fmla="*/ 7399 w 20000"/>
                  <a:gd name="T49" fmla="*/ 18478 h 20000"/>
                  <a:gd name="T50" fmla="*/ 6993 w 20000"/>
                  <a:gd name="T51" fmla="*/ 18478 h 20000"/>
                  <a:gd name="T52" fmla="*/ 6655 w 20000"/>
                  <a:gd name="T53" fmla="*/ 19221 h 20000"/>
                  <a:gd name="T54" fmla="*/ 6486 w 20000"/>
                  <a:gd name="T55" fmla="*/ 19398 h 20000"/>
                  <a:gd name="T56" fmla="*/ 5270 w 20000"/>
                  <a:gd name="T57" fmla="*/ 18301 h 20000"/>
                  <a:gd name="T58" fmla="*/ 4730 w 20000"/>
                  <a:gd name="T59" fmla="*/ 16850 h 20000"/>
                  <a:gd name="T60" fmla="*/ 4730 w 20000"/>
                  <a:gd name="T61" fmla="*/ 16106 h 20000"/>
                  <a:gd name="T62" fmla="*/ 4561 w 20000"/>
                  <a:gd name="T63" fmla="*/ 15540 h 20000"/>
                  <a:gd name="T64" fmla="*/ 4223 w 20000"/>
                  <a:gd name="T65" fmla="*/ 13522 h 20000"/>
                  <a:gd name="T66" fmla="*/ 3885 w 20000"/>
                  <a:gd name="T67" fmla="*/ 12637 h 20000"/>
                  <a:gd name="T68" fmla="*/ 3682 w 20000"/>
                  <a:gd name="T69" fmla="*/ 11150 h 20000"/>
                  <a:gd name="T70" fmla="*/ 3682 w 20000"/>
                  <a:gd name="T71" fmla="*/ 10053 h 20000"/>
                  <a:gd name="T72" fmla="*/ 3682 w 20000"/>
                  <a:gd name="T73" fmla="*/ 9168 h 20000"/>
                  <a:gd name="T74" fmla="*/ 2973 w 20000"/>
                  <a:gd name="T75" fmla="*/ 8212 h 20000"/>
                  <a:gd name="T76" fmla="*/ 1959 w 20000"/>
                  <a:gd name="T77" fmla="*/ 5487 h 20000"/>
                  <a:gd name="T78" fmla="*/ 912 w 20000"/>
                  <a:gd name="T79" fmla="*/ 3469 h 20000"/>
                  <a:gd name="T80" fmla="*/ 541 w 20000"/>
                  <a:gd name="T81" fmla="*/ 2549 h 20000"/>
                  <a:gd name="T82" fmla="*/ 0 w 20000"/>
                  <a:gd name="T83" fmla="*/ 1451 h 20000"/>
                  <a:gd name="T84" fmla="*/ 0 w 20000"/>
                  <a:gd name="T85" fmla="*/ 496 h 20000"/>
                  <a:gd name="T86" fmla="*/ 203 w 20000"/>
                  <a:gd name="T87" fmla="*/ 496 h 20000"/>
                  <a:gd name="T88" fmla="*/ 912 w 20000"/>
                  <a:gd name="T89" fmla="*/ 496 h 20000"/>
                  <a:gd name="T90" fmla="*/ 1047 w 20000"/>
                  <a:gd name="T91" fmla="*/ 496 h 20000"/>
                  <a:gd name="T92" fmla="*/ 1959 w 20000"/>
                  <a:gd name="T93" fmla="*/ 0 h 20000"/>
                  <a:gd name="T94" fmla="*/ 2432 w 20000"/>
                  <a:gd name="T95" fmla="*/ 142 h 20000"/>
                  <a:gd name="T96" fmla="*/ 3345 w 20000"/>
                  <a:gd name="T97" fmla="*/ 708 h 20000"/>
                  <a:gd name="T98" fmla="*/ 3682 w 20000"/>
                  <a:gd name="T99" fmla="*/ 708 h 20000"/>
                  <a:gd name="T100" fmla="*/ 9628 w 20000"/>
                  <a:gd name="T101" fmla="*/ 496 h 20000"/>
                  <a:gd name="T102" fmla="*/ 9831 w 20000"/>
                  <a:gd name="T103" fmla="*/ 1062 h 20000"/>
                  <a:gd name="T104" fmla="*/ 10304 w 20000"/>
                  <a:gd name="T105" fmla="*/ 1451 h 20000"/>
                  <a:gd name="T106" fmla="*/ 12432 w 20000"/>
                  <a:gd name="T107" fmla="*/ 1628 h 20000"/>
                  <a:gd name="T108" fmla="*/ 13311 w 20000"/>
                  <a:gd name="T109" fmla="*/ 1628 h 20000"/>
                  <a:gd name="T110" fmla="*/ 13818 w 20000"/>
                  <a:gd name="T111" fmla="*/ 1628 h 20000"/>
                  <a:gd name="T112" fmla="*/ 14358 w 20000"/>
                  <a:gd name="T113" fmla="*/ 1628 h 20000"/>
                  <a:gd name="T114" fmla="*/ 17162 w 20000"/>
                  <a:gd name="T115" fmla="*/ 10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24" name="Freeform 112"/>
              <p:cNvSpPr>
                <a:spLocks/>
              </p:cNvSpPr>
              <p:nvPr/>
            </p:nvSpPr>
            <p:spPr bwMode="auto">
              <a:xfrm>
                <a:off x="4992688" y="3773488"/>
                <a:ext cx="441325" cy="346075"/>
              </a:xfrm>
              <a:custGeom>
                <a:avLst/>
                <a:gdLst>
                  <a:gd name="T0" fmla="*/ 15201 w 20000"/>
                  <a:gd name="T1" fmla="*/ 0 h 20000"/>
                  <a:gd name="T2" fmla="*/ 16839 w 20000"/>
                  <a:gd name="T3" fmla="*/ 587 h 20000"/>
                  <a:gd name="T4" fmla="*/ 17874 w 20000"/>
                  <a:gd name="T5" fmla="*/ 1505 h 20000"/>
                  <a:gd name="T6" fmla="*/ 18793 w 20000"/>
                  <a:gd name="T7" fmla="*/ 954 h 20000"/>
                  <a:gd name="T8" fmla="*/ 19080 w 20000"/>
                  <a:gd name="T9" fmla="*/ 2092 h 20000"/>
                  <a:gd name="T10" fmla="*/ 19080 w 20000"/>
                  <a:gd name="T11" fmla="*/ 3450 h 20000"/>
                  <a:gd name="T12" fmla="*/ 19511 w 20000"/>
                  <a:gd name="T13" fmla="*/ 4000 h 20000"/>
                  <a:gd name="T14" fmla="*/ 19511 w 20000"/>
                  <a:gd name="T15" fmla="*/ 4587 h 20000"/>
                  <a:gd name="T16" fmla="*/ 19971 w 20000"/>
                  <a:gd name="T17" fmla="*/ 5505 h 20000"/>
                  <a:gd name="T18" fmla="*/ 19799 w 20000"/>
                  <a:gd name="T19" fmla="*/ 5688 h 20000"/>
                  <a:gd name="T20" fmla="*/ 19511 w 20000"/>
                  <a:gd name="T21" fmla="*/ 11009 h 20000"/>
                  <a:gd name="T22" fmla="*/ 17586 w 20000"/>
                  <a:gd name="T23" fmla="*/ 14055 h 20000"/>
                  <a:gd name="T24" fmla="*/ 17270 w 20000"/>
                  <a:gd name="T25" fmla="*/ 14642 h 20000"/>
                  <a:gd name="T26" fmla="*/ 17155 w 20000"/>
                  <a:gd name="T27" fmla="*/ 15376 h 20000"/>
                  <a:gd name="T28" fmla="*/ 17155 w 20000"/>
                  <a:gd name="T29" fmla="*/ 16147 h 20000"/>
                  <a:gd name="T30" fmla="*/ 16839 w 20000"/>
                  <a:gd name="T31" fmla="*/ 16881 h 20000"/>
                  <a:gd name="T32" fmla="*/ 16408 w 20000"/>
                  <a:gd name="T33" fmla="*/ 17101 h 20000"/>
                  <a:gd name="T34" fmla="*/ 15948 w 20000"/>
                  <a:gd name="T35" fmla="*/ 17468 h 20000"/>
                  <a:gd name="T36" fmla="*/ 13707 w 20000"/>
                  <a:gd name="T37" fmla="*/ 16881 h 20000"/>
                  <a:gd name="T38" fmla="*/ 13276 w 20000"/>
                  <a:gd name="T39" fmla="*/ 17101 h 20000"/>
                  <a:gd name="T40" fmla="*/ 12816 w 20000"/>
                  <a:gd name="T41" fmla="*/ 17468 h 20000"/>
                  <a:gd name="T42" fmla="*/ 12385 w 20000"/>
                  <a:gd name="T43" fmla="*/ 17651 h 20000"/>
                  <a:gd name="T44" fmla="*/ 11638 w 20000"/>
                  <a:gd name="T45" fmla="*/ 18055 h 20000"/>
                  <a:gd name="T46" fmla="*/ 10115 w 20000"/>
                  <a:gd name="T47" fmla="*/ 17101 h 20000"/>
                  <a:gd name="T48" fmla="*/ 8649 w 20000"/>
                  <a:gd name="T49" fmla="*/ 17468 h 20000"/>
                  <a:gd name="T50" fmla="*/ 8218 w 20000"/>
                  <a:gd name="T51" fmla="*/ 16881 h 20000"/>
                  <a:gd name="T52" fmla="*/ 7471 w 20000"/>
                  <a:gd name="T53" fmla="*/ 16514 h 20000"/>
                  <a:gd name="T54" fmla="*/ 6724 w 20000"/>
                  <a:gd name="T55" fmla="*/ 16147 h 20000"/>
                  <a:gd name="T56" fmla="*/ 6724 w 20000"/>
                  <a:gd name="T57" fmla="*/ 16514 h 20000"/>
                  <a:gd name="T58" fmla="*/ 5833 w 20000"/>
                  <a:gd name="T59" fmla="*/ 16514 h 20000"/>
                  <a:gd name="T60" fmla="*/ 5374 w 20000"/>
                  <a:gd name="T61" fmla="*/ 16881 h 20000"/>
                  <a:gd name="T62" fmla="*/ 5057 w 20000"/>
                  <a:gd name="T63" fmla="*/ 17651 h 20000"/>
                  <a:gd name="T64" fmla="*/ 4339 w 20000"/>
                  <a:gd name="T65" fmla="*/ 18459 h 20000"/>
                  <a:gd name="T66" fmla="*/ 4339 w 20000"/>
                  <a:gd name="T67" fmla="*/ 19963 h 20000"/>
                  <a:gd name="T68" fmla="*/ 3879 w 20000"/>
                  <a:gd name="T69" fmla="*/ 19376 h 20000"/>
                  <a:gd name="T70" fmla="*/ 3420 w 20000"/>
                  <a:gd name="T71" fmla="*/ 18606 h 20000"/>
                  <a:gd name="T72" fmla="*/ 3132 w 20000"/>
                  <a:gd name="T73" fmla="*/ 18606 h 20000"/>
                  <a:gd name="T74" fmla="*/ 2845 w 20000"/>
                  <a:gd name="T75" fmla="*/ 19376 h 20000"/>
                  <a:gd name="T76" fmla="*/ 2414 w 20000"/>
                  <a:gd name="T77" fmla="*/ 18606 h 20000"/>
                  <a:gd name="T78" fmla="*/ 2701 w 20000"/>
                  <a:gd name="T79" fmla="*/ 18459 h 20000"/>
                  <a:gd name="T80" fmla="*/ 2414 w 20000"/>
                  <a:gd name="T81" fmla="*/ 18055 h 20000"/>
                  <a:gd name="T82" fmla="*/ 1954 w 20000"/>
                  <a:gd name="T83" fmla="*/ 18055 h 20000"/>
                  <a:gd name="T84" fmla="*/ 1063 w 20000"/>
                  <a:gd name="T85" fmla="*/ 17468 h 20000"/>
                  <a:gd name="T86" fmla="*/ 1063 w 20000"/>
                  <a:gd name="T87" fmla="*/ 17101 h 20000"/>
                  <a:gd name="T88" fmla="*/ 1494 w 20000"/>
                  <a:gd name="T89" fmla="*/ 17101 h 20000"/>
                  <a:gd name="T90" fmla="*/ 1494 w 20000"/>
                  <a:gd name="T91" fmla="*/ 16881 h 20000"/>
                  <a:gd name="T92" fmla="*/ 1063 w 20000"/>
                  <a:gd name="T93" fmla="*/ 16881 h 20000"/>
                  <a:gd name="T94" fmla="*/ 460 w 20000"/>
                  <a:gd name="T95" fmla="*/ 16147 h 20000"/>
                  <a:gd name="T96" fmla="*/ 316 w 20000"/>
                  <a:gd name="T97" fmla="*/ 15596 h 20000"/>
                  <a:gd name="T98" fmla="*/ 0 w 20000"/>
                  <a:gd name="T99" fmla="*/ 15009 h 20000"/>
                  <a:gd name="T100" fmla="*/ 0 w 20000"/>
                  <a:gd name="T101" fmla="*/ 14422 h 20000"/>
                  <a:gd name="T102" fmla="*/ 1207 w 20000"/>
                  <a:gd name="T103" fmla="*/ 14055 h 20000"/>
                  <a:gd name="T104" fmla="*/ 1494 w 20000"/>
                  <a:gd name="T105" fmla="*/ 13651 h 20000"/>
                  <a:gd name="T106" fmla="*/ 3879 w 20000"/>
                  <a:gd name="T107" fmla="*/ 13505 h 20000"/>
                  <a:gd name="T108" fmla="*/ 4339 w 20000"/>
                  <a:gd name="T109" fmla="*/ 13651 h 20000"/>
                  <a:gd name="T110" fmla="*/ 4770 w 20000"/>
                  <a:gd name="T111" fmla="*/ 12550 h 20000"/>
                  <a:gd name="T112" fmla="*/ 5057 w 20000"/>
                  <a:gd name="T113" fmla="*/ 11009 h 20000"/>
                  <a:gd name="T114" fmla="*/ 5374 w 20000"/>
                  <a:gd name="T115" fmla="*/ 10642 h 20000"/>
                  <a:gd name="T116" fmla="*/ 5374 w 20000"/>
                  <a:gd name="T117" fmla="*/ 7413 h 20000"/>
                  <a:gd name="T118" fmla="*/ 7471 w 20000"/>
                  <a:gd name="T119" fmla="*/ 6459 h 20000"/>
                  <a:gd name="T120" fmla="*/ 9397 w 20000"/>
                  <a:gd name="T121" fmla="*/ 4183 h 20000"/>
                  <a:gd name="T122" fmla="*/ 13994 w 20000"/>
                  <a:gd name="T123" fmla="*/ 954 h 20000"/>
                  <a:gd name="T124" fmla="*/ 15201 w 20000"/>
                  <a:gd name="T1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25" name="Freeform 111"/>
              <p:cNvSpPr>
                <a:spLocks/>
              </p:cNvSpPr>
              <p:nvPr/>
            </p:nvSpPr>
            <p:spPr bwMode="auto">
              <a:xfrm>
                <a:off x="5068887" y="4052889"/>
                <a:ext cx="336554" cy="276228"/>
              </a:xfrm>
              <a:custGeom>
                <a:avLst/>
                <a:gdLst>
                  <a:gd name="T0" fmla="*/ 18601 w 20000"/>
                  <a:gd name="T1" fmla="*/ 1193 h 20000"/>
                  <a:gd name="T2" fmla="*/ 18979 w 20000"/>
                  <a:gd name="T3" fmla="*/ 3073 h 20000"/>
                  <a:gd name="T4" fmla="*/ 19962 w 20000"/>
                  <a:gd name="T5" fmla="*/ 4771 h 20000"/>
                  <a:gd name="T6" fmla="*/ 18601 w 20000"/>
                  <a:gd name="T7" fmla="*/ 5459 h 20000"/>
                  <a:gd name="T8" fmla="*/ 18034 w 20000"/>
                  <a:gd name="T9" fmla="*/ 7385 h 20000"/>
                  <a:gd name="T10" fmla="*/ 17618 w 20000"/>
                  <a:gd name="T11" fmla="*/ 8991 h 20000"/>
                  <a:gd name="T12" fmla="*/ 16635 w 20000"/>
                  <a:gd name="T13" fmla="*/ 10413 h 20000"/>
                  <a:gd name="T14" fmla="*/ 15085 w 20000"/>
                  <a:gd name="T15" fmla="*/ 13486 h 20000"/>
                  <a:gd name="T16" fmla="*/ 15085 w 20000"/>
                  <a:gd name="T17" fmla="*/ 14220 h 20000"/>
                  <a:gd name="T18" fmla="*/ 13913 w 20000"/>
                  <a:gd name="T19" fmla="*/ 14954 h 20000"/>
                  <a:gd name="T20" fmla="*/ 13308 w 20000"/>
                  <a:gd name="T21" fmla="*/ 14037 h 20000"/>
                  <a:gd name="T22" fmla="*/ 12325 w 20000"/>
                  <a:gd name="T23" fmla="*/ 14220 h 20000"/>
                  <a:gd name="T24" fmla="*/ 10397 w 20000"/>
                  <a:gd name="T25" fmla="*/ 16101 h 20000"/>
                  <a:gd name="T26" fmla="*/ 9376 w 20000"/>
                  <a:gd name="T27" fmla="*/ 19220 h 20000"/>
                  <a:gd name="T28" fmla="*/ 9225 w 20000"/>
                  <a:gd name="T29" fmla="*/ 19220 h 20000"/>
                  <a:gd name="T30" fmla="*/ 6881 w 20000"/>
                  <a:gd name="T31" fmla="*/ 19220 h 20000"/>
                  <a:gd name="T32" fmla="*/ 5671 w 20000"/>
                  <a:gd name="T33" fmla="*/ 19954 h 20000"/>
                  <a:gd name="T34" fmla="*/ 4121 w 20000"/>
                  <a:gd name="T35" fmla="*/ 18073 h 20000"/>
                  <a:gd name="T36" fmla="*/ 4348 w 20000"/>
                  <a:gd name="T37" fmla="*/ 17339 h 20000"/>
                  <a:gd name="T38" fmla="*/ 3554 w 20000"/>
                  <a:gd name="T39" fmla="*/ 16101 h 20000"/>
                  <a:gd name="T40" fmla="*/ 227 w 20000"/>
                  <a:gd name="T41" fmla="*/ 15459 h 20000"/>
                  <a:gd name="T42" fmla="*/ 0 w 20000"/>
                  <a:gd name="T43" fmla="*/ 11147 h 20000"/>
                  <a:gd name="T44" fmla="*/ 605 w 20000"/>
                  <a:gd name="T45" fmla="*/ 9725 h 20000"/>
                  <a:gd name="T46" fmla="*/ 1172 w 20000"/>
                  <a:gd name="T47" fmla="*/ 8073 h 20000"/>
                  <a:gd name="T48" fmla="*/ 1550 w 20000"/>
                  <a:gd name="T49" fmla="*/ 6651 h 20000"/>
                  <a:gd name="T50" fmla="*/ 1172 w 20000"/>
                  <a:gd name="T51" fmla="*/ 4771 h 20000"/>
                  <a:gd name="T52" fmla="*/ 2155 w 20000"/>
                  <a:gd name="T53" fmla="*/ 1881 h 20000"/>
                  <a:gd name="T54" fmla="*/ 3176 w 20000"/>
                  <a:gd name="T55" fmla="*/ 459 h 20000"/>
                  <a:gd name="T56" fmla="*/ 4348 w 20000"/>
                  <a:gd name="T57" fmla="*/ 0 h 20000"/>
                  <a:gd name="T58" fmla="*/ 6276 w 20000"/>
                  <a:gd name="T59" fmla="*/ 917 h 20000"/>
                  <a:gd name="T60" fmla="*/ 8809 w 20000"/>
                  <a:gd name="T61" fmla="*/ 1193 h 20000"/>
                  <a:gd name="T62" fmla="*/ 11758 w 20000"/>
                  <a:gd name="T63" fmla="*/ 1881 h 20000"/>
                  <a:gd name="T64" fmla="*/ 12930 w 20000"/>
                  <a:gd name="T65" fmla="*/ 1193 h 20000"/>
                  <a:gd name="T66" fmla="*/ 16446 w 20000"/>
                  <a:gd name="T67" fmla="*/ 1651 h 20000"/>
                  <a:gd name="T68" fmla="*/ 17618 w 20000"/>
                  <a:gd name="T69" fmla="*/ 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26" name="Freeform 110"/>
              <p:cNvSpPr>
                <a:spLocks/>
              </p:cNvSpPr>
              <p:nvPr/>
            </p:nvSpPr>
            <p:spPr bwMode="auto">
              <a:xfrm>
                <a:off x="5805488" y="4483100"/>
                <a:ext cx="57150" cy="50800"/>
              </a:xfrm>
              <a:custGeom>
                <a:avLst/>
                <a:gdLst>
                  <a:gd name="T0" fmla="*/ 8090 w 20000"/>
                  <a:gd name="T1" fmla="*/ 2532 h 20000"/>
                  <a:gd name="T2" fmla="*/ 11461 w 20000"/>
                  <a:gd name="T3" fmla="*/ 2532 h 20000"/>
                  <a:gd name="T4" fmla="*/ 11461 w 20000"/>
                  <a:gd name="T5" fmla="*/ 4051 h 20000"/>
                  <a:gd name="T6" fmla="*/ 17528 w 20000"/>
                  <a:gd name="T7" fmla="*/ 0 h 20000"/>
                  <a:gd name="T8" fmla="*/ 19775 w 20000"/>
                  <a:gd name="T9" fmla="*/ 6582 h 20000"/>
                  <a:gd name="T10" fmla="*/ 19775 w 20000"/>
                  <a:gd name="T11" fmla="*/ 12911 h 20000"/>
                  <a:gd name="T12" fmla="*/ 19775 w 20000"/>
                  <a:gd name="T13" fmla="*/ 15696 h 20000"/>
                  <a:gd name="T14" fmla="*/ 17528 w 20000"/>
                  <a:gd name="T15" fmla="*/ 16962 h 20000"/>
                  <a:gd name="T16" fmla="*/ 15056 w 20000"/>
                  <a:gd name="T17" fmla="*/ 12911 h 20000"/>
                  <a:gd name="T18" fmla="*/ 11461 w 20000"/>
                  <a:gd name="T19" fmla="*/ 15696 h 20000"/>
                  <a:gd name="T20" fmla="*/ 9213 w 20000"/>
                  <a:gd name="T21" fmla="*/ 16962 h 20000"/>
                  <a:gd name="T22" fmla="*/ 5843 w 20000"/>
                  <a:gd name="T23" fmla="*/ 19747 h 20000"/>
                  <a:gd name="T24" fmla="*/ 5843 w 20000"/>
                  <a:gd name="T25" fmla="*/ 15696 h 20000"/>
                  <a:gd name="T26" fmla="*/ 0 w 20000"/>
                  <a:gd name="T27" fmla="*/ 16962 h 20000"/>
                  <a:gd name="T28" fmla="*/ 0 w 20000"/>
                  <a:gd name="T29" fmla="*/ 15696 h 20000"/>
                  <a:gd name="T30" fmla="*/ 2247 w 20000"/>
                  <a:gd name="T31" fmla="*/ 12911 h 20000"/>
                  <a:gd name="T32" fmla="*/ 4719 w 20000"/>
                  <a:gd name="T33" fmla="*/ 6582 h 20000"/>
                  <a:gd name="T34" fmla="*/ 8090 w 20000"/>
                  <a:gd name="T35" fmla="*/ 4051 h 20000"/>
                  <a:gd name="T36" fmla="*/ 8090 w 20000"/>
                  <a:gd name="T37" fmla="*/ 25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27" name="Freeform 109"/>
              <p:cNvSpPr>
                <a:spLocks/>
              </p:cNvSpPr>
              <p:nvPr/>
            </p:nvSpPr>
            <p:spPr bwMode="auto">
              <a:xfrm>
                <a:off x="5603875" y="4687888"/>
                <a:ext cx="334963" cy="285750"/>
              </a:xfrm>
              <a:custGeom>
                <a:avLst/>
                <a:gdLst>
                  <a:gd name="T0" fmla="*/ 15871 w 20000"/>
                  <a:gd name="T1" fmla="*/ 1153 h 20000"/>
                  <a:gd name="T2" fmla="*/ 16818 w 20000"/>
                  <a:gd name="T3" fmla="*/ 1375 h 20000"/>
                  <a:gd name="T4" fmla="*/ 18030 w 20000"/>
                  <a:gd name="T5" fmla="*/ 1818 h 20000"/>
                  <a:gd name="T6" fmla="*/ 18598 w 20000"/>
                  <a:gd name="T7" fmla="*/ 2084 h 20000"/>
                  <a:gd name="T8" fmla="*/ 19583 w 20000"/>
                  <a:gd name="T9" fmla="*/ 3636 h 20000"/>
                  <a:gd name="T10" fmla="*/ 19962 w 20000"/>
                  <a:gd name="T11" fmla="*/ 4789 h 20000"/>
                  <a:gd name="T12" fmla="*/ 19394 w 20000"/>
                  <a:gd name="T13" fmla="*/ 5942 h 20000"/>
                  <a:gd name="T14" fmla="*/ 18977 w 20000"/>
                  <a:gd name="T15" fmla="*/ 7805 h 20000"/>
                  <a:gd name="T16" fmla="*/ 19394 w 20000"/>
                  <a:gd name="T17" fmla="*/ 8692 h 20000"/>
                  <a:gd name="T18" fmla="*/ 18598 w 20000"/>
                  <a:gd name="T19" fmla="*/ 9845 h 20000"/>
                  <a:gd name="T20" fmla="*/ 18598 w 20000"/>
                  <a:gd name="T21" fmla="*/ 11663 h 20000"/>
                  <a:gd name="T22" fmla="*/ 13864 w 20000"/>
                  <a:gd name="T23" fmla="*/ 14412 h 20000"/>
                  <a:gd name="T24" fmla="*/ 13485 w 20000"/>
                  <a:gd name="T25" fmla="*/ 15122 h 20000"/>
                  <a:gd name="T26" fmla="*/ 11364 w 20000"/>
                  <a:gd name="T27" fmla="*/ 15565 h 20000"/>
                  <a:gd name="T28" fmla="*/ 10379 w 20000"/>
                  <a:gd name="T29" fmla="*/ 16940 h 20000"/>
                  <a:gd name="T30" fmla="*/ 8598 w 20000"/>
                  <a:gd name="T31" fmla="*/ 19468 h 20000"/>
                  <a:gd name="T32" fmla="*/ 7652 w 20000"/>
                  <a:gd name="T33" fmla="*/ 19468 h 20000"/>
                  <a:gd name="T34" fmla="*/ 5265 w 20000"/>
                  <a:gd name="T35" fmla="*/ 19246 h 20000"/>
                  <a:gd name="T36" fmla="*/ 3712 w 20000"/>
                  <a:gd name="T37" fmla="*/ 18315 h 20000"/>
                  <a:gd name="T38" fmla="*/ 2159 w 20000"/>
                  <a:gd name="T39" fmla="*/ 18758 h 20000"/>
                  <a:gd name="T40" fmla="*/ 0 w 20000"/>
                  <a:gd name="T41" fmla="*/ 15787 h 20000"/>
                  <a:gd name="T42" fmla="*/ 3485 w 20000"/>
                  <a:gd name="T43" fmla="*/ 9623 h 20000"/>
                  <a:gd name="T44" fmla="*/ 3485 w 20000"/>
                  <a:gd name="T45" fmla="*/ 8692 h 20000"/>
                  <a:gd name="T46" fmla="*/ 3485 w 20000"/>
                  <a:gd name="T47" fmla="*/ 5055 h 20000"/>
                  <a:gd name="T48" fmla="*/ 4470 w 20000"/>
                  <a:gd name="T49" fmla="*/ 6608 h 20000"/>
                  <a:gd name="T50" fmla="*/ 6061 w 20000"/>
                  <a:gd name="T51" fmla="*/ 6608 h 20000"/>
                  <a:gd name="T52" fmla="*/ 7803 w 20000"/>
                  <a:gd name="T53" fmla="*/ 7317 h 20000"/>
                  <a:gd name="T54" fmla="*/ 8598 w 20000"/>
                  <a:gd name="T55" fmla="*/ 6608 h 20000"/>
                  <a:gd name="T56" fmla="*/ 9773 w 20000"/>
                  <a:gd name="T57" fmla="*/ 7982 h 20000"/>
                  <a:gd name="T58" fmla="*/ 11742 w 20000"/>
                  <a:gd name="T59" fmla="*/ 9623 h 20000"/>
                  <a:gd name="T60" fmla="*/ 12917 w 20000"/>
                  <a:gd name="T61" fmla="*/ 9845 h 20000"/>
                  <a:gd name="T62" fmla="*/ 13295 w 20000"/>
                  <a:gd name="T63" fmla="*/ 7982 h 20000"/>
                  <a:gd name="T64" fmla="*/ 12727 w 20000"/>
                  <a:gd name="T65" fmla="*/ 8514 h 20000"/>
                  <a:gd name="T66" fmla="*/ 11136 w 20000"/>
                  <a:gd name="T67" fmla="*/ 7317 h 20000"/>
                  <a:gd name="T68" fmla="*/ 11136 w 20000"/>
                  <a:gd name="T69" fmla="*/ 5942 h 20000"/>
                  <a:gd name="T70" fmla="*/ 11364 w 20000"/>
                  <a:gd name="T71" fmla="*/ 4346 h 20000"/>
                  <a:gd name="T72" fmla="*/ 11136 w 20000"/>
                  <a:gd name="T73" fmla="*/ 2528 h 20000"/>
                  <a:gd name="T74" fmla="*/ 11932 w 20000"/>
                  <a:gd name="T75" fmla="*/ 710 h 20000"/>
                  <a:gd name="T76" fmla="*/ 15265 w 20000"/>
                  <a:gd name="T7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28" name="Freeform 108"/>
              <p:cNvSpPr>
                <a:spLocks/>
              </p:cNvSpPr>
              <p:nvPr/>
            </p:nvSpPr>
            <p:spPr bwMode="auto">
              <a:xfrm>
                <a:off x="4498975" y="3971925"/>
                <a:ext cx="171450" cy="125413"/>
              </a:xfrm>
              <a:custGeom>
                <a:avLst/>
                <a:gdLst>
                  <a:gd name="T0" fmla="*/ 2222 w 20000"/>
                  <a:gd name="T1" fmla="*/ 2030 h 20000"/>
                  <a:gd name="T2" fmla="*/ 3778 w 20000"/>
                  <a:gd name="T3" fmla="*/ 406 h 20000"/>
                  <a:gd name="T4" fmla="*/ 6148 w 20000"/>
                  <a:gd name="T5" fmla="*/ 406 h 20000"/>
                  <a:gd name="T6" fmla="*/ 9185 w 20000"/>
                  <a:gd name="T7" fmla="*/ 0 h 20000"/>
                  <a:gd name="T8" fmla="*/ 10296 w 20000"/>
                  <a:gd name="T9" fmla="*/ 406 h 20000"/>
                  <a:gd name="T10" fmla="*/ 11926 w 20000"/>
                  <a:gd name="T11" fmla="*/ 3147 h 20000"/>
                  <a:gd name="T12" fmla="*/ 13037 w 20000"/>
                  <a:gd name="T13" fmla="*/ 3147 h 20000"/>
                  <a:gd name="T14" fmla="*/ 13407 w 20000"/>
                  <a:gd name="T15" fmla="*/ 5787 h 20000"/>
                  <a:gd name="T16" fmla="*/ 14148 w 20000"/>
                  <a:gd name="T17" fmla="*/ 5787 h 20000"/>
                  <a:gd name="T18" fmla="*/ 14963 w 20000"/>
                  <a:gd name="T19" fmla="*/ 7310 h 20000"/>
                  <a:gd name="T20" fmla="*/ 15259 w 20000"/>
                  <a:gd name="T21" fmla="*/ 8325 h 20000"/>
                  <a:gd name="T22" fmla="*/ 17259 w 20000"/>
                  <a:gd name="T23" fmla="*/ 8934 h 20000"/>
                  <a:gd name="T24" fmla="*/ 17259 w 20000"/>
                  <a:gd name="T25" fmla="*/ 10964 h 20000"/>
                  <a:gd name="T26" fmla="*/ 18000 w 20000"/>
                  <a:gd name="T27" fmla="*/ 11574 h 20000"/>
                  <a:gd name="T28" fmla="*/ 17259 w 20000"/>
                  <a:gd name="T29" fmla="*/ 14112 h 20000"/>
                  <a:gd name="T30" fmla="*/ 18000 w 20000"/>
                  <a:gd name="T31" fmla="*/ 15736 h 20000"/>
                  <a:gd name="T32" fmla="*/ 18444 w 20000"/>
                  <a:gd name="T33" fmla="*/ 15736 h 20000"/>
                  <a:gd name="T34" fmla="*/ 19926 w 20000"/>
                  <a:gd name="T35" fmla="*/ 17259 h 20000"/>
                  <a:gd name="T36" fmla="*/ 19926 w 20000"/>
                  <a:gd name="T37" fmla="*/ 19391 h 20000"/>
                  <a:gd name="T38" fmla="*/ 18000 w 20000"/>
                  <a:gd name="T39" fmla="*/ 19391 h 20000"/>
                  <a:gd name="T40" fmla="*/ 17259 w 20000"/>
                  <a:gd name="T41" fmla="*/ 19391 h 20000"/>
                  <a:gd name="T42" fmla="*/ 16148 w 20000"/>
                  <a:gd name="T43" fmla="*/ 19898 h 20000"/>
                  <a:gd name="T44" fmla="*/ 14148 w 20000"/>
                  <a:gd name="T45" fmla="*/ 19391 h 20000"/>
                  <a:gd name="T46" fmla="*/ 14148 w 20000"/>
                  <a:gd name="T47" fmla="*/ 18274 h 20000"/>
                  <a:gd name="T48" fmla="*/ 11926 w 20000"/>
                  <a:gd name="T49" fmla="*/ 18274 h 20000"/>
                  <a:gd name="T50" fmla="*/ 6889 w 20000"/>
                  <a:gd name="T51" fmla="*/ 18274 h 20000"/>
                  <a:gd name="T52" fmla="*/ 5407 w 20000"/>
                  <a:gd name="T53" fmla="*/ 19391 h 20000"/>
                  <a:gd name="T54" fmla="*/ 4222 w 20000"/>
                  <a:gd name="T55" fmla="*/ 19391 h 20000"/>
                  <a:gd name="T56" fmla="*/ 1926 w 20000"/>
                  <a:gd name="T57" fmla="*/ 19898 h 20000"/>
                  <a:gd name="T58" fmla="*/ 4222 w 20000"/>
                  <a:gd name="T59" fmla="*/ 18274 h 20000"/>
                  <a:gd name="T60" fmla="*/ 1926 w 20000"/>
                  <a:gd name="T61" fmla="*/ 18274 h 20000"/>
                  <a:gd name="T62" fmla="*/ 1185 w 20000"/>
                  <a:gd name="T63" fmla="*/ 16751 h 20000"/>
                  <a:gd name="T64" fmla="*/ 4963 w 20000"/>
                  <a:gd name="T65" fmla="*/ 15736 h 20000"/>
                  <a:gd name="T66" fmla="*/ 4963 w 20000"/>
                  <a:gd name="T67" fmla="*/ 15127 h 20000"/>
                  <a:gd name="T68" fmla="*/ 6148 w 20000"/>
                  <a:gd name="T69" fmla="*/ 15127 h 20000"/>
                  <a:gd name="T70" fmla="*/ 7259 w 20000"/>
                  <a:gd name="T71" fmla="*/ 14112 h 20000"/>
                  <a:gd name="T72" fmla="*/ 10296 w 20000"/>
                  <a:gd name="T73" fmla="*/ 15736 h 20000"/>
                  <a:gd name="T74" fmla="*/ 11926 w 20000"/>
                  <a:gd name="T75" fmla="*/ 14112 h 20000"/>
                  <a:gd name="T76" fmla="*/ 9926 w 20000"/>
                  <a:gd name="T77" fmla="*/ 14112 h 20000"/>
                  <a:gd name="T78" fmla="*/ 8000 w 20000"/>
                  <a:gd name="T79" fmla="*/ 13096 h 20000"/>
                  <a:gd name="T80" fmla="*/ 5407 w 20000"/>
                  <a:gd name="T81" fmla="*/ 13096 h 20000"/>
                  <a:gd name="T82" fmla="*/ 1926 w 20000"/>
                  <a:gd name="T83" fmla="*/ 14112 h 20000"/>
                  <a:gd name="T84" fmla="*/ 1926 w 20000"/>
                  <a:gd name="T85" fmla="*/ 13096 h 20000"/>
                  <a:gd name="T86" fmla="*/ 2222 w 20000"/>
                  <a:gd name="T87" fmla="*/ 12589 h 20000"/>
                  <a:gd name="T88" fmla="*/ 1185 w 20000"/>
                  <a:gd name="T89" fmla="*/ 12589 h 20000"/>
                  <a:gd name="T90" fmla="*/ 296 w 20000"/>
                  <a:gd name="T91" fmla="*/ 11574 h 20000"/>
                  <a:gd name="T92" fmla="*/ 0 w 20000"/>
                  <a:gd name="T93" fmla="*/ 8934 h 20000"/>
                  <a:gd name="T94" fmla="*/ 296 w 20000"/>
                  <a:gd name="T95" fmla="*/ 7310 h 20000"/>
                  <a:gd name="T96" fmla="*/ 1926 w 20000"/>
                  <a:gd name="T97" fmla="*/ 4772 h 20000"/>
                  <a:gd name="T98" fmla="*/ 2222 w 20000"/>
                  <a:gd name="T99" fmla="*/ 20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29" name="Freeform 107"/>
              <p:cNvSpPr>
                <a:spLocks/>
              </p:cNvSpPr>
              <p:nvPr/>
            </p:nvSpPr>
            <p:spPr bwMode="auto">
              <a:xfrm>
                <a:off x="4611688" y="4162425"/>
                <a:ext cx="85725" cy="96838"/>
              </a:xfrm>
              <a:custGeom>
                <a:avLst/>
                <a:gdLst>
                  <a:gd name="T0" fmla="*/ 0 w 20000"/>
                  <a:gd name="T1" fmla="*/ 6184 h 20000"/>
                  <a:gd name="T2" fmla="*/ 2222 w 20000"/>
                  <a:gd name="T3" fmla="*/ 4079 h 20000"/>
                  <a:gd name="T4" fmla="*/ 3852 w 20000"/>
                  <a:gd name="T5" fmla="*/ 4079 h 20000"/>
                  <a:gd name="T6" fmla="*/ 6074 w 20000"/>
                  <a:gd name="T7" fmla="*/ 789 h 20000"/>
                  <a:gd name="T8" fmla="*/ 6815 w 20000"/>
                  <a:gd name="T9" fmla="*/ 789 h 20000"/>
                  <a:gd name="T10" fmla="*/ 13778 w 20000"/>
                  <a:gd name="T11" fmla="*/ 0 h 20000"/>
                  <a:gd name="T12" fmla="*/ 16000 w 20000"/>
                  <a:gd name="T13" fmla="*/ 3421 h 20000"/>
                  <a:gd name="T14" fmla="*/ 16000 w 20000"/>
                  <a:gd name="T15" fmla="*/ 5395 h 20000"/>
                  <a:gd name="T16" fmla="*/ 16889 w 20000"/>
                  <a:gd name="T17" fmla="*/ 6184 h 20000"/>
                  <a:gd name="T18" fmla="*/ 16889 w 20000"/>
                  <a:gd name="T19" fmla="*/ 9605 h 20000"/>
                  <a:gd name="T20" fmla="*/ 19852 w 20000"/>
                  <a:gd name="T21" fmla="*/ 9605 h 20000"/>
                  <a:gd name="T22" fmla="*/ 19852 w 20000"/>
                  <a:gd name="T23" fmla="*/ 11579 h 20000"/>
                  <a:gd name="T24" fmla="*/ 18370 w 20000"/>
                  <a:gd name="T25" fmla="*/ 11579 h 20000"/>
                  <a:gd name="T26" fmla="*/ 18370 w 20000"/>
                  <a:gd name="T27" fmla="*/ 14211 h 20000"/>
                  <a:gd name="T28" fmla="*/ 16000 w 20000"/>
                  <a:gd name="T29" fmla="*/ 16316 h 20000"/>
                  <a:gd name="T30" fmla="*/ 13778 w 20000"/>
                  <a:gd name="T31" fmla="*/ 19868 h 20000"/>
                  <a:gd name="T32" fmla="*/ 8444 w 20000"/>
                  <a:gd name="T33" fmla="*/ 17763 h 20000"/>
                  <a:gd name="T34" fmla="*/ 2222 w 20000"/>
                  <a:gd name="T35" fmla="*/ 15000 h 20000"/>
                  <a:gd name="T36" fmla="*/ 2222 w 20000"/>
                  <a:gd name="T37" fmla="*/ 12895 h 20000"/>
                  <a:gd name="T38" fmla="*/ 0 w 20000"/>
                  <a:gd name="T39" fmla="*/ 9605 h 20000"/>
                  <a:gd name="T40" fmla="*/ 0 w 20000"/>
                  <a:gd name="T41" fmla="*/ 7500 h 20000"/>
                  <a:gd name="T42" fmla="*/ 0 w 20000"/>
                  <a:gd name="T43" fmla="*/ 61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30" name="Freeform 106"/>
              <p:cNvSpPr>
                <a:spLocks/>
              </p:cNvSpPr>
              <p:nvPr/>
            </p:nvSpPr>
            <p:spPr bwMode="auto">
              <a:xfrm>
                <a:off x="5692775" y="4903788"/>
                <a:ext cx="220663" cy="198437"/>
              </a:xfrm>
              <a:custGeom>
                <a:avLst/>
                <a:gdLst>
                  <a:gd name="T0" fmla="*/ 0 w 20000"/>
                  <a:gd name="T1" fmla="*/ 6026 h 20000"/>
                  <a:gd name="T2" fmla="*/ 1207 w 20000"/>
                  <a:gd name="T3" fmla="*/ 6282 h 20000"/>
                  <a:gd name="T4" fmla="*/ 3563 w 20000"/>
                  <a:gd name="T5" fmla="*/ 6282 h 20000"/>
                  <a:gd name="T6" fmla="*/ 3851 w 20000"/>
                  <a:gd name="T7" fmla="*/ 6987 h 20000"/>
                  <a:gd name="T8" fmla="*/ 5057 w 20000"/>
                  <a:gd name="T9" fmla="*/ 6282 h 20000"/>
                  <a:gd name="T10" fmla="*/ 6264 w 20000"/>
                  <a:gd name="T11" fmla="*/ 3654 h 20000"/>
                  <a:gd name="T12" fmla="*/ 7759 w 20000"/>
                  <a:gd name="T13" fmla="*/ 2628 h 20000"/>
                  <a:gd name="T14" fmla="*/ 9253 w 20000"/>
                  <a:gd name="T15" fmla="*/ 1987 h 20000"/>
                  <a:gd name="T16" fmla="*/ 9253 w 20000"/>
                  <a:gd name="T17" fmla="*/ 641 h 20000"/>
                  <a:gd name="T18" fmla="*/ 11322 w 20000"/>
                  <a:gd name="T19" fmla="*/ 0 h 20000"/>
                  <a:gd name="T20" fmla="*/ 12529 w 20000"/>
                  <a:gd name="T21" fmla="*/ 0 h 20000"/>
                  <a:gd name="T22" fmla="*/ 13103 w 20000"/>
                  <a:gd name="T23" fmla="*/ 0 h 20000"/>
                  <a:gd name="T24" fmla="*/ 13736 w 20000"/>
                  <a:gd name="T25" fmla="*/ 1026 h 20000"/>
                  <a:gd name="T26" fmla="*/ 15517 w 20000"/>
                  <a:gd name="T27" fmla="*/ 641 h 20000"/>
                  <a:gd name="T28" fmla="*/ 16092 w 20000"/>
                  <a:gd name="T29" fmla="*/ 1026 h 20000"/>
                  <a:gd name="T30" fmla="*/ 17011 w 20000"/>
                  <a:gd name="T31" fmla="*/ 1667 h 20000"/>
                  <a:gd name="T32" fmla="*/ 17586 w 20000"/>
                  <a:gd name="T33" fmla="*/ 1987 h 20000"/>
                  <a:gd name="T34" fmla="*/ 19368 w 20000"/>
                  <a:gd name="T35" fmla="*/ 1987 h 20000"/>
                  <a:gd name="T36" fmla="*/ 19368 w 20000"/>
                  <a:gd name="T37" fmla="*/ 2628 h 20000"/>
                  <a:gd name="T38" fmla="*/ 19943 w 20000"/>
                  <a:gd name="T39" fmla="*/ 4295 h 20000"/>
                  <a:gd name="T40" fmla="*/ 19943 w 20000"/>
                  <a:gd name="T41" fmla="*/ 6026 h 20000"/>
                  <a:gd name="T42" fmla="*/ 19943 w 20000"/>
                  <a:gd name="T43" fmla="*/ 7628 h 20000"/>
                  <a:gd name="T44" fmla="*/ 19943 w 20000"/>
                  <a:gd name="T45" fmla="*/ 8013 h 20000"/>
                  <a:gd name="T46" fmla="*/ 19368 w 20000"/>
                  <a:gd name="T47" fmla="*/ 8654 h 20000"/>
                  <a:gd name="T48" fmla="*/ 19943 w 20000"/>
                  <a:gd name="T49" fmla="*/ 8910 h 20000"/>
                  <a:gd name="T50" fmla="*/ 19368 w 20000"/>
                  <a:gd name="T51" fmla="*/ 8910 h 20000"/>
                  <a:gd name="T52" fmla="*/ 19368 w 20000"/>
                  <a:gd name="T53" fmla="*/ 10256 h 20000"/>
                  <a:gd name="T54" fmla="*/ 19368 w 20000"/>
                  <a:gd name="T55" fmla="*/ 11282 h 20000"/>
                  <a:gd name="T56" fmla="*/ 19943 w 20000"/>
                  <a:gd name="T57" fmla="*/ 12308 h 20000"/>
                  <a:gd name="T58" fmla="*/ 18793 w 20000"/>
                  <a:gd name="T59" fmla="*/ 13910 h 20000"/>
                  <a:gd name="T60" fmla="*/ 18448 w 20000"/>
                  <a:gd name="T61" fmla="*/ 14936 h 20000"/>
                  <a:gd name="T62" fmla="*/ 18448 w 20000"/>
                  <a:gd name="T63" fmla="*/ 15897 h 20000"/>
                  <a:gd name="T64" fmla="*/ 17874 w 20000"/>
                  <a:gd name="T65" fmla="*/ 17308 h 20000"/>
                  <a:gd name="T66" fmla="*/ 15172 w 20000"/>
                  <a:gd name="T67" fmla="*/ 19936 h 20000"/>
                  <a:gd name="T68" fmla="*/ 14598 w 20000"/>
                  <a:gd name="T69" fmla="*/ 19231 h 20000"/>
                  <a:gd name="T70" fmla="*/ 13103 w 20000"/>
                  <a:gd name="T71" fmla="*/ 19936 h 20000"/>
                  <a:gd name="T72" fmla="*/ 11609 w 20000"/>
                  <a:gd name="T73" fmla="*/ 19231 h 20000"/>
                  <a:gd name="T74" fmla="*/ 10115 w 20000"/>
                  <a:gd name="T75" fmla="*/ 19231 h 20000"/>
                  <a:gd name="T76" fmla="*/ 9253 w 20000"/>
                  <a:gd name="T77" fmla="*/ 19231 h 20000"/>
                  <a:gd name="T78" fmla="*/ 9253 w 20000"/>
                  <a:gd name="T79" fmla="*/ 17564 h 20000"/>
                  <a:gd name="T80" fmla="*/ 7759 w 20000"/>
                  <a:gd name="T81" fmla="*/ 17308 h 20000"/>
                  <a:gd name="T82" fmla="*/ 6839 w 20000"/>
                  <a:gd name="T83" fmla="*/ 17308 h 20000"/>
                  <a:gd name="T84" fmla="*/ 6264 w 20000"/>
                  <a:gd name="T85" fmla="*/ 15897 h 20000"/>
                  <a:gd name="T86" fmla="*/ 5977 w 20000"/>
                  <a:gd name="T87" fmla="*/ 13910 h 20000"/>
                  <a:gd name="T88" fmla="*/ 5402 w 20000"/>
                  <a:gd name="T89" fmla="*/ 13910 h 20000"/>
                  <a:gd name="T90" fmla="*/ 5057 w 20000"/>
                  <a:gd name="T91" fmla="*/ 12308 h 20000"/>
                  <a:gd name="T92" fmla="*/ 3563 w 20000"/>
                  <a:gd name="T93" fmla="*/ 11667 h 20000"/>
                  <a:gd name="T94" fmla="*/ 2126 w 20000"/>
                  <a:gd name="T95" fmla="*/ 10641 h 20000"/>
                  <a:gd name="T96" fmla="*/ 2126 w 20000"/>
                  <a:gd name="T97" fmla="*/ 9615 h 20000"/>
                  <a:gd name="T98" fmla="*/ 575 w 20000"/>
                  <a:gd name="T99" fmla="*/ 7628 h 20000"/>
                  <a:gd name="T100" fmla="*/ 0 w 20000"/>
                  <a:gd name="T101" fmla="*/ 602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31" name="Freeform 105"/>
              <p:cNvSpPr>
                <a:spLocks/>
              </p:cNvSpPr>
              <p:nvPr/>
            </p:nvSpPr>
            <p:spPr bwMode="auto">
              <a:xfrm>
                <a:off x="6149975" y="4111625"/>
                <a:ext cx="282575" cy="382588"/>
              </a:xfrm>
              <a:custGeom>
                <a:avLst/>
                <a:gdLst>
                  <a:gd name="T0" fmla="*/ 3453 w 20000"/>
                  <a:gd name="T1" fmla="*/ 1728 h 20000"/>
                  <a:gd name="T2" fmla="*/ 3946 w 20000"/>
                  <a:gd name="T3" fmla="*/ 1229 h 20000"/>
                  <a:gd name="T4" fmla="*/ 4170 w 20000"/>
                  <a:gd name="T5" fmla="*/ 897 h 20000"/>
                  <a:gd name="T6" fmla="*/ 5785 w 20000"/>
                  <a:gd name="T7" fmla="*/ 2259 h 20000"/>
                  <a:gd name="T8" fmla="*/ 6951 w 20000"/>
                  <a:gd name="T9" fmla="*/ 2591 h 20000"/>
                  <a:gd name="T10" fmla="*/ 9058 w 20000"/>
                  <a:gd name="T11" fmla="*/ 1728 h 20000"/>
                  <a:gd name="T12" fmla="*/ 10628 w 20000"/>
                  <a:gd name="T13" fmla="*/ 1894 h 20000"/>
                  <a:gd name="T14" fmla="*/ 12556 w 20000"/>
                  <a:gd name="T15" fmla="*/ 1395 h 20000"/>
                  <a:gd name="T16" fmla="*/ 13229 w 20000"/>
                  <a:gd name="T17" fmla="*/ 1395 h 20000"/>
                  <a:gd name="T18" fmla="*/ 15112 w 20000"/>
                  <a:gd name="T19" fmla="*/ 1229 h 20000"/>
                  <a:gd name="T20" fmla="*/ 16233 w 20000"/>
                  <a:gd name="T21" fmla="*/ 1229 h 20000"/>
                  <a:gd name="T22" fmla="*/ 17668 w 20000"/>
                  <a:gd name="T23" fmla="*/ 897 h 20000"/>
                  <a:gd name="T24" fmla="*/ 18565 w 20000"/>
                  <a:gd name="T25" fmla="*/ 532 h 20000"/>
                  <a:gd name="T26" fmla="*/ 18789 w 20000"/>
                  <a:gd name="T27" fmla="*/ 0 h 20000"/>
                  <a:gd name="T28" fmla="*/ 19955 w 20000"/>
                  <a:gd name="T29" fmla="*/ 365 h 20000"/>
                  <a:gd name="T30" fmla="*/ 19507 w 20000"/>
                  <a:gd name="T31" fmla="*/ 1229 h 20000"/>
                  <a:gd name="T32" fmla="*/ 19507 w 20000"/>
                  <a:gd name="T33" fmla="*/ 1395 h 20000"/>
                  <a:gd name="T34" fmla="*/ 19507 w 20000"/>
                  <a:gd name="T35" fmla="*/ 2591 h 20000"/>
                  <a:gd name="T36" fmla="*/ 19238 w 20000"/>
                  <a:gd name="T37" fmla="*/ 3953 h 20000"/>
                  <a:gd name="T38" fmla="*/ 17668 w 20000"/>
                  <a:gd name="T39" fmla="*/ 5515 h 20000"/>
                  <a:gd name="T40" fmla="*/ 17399 w 20000"/>
                  <a:gd name="T41" fmla="*/ 6179 h 20000"/>
                  <a:gd name="T42" fmla="*/ 17399 w 20000"/>
                  <a:gd name="T43" fmla="*/ 6711 h 20000"/>
                  <a:gd name="T44" fmla="*/ 15785 w 20000"/>
                  <a:gd name="T45" fmla="*/ 8439 h 20000"/>
                  <a:gd name="T46" fmla="*/ 15785 w 20000"/>
                  <a:gd name="T47" fmla="*/ 8970 h 20000"/>
                  <a:gd name="T48" fmla="*/ 13722 w 20000"/>
                  <a:gd name="T49" fmla="*/ 11362 h 20000"/>
                  <a:gd name="T50" fmla="*/ 10179 w 20000"/>
                  <a:gd name="T51" fmla="*/ 13920 h 20000"/>
                  <a:gd name="T52" fmla="*/ 7892 w 20000"/>
                  <a:gd name="T53" fmla="*/ 15349 h 20000"/>
                  <a:gd name="T54" fmla="*/ 4170 w 20000"/>
                  <a:gd name="T55" fmla="*/ 17542 h 20000"/>
                  <a:gd name="T56" fmla="*/ 1166 w 20000"/>
                  <a:gd name="T57" fmla="*/ 19967 h 20000"/>
                  <a:gd name="T58" fmla="*/ 0 w 20000"/>
                  <a:gd name="T59" fmla="*/ 18937 h 20000"/>
                  <a:gd name="T60" fmla="*/ 0 w 20000"/>
                  <a:gd name="T61" fmla="*/ 13588 h 20000"/>
                  <a:gd name="T62" fmla="*/ 1839 w 20000"/>
                  <a:gd name="T63" fmla="*/ 12027 h 20000"/>
                  <a:gd name="T64" fmla="*/ 2780 w 20000"/>
                  <a:gd name="T65" fmla="*/ 11694 h 20000"/>
                  <a:gd name="T66" fmla="*/ 3946 w 20000"/>
                  <a:gd name="T67" fmla="*/ 11694 h 20000"/>
                  <a:gd name="T68" fmla="*/ 4664 w 20000"/>
                  <a:gd name="T69" fmla="*/ 10864 h 20000"/>
                  <a:gd name="T70" fmla="*/ 7220 w 20000"/>
                  <a:gd name="T71" fmla="*/ 10332 h 20000"/>
                  <a:gd name="T72" fmla="*/ 7892 w 20000"/>
                  <a:gd name="T73" fmla="*/ 10332 h 20000"/>
                  <a:gd name="T74" fmla="*/ 13722 w 20000"/>
                  <a:gd name="T75" fmla="*/ 5847 h 20000"/>
                  <a:gd name="T76" fmla="*/ 11839 w 20000"/>
                  <a:gd name="T77" fmla="*/ 5847 h 20000"/>
                  <a:gd name="T78" fmla="*/ 5785 w 20000"/>
                  <a:gd name="T79" fmla="*/ 4153 h 20000"/>
                  <a:gd name="T80" fmla="*/ 4664 w 20000"/>
                  <a:gd name="T81" fmla="*/ 3621 h 20000"/>
                  <a:gd name="T82" fmla="*/ 3004 w 20000"/>
                  <a:gd name="T83" fmla="*/ 2259 h 20000"/>
                  <a:gd name="T84" fmla="*/ 3453 w 20000"/>
                  <a:gd name="T85" fmla="*/ 172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32" name="Freeform 104"/>
              <p:cNvSpPr>
                <a:spLocks/>
              </p:cNvSpPr>
              <p:nvPr/>
            </p:nvSpPr>
            <p:spPr bwMode="auto">
              <a:xfrm>
                <a:off x="5440363" y="5094288"/>
                <a:ext cx="457200" cy="388937"/>
              </a:xfrm>
              <a:custGeom>
                <a:avLst/>
                <a:gdLst>
                  <a:gd name="T0" fmla="*/ 15090 w 20000"/>
                  <a:gd name="T1" fmla="*/ 523 h 20000"/>
                  <a:gd name="T2" fmla="*/ 13953 w 20000"/>
                  <a:gd name="T3" fmla="*/ 1373 h 20000"/>
                  <a:gd name="T4" fmla="*/ 13509 w 20000"/>
                  <a:gd name="T5" fmla="*/ 1699 h 20000"/>
                  <a:gd name="T6" fmla="*/ 12788 w 20000"/>
                  <a:gd name="T7" fmla="*/ 2549 h 20000"/>
                  <a:gd name="T8" fmla="*/ 12372 w 20000"/>
                  <a:gd name="T9" fmla="*/ 3562 h 20000"/>
                  <a:gd name="T10" fmla="*/ 11068 w 20000"/>
                  <a:gd name="T11" fmla="*/ 5261 h 20000"/>
                  <a:gd name="T12" fmla="*/ 9764 w 20000"/>
                  <a:gd name="T13" fmla="*/ 5261 h 20000"/>
                  <a:gd name="T14" fmla="*/ 8350 w 20000"/>
                  <a:gd name="T15" fmla="*/ 4739 h 20000"/>
                  <a:gd name="T16" fmla="*/ 7628 w 20000"/>
                  <a:gd name="T17" fmla="*/ 5752 h 20000"/>
                  <a:gd name="T18" fmla="*/ 6463 w 20000"/>
                  <a:gd name="T19" fmla="*/ 6601 h 20000"/>
                  <a:gd name="T20" fmla="*/ 5742 w 20000"/>
                  <a:gd name="T21" fmla="*/ 6765 h 20000"/>
                  <a:gd name="T22" fmla="*/ 5049 w 20000"/>
                  <a:gd name="T23" fmla="*/ 6275 h 20000"/>
                  <a:gd name="T24" fmla="*/ 5049 w 20000"/>
                  <a:gd name="T25" fmla="*/ 5261 h 20000"/>
                  <a:gd name="T26" fmla="*/ 4438 w 20000"/>
                  <a:gd name="T27" fmla="*/ 3889 h 20000"/>
                  <a:gd name="T28" fmla="*/ 3745 w 20000"/>
                  <a:gd name="T29" fmla="*/ 9641 h 20000"/>
                  <a:gd name="T30" fmla="*/ 3024 w 20000"/>
                  <a:gd name="T31" fmla="*/ 10359 h 20000"/>
                  <a:gd name="T32" fmla="*/ 1997 w 20000"/>
                  <a:gd name="T33" fmla="*/ 10163 h 20000"/>
                  <a:gd name="T34" fmla="*/ 860 w 20000"/>
                  <a:gd name="T35" fmla="*/ 9837 h 20000"/>
                  <a:gd name="T36" fmla="*/ 749 w 20000"/>
                  <a:gd name="T37" fmla="*/ 8954 h 20000"/>
                  <a:gd name="T38" fmla="*/ 166 w 20000"/>
                  <a:gd name="T39" fmla="*/ 9641 h 20000"/>
                  <a:gd name="T40" fmla="*/ 166 w 20000"/>
                  <a:gd name="T41" fmla="*/ 10686 h 20000"/>
                  <a:gd name="T42" fmla="*/ 1886 w 20000"/>
                  <a:gd name="T43" fmla="*/ 14706 h 20000"/>
                  <a:gd name="T44" fmla="*/ 1886 w 20000"/>
                  <a:gd name="T45" fmla="*/ 16438 h 20000"/>
                  <a:gd name="T46" fmla="*/ 1442 w 20000"/>
                  <a:gd name="T47" fmla="*/ 16765 h 20000"/>
                  <a:gd name="T48" fmla="*/ 1886 w 20000"/>
                  <a:gd name="T49" fmla="*/ 18954 h 20000"/>
                  <a:gd name="T50" fmla="*/ 1997 w 20000"/>
                  <a:gd name="T51" fmla="*/ 18627 h 20000"/>
                  <a:gd name="T52" fmla="*/ 2607 w 20000"/>
                  <a:gd name="T53" fmla="*/ 19118 h 20000"/>
                  <a:gd name="T54" fmla="*/ 3162 w 20000"/>
                  <a:gd name="T55" fmla="*/ 19641 h 20000"/>
                  <a:gd name="T56" fmla="*/ 4161 w 20000"/>
                  <a:gd name="T57" fmla="*/ 19444 h 20000"/>
                  <a:gd name="T58" fmla="*/ 5603 w 20000"/>
                  <a:gd name="T59" fmla="*/ 19118 h 20000"/>
                  <a:gd name="T60" fmla="*/ 6463 w 20000"/>
                  <a:gd name="T61" fmla="*/ 18627 h 20000"/>
                  <a:gd name="T62" fmla="*/ 8350 w 20000"/>
                  <a:gd name="T63" fmla="*/ 18627 h 20000"/>
                  <a:gd name="T64" fmla="*/ 9931 w 20000"/>
                  <a:gd name="T65" fmla="*/ 18627 h 20000"/>
                  <a:gd name="T66" fmla="*/ 10902 w 20000"/>
                  <a:gd name="T67" fmla="*/ 18301 h 20000"/>
                  <a:gd name="T68" fmla="*/ 14092 w 20000"/>
                  <a:gd name="T69" fmla="*/ 16438 h 20000"/>
                  <a:gd name="T70" fmla="*/ 16533 w 20000"/>
                  <a:gd name="T71" fmla="*/ 13889 h 20000"/>
                  <a:gd name="T72" fmla="*/ 17365 w 20000"/>
                  <a:gd name="T73" fmla="*/ 12353 h 20000"/>
                  <a:gd name="T74" fmla="*/ 18974 w 20000"/>
                  <a:gd name="T75" fmla="*/ 10163 h 20000"/>
                  <a:gd name="T76" fmla="*/ 19972 w 20000"/>
                  <a:gd name="T77" fmla="*/ 7484 h 20000"/>
                  <a:gd name="T78" fmla="*/ 18974 w 20000"/>
                  <a:gd name="T79" fmla="*/ 7092 h 20000"/>
                  <a:gd name="T80" fmla="*/ 18114 w 20000"/>
                  <a:gd name="T81" fmla="*/ 7614 h 20000"/>
                  <a:gd name="T82" fmla="*/ 18114 w 20000"/>
                  <a:gd name="T83" fmla="*/ 5752 h 20000"/>
                  <a:gd name="T84" fmla="*/ 18974 w 20000"/>
                  <a:gd name="T85" fmla="*/ 5425 h 20000"/>
                  <a:gd name="T86" fmla="*/ 18974 w 20000"/>
                  <a:gd name="T87" fmla="*/ 3235 h 20000"/>
                  <a:gd name="T88" fmla="*/ 18835 w 20000"/>
                  <a:gd name="T89" fmla="*/ 1373 h 20000"/>
                  <a:gd name="T90" fmla="*/ 18391 w 20000"/>
                  <a:gd name="T91" fmla="*/ 359 h 20000"/>
                  <a:gd name="T92" fmla="*/ 17365 w 20000"/>
                  <a:gd name="T93" fmla="*/ 359 h 20000"/>
                  <a:gd name="T94" fmla="*/ 15950 w 20000"/>
                  <a:gd name="T9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33" name="Freeform 103"/>
              <p:cNvSpPr>
                <a:spLocks/>
              </p:cNvSpPr>
              <p:nvPr/>
            </p:nvSpPr>
            <p:spPr bwMode="auto">
              <a:xfrm>
                <a:off x="5732463" y="5286375"/>
                <a:ext cx="63500" cy="66675"/>
              </a:xfrm>
              <a:custGeom>
                <a:avLst/>
                <a:gdLst>
                  <a:gd name="T0" fmla="*/ 18586 w 20000"/>
                  <a:gd name="T1" fmla="*/ 12885 h 20000"/>
                  <a:gd name="T2" fmla="*/ 9495 w 20000"/>
                  <a:gd name="T3" fmla="*/ 14808 h 20000"/>
                  <a:gd name="T4" fmla="*/ 8283 w 20000"/>
                  <a:gd name="T5" fmla="*/ 19808 h 20000"/>
                  <a:gd name="T6" fmla="*/ 3232 w 20000"/>
                  <a:gd name="T7" fmla="*/ 17885 h 20000"/>
                  <a:gd name="T8" fmla="*/ 808 w 20000"/>
                  <a:gd name="T9" fmla="*/ 11923 h 20000"/>
                  <a:gd name="T10" fmla="*/ 0 w 20000"/>
                  <a:gd name="T11" fmla="*/ 9808 h 20000"/>
                  <a:gd name="T12" fmla="*/ 808 w 20000"/>
                  <a:gd name="T13" fmla="*/ 7885 h 20000"/>
                  <a:gd name="T14" fmla="*/ 5253 w 20000"/>
                  <a:gd name="T15" fmla="*/ 3077 h 20000"/>
                  <a:gd name="T16" fmla="*/ 13535 w 20000"/>
                  <a:gd name="T17" fmla="*/ 0 h 20000"/>
                  <a:gd name="T18" fmla="*/ 16566 w 20000"/>
                  <a:gd name="T19" fmla="*/ 1923 h 20000"/>
                  <a:gd name="T20" fmla="*/ 19798 w 20000"/>
                  <a:gd name="T21" fmla="*/ 6923 h 20000"/>
                  <a:gd name="T22" fmla="*/ 18586 w 20000"/>
                  <a:gd name="T23" fmla="*/ 9808 h 20000"/>
                  <a:gd name="T24" fmla="*/ 18586 w 20000"/>
                  <a:gd name="T25" fmla="*/ 1288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34" name="Freeform 102"/>
              <p:cNvSpPr>
                <a:spLocks/>
              </p:cNvSpPr>
              <p:nvPr/>
            </p:nvSpPr>
            <p:spPr bwMode="auto">
              <a:xfrm>
                <a:off x="5611813" y="3816350"/>
                <a:ext cx="460375" cy="536575"/>
              </a:xfrm>
              <a:custGeom>
                <a:avLst/>
                <a:gdLst>
                  <a:gd name="T0" fmla="*/ 17410 w 20000"/>
                  <a:gd name="T1" fmla="*/ 95 h 20000"/>
                  <a:gd name="T2" fmla="*/ 18127 w 20000"/>
                  <a:gd name="T3" fmla="*/ 1090 h 20000"/>
                  <a:gd name="T4" fmla="*/ 18567 w 20000"/>
                  <a:gd name="T5" fmla="*/ 3531 h 20000"/>
                  <a:gd name="T6" fmla="*/ 19835 w 20000"/>
                  <a:gd name="T7" fmla="*/ 4289 h 20000"/>
                  <a:gd name="T8" fmla="*/ 19835 w 20000"/>
                  <a:gd name="T9" fmla="*/ 5142 h 20000"/>
                  <a:gd name="T10" fmla="*/ 18843 w 20000"/>
                  <a:gd name="T11" fmla="*/ 5261 h 20000"/>
                  <a:gd name="T12" fmla="*/ 18402 w 20000"/>
                  <a:gd name="T13" fmla="*/ 5498 h 20000"/>
                  <a:gd name="T14" fmla="*/ 18127 w 20000"/>
                  <a:gd name="T15" fmla="*/ 6730 h 20000"/>
                  <a:gd name="T16" fmla="*/ 17410 w 20000"/>
                  <a:gd name="T17" fmla="*/ 9431 h 20000"/>
                  <a:gd name="T18" fmla="*/ 16832 w 20000"/>
                  <a:gd name="T19" fmla="*/ 10308 h 20000"/>
                  <a:gd name="T20" fmla="*/ 16116 w 20000"/>
                  <a:gd name="T21" fmla="*/ 12014 h 20000"/>
                  <a:gd name="T22" fmla="*/ 15427 w 20000"/>
                  <a:gd name="T23" fmla="*/ 12251 h 20000"/>
                  <a:gd name="T24" fmla="*/ 15124 w 20000"/>
                  <a:gd name="T25" fmla="*/ 13009 h 20000"/>
                  <a:gd name="T26" fmla="*/ 14986 w 20000"/>
                  <a:gd name="T27" fmla="*/ 14573 h 20000"/>
                  <a:gd name="T28" fmla="*/ 13554 w 20000"/>
                  <a:gd name="T29" fmla="*/ 14810 h 20000"/>
                  <a:gd name="T30" fmla="*/ 14408 w 20000"/>
                  <a:gd name="T31" fmla="*/ 15806 h 20000"/>
                  <a:gd name="T32" fmla="*/ 16116 w 20000"/>
                  <a:gd name="T33" fmla="*/ 17038 h 20000"/>
                  <a:gd name="T34" fmla="*/ 16556 w 20000"/>
                  <a:gd name="T35" fmla="*/ 18009 h 20000"/>
                  <a:gd name="T36" fmla="*/ 16997 w 20000"/>
                  <a:gd name="T37" fmla="*/ 18768 h 20000"/>
                  <a:gd name="T38" fmla="*/ 16556 w 20000"/>
                  <a:gd name="T39" fmla="*/ 18389 h 20000"/>
                  <a:gd name="T40" fmla="*/ 15124 w 20000"/>
                  <a:gd name="T41" fmla="*/ 19005 h 20000"/>
                  <a:gd name="T42" fmla="*/ 14242 w 20000"/>
                  <a:gd name="T43" fmla="*/ 19739 h 20000"/>
                  <a:gd name="T44" fmla="*/ 12562 w 20000"/>
                  <a:gd name="T45" fmla="*/ 19739 h 20000"/>
                  <a:gd name="T46" fmla="*/ 11983 w 20000"/>
                  <a:gd name="T47" fmla="*/ 19739 h 20000"/>
                  <a:gd name="T48" fmla="*/ 10854 w 20000"/>
                  <a:gd name="T49" fmla="*/ 19739 h 20000"/>
                  <a:gd name="T50" fmla="*/ 9394 w 20000"/>
                  <a:gd name="T51" fmla="*/ 18768 h 20000"/>
                  <a:gd name="T52" fmla="*/ 9118 w 20000"/>
                  <a:gd name="T53" fmla="*/ 19005 h 20000"/>
                  <a:gd name="T54" fmla="*/ 8430 w 20000"/>
                  <a:gd name="T55" fmla="*/ 18768 h 20000"/>
                  <a:gd name="T56" fmla="*/ 7989 w 20000"/>
                  <a:gd name="T57" fmla="*/ 19123 h 20000"/>
                  <a:gd name="T58" fmla="*/ 7135 w 20000"/>
                  <a:gd name="T59" fmla="*/ 18768 h 20000"/>
                  <a:gd name="T60" fmla="*/ 6584 w 20000"/>
                  <a:gd name="T61" fmla="*/ 18152 h 20000"/>
                  <a:gd name="T62" fmla="*/ 5702 w 20000"/>
                  <a:gd name="T63" fmla="*/ 17156 h 20000"/>
                  <a:gd name="T64" fmla="*/ 5289 w 20000"/>
                  <a:gd name="T65" fmla="*/ 16422 h 20000"/>
                  <a:gd name="T66" fmla="*/ 4848 w 20000"/>
                  <a:gd name="T67" fmla="*/ 16066 h 20000"/>
                  <a:gd name="T68" fmla="*/ 3829 w 20000"/>
                  <a:gd name="T69" fmla="*/ 15190 h 20000"/>
                  <a:gd name="T70" fmla="*/ 2700 w 20000"/>
                  <a:gd name="T71" fmla="*/ 14810 h 20000"/>
                  <a:gd name="T72" fmla="*/ 1983 w 20000"/>
                  <a:gd name="T73" fmla="*/ 14455 h 20000"/>
                  <a:gd name="T74" fmla="*/ 1846 w 20000"/>
                  <a:gd name="T75" fmla="*/ 13981 h 20000"/>
                  <a:gd name="T76" fmla="*/ 1983 w 20000"/>
                  <a:gd name="T77" fmla="*/ 13602 h 20000"/>
                  <a:gd name="T78" fmla="*/ 1129 w 20000"/>
                  <a:gd name="T79" fmla="*/ 12251 h 20000"/>
                  <a:gd name="T80" fmla="*/ 1129 w 20000"/>
                  <a:gd name="T81" fmla="*/ 11659 h 20000"/>
                  <a:gd name="T82" fmla="*/ 551 w 20000"/>
                  <a:gd name="T83" fmla="*/ 10900 h 20000"/>
                  <a:gd name="T84" fmla="*/ 441 w 20000"/>
                  <a:gd name="T85" fmla="*/ 10308 h 20000"/>
                  <a:gd name="T86" fmla="*/ 0 w 20000"/>
                  <a:gd name="T87" fmla="*/ 10308 h 20000"/>
                  <a:gd name="T88" fmla="*/ 441 w 20000"/>
                  <a:gd name="T89" fmla="*/ 9431 h 20000"/>
                  <a:gd name="T90" fmla="*/ 551 w 20000"/>
                  <a:gd name="T91" fmla="*/ 8460 h 20000"/>
                  <a:gd name="T92" fmla="*/ 551 w 20000"/>
                  <a:gd name="T93" fmla="*/ 7844 h 20000"/>
                  <a:gd name="T94" fmla="*/ 854 w 20000"/>
                  <a:gd name="T95" fmla="*/ 7109 h 20000"/>
                  <a:gd name="T96" fmla="*/ 2287 w 20000"/>
                  <a:gd name="T97" fmla="*/ 6730 h 20000"/>
                  <a:gd name="T98" fmla="*/ 2287 w 20000"/>
                  <a:gd name="T99" fmla="*/ 2322 h 20000"/>
                  <a:gd name="T100" fmla="*/ 3416 w 20000"/>
                  <a:gd name="T10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35" name="Freeform 101"/>
              <p:cNvSpPr>
                <a:spLocks/>
              </p:cNvSpPr>
              <p:nvPr/>
            </p:nvSpPr>
            <p:spPr bwMode="auto">
              <a:xfrm>
                <a:off x="5837238" y="5207000"/>
                <a:ext cx="44450" cy="36513"/>
              </a:xfrm>
              <a:custGeom>
                <a:avLst/>
                <a:gdLst>
                  <a:gd name="T0" fmla="*/ 16812 w 20000"/>
                  <a:gd name="T1" fmla="*/ 0 h 20000"/>
                  <a:gd name="T2" fmla="*/ 19710 w 20000"/>
                  <a:gd name="T3" fmla="*/ 5517 h 20000"/>
                  <a:gd name="T4" fmla="*/ 16812 w 20000"/>
                  <a:gd name="T5" fmla="*/ 14138 h 20000"/>
                  <a:gd name="T6" fmla="*/ 16812 w 20000"/>
                  <a:gd name="T7" fmla="*/ 19655 h 20000"/>
                  <a:gd name="T8" fmla="*/ 7826 w 20000"/>
                  <a:gd name="T9" fmla="*/ 19655 h 20000"/>
                  <a:gd name="T10" fmla="*/ 0 w 20000"/>
                  <a:gd name="T11" fmla="*/ 8966 h 20000"/>
                  <a:gd name="T12" fmla="*/ 7826 w 20000"/>
                  <a:gd name="T13" fmla="*/ 0 h 20000"/>
                  <a:gd name="T14" fmla="*/ 16812 w 20000"/>
                  <a:gd name="T15" fmla="*/ 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36" name="Freeform 100"/>
              <p:cNvSpPr>
                <a:spLocks/>
              </p:cNvSpPr>
              <p:nvPr/>
            </p:nvSpPr>
            <p:spPr bwMode="auto">
              <a:xfrm>
                <a:off x="5821363" y="4479925"/>
                <a:ext cx="303212" cy="306388"/>
              </a:xfrm>
              <a:custGeom>
                <a:avLst/>
                <a:gdLst>
                  <a:gd name="T0" fmla="*/ 2845 w 20000"/>
                  <a:gd name="T1" fmla="*/ 0 h 20000"/>
                  <a:gd name="T2" fmla="*/ 8452 w 20000"/>
                  <a:gd name="T3" fmla="*/ 0 h 20000"/>
                  <a:gd name="T4" fmla="*/ 15816 w 20000"/>
                  <a:gd name="T5" fmla="*/ 4058 h 20000"/>
                  <a:gd name="T6" fmla="*/ 18201 w 20000"/>
                  <a:gd name="T7" fmla="*/ 7288 h 20000"/>
                  <a:gd name="T8" fmla="*/ 17573 w 20000"/>
                  <a:gd name="T9" fmla="*/ 9896 h 20000"/>
                  <a:gd name="T10" fmla="*/ 18201 w 20000"/>
                  <a:gd name="T11" fmla="*/ 10932 h 20000"/>
                  <a:gd name="T12" fmla="*/ 18661 w 20000"/>
                  <a:gd name="T13" fmla="*/ 11843 h 20000"/>
                  <a:gd name="T14" fmla="*/ 18661 w 20000"/>
                  <a:gd name="T15" fmla="*/ 13085 h 20000"/>
                  <a:gd name="T16" fmla="*/ 18661 w 20000"/>
                  <a:gd name="T17" fmla="*/ 15487 h 20000"/>
                  <a:gd name="T18" fmla="*/ 19707 w 20000"/>
                  <a:gd name="T19" fmla="*/ 17184 h 20000"/>
                  <a:gd name="T20" fmla="*/ 19958 w 20000"/>
                  <a:gd name="T21" fmla="*/ 18012 h 20000"/>
                  <a:gd name="T22" fmla="*/ 17992 w 20000"/>
                  <a:gd name="T23" fmla="*/ 19089 h 20000"/>
                  <a:gd name="T24" fmla="*/ 16444 w 20000"/>
                  <a:gd name="T25" fmla="*/ 19710 h 20000"/>
                  <a:gd name="T26" fmla="*/ 15816 w 20000"/>
                  <a:gd name="T27" fmla="*/ 19296 h 20000"/>
                  <a:gd name="T28" fmla="*/ 14728 w 20000"/>
                  <a:gd name="T29" fmla="*/ 19959 h 20000"/>
                  <a:gd name="T30" fmla="*/ 13431 w 20000"/>
                  <a:gd name="T31" fmla="*/ 19959 h 20000"/>
                  <a:gd name="T32" fmla="*/ 11925 w 20000"/>
                  <a:gd name="T33" fmla="*/ 19710 h 20000"/>
                  <a:gd name="T34" fmla="*/ 10795 w 20000"/>
                  <a:gd name="T35" fmla="*/ 19710 h 20000"/>
                  <a:gd name="T36" fmla="*/ 9079 w 20000"/>
                  <a:gd name="T37" fmla="*/ 19710 h 20000"/>
                  <a:gd name="T38" fmla="*/ 8033 w 20000"/>
                  <a:gd name="T39" fmla="*/ 16315 h 20000"/>
                  <a:gd name="T40" fmla="*/ 6276 w 20000"/>
                  <a:gd name="T41" fmla="*/ 15487 h 20000"/>
                  <a:gd name="T42" fmla="*/ 5649 w 20000"/>
                  <a:gd name="T43" fmla="*/ 15238 h 20000"/>
                  <a:gd name="T44" fmla="*/ 4351 w 20000"/>
                  <a:gd name="T45" fmla="*/ 14824 h 20000"/>
                  <a:gd name="T46" fmla="*/ 3264 w 20000"/>
                  <a:gd name="T47" fmla="*/ 14576 h 20000"/>
                  <a:gd name="T48" fmla="*/ 1715 w 20000"/>
                  <a:gd name="T49" fmla="*/ 11843 h 20000"/>
                  <a:gd name="T50" fmla="*/ 0 w 20000"/>
                  <a:gd name="T51" fmla="*/ 9648 h 20000"/>
                  <a:gd name="T52" fmla="*/ 0 w 20000"/>
                  <a:gd name="T53" fmla="*/ 7288 h 20000"/>
                  <a:gd name="T54" fmla="*/ 1088 w 20000"/>
                  <a:gd name="T55" fmla="*/ 6253 h 20000"/>
                  <a:gd name="T56" fmla="*/ 2845 w 20000"/>
                  <a:gd name="T57" fmla="*/ 4513 h 20000"/>
                  <a:gd name="T58" fmla="*/ 2176 w 20000"/>
                  <a:gd name="T59" fmla="*/ 3478 h 20000"/>
                  <a:gd name="T60" fmla="*/ 2594 w 20000"/>
                  <a:gd name="T61" fmla="*/ 2816 h 20000"/>
                  <a:gd name="T62" fmla="*/ 2594 w 20000"/>
                  <a:gd name="T63" fmla="*/ 1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37" name="Freeform 99"/>
              <p:cNvSpPr>
                <a:spLocks/>
              </p:cNvSpPr>
              <p:nvPr/>
            </p:nvSpPr>
            <p:spPr bwMode="auto">
              <a:xfrm>
                <a:off x="4986338" y="4138613"/>
                <a:ext cx="50800" cy="138112"/>
              </a:xfrm>
              <a:custGeom>
                <a:avLst/>
                <a:gdLst>
                  <a:gd name="T0" fmla="*/ 2532 w 20000"/>
                  <a:gd name="T1" fmla="*/ 0 h 20000"/>
                  <a:gd name="T2" fmla="*/ 5316 w 20000"/>
                  <a:gd name="T3" fmla="*/ 0 h 20000"/>
                  <a:gd name="T4" fmla="*/ 9367 w 20000"/>
                  <a:gd name="T5" fmla="*/ 0 h 20000"/>
                  <a:gd name="T6" fmla="*/ 11899 w 20000"/>
                  <a:gd name="T7" fmla="*/ 2396 h 20000"/>
                  <a:gd name="T8" fmla="*/ 15696 w 20000"/>
                  <a:gd name="T9" fmla="*/ 3779 h 20000"/>
                  <a:gd name="T10" fmla="*/ 17215 w 20000"/>
                  <a:gd name="T11" fmla="*/ 5622 h 20000"/>
                  <a:gd name="T12" fmla="*/ 19747 w 20000"/>
                  <a:gd name="T13" fmla="*/ 7097 h 20000"/>
                  <a:gd name="T14" fmla="*/ 19747 w 20000"/>
                  <a:gd name="T15" fmla="*/ 17143 h 20000"/>
                  <a:gd name="T16" fmla="*/ 19747 w 20000"/>
                  <a:gd name="T17" fmla="*/ 17512 h 20000"/>
                  <a:gd name="T18" fmla="*/ 19747 w 20000"/>
                  <a:gd name="T19" fmla="*/ 19447 h 20000"/>
                  <a:gd name="T20" fmla="*/ 17215 w 20000"/>
                  <a:gd name="T21" fmla="*/ 19447 h 20000"/>
                  <a:gd name="T22" fmla="*/ 13165 w 20000"/>
                  <a:gd name="T23" fmla="*/ 19908 h 20000"/>
                  <a:gd name="T24" fmla="*/ 9367 w 20000"/>
                  <a:gd name="T25" fmla="*/ 18525 h 20000"/>
                  <a:gd name="T26" fmla="*/ 6582 w 20000"/>
                  <a:gd name="T27" fmla="*/ 15668 h 20000"/>
                  <a:gd name="T28" fmla="*/ 6582 w 20000"/>
                  <a:gd name="T29" fmla="*/ 13272 h 20000"/>
                  <a:gd name="T30" fmla="*/ 6582 w 20000"/>
                  <a:gd name="T31" fmla="*/ 11429 h 20000"/>
                  <a:gd name="T32" fmla="*/ 9367 w 20000"/>
                  <a:gd name="T33" fmla="*/ 9954 h 20000"/>
                  <a:gd name="T34" fmla="*/ 6582 w 20000"/>
                  <a:gd name="T35" fmla="*/ 8479 h 20000"/>
                  <a:gd name="T36" fmla="*/ 6582 w 20000"/>
                  <a:gd name="T37" fmla="*/ 7558 h 20000"/>
                  <a:gd name="T38" fmla="*/ 6582 w 20000"/>
                  <a:gd name="T39" fmla="*/ 6175 h 20000"/>
                  <a:gd name="T40" fmla="*/ 2532 w 20000"/>
                  <a:gd name="T41" fmla="*/ 5622 h 20000"/>
                  <a:gd name="T42" fmla="*/ 5316 w 20000"/>
                  <a:gd name="T43" fmla="*/ 3779 h 20000"/>
                  <a:gd name="T44" fmla="*/ 5316 w 20000"/>
                  <a:gd name="T45" fmla="*/ 2396 h 20000"/>
                  <a:gd name="T46" fmla="*/ 0 w 20000"/>
                  <a:gd name="T47" fmla="*/ 922 h 20000"/>
                  <a:gd name="T48" fmla="*/ 253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38" name="Freeform 98"/>
              <p:cNvSpPr>
                <a:spLocks/>
              </p:cNvSpPr>
              <p:nvPr/>
            </p:nvSpPr>
            <p:spPr bwMode="auto">
              <a:xfrm>
                <a:off x="5372100" y="3778250"/>
                <a:ext cx="292100" cy="463550"/>
              </a:xfrm>
              <a:custGeom>
                <a:avLst/>
                <a:gdLst>
                  <a:gd name="T0" fmla="*/ 4685 w 20000"/>
                  <a:gd name="T1" fmla="*/ 0 h 20000"/>
                  <a:gd name="T2" fmla="*/ 19957 w 20000"/>
                  <a:gd name="T3" fmla="*/ 9507 h 20000"/>
                  <a:gd name="T4" fmla="*/ 17744 w 20000"/>
                  <a:gd name="T5" fmla="*/ 9918 h 20000"/>
                  <a:gd name="T6" fmla="*/ 17267 w 20000"/>
                  <a:gd name="T7" fmla="*/ 10767 h 20000"/>
                  <a:gd name="T8" fmla="*/ 17267 w 20000"/>
                  <a:gd name="T9" fmla="*/ 11479 h 20000"/>
                  <a:gd name="T10" fmla="*/ 17050 w 20000"/>
                  <a:gd name="T11" fmla="*/ 12603 h 20000"/>
                  <a:gd name="T12" fmla="*/ 16356 w 20000"/>
                  <a:gd name="T13" fmla="*/ 13616 h 20000"/>
                  <a:gd name="T14" fmla="*/ 17050 w 20000"/>
                  <a:gd name="T15" fmla="*/ 13616 h 20000"/>
                  <a:gd name="T16" fmla="*/ 17267 w 20000"/>
                  <a:gd name="T17" fmla="*/ 14329 h 20000"/>
                  <a:gd name="T18" fmla="*/ 18178 w 20000"/>
                  <a:gd name="T19" fmla="*/ 15178 h 20000"/>
                  <a:gd name="T20" fmla="*/ 17050 w 20000"/>
                  <a:gd name="T21" fmla="*/ 15616 h 20000"/>
                  <a:gd name="T22" fmla="*/ 15445 w 20000"/>
                  <a:gd name="T23" fmla="*/ 16575 h 20000"/>
                  <a:gd name="T24" fmla="*/ 14100 w 20000"/>
                  <a:gd name="T25" fmla="*/ 17288 h 20000"/>
                  <a:gd name="T26" fmla="*/ 13015 w 20000"/>
                  <a:gd name="T27" fmla="*/ 17699 h 20000"/>
                  <a:gd name="T28" fmla="*/ 10542 w 20000"/>
                  <a:gd name="T29" fmla="*/ 18137 h 20000"/>
                  <a:gd name="T30" fmla="*/ 10542 w 20000"/>
                  <a:gd name="T31" fmla="*/ 18849 h 20000"/>
                  <a:gd name="T32" fmla="*/ 8980 w 20000"/>
                  <a:gd name="T33" fmla="*/ 18986 h 20000"/>
                  <a:gd name="T34" fmla="*/ 7809 w 20000"/>
                  <a:gd name="T35" fmla="*/ 18986 h 20000"/>
                  <a:gd name="T36" fmla="*/ 6030 w 20000"/>
                  <a:gd name="T37" fmla="*/ 19534 h 20000"/>
                  <a:gd name="T38" fmla="*/ 4685 w 20000"/>
                  <a:gd name="T39" fmla="*/ 19699 h 20000"/>
                  <a:gd name="T40" fmla="*/ 3991 w 20000"/>
                  <a:gd name="T41" fmla="*/ 19534 h 20000"/>
                  <a:gd name="T42" fmla="*/ 3124 w 20000"/>
                  <a:gd name="T43" fmla="*/ 18411 h 20000"/>
                  <a:gd name="T44" fmla="*/ 1128 w 20000"/>
                  <a:gd name="T45" fmla="*/ 17288 h 20000"/>
                  <a:gd name="T46" fmla="*/ 2213 w 20000"/>
                  <a:gd name="T47" fmla="*/ 16740 h 20000"/>
                  <a:gd name="T48" fmla="*/ 3124 w 20000"/>
                  <a:gd name="T49" fmla="*/ 16301 h 20000"/>
                  <a:gd name="T50" fmla="*/ 2907 w 20000"/>
                  <a:gd name="T51" fmla="*/ 14877 h 20000"/>
                  <a:gd name="T52" fmla="*/ 2473 w 20000"/>
                  <a:gd name="T53" fmla="*/ 13616 h 20000"/>
                  <a:gd name="T54" fmla="*/ 1779 w 20000"/>
                  <a:gd name="T55" fmla="*/ 12877 h 20000"/>
                  <a:gd name="T56" fmla="*/ 694 w 20000"/>
                  <a:gd name="T57" fmla="*/ 12603 h 20000"/>
                  <a:gd name="T58" fmla="*/ 0 w 20000"/>
                  <a:gd name="T59" fmla="*/ 11315 h 20000"/>
                  <a:gd name="T60" fmla="*/ 694 w 20000"/>
                  <a:gd name="T61" fmla="*/ 10356 h 20000"/>
                  <a:gd name="T62" fmla="*/ 3991 w 20000"/>
                  <a:gd name="T63" fmla="*/ 4082 h 20000"/>
                  <a:gd name="T64" fmla="*/ 3557 w 20000"/>
                  <a:gd name="T65" fmla="*/ 3260 h 20000"/>
                  <a:gd name="T66" fmla="*/ 2907 w 20000"/>
                  <a:gd name="T67" fmla="*/ 2411 h 20000"/>
                  <a:gd name="T68" fmla="*/ 2473 w 20000"/>
                  <a:gd name="T69" fmla="*/ 5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39" name="Freeform 97"/>
              <p:cNvSpPr>
                <a:spLocks/>
              </p:cNvSpPr>
              <p:nvPr/>
            </p:nvSpPr>
            <p:spPr bwMode="auto">
              <a:xfrm>
                <a:off x="5197475" y="3343275"/>
                <a:ext cx="115888" cy="223838"/>
              </a:xfrm>
              <a:custGeom>
                <a:avLst/>
                <a:gdLst>
                  <a:gd name="T0" fmla="*/ 5055 w 20000"/>
                  <a:gd name="T1" fmla="*/ 1473 h 20000"/>
                  <a:gd name="T2" fmla="*/ 6703 w 20000"/>
                  <a:gd name="T3" fmla="*/ 340 h 20000"/>
                  <a:gd name="T4" fmla="*/ 9560 w 20000"/>
                  <a:gd name="T5" fmla="*/ 0 h 20000"/>
                  <a:gd name="T6" fmla="*/ 11868 w 20000"/>
                  <a:gd name="T7" fmla="*/ 340 h 20000"/>
                  <a:gd name="T8" fmla="*/ 12527 w 20000"/>
                  <a:gd name="T9" fmla="*/ 1756 h 20000"/>
                  <a:gd name="T10" fmla="*/ 15385 w 20000"/>
                  <a:gd name="T11" fmla="*/ 907 h 20000"/>
                  <a:gd name="T12" fmla="*/ 16484 w 20000"/>
                  <a:gd name="T13" fmla="*/ 1473 h 20000"/>
                  <a:gd name="T14" fmla="*/ 14286 w 20000"/>
                  <a:gd name="T15" fmla="*/ 2323 h 20000"/>
                  <a:gd name="T16" fmla="*/ 13626 w 20000"/>
                  <a:gd name="T17" fmla="*/ 3796 h 20000"/>
                  <a:gd name="T18" fmla="*/ 15385 w 20000"/>
                  <a:gd name="T19" fmla="*/ 4646 h 20000"/>
                  <a:gd name="T20" fmla="*/ 16484 w 20000"/>
                  <a:gd name="T21" fmla="*/ 6176 h 20000"/>
                  <a:gd name="T22" fmla="*/ 14286 w 20000"/>
                  <a:gd name="T23" fmla="*/ 7649 h 20000"/>
                  <a:gd name="T24" fmla="*/ 11868 w 20000"/>
                  <a:gd name="T25" fmla="*/ 9065 h 20000"/>
                  <a:gd name="T26" fmla="*/ 12527 w 20000"/>
                  <a:gd name="T27" fmla="*/ 10312 h 20000"/>
                  <a:gd name="T28" fmla="*/ 14286 w 20000"/>
                  <a:gd name="T29" fmla="*/ 10312 h 20000"/>
                  <a:gd name="T30" fmla="*/ 14286 w 20000"/>
                  <a:gd name="T31" fmla="*/ 10878 h 20000"/>
                  <a:gd name="T32" fmla="*/ 16484 w 20000"/>
                  <a:gd name="T33" fmla="*/ 10878 h 20000"/>
                  <a:gd name="T34" fmla="*/ 17033 w 20000"/>
                  <a:gd name="T35" fmla="*/ 11445 h 20000"/>
                  <a:gd name="T36" fmla="*/ 18791 w 20000"/>
                  <a:gd name="T37" fmla="*/ 12295 h 20000"/>
                  <a:gd name="T38" fmla="*/ 18791 w 20000"/>
                  <a:gd name="T39" fmla="*/ 13201 h 20000"/>
                  <a:gd name="T40" fmla="*/ 19890 w 20000"/>
                  <a:gd name="T41" fmla="*/ 14051 h 20000"/>
                  <a:gd name="T42" fmla="*/ 16484 w 20000"/>
                  <a:gd name="T43" fmla="*/ 14618 h 20000"/>
                  <a:gd name="T44" fmla="*/ 12527 w 20000"/>
                  <a:gd name="T45" fmla="*/ 16431 h 20000"/>
                  <a:gd name="T46" fmla="*/ 13626 w 20000"/>
                  <a:gd name="T47" fmla="*/ 18470 h 20000"/>
                  <a:gd name="T48" fmla="*/ 10769 w 20000"/>
                  <a:gd name="T49" fmla="*/ 19943 h 20000"/>
                  <a:gd name="T50" fmla="*/ 9560 w 20000"/>
                  <a:gd name="T51" fmla="*/ 19943 h 20000"/>
                  <a:gd name="T52" fmla="*/ 8022 w 20000"/>
                  <a:gd name="T53" fmla="*/ 14618 h 20000"/>
                  <a:gd name="T54" fmla="*/ 4505 w 20000"/>
                  <a:gd name="T55" fmla="*/ 13768 h 20000"/>
                  <a:gd name="T56" fmla="*/ 3297 w 20000"/>
                  <a:gd name="T57" fmla="*/ 11728 h 20000"/>
                  <a:gd name="T58" fmla="*/ 1648 w 20000"/>
                  <a:gd name="T59" fmla="*/ 11445 h 20000"/>
                  <a:gd name="T60" fmla="*/ 0 w 20000"/>
                  <a:gd name="T61" fmla="*/ 9405 h 20000"/>
                  <a:gd name="T62" fmla="*/ 3297 w 20000"/>
                  <a:gd name="T63" fmla="*/ 7082 h 20000"/>
                  <a:gd name="T64" fmla="*/ 3297 w 20000"/>
                  <a:gd name="T65" fmla="*/ 4646 h 20000"/>
                  <a:gd name="T66" fmla="*/ 3297 w 20000"/>
                  <a:gd name="T67" fmla="*/ 2946 h 20000"/>
                  <a:gd name="T68" fmla="*/ 3297 w 20000"/>
                  <a:gd name="T69" fmla="*/ 2323 h 20000"/>
                  <a:gd name="T70" fmla="*/ 5055 w 20000"/>
                  <a:gd name="T71" fmla="*/ 1756 h 20000"/>
                  <a:gd name="T72" fmla="*/ 5055 w 20000"/>
                  <a:gd name="T73" fmla="*/ 147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40" name="Freeform 96"/>
              <p:cNvSpPr>
                <a:spLocks/>
              </p:cNvSpPr>
              <p:nvPr/>
            </p:nvSpPr>
            <p:spPr bwMode="auto">
              <a:xfrm>
                <a:off x="5827713" y="4335463"/>
                <a:ext cx="155575" cy="158750"/>
              </a:xfrm>
              <a:custGeom>
                <a:avLst/>
                <a:gdLst>
                  <a:gd name="T0" fmla="*/ 4245 w 20000"/>
                  <a:gd name="T1" fmla="*/ 1280 h 20000"/>
                  <a:gd name="T2" fmla="*/ 4735 w 20000"/>
                  <a:gd name="T3" fmla="*/ 800 h 20000"/>
                  <a:gd name="T4" fmla="*/ 7673 w 20000"/>
                  <a:gd name="T5" fmla="*/ 1280 h 20000"/>
                  <a:gd name="T6" fmla="*/ 8898 w 20000"/>
                  <a:gd name="T7" fmla="*/ 2080 h 20000"/>
                  <a:gd name="T8" fmla="*/ 9388 w 20000"/>
                  <a:gd name="T9" fmla="*/ 1280 h 20000"/>
                  <a:gd name="T10" fmla="*/ 11429 w 20000"/>
                  <a:gd name="T11" fmla="*/ 1280 h 20000"/>
                  <a:gd name="T12" fmla="*/ 14367 w 20000"/>
                  <a:gd name="T13" fmla="*/ 1280 h 20000"/>
                  <a:gd name="T14" fmla="*/ 16571 w 20000"/>
                  <a:gd name="T15" fmla="*/ 0 h 20000"/>
                  <a:gd name="T16" fmla="*/ 16571 w 20000"/>
                  <a:gd name="T17" fmla="*/ 800 h 20000"/>
                  <a:gd name="T18" fmla="*/ 17796 w 20000"/>
                  <a:gd name="T19" fmla="*/ 1280 h 20000"/>
                  <a:gd name="T20" fmla="*/ 17796 w 20000"/>
                  <a:gd name="T21" fmla="*/ 2480 h 20000"/>
                  <a:gd name="T22" fmla="*/ 18204 w 20000"/>
                  <a:gd name="T23" fmla="*/ 4560 h 20000"/>
                  <a:gd name="T24" fmla="*/ 19918 w 20000"/>
                  <a:gd name="T25" fmla="*/ 7840 h 20000"/>
                  <a:gd name="T26" fmla="*/ 18204 w 20000"/>
                  <a:gd name="T27" fmla="*/ 9920 h 20000"/>
                  <a:gd name="T28" fmla="*/ 15673 w 20000"/>
                  <a:gd name="T29" fmla="*/ 14080 h 20000"/>
                  <a:gd name="T30" fmla="*/ 15673 w 20000"/>
                  <a:gd name="T31" fmla="*/ 18240 h 20000"/>
                  <a:gd name="T32" fmla="*/ 10204 w 20000"/>
                  <a:gd name="T33" fmla="*/ 18240 h 20000"/>
                  <a:gd name="T34" fmla="*/ 4735 w 20000"/>
                  <a:gd name="T35" fmla="*/ 18240 h 20000"/>
                  <a:gd name="T36" fmla="*/ 3429 w 20000"/>
                  <a:gd name="T37" fmla="*/ 18640 h 20000"/>
                  <a:gd name="T38" fmla="*/ 1306 w 20000"/>
                  <a:gd name="T39" fmla="*/ 19920 h 20000"/>
                  <a:gd name="T40" fmla="*/ 1306 w 20000"/>
                  <a:gd name="T41" fmla="*/ 19440 h 20000"/>
                  <a:gd name="T42" fmla="*/ 0 w 20000"/>
                  <a:gd name="T43" fmla="*/ 19440 h 20000"/>
                  <a:gd name="T44" fmla="*/ 490 w 20000"/>
                  <a:gd name="T45" fmla="*/ 14880 h 20000"/>
                  <a:gd name="T46" fmla="*/ 1306 w 20000"/>
                  <a:gd name="T47" fmla="*/ 12880 h 20000"/>
                  <a:gd name="T48" fmla="*/ 2531 w 20000"/>
                  <a:gd name="T49" fmla="*/ 10800 h 20000"/>
                  <a:gd name="T50" fmla="*/ 4735 w 20000"/>
                  <a:gd name="T51" fmla="*/ 8720 h 20000"/>
                  <a:gd name="T52" fmla="*/ 6041 w 20000"/>
                  <a:gd name="T53" fmla="*/ 7520 h 20000"/>
                  <a:gd name="T54" fmla="*/ 4735 w 20000"/>
                  <a:gd name="T55" fmla="*/ 5360 h 20000"/>
                  <a:gd name="T56" fmla="*/ 4735 w 20000"/>
                  <a:gd name="T57" fmla="*/ 4080 h 20000"/>
                  <a:gd name="T58" fmla="*/ 4735 w 20000"/>
                  <a:gd name="T59" fmla="*/ 2480 h 20000"/>
                  <a:gd name="T60" fmla="*/ 4245 w 20000"/>
                  <a:gd name="T61" fmla="*/ 128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41" name="Freeform 95"/>
              <p:cNvSpPr>
                <a:spLocks/>
              </p:cNvSpPr>
              <p:nvPr/>
            </p:nvSpPr>
            <p:spPr bwMode="auto">
              <a:xfrm>
                <a:off x="5335588" y="4298950"/>
                <a:ext cx="539750" cy="536575"/>
              </a:xfrm>
              <a:custGeom>
                <a:avLst/>
                <a:gdLst>
                  <a:gd name="T0" fmla="*/ 6565 w 20000"/>
                  <a:gd name="T1" fmla="*/ 970 h 20000"/>
                  <a:gd name="T2" fmla="*/ 8376 w 20000"/>
                  <a:gd name="T3" fmla="*/ 734 h 20000"/>
                  <a:gd name="T4" fmla="*/ 10212 w 20000"/>
                  <a:gd name="T5" fmla="*/ 1112 h 20000"/>
                  <a:gd name="T6" fmla="*/ 11200 w 20000"/>
                  <a:gd name="T7" fmla="*/ 734 h 20000"/>
                  <a:gd name="T8" fmla="*/ 12776 w 20000"/>
                  <a:gd name="T9" fmla="*/ 379 h 20000"/>
                  <a:gd name="T10" fmla="*/ 13765 w 20000"/>
                  <a:gd name="T11" fmla="*/ 142 h 20000"/>
                  <a:gd name="T12" fmla="*/ 14729 w 20000"/>
                  <a:gd name="T13" fmla="*/ 142 h 20000"/>
                  <a:gd name="T14" fmla="*/ 15459 w 20000"/>
                  <a:gd name="T15" fmla="*/ 142 h 20000"/>
                  <a:gd name="T16" fmla="*/ 16306 w 20000"/>
                  <a:gd name="T17" fmla="*/ 734 h 20000"/>
                  <a:gd name="T18" fmla="*/ 17271 w 20000"/>
                  <a:gd name="T19" fmla="*/ 970 h 20000"/>
                  <a:gd name="T20" fmla="*/ 18000 w 20000"/>
                  <a:gd name="T21" fmla="*/ 970 h 20000"/>
                  <a:gd name="T22" fmla="*/ 18612 w 20000"/>
                  <a:gd name="T23" fmla="*/ 1112 h 20000"/>
                  <a:gd name="T24" fmla="*/ 19600 w 20000"/>
                  <a:gd name="T25" fmla="*/ 2556 h 20000"/>
                  <a:gd name="T26" fmla="*/ 19600 w 20000"/>
                  <a:gd name="T27" fmla="*/ 3929 h 20000"/>
                  <a:gd name="T28" fmla="*/ 18376 w 20000"/>
                  <a:gd name="T29" fmla="*/ 5751 h 20000"/>
                  <a:gd name="T30" fmla="*/ 17906 w 20000"/>
                  <a:gd name="T31" fmla="*/ 7456 h 20000"/>
                  <a:gd name="T32" fmla="*/ 17412 w 20000"/>
                  <a:gd name="T33" fmla="*/ 8450 h 20000"/>
                  <a:gd name="T34" fmla="*/ 17906 w 20000"/>
                  <a:gd name="T35" fmla="*/ 9325 h 20000"/>
                  <a:gd name="T36" fmla="*/ 18000 w 20000"/>
                  <a:gd name="T37" fmla="*/ 10414 h 20000"/>
                  <a:gd name="T38" fmla="*/ 18000 w 20000"/>
                  <a:gd name="T39" fmla="*/ 12237 h 20000"/>
                  <a:gd name="T40" fmla="*/ 19482 w 20000"/>
                  <a:gd name="T41" fmla="*/ 14462 h 20000"/>
                  <a:gd name="T42" fmla="*/ 17271 w 20000"/>
                  <a:gd name="T43" fmla="*/ 15432 h 20000"/>
                  <a:gd name="T44" fmla="*/ 17035 w 20000"/>
                  <a:gd name="T45" fmla="*/ 16781 h 20000"/>
                  <a:gd name="T46" fmla="*/ 16682 w 20000"/>
                  <a:gd name="T47" fmla="*/ 18130 h 20000"/>
                  <a:gd name="T48" fmla="*/ 17906 w 20000"/>
                  <a:gd name="T49" fmla="*/ 19006 h 20000"/>
                  <a:gd name="T50" fmla="*/ 18000 w 20000"/>
                  <a:gd name="T51" fmla="*/ 19976 h 20000"/>
                  <a:gd name="T52" fmla="*/ 17271 w 20000"/>
                  <a:gd name="T53" fmla="*/ 19598 h 20000"/>
                  <a:gd name="T54" fmla="*/ 15459 w 20000"/>
                  <a:gd name="T55" fmla="*/ 17988 h 20000"/>
                  <a:gd name="T56" fmla="*/ 14847 w 20000"/>
                  <a:gd name="T57" fmla="*/ 18367 h 20000"/>
                  <a:gd name="T58" fmla="*/ 13506 w 20000"/>
                  <a:gd name="T59" fmla="*/ 17396 h 20000"/>
                  <a:gd name="T60" fmla="*/ 12165 w 20000"/>
                  <a:gd name="T61" fmla="*/ 17160 h 20000"/>
                  <a:gd name="T62" fmla="*/ 11200 w 20000"/>
                  <a:gd name="T63" fmla="*/ 17396 h 20000"/>
                  <a:gd name="T64" fmla="*/ 10353 w 20000"/>
                  <a:gd name="T65" fmla="*/ 17396 h 20000"/>
                  <a:gd name="T66" fmla="*/ 10212 w 20000"/>
                  <a:gd name="T67" fmla="*/ 16047 h 20000"/>
                  <a:gd name="T68" fmla="*/ 9976 w 20000"/>
                  <a:gd name="T69" fmla="*/ 14201 h 20000"/>
                  <a:gd name="T70" fmla="*/ 8753 w 20000"/>
                  <a:gd name="T71" fmla="*/ 12852 h 20000"/>
                  <a:gd name="T72" fmla="*/ 7647 w 20000"/>
                  <a:gd name="T73" fmla="*/ 13586 h 20000"/>
                  <a:gd name="T74" fmla="*/ 6565 w 20000"/>
                  <a:gd name="T75" fmla="*/ 13964 h 20000"/>
                  <a:gd name="T76" fmla="*/ 4847 w 20000"/>
                  <a:gd name="T77" fmla="*/ 13231 h 20000"/>
                  <a:gd name="T78" fmla="*/ 4612 w 20000"/>
                  <a:gd name="T79" fmla="*/ 12379 h 20000"/>
                  <a:gd name="T80" fmla="*/ 1929 w 20000"/>
                  <a:gd name="T81" fmla="*/ 11882 h 20000"/>
                  <a:gd name="T82" fmla="*/ 729 w 20000"/>
                  <a:gd name="T83" fmla="*/ 11882 h 20000"/>
                  <a:gd name="T84" fmla="*/ 376 w 20000"/>
                  <a:gd name="T85" fmla="*/ 11645 h 20000"/>
                  <a:gd name="T86" fmla="*/ 729 w 20000"/>
                  <a:gd name="T87" fmla="*/ 10414 h 20000"/>
                  <a:gd name="T88" fmla="*/ 1435 w 20000"/>
                  <a:gd name="T89" fmla="*/ 10651 h 20000"/>
                  <a:gd name="T90" fmla="*/ 2306 w 20000"/>
                  <a:gd name="T91" fmla="*/ 10414 h 20000"/>
                  <a:gd name="T92" fmla="*/ 3035 w 20000"/>
                  <a:gd name="T93" fmla="*/ 10296 h 20000"/>
                  <a:gd name="T94" fmla="*/ 4000 w 20000"/>
                  <a:gd name="T95" fmla="*/ 9041 h 20000"/>
                  <a:gd name="T96" fmla="*/ 4518 w 20000"/>
                  <a:gd name="T97" fmla="*/ 7456 h 20000"/>
                  <a:gd name="T98" fmla="*/ 5224 w 20000"/>
                  <a:gd name="T99" fmla="*/ 6722 h 20000"/>
                  <a:gd name="T100" fmla="*/ 5835 w 20000"/>
                  <a:gd name="T101" fmla="*/ 5278 h 20000"/>
                  <a:gd name="T102" fmla="*/ 6071 w 20000"/>
                  <a:gd name="T103" fmla="*/ 3550 h 20000"/>
                  <a:gd name="T104" fmla="*/ 6565 w 20000"/>
                  <a:gd name="T105" fmla="*/ 1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42" name="Freeform 94"/>
              <p:cNvSpPr>
                <a:spLocks/>
              </p:cNvSpPr>
              <p:nvPr/>
            </p:nvSpPr>
            <p:spPr bwMode="auto">
              <a:xfrm>
                <a:off x="5403850" y="4138613"/>
                <a:ext cx="358775" cy="247650"/>
              </a:xfrm>
              <a:custGeom>
                <a:avLst/>
                <a:gdLst>
                  <a:gd name="T0" fmla="*/ 2014 w 20000"/>
                  <a:gd name="T1" fmla="*/ 7661 h 20000"/>
                  <a:gd name="T2" fmla="*/ 3110 w 20000"/>
                  <a:gd name="T3" fmla="*/ 7404 h 20000"/>
                  <a:gd name="T4" fmla="*/ 4558 w 20000"/>
                  <a:gd name="T5" fmla="*/ 6375 h 20000"/>
                  <a:gd name="T6" fmla="*/ 5512 w 20000"/>
                  <a:gd name="T7" fmla="*/ 6375 h 20000"/>
                  <a:gd name="T8" fmla="*/ 6784 w 20000"/>
                  <a:gd name="T9" fmla="*/ 6067 h 20000"/>
                  <a:gd name="T10" fmla="*/ 6784 w 20000"/>
                  <a:gd name="T11" fmla="*/ 4781 h 20000"/>
                  <a:gd name="T12" fmla="*/ 8763 w 20000"/>
                  <a:gd name="T13" fmla="*/ 3959 h 20000"/>
                  <a:gd name="T14" fmla="*/ 9682 w 20000"/>
                  <a:gd name="T15" fmla="*/ 3136 h 20000"/>
                  <a:gd name="T16" fmla="*/ 10777 w 20000"/>
                  <a:gd name="T17" fmla="*/ 1851 h 20000"/>
                  <a:gd name="T18" fmla="*/ 12085 w 20000"/>
                  <a:gd name="T19" fmla="*/ 0 h 20000"/>
                  <a:gd name="T20" fmla="*/ 13004 w 20000"/>
                  <a:gd name="T21" fmla="*/ 514 h 20000"/>
                  <a:gd name="T22" fmla="*/ 14099 w 20000"/>
                  <a:gd name="T23" fmla="*/ 3445 h 20000"/>
                  <a:gd name="T24" fmla="*/ 13887 w 20000"/>
                  <a:gd name="T25" fmla="*/ 4216 h 20000"/>
                  <a:gd name="T26" fmla="*/ 14099 w 20000"/>
                  <a:gd name="T27" fmla="*/ 5296 h 20000"/>
                  <a:gd name="T28" fmla="*/ 15018 w 20000"/>
                  <a:gd name="T29" fmla="*/ 6067 h 20000"/>
                  <a:gd name="T30" fmla="*/ 16466 w 20000"/>
                  <a:gd name="T31" fmla="*/ 6889 h 20000"/>
                  <a:gd name="T32" fmla="*/ 17739 w 20000"/>
                  <a:gd name="T33" fmla="*/ 8792 h 20000"/>
                  <a:gd name="T34" fmla="*/ 18304 w 20000"/>
                  <a:gd name="T35" fmla="*/ 9563 h 20000"/>
                  <a:gd name="T36" fmla="*/ 18869 w 20000"/>
                  <a:gd name="T37" fmla="*/ 11105 h 20000"/>
                  <a:gd name="T38" fmla="*/ 19965 w 20000"/>
                  <a:gd name="T39" fmla="*/ 13316 h 20000"/>
                  <a:gd name="T40" fmla="*/ 19223 w 20000"/>
                  <a:gd name="T41" fmla="*/ 13830 h 20000"/>
                  <a:gd name="T42" fmla="*/ 18304 w 20000"/>
                  <a:gd name="T43" fmla="*/ 13316 h 20000"/>
                  <a:gd name="T44" fmla="*/ 16996 w 20000"/>
                  <a:gd name="T45" fmla="*/ 13008 h 20000"/>
                  <a:gd name="T46" fmla="*/ 16466 w 20000"/>
                  <a:gd name="T47" fmla="*/ 13830 h 20000"/>
                  <a:gd name="T48" fmla="*/ 15371 w 20000"/>
                  <a:gd name="T49" fmla="*/ 13830 h 20000"/>
                  <a:gd name="T50" fmla="*/ 13887 w 20000"/>
                  <a:gd name="T51" fmla="*/ 14602 h 20000"/>
                  <a:gd name="T52" fmla="*/ 12650 w 20000"/>
                  <a:gd name="T53" fmla="*/ 14602 h 20000"/>
                  <a:gd name="T54" fmla="*/ 11519 w 20000"/>
                  <a:gd name="T55" fmla="*/ 15424 h 20000"/>
                  <a:gd name="T56" fmla="*/ 9682 w 20000"/>
                  <a:gd name="T57" fmla="*/ 15116 h 20000"/>
                  <a:gd name="T58" fmla="*/ 7668 w 20000"/>
                  <a:gd name="T59" fmla="*/ 13316 h 20000"/>
                  <a:gd name="T60" fmla="*/ 6007 w 20000"/>
                  <a:gd name="T61" fmla="*/ 15116 h 20000"/>
                  <a:gd name="T62" fmla="*/ 6007 w 20000"/>
                  <a:gd name="T63" fmla="*/ 16710 h 20000"/>
                  <a:gd name="T64" fmla="*/ 4417 w 20000"/>
                  <a:gd name="T65" fmla="*/ 16710 h 20000"/>
                  <a:gd name="T66" fmla="*/ 2968 w 20000"/>
                  <a:gd name="T67" fmla="*/ 18560 h 20000"/>
                  <a:gd name="T68" fmla="*/ 2014 w 20000"/>
                  <a:gd name="T69" fmla="*/ 19383 h 20000"/>
                  <a:gd name="T70" fmla="*/ 2014 w 20000"/>
                  <a:gd name="T71" fmla="*/ 18046 h 20000"/>
                  <a:gd name="T72" fmla="*/ 742 w 20000"/>
                  <a:gd name="T73" fmla="*/ 15116 h 20000"/>
                  <a:gd name="T74" fmla="*/ 212 w 20000"/>
                  <a:gd name="T75" fmla="*/ 13316 h 20000"/>
                  <a:gd name="T76" fmla="*/ 0 w 20000"/>
                  <a:gd name="T77" fmla="*/ 11105 h 20000"/>
                  <a:gd name="T78" fmla="*/ 742 w 20000"/>
                  <a:gd name="T79" fmla="*/ 87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43" name="Freeform 93"/>
              <p:cNvSpPr>
                <a:spLocks/>
              </p:cNvSpPr>
              <p:nvPr/>
            </p:nvSpPr>
            <p:spPr bwMode="auto">
              <a:xfrm>
                <a:off x="5732463" y="5286375"/>
                <a:ext cx="63500" cy="66675"/>
              </a:xfrm>
              <a:custGeom>
                <a:avLst/>
                <a:gdLst>
                  <a:gd name="T0" fmla="*/ 5253 w 20000"/>
                  <a:gd name="T1" fmla="*/ 3077 h 20000"/>
                  <a:gd name="T2" fmla="*/ 13535 w 20000"/>
                  <a:gd name="T3" fmla="*/ 0 h 20000"/>
                  <a:gd name="T4" fmla="*/ 16566 w 20000"/>
                  <a:gd name="T5" fmla="*/ 1923 h 20000"/>
                  <a:gd name="T6" fmla="*/ 19798 w 20000"/>
                  <a:gd name="T7" fmla="*/ 6923 h 20000"/>
                  <a:gd name="T8" fmla="*/ 18586 w 20000"/>
                  <a:gd name="T9" fmla="*/ 9808 h 20000"/>
                  <a:gd name="T10" fmla="*/ 18586 w 20000"/>
                  <a:gd name="T11" fmla="*/ 12885 h 20000"/>
                  <a:gd name="T12" fmla="*/ 9495 w 20000"/>
                  <a:gd name="T13" fmla="*/ 14808 h 20000"/>
                  <a:gd name="T14" fmla="*/ 8283 w 20000"/>
                  <a:gd name="T15" fmla="*/ 19808 h 20000"/>
                  <a:gd name="T16" fmla="*/ 3232 w 20000"/>
                  <a:gd name="T17" fmla="*/ 17885 h 20000"/>
                  <a:gd name="T18" fmla="*/ 808 w 20000"/>
                  <a:gd name="T19" fmla="*/ 11923 h 20000"/>
                  <a:gd name="T20" fmla="*/ 0 w 20000"/>
                  <a:gd name="T21" fmla="*/ 9808 h 20000"/>
                  <a:gd name="T22" fmla="*/ 808 w 20000"/>
                  <a:gd name="T23" fmla="*/ 7885 h 20000"/>
                  <a:gd name="T24" fmla="*/ 5253 w 20000"/>
                  <a:gd name="T25" fmla="*/ 307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44" name="Freeform 92"/>
              <p:cNvSpPr>
                <a:spLocks/>
              </p:cNvSpPr>
              <p:nvPr/>
            </p:nvSpPr>
            <p:spPr bwMode="auto">
              <a:xfrm>
                <a:off x="3052763" y="5075238"/>
                <a:ext cx="447675" cy="1062037"/>
              </a:xfrm>
              <a:custGeom>
                <a:avLst/>
                <a:gdLst>
                  <a:gd name="T0" fmla="*/ 3824 w 20000"/>
                  <a:gd name="T1" fmla="*/ 48 h 20000"/>
                  <a:gd name="T2" fmla="*/ 5751 w 20000"/>
                  <a:gd name="T3" fmla="*/ 167 h 20000"/>
                  <a:gd name="T4" fmla="*/ 8102 w 20000"/>
                  <a:gd name="T5" fmla="*/ 48 h 20000"/>
                  <a:gd name="T6" fmla="*/ 12210 w 20000"/>
                  <a:gd name="T7" fmla="*/ 1292 h 20000"/>
                  <a:gd name="T8" fmla="*/ 15297 w 20000"/>
                  <a:gd name="T9" fmla="*/ 1854 h 20000"/>
                  <a:gd name="T10" fmla="*/ 14079 w 20000"/>
                  <a:gd name="T11" fmla="*/ 3098 h 20000"/>
                  <a:gd name="T12" fmla="*/ 17790 w 20000"/>
                  <a:gd name="T13" fmla="*/ 3146 h 20000"/>
                  <a:gd name="T14" fmla="*/ 18810 w 20000"/>
                  <a:gd name="T15" fmla="*/ 1782 h 20000"/>
                  <a:gd name="T16" fmla="*/ 19972 w 20000"/>
                  <a:gd name="T17" fmla="*/ 2584 h 20000"/>
                  <a:gd name="T18" fmla="*/ 17790 w 20000"/>
                  <a:gd name="T19" fmla="*/ 3768 h 20000"/>
                  <a:gd name="T20" fmla="*/ 16006 w 20000"/>
                  <a:gd name="T21" fmla="*/ 4880 h 20000"/>
                  <a:gd name="T22" fmla="*/ 15297 w 20000"/>
                  <a:gd name="T23" fmla="*/ 5885 h 20000"/>
                  <a:gd name="T24" fmla="*/ 15297 w 20000"/>
                  <a:gd name="T25" fmla="*/ 6746 h 20000"/>
                  <a:gd name="T26" fmla="*/ 15411 w 20000"/>
                  <a:gd name="T27" fmla="*/ 7787 h 20000"/>
                  <a:gd name="T28" fmla="*/ 16912 w 20000"/>
                  <a:gd name="T29" fmla="*/ 8289 h 20000"/>
                  <a:gd name="T30" fmla="*/ 17790 w 20000"/>
                  <a:gd name="T31" fmla="*/ 8971 h 20000"/>
                  <a:gd name="T32" fmla="*/ 14986 w 20000"/>
                  <a:gd name="T33" fmla="*/ 10263 h 20000"/>
                  <a:gd name="T34" fmla="*/ 11898 w 20000"/>
                  <a:gd name="T35" fmla="*/ 10646 h 20000"/>
                  <a:gd name="T36" fmla="*/ 11898 w 20000"/>
                  <a:gd name="T37" fmla="*/ 11579 h 20000"/>
                  <a:gd name="T38" fmla="*/ 8527 w 20000"/>
                  <a:gd name="T39" fmla="*/ 11699 h 20000"/>
                  <a:gd name="T40" fmla="*/ 9263 w 20000"/>
                  <a:gd name="T41" fmla="*/ 12560 h 20000"/>
                  <a:gd name="T42" fmla="*/ 10737 w 20000"/>
                  <a:gd name="T43" fmla="*/ 12990 h 20000"/>
                  <a:gd name="T44" fmla="*/ 9263 w 20000"/>
                  <a:gd name="T45" fmla="*/ 12871 h 20000"/>
                  <a:gd name="T46" fmla="*/ 9122 w 20000"/>
                  <a:gd name="T47" fmla="*/ 13493 h 20000"/>
                  <a:gd name="T48" fmla="*/ 8385 w 20000"/>
                  <a:gd name="T49" fmla="*/ 14605 h 20000"/>
                  <a:gd name="T50" fmla="*/ 8527 w 20000"/>
                  <a:gd name="T51" fmla="*/ 16077 h 20000"/>
                  <a:gd name="T52" fmla="*/ 8102 w 20000"/>
                  <a:gd name="T53" fmla="*/ 17392 h 20000"/>
                  <a:gd name="T54" fmla="*/ 6912 w 20000"/>
                  <a:gd name="T55" fmla="*/ 18864 h 20000"/>
                  <a:gd name="T56" fmla="*/ 6912 w 20000"/>
                  <a:gd name="T57" fmla="*/ 19797 h 20000"/>
                  <a:gd name="T58" fmla="*/ 3088 w 20000"/>
                  <a:gd name="T59" fmla="*/ 19378 h 20000"/>
                  <a:gd name="T60" fmla="*/ 1473 w 20000"/>
                  <a:gd name="T61" fmla="*/ 18373 h 20000"/>
                  <a:gd name="T62" fmla="*/ 2210 w 20000"/>
                  <a:gd name="T63" fmla="*/ 16950 h 20000"/>
                  <a:gd name="T64" fmla="*/ 2210 w 20000"/>
                  <a:gd name="T65" fmla="*/ 15778 h 20000"/>
                  <a:gd name="T66" fmla="*/ 1926 w 20000"/>
                  <a:gd name="T67" fmla="*/ 14605 h 20000"/>
                  <a:gd name="T68" fmla="*/ 2210 w 20000"/>
                  <a:gd name="T69" fmla="*/ 14175 h 20000"/>
                  <a:gd name="T70" fmla="*/ 1190 w 20000"/>
                  <a:gd name="T71" fmla="*/ 13493 h 20000"/>
                  <a:gd name="T72" fmla="*/ 1048 w 20000"/>
                  <a:gd name="T73" fmla="*/ 12679 h 20000"/>
                  <a:gd name="T74" fmla="*/ 453 w 20000"/>
                  <a:gd name="T75" fmla="*/ 10455 h 20000"/>
                  <a:gd name="T76" fmla="*/ 312 w 20000"/>
                  <a:gd name="T77" fmla="*/ 8840 h 20000"/>
                  <a:gd name="T78" fmla="*/ 1190 w 20000"/>
                  <a:gd name="T79" fmla="*/ 7356 h 20000"/>
                  <a:gd name="T80" fmla="*/ 0 w 20000"/>
                  <a:gd name="T81" fmla="*/ 5562 h 20000"/>
                  <a:gd name="T82" fmla="*/ 1048 w 20000"/>
                  <a:gd name="T83" fmla="*/ 3589 h 20000"/>
                  <a:gd name="T84" fmla="*/ 1473 w 20000"/>
                  <a:gd name="T85" fmla="*/ 2656 h 20000"/>
                  <a:gd name="T86" fmla="*/ 1473 w 20000"/>
                  <a:gd name="T87" fmla="*/ 1663 h 20000"/>
                  <a:gd name="T88" fmla="*/ 3088 w 20000"/>
                  <a:gd name="T89" fmla="*/ 55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45" name="Freeform 91"/>
              <p:cNvSpPr>
                <a:spLocks/>
              </p:cNvSpPr>
              <p:nvPr/>
            </p:nvSpPr>
            <p:spPr bwMode="auto">
              <a:xfrm>
                <a:off x="3233738" y="6153150"/>
                <a:ext cx="112712" cy="96838"/>
              </a:xfrm>
              <a:custGeom>
                <a:avLst/>
                <a:gdLst>
                  <a:gd name="T0" fmla="*/ 4181 w 20000"/>
                  <a:gd name="T1" fmla="*/ 18421 h 20000"/>
                  <a:gd name="T2" fmla="*/ 1808 w 20000"/>
                  <a:gd name="T3" fmla="*/ 9605 h 20000"/>
                  <a:gd name="T4" fmla="*/ 0 w 20000"/>
                  <a:gd name="T5" fmla="*/ 0 h 20000"/>
                  <a:gd name="T6" fmla="*/ 2938 w 20000"/>
                  <a:gd name="T7" fmla="*/ 2763 h 20000"/>
                  <a:gd name="T8" fmla="*/ 4181 w 20000"/>
                  <a:gd name="T9" fmla="*/ 6184 h 20000"/>
                  <a:gd name="T10" fmla="*/ 10621 w 20000"/>
                  <a:gd name="T11" fmla="*/ 10921 h 20000"/>
                  <a:gd name="T12" fmla="*/ 15254 w 20000"/>
                  <a:gd name="T13" fmla="*/ 15000 h 20000"/>
                  <a:gd name="T14" fmla="*/ 19887 w 20000"/>
                  <a:gd name="T15" fmla="*/ 16447 h 20000"/>
                  <a:gd name="T16" fmla="*/ 14011 w 20000"/>
                  <a:gd name="T17" fmla="*/ 19868 h 20000"/>
                  <a:gd name="T18" fmla="*/ 8814 w 20000"/>
                  <a:gd name="T19" fmla="*/ 18421 h 20000"/>
                  <a:gd name="T20" fmla="*/ 4181 w 20000"/>
                  <a:gd name="T21" fmla="*/ 184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46" name="Freeform 90"/>
              <p:cNvSpPr>
                <a:spLocks/>
              </p:cNvSpPr>
              <p:nvPr/>
            </p:nvSpPr>
            <p:spPr bwMode="auto">
              <a:xfrm>
                <a:off x="2835275" y="3629025"/>
                <a:ext cx="20638" cy="42863"/>
              </a:xfrm>
              <a:custGeom>
                <a:avLst/>
                <a:gdLst>
                  <a:gd name="T0" fmla="*/ 15625 w 20000"/>
                  <a:gd name="T1" fmla="*/ 19706 h 20000"/>
                  <a:gd name="T2" fmla="*/ 9375 w 20000"/>
                  <a:gd name="T3" fmla="*/ 15000 h 20000"/>
                  <a:gd name="T4" fmla="*/ 9375 w 20000"/>
                  <a:gd name="T5" fmla="*/ 12059 h 20000"/>
                  <a:gd name="T6" fmla="*/ 9375 w 20000"/>
                  <a:gd name="T7" fmla="*/ 4706 h 20000"/>
                  <a:gd name="T8" fmla="*/ 0 w 20000"/>
                  <a:gd name="T9" fmla="*/ 2941 h 20000"/>
                  <a:gd name="T10" fmla="*/ 0 w 20000"/>
                  <a:gd name="T11" fmla="*/ 0 h 20000"/>
                  <a:gd name="T12" fmla="*/ 9375 w 20000"/>
                  <a:gd name="T13" fmla="*/ 2941 h 20000"/>
                  <a:gd name="T14" fmla="*/ 19375 w 20000"/>
                  <a:gd name="T15" fmla="*/ 12059 h 20000"/>
                  <a:gd name="T16" fmla="*/ 15625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47" name="Freeform 89"/>
              <p:cNvSpPr>
                <a:spLocks/>
              </p:cNvSpPr>
              <p:nvPr/>
            </p:nvSpPr>
            <p:spPr bwMode="auto">
              <a:xfrm>
                <a:off x="2816225" y="3695700"/>
                <a:ext cx="14288" cy="20638"/>
              </a:xfrm>
              <a:custGeom>
                <a:avLst/>
                <a:gdLst>
                  <a:gd name="T0" fmla="*/ 5455 w 20000"/>
                  <a:gd name="T1" fmla="*/ 19375 h 20000"/>
                  <a:gd name="T2" fmla="*/ 0 w 20000"/>
                  <a:gd name="T3" fmla="*/ 12500 h 20000"/>
                  <a:gd name="T4" fmla="*/ 5455 w 20000"/>
                  <a:gd name="T5" fmla="*/ 9375 h 20000"/>
                  <a:gd name="T6" fmla="*/ 5455 w 20000"/>
                  <a:gd name="T7" fmla="*/ 0 h 20000"/>
                  <a:gd name="T8" fmla="*/ 19091 w 20000"/>
                  <a:gd name="T9" fmla="*/ 0 h 20000"/>
                  <a:gd name="T10" fmla="*/ 19091 w 20000"/>
                  <a:gd name="T11" fmla="*/ 12500 h 20000"/>
                  <a:gd name="T12" fmla="*/ 5455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375"/>
                    </a:moveTo>
                    <a:lnTo>
                      <a:pt x="0" y="12500"/>
                    </a:lnTo>
                    <a:lnTo>
                      <a:pt x="5455" y="9375"/>
                    </a:lnTo>
                    <a:lnTo>
                      <a:pt x="5455" y="0"/>
                    </a:lnTo>
                    <a:lnTo>
                      <a:pt x="19091" y="0"/>
                    </a:lnTo>
                    <a:lnTo>
                      <a:pt x="19091" y="12500"/>
                    </a:lnTo>
                    <a:lnTo>
                      <a:pt x="5455"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48" name="Freeform 88"/>
              <p:cNvSpPr>
                <a:spLocks/>
              </p:cNvSpPr>
              <p:nvPr/>
            </p:nvSpPr>
            <p:spPr bwMode="auto">
              <a:xfrm>
                <a:off x="2855913" y="3679825"/>
                <a:ext cx="23812" cy="30163"/>
              </a:xfrm>
              <a:custGeom>
                <a:avLst/>
                <a:gdLst>
                  <a:gd name="T0" fmla="*/ 19459 w 20000"/>
                  <a:gd name="T1" fmla="*/ 19574 h 20000"/>
                  <a:gd name="T2" fmla="*/ 10811 w 20000"/>
                  <a:gd name="T3" fmla="*/ 17447 h 20000"/>
                  <a:gd name="T4" fmla="*/ 14054 w 20000"/>
                  <a:gd name="T5" fmla="*/ 11064 h 20000"/>
                  <a:gd name="T6" fmla="*/ 0 w 20000"/>
                  <a:gd name="T7" fmla="*/ 1702 h 20000"/>
                  <a:gd name="T8" fmla="*/ 5405 w 20000"/>
                  <a:gd name="T9" fmla="*/ 0 h 20000"/>
                  <a:gd name="T10" fmla="*/ 19459 w 20000"/>
                  <a:gd name="T11" fmla="*/ 11064 h 20000"/>
                  <a:gd name="T12" fmla="*/ 19459 w 20000"/>
                  <a:gd name="T13" fmla="*/ 195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9459" y="19574"/>
                    </a:moveTo>
                    <a:lnTo>
                      <a:pt x="10811" y="17447"/>
                    </a:lnTo>
                    <a:lnTo>
                      <a:pt x="14054" y="11064"/>
                    </a:lnTo>
                    <a:lnTo>
                      <a:pt x="0" y="1702"/>
                    </a:lnTo>
                    <a:lnTo>
                      <a:pt x="5405" y="0"/>
                    </a:lnTo>
                    <a:lnTo>
                      <a:pt x="19459" y="11064"/>
                    </a:lnTo>
                    <a:lnTo>
                      <a:pt x="19459" y="1957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49" name="Freeform 87"/>
              <p:cNvSpPr>
                <a:spLocks/>
              </p:cNvSpPr>
              <p:nvPr/>
            </p:nvSpPr>
            <p:spPr bwMode="auto">
              <a:xfrm>
                <a:off x="2801938" y="3638550"/>
                <a:ext cx="34925" cy="12700"/>
              </a:xfrm>
              <a:custGeom>
                <a:avLst/>
                <a:gdLst>
                  <a:gd name="T0" fmla="*/ 4074 w 20000"/>
                  <a:gd name="T1" fmla="*/ 19048 h 20000"/>
                  <a:gd name="T2" fmla="*/ 0 w 20000"/>
                  <a:gd name="T3" fmla="*/ 0 h 20000"/>
                  <a:gd name="T4" fmla="*/ 7778 w 20000"/>
                  <a:gd name="T5" fmla="*/ 0 h 20000"/>
                  <a:gd name="T6" fmla="*/ 15926 w 20000"/>
                  <a:gd name="T7" fmla="*/ 0 h 20000"/>
                  <a:gd name="T8" fmla="*/ 19630 w 20000"/>
                  <a:gd name="T9" fmla="*/ 0 h 20000"/>
                  <a:gd name="T10" fmla="*/ 4074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4074" y="19048"/>
                    </a:moveTo>
                    <a:lnTo>
                      <a:pt x="0" y="0"/>
                    </a:lnTo>
                    <a:lnTo>
                      <a:pt x="7778" y="0"/>
                    </a:lnTo>
                    <a:lnTo>
                      <a:pt x="15926" y="0"/>
                    </a:lnTo>
                    <a:lnTo>
                      <a:pt x="19630" y="0"/>
                    </a:lnTo>
                    <a:lnTo>
                      <a:pt x="4074" y="190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50" name="Freeform 86"/>
              <p:cNvSpPr>
                <a:spLocks/>
              </p:cNvSpPr>
              <p:nvPr/>
            </p:nvSpPr>
            <p:spPr bwMode="auto">
              <a:xfrm>
                <a:off x="2930525" y="3816350"/>
                <a:ext cx="23813" cy="11113"/>
              </a:xfrm>
              <a:custGeom>
                <a:avLst/>
                <a:gdLst>
                  <a:gd name="T0" fmla="*/ 5405 w 20000"/>
                  <a:gd name="T1" fmla="*/ 18824 h 20000"/>
                  <a:gd name="T2" fmla="*/ 0 w 20000"/>
                  <a:gd name="T3" fmla="*/ 5882 h 20000"/>
                  <a:gd name="T4" fmla="*/ 8649 w 20000"/>
                  <a:gd name="T5" fmla="*/ 0 h 20000"/>
                  <a:gd name="T6" fmla="*/ 19459 w 20000"/>
                  <a:gd name="T7" fmla="*/ 0 h 20000"/>
                  <a:gd name="T8" fmla="*/ 14054 w 20000"/>
                  <a:gd name="T9" fmla="*/ 18824 h 20000"/>
                  <a:gd name="T10" fmla="*/ 5405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5405" y="18824"/>
                    </a:moveTo>
                    <a:lnTo>
                      <a:pt x="0" y="5882"/>
                    </a:lnTo>
                    <a:lnTo>
                      <a:pt x="8649" y="0"/>
                    </a:lnTo>
                    <a:lnTo>
                      <a:pt x="19459" y="0"/>
                    </a:lnTo>
                    <a:lnTo>
                      <a:pt x="14054" y="18824"/>
                    </a:lnTo>
                    <a:lnTo>
                      <a:pt x="5405"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51" name="Freeform 85"/>
              <p:cNvSpPr>
                <a:spLocks/>
              </p:cNvSpPr>
              <p:nvPr/>
            </p:nvSpPr>
            <p:spPr bwMode="auto">
              <a:xfrm>
                <a:off x="2886075" y="3705225"/>
                <a:ext cx="12700" cy="20638"/>
              </a:xfrm>
              <a:custGeom>
                <a:avLst/>
                <a:gdLst>
                  <a:gd name="T0" fmla="*/ 3810 w 20000"/>
                  <a:gd name="T1" fmla="*/ 19375 h 20000"/>
                  <a:gd name="T2" fmla="*/ 3810 w 20000"/>
                  <a:gd name="T3" fmla="*/ 15625 h 20000"/>
                  <a:gd name="T4" fmla="*/ 0 w 20000"/>
                  <a:gd name="T5" fmla="*/ 2500 h 20000"/>
                  <a:gd name="T6" fmla="*/ 3810 w 20000"/>
                  <a:gd name="T7" fmla="*/ 0 h 20000"/>
                  <a:gd name="T8" fmla="*/ 19048 w 20000"/>
                  <a:gd name="T9" fmla="*/ 19375 h 20000"/>
                  <a:gd name="T10" fmla="*/ 381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3810" y="19375"/>
                    </a:moveTo>
                    <a:lnTo>
                      <a:pt x="3810" y="15625"/>
                    </a:lnTo>
                    <a:lnTo>
                      <a:pt x="0" y="2500"/>
                    </a:lnTo>
                    <a:lnTo>
                      <a:pt x="3810" y="0"/>
                    </a:lnTo>
                    <a:lnTo>
                      <a:pt x="19048" y="19375"/>
                    </a:lnTo>
                    <a:lnTo>
                      <a:pt x="3810"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52" name="Freeform 84"/>
              <p:cNvSpPr>
                <a:spLocks/>
              </p:cNvSpPr>
              <p:nvPr/>
            </p:nvSpPr>
            <p:spPr bwMode="auto">
              <a:xfrm>
                <a:off x="2894013" y="3741738"/>
                <a:ext cx="11112" cy="26987"/>
              </a:xfrm>
              <a:custGeom>
                <a:avLst/>
                <a:gdLst>
                  <a:gd name="T0" fmla="*/ 18824 w 20000"/>
                  <a:gd name="T1" fmla="*/ 19524 h 20000"/>
                  <a:gd name="T2" fmla="*/ 0 w 20000"/>
                  <a:gd name="T3" fmla="*/ 0 h 20000"/>
                  <a:gd name="T4" fmla="*/ 18824 w 20000"/>
                  <a:gd name="T5" fmla="*/ 16667 h 20000"/>
                  <a:gd name="T6" fmla="*/ 18824 w 20000"/>
                  <a:gd name="T7" fmla="*/ 19524 h 20000"/>
                </a:gdLst>
                <a:ahLst/>
                <a:cxnLst>
                  <a:cxn ang="0">
                    <a:pos x="T0" y="T1"/>
                  </a:cxn>
                  <a:cxn ang="0">
                    <a:pos x="T2" y="T3"/>
                  </a:cxn>
                  <a:cxn ang="0">
                    <a:pos x="T4" y="T5"/>
                  </a:cxn>
                  <a:cxn ang="0">
                    <a:pos x="T6" y="T7"/>
                  </a:cxn>
                </a:cxnLst>
                <a:rect l="0" t="0" r="r" b="b"/>
                <a:pathLst>
                  <a:path w="20000" h="20000">
                    <a:moveTo>
                      <a:pt x="18824" y="19524"/>
                    </a:moveTo>
                    <a:lnTo>
                      <a:pt x="0" y="0"/>
                    </a:lnTo>
                    <a:lnTo>
                      <a:pt x="18824" y="16667"/>
                    </a:lnTo>
                    <a:lnTo>
                      <a:pt x="18824"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53" name="Freeform 83"/>
              <p:cNvSpPr>
                <a:spLocks/>
              </p:cNvSpPr>
              <p:nvPr/>
            </p:nvSpPr>
            <p:spPr bwMode="auto">
              <a:xfrm>
                <a:off x="2828925" y="3724275"/>
                <a:ext cx="6350" cy="11113"/>
              </a:xfrm>
              <a:custGeom>
                <a:avLst/>
                <a:gdLst>
                  <a:gd name="T0" fmla="*/ 0 w 20000"/>
                  <a:gd name="T1" fmla="*/ 18824 h 20000"/>
                  <a:gd name="T2" fmla="*/ 0 w 20000"/>
                  <a:gd name="T3" fmla="*/ 11765 h 20000"/>
                  <a:gd name="T4" fmla="*/ 18182 w 20000"/>
                  <a:gd name="T5" fmla="*/ 0 h 20000"/>
                  <a:gd name="T6" fmla="*/ 18182 w 20000"/>
                  <a:gd name="T7" fmla="*/ 18824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11765"/>
                    </a:lnTo>
                    <a:lnTo>
                      <a:pt x="18182" y="0"/>
                    </a:lnTo>
                    <a:lnTo>
                      <a:pt x="18182" y="18824"/>
                    </a:lnTo>
                    <a:lnTo>
                      <a:pt x="0"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54" name="Freeform 82"/>
              <p:cNvSpPr>
                <a:spLocks/>
              </p:cNvSpPr>
              <p:nvPr/>
            </p:nvSpPr>
            <p:spPr bwMode="auto">
              <a:xfrm>
                <a:off x="2954338" y="3778250"/>
                <a:ext cx="11112" cy="6350"/>
              </a:xfrm>
              <a:custGeom>
                <a:avLst/>
                <a:gdLst>
                  <a:gd name="T0" fmla="*/ 18824 w 20000"/>
                  <a:gd name="T1" fmla="*/ 18182 h 20000"/>
                  <a:gd name="T2" fmla="*/ 0 w 20000"/>
                  <a:gd name="T3" fmla="*/ 18182 h 20000"/>
                  <a:gd name="T4" fmla="*/ 0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18182"/>
                    </a:lnTo>
                    <a:lnTo>
                      <a:pt x="0" y="0"/>
                    </a:lnTo>
                    <a:lnTo>
                      <a:pt x="18824" y="181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55" name="Freeform 81"/>
              <p:cNvSpPr>
                <a:spLocks/>
              </p:cNvSpPr>
              <p:nvPr/>
            </p:nvSpPr>
            <p:spPr bwMode="auto">
              <a:xfrm>
                <a:off x="3309938" y="4059238"/>
                <a:ext cx="11112" cy="17462"/>
              </a:xfrm>
              <a:custGeom>
                <a:avLst/>
                <a:gdLst>
                  <a:gd name="T0" fmla="*/ 5882 w 20000"/>
                  <a:gd name="T1" fmla="*/ 19259 h 20000"/>
                  <a:gd name="T2" fmla="*/ 0 w 20000"/>
                  <a:gd name="T3" fmla="*/ 0 h 20000"/>
                  <a:gd name="T4" fmla="*/ 5882 w 20000"/>
                  <a:gd name="T5" fmla="*/ 0 h 20000"/>
                  <a:gd name="T6" fmla="*/ 18824 w 20000"/>
                  <a:gd name="T7" fmla="*/ 11852 h 20000"/>
                  <a:gd name="T8" fmla="*/ 5882 w 20000"/>
                  <a:gd name="T9" fmla="*/ 19259 h 20000"/>
                </a:gdLst>
                <a:ahLst/>
                <a:cxnLst>
                  <a:cxn ang="0">
                    <a:pos x="T0" y="T1"/>
                  </a:cxn>
                  <a:cxn ang="0">
                    <a:pos x="T2" y="T3"/>
                  </a:cxn>
                  <a:cxn ang="0">
                    <a:pos x="T4" y="T5"/>
                  </a:cxn>
                  <a:cxn ang="0">
                    <a:pos x="T6" y="T7"/>
                  </a:cxn>
                  <a:cxn ang="0">
                    <a:pos x="T8" y="T9"/>
                  </a:cxn>
                </a:cxnLst>
                <a:rect l="0" t="0" r="r" b="b"/>
                <a:pathLst>
                  <a:path w="20000" h="20000">
                    <a:moveTo>
                      <a:pt x="5882" y="19259"/>
                    </a:moveTo>
                    <a:lnTo>
                      <a:pt x="0" y="0"/>
                    </a:lnTo>
                    <a:lnTo>
                      <a:pt x="5882" y="0"/>
                    </a:lnTo>
                    <a:lnTo>
                      <a:pt x="18824" y="11852"/>
                    </a:lnTo>
                    <a:lnTo>
                      <a:pt x="5882"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56" name="Freeform 80"/>
              <p:cNvSpPr>
                <a:spLocks/>
              </p:cNvSpPr>
              <p:nvPr/>
            </p:nvSpPr>
            <p:spPr bwMode="auto">
              <a:xfrm>
                <a:off x="2484438" y="3895725"/>
                <a:ext cx="41275" cy="76200"/>
              </a:xfrm>
              <a:custGeom>
                <a:avLst/>
                <a:gdLst>
                  <a:gd name="T0" fmla="*/ 3125 w 20000"/>
                  <a:gd name="T1" fmla="*/ 4333 h 20000"/>
                  <a:gd name="T2" fmla="*/ 11250 w 20000"/>
                  <a:gd name="T3" fmla="*/ 0 h 20000"/>
                  <a:gd name="T4" fmla="*/ 16250 w 20000"/>
                  <a:gd name="T5" fmla="*/ 0 h 20000"/>
                  <a:gd name="T6" fmla="*/ 19688 w 20000"/>
                  <a:gd name="T7" fmla="*/ 1667 h 20000"/>
                  <a:gd name="T8" fmla="*/ 16250 w 20000"/>
                  <a:gd name="T9" fmla="*/ 8500 h 20000"/>
                  <a:gd name="T10" fmla="*/ 13125 w 20000"/>
                  <a:gd name="T11" fmla="*/ 13667 h 20000"/>
                  <a:gd name="T12" fmla="*/ 8125 w 20000"/>
                  <a:gd name="T13" fmla="*/ 16333 h 20000"/>
                  <a:gd name="T14" fmla="*/ 3125 w 20000"/>
                  <a:gd name="T15" fmla="*/ 19833 h 20000"/>
                  <a:gd name="T16" fmla="*/ 0 w 20000"/>
                  <a:gd name="T17" fmla="*/ 18000 h 20000"/>
                  <a:gd name="T18" fmla="*/ 3125 w 20000"/>
                  <a:gd name="T19" fmla="*/ 43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57" name="Freeform 79"/>
              <p:cNvSpPr>
                <a:spLocks/>
              </p:cNvSpPr>
              <p:nvPr/>
            </p:nvSpPr>
            <p:spPr bwMode="auto">
              <a:xfrm>
                <a:off x="3025775" y="4718050"/>
                <a:ext cx="346075" cy="387350"/>
              </a:xfrm>
              <a:custGeom>
                <a:avLst/>
                <a:gdLst>
                  <a:gd name="T0" fmla="*/ 587 w 20000"/>
                  <a:gd name="T1" fmla="*/ 8478 h 20000"/>
                  <a:gd name="T2" fmla="*/ 991 w 20000"/>
                  <a:gd name="T3" fmla="*/ 6939 h 20000"/>
                  <a:gd name="T4" fmla="*/ 991 w 20000"/>
                  <a:gd name="T5" fmla="*/ 5728 h 20000"/>
                  <a:gd name="T6" fmla="*/ 1505 w 20000"/>
                  <a:gd name="T7" fmla="*/ 3863 h 20000"/>
                  <a:gd name="T8" fmla="*/ 0 w 20000"/>
                  <a:gd name="T9" fmla="*/ 1669 h 20000"/>
                  <a:gd name="T10" fmla="*/ 1908 w 20000"/>
                  <a:gd name="T11" fmla="*/ 1997 h 20000"/>
                  <a:gd name="T12" fmla="*/ 2862 w 20000"/>
                  <a:gd name="T13" fmla="*/ 1342 h 20000"/>
                  <a:gd name="T14" fmla="*/ 4954 w 20000"/>
                  <a:gd name="T15" fmla="*/ 0 h 20000"/>
                  <a:gd name="T16" fmla="*/ 6862 w 20000"/>
                  <a:gd name="T17" fmla="*/ 0 h 20000"/>
                  <a:gd name="T18" fmla="*/ 7046 w 20000"/>
                  <a:gd name="T19" fmla="*/ 1997 h 20000"/>
                  <a:gd name="T20" fmla="*/ 7817 w 20000"/>
                  <a:gd name="T21" fmla="*/ 3372 h 20000"/>
                  <a:gd name="T22" fmla="*/ 9321 w 20000"/>
                  <a:gd name="T23" fmla="*/ 4223 h 20000"/>
                  <a:gd name="T24" fmla="*/ 12000 w 20000"/>
                  <a:gd name="T25" fmla="*/ 4877 h 20000"/>
                  <a:gd name="T26" fmla="*/ 15009 w 20000"/>
                  <a:gd name="T27" fmla="*/ 6088 h 20000"/>
                  <a:gd name="T28" fmla="*/ 15413 w 20000"/>
                  <a:gd name="T29" fmla="*/ 7954 h 20000"/>
                  <a:gd name="T30" fmla="*/ 15413 w 20000"/>
                  <a:gd name="T31" fmla="*/ 9624 h 20000"/>
                  <a:gd name="T32" fmla="*/ 18826 w 20000"/>
                  <a:gd name="T33" fmla="*/ 9951 h 20000"/>
                  <a:gd name="T34" fmla="*/ 19963 w 20000"/>
                  <a:gd name="T35" fmla="*/ 12013 h 20000"/>
                  <a:gd name="T36" fmla="*/ 19963 w 20000"/>
                  <a:gd name="T37" fmla="*/ 14043 h 20000"/>
                  <a:gd name="T38" fmla="*/ 19376 w 20000"/>
                  <a:gd name="T39" fmla="*/ 15908 h 20000"/>
                  <a:gd name="T40" fmla="*/ 18239 w 20000"/>
                  <a:gd name="T41" fmla="*/ 14894 h 20000"/>
                  <a:gd name="T42" fmla="*/ 13505 w 20000"/>
                  <a:gd name="T43" fmla="*/ 14894 h 20000"/>
                  <a:gd name="T44" fmla="*/ 13505 w 20000"/>
                  <a:gd name="T45" fmla="*/ 15417 h 20000"/>
                  <a:gd name="T46" fmla="*/ 12550 w 20000"/>
                  <a:gd name="T47" fmla="*/ 16236 h 20000"/>
                  <a:gd name="T48" fmla="*/ 12917 w 20000"/>
                  <a:gd name="T49" fmla="*/ 17250 h 20000"/>
                  <a:gd name="T50" fmla="*/ 12000 w 20000"/>
                  <a:gd name="T51" fmla="*/ 18625 h 20000"/>
                  <a:gd name="T52" fmla="*/ 10459 w 20000"/>
                  <a:gd name="T53" fmla="*/ 18625 h 20000"/>
                  <a:gd name="T54" fmla="*/ 9908 w 20000"/>
                  <a:gd name="T55" fmla="*/ 19804 h 20000"/>
                  <a:gd name="T56" fmla="*/ 8954 w 20000"/>
                  <a:gd name="T57" fmla="*/ 18953 h 20000"/>
                  <a:gd name="T58" fmla="*/ 7413 w 20000"/>
                  <a:gd name="T59" fmla="*/ 18953 h 20000"/>
                  <a:gd name="T60" fmla="*/ 6459 w 20000"/>
                  <a:gd name="T61" fmla="*/ 18462 h 20000"/>
                  <a:gd name="T62" fmla="*/ 6459 w 20000"/>
                  <a:gd name="T63" fmla="*/ 18625 h 20000"/>
                  <a:gd name="T64" fmla="*/ 5872 w 20000"/>
                  <a:gd name="T65" fmla="*/ 18953 h 20000"/>
                  <a:gd name="T66" fmla="*/ 5505 w 20000"/>
                  <a:gd name="T67" fmla="*/ 19967 h 20000"/>
                  <a:gd name="T68" fmla="*/ 4367 w 20000"/>
                  <a:gd name="T69" fmla="*/ 19967 h 20000"/>
                  <a:gd name="T70" fmla="*/ 3817 w 20000"/>
                  <a:gd name="T71" fmla="*/ 18462 h 20000"/>
                  <a:gd name="T72" fmla="*/ 3083 w 20000"/>
                  <a:gd name="T73" fmla="*/ 16759 h 20000"/>
                  <a:gd name="T74" fmla="*/ 2495 w 20000"/>
                  <a:gd name="T75" fmla="*/ 14566 h 20000"/>
                  <a:gd name="T76" fmla="*/ 1505 w 20000"/>
                  <a:gd name="T77" fmla="*/ 12831 h 20000"/>
                  <a:gd name="T78" fmla="*/ 587 w 20000"/>
                  <a:gd name="T79" fmla="*/ 11817 h 20000"/>
                  <a:gd name="T80" fmla="*/ 991 w 20000"/>
                  <a:gd name="T81" fmla="*/ 10671 h 20000"/>
                  <a:gd name="T82" fmla="*/ 1358 w 20000"/>
                  <a:gd name="T83" fmla="*/ 9951 h 20000"/>
                  <a:gd name="T84" fmla="*/ 1505 w 20000"/>
                  <a:gd name="T85" fmla="*/ 10147 h 20000"/>
                  <a:gd name="T86" fmla="*/ 2092 w 20000"/>
                  <a:gd name="T87" fmla="*/ 9624 h 20000"/>
                  <a:gd name="T88" fmla="*/ 587 w 20000"/>
                  <a:gd name="T89" fmla="*/ 84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58" name="Freeform 78"/>
              <p:cNvSpPr>
                <a:spLocks/>
              </p:cNvSpPr>
              <p:nvPr/>
            </p:nvSpPr>
            <p:spPr bwMode="auto">
              <a:xfrm>
                <a:off x="2905125" y="4286250"/>
                <a:ext cx="1103313" cy="1160463"/>
              </a:xfrm>
              <a:custGeom>
                <a:avLst/>
                <a:gdLst>
                  <a:gd name="T0" fmla="*/ 10800 w 20000"/>
                  <a:gd name="T1" fmla="*/ 1586 h 20000"/>
                  <a:gd name="T2" fmla="*/ 11399 w 20000"/>
                  <a:gd name="T3" fmla="*/ 569 h 20000"/>
                  <a:gd name="T4" fmla="*/ 12228 w 20000"/>
                  <a:gd name="T5" fmla="*/ 1761 h 20000"/>
                  <a:gd name="T6" fmla="*/ 11272 w 20000"/>
                  <a:gd name="T7" fmla="*/ 2954 h 20000"/>
                  <a:gd name="T8" fmla="*/ 11940 w 20000"/>
                  <a:gd name="T9" fmla="*/ 2779 h 20000"/>
                  <a:gd name="T10" fmla="*/ 11871 w 20000"/>
                  <a:gd name="T11" fmla="*/ 3578 h 20000"/>
                  <a:gd name="T12" fmla="*/ 13898 w 20000"/>
                  <a:gd name="T13" fmla="*/ 3118 h 20000"/>
                  <a:gd name="T14" fmla="*/ 14922 w 20000"/>
                  <a:gd name="T15" fmla="*/ 4081 h 20000"/>
                  <a:gd name="T16" fmla="*/ 17179 w 20000"/>
                  <a:gd name="T17" fmla="*/ 4081 h 20000"/>
                  <a:gd name="T18" fmla="*/ 19447 w 20000"/>
                  <a:gd name="T19" fmla="*/ 5153 h 20000"/>
                  <a:gd name="T20" fmla="*/ 19747 w 20000"/>
                  <a:gd name="T21" fmla="*/ 7090 h 20000"/>
                  <a:gd name="T22" fmla="*/ 18618 w 20000"/>
                  <a:gd name="T23" fmla="*/ 8720 h 20000"/>
                  <a:gd name="T24" fmla="*/ 17962 w 20000"/>
                  <a:gd name="T25" fmla="*/ 9912 h 20000"/>
                  <a:gd name="T26" fmla="*/ 17720 w 20000"/>
                  <a:gd name="T27" fmla="*/ 11718 h 20000"/>
                  <a:gd name="T28" fmla="*/ 17064 w 20000"/>
                  <a:gd name="T29" fmla="*/ 13643 h 20000"/>
                  <a:gd name="T30" fmla="*/ 15452 w 20000"/>
                  <a:gd name="T31" fmla="*/ 14333 h 20000"/>
                  <a:gd name="T32" fmla="*/ 13483 w 20000"/>
                  <a:gd name="T33" fmla="*/ 15514 h 20000"/>
                  <a:gd name="T34" fmla="*/ 13184 w 20000"/>
                  <a:gd name="T35" fmla="*/ 17221 h 20000"/>
                  <a:gd name="T36" fmla="*/ 12355 w 20000"/>
                  <a:gd name="T37" fmla="*/ 18687 h 20000"/>
                  <a:gd name="T38" fmla="*/ 11399 w 20000"/>
                  <a:gd name="T39" fmla="*/ 19989 h 20000"/>
                  <a:gd name="T40" fmla="*/ 10800 w 20000"/>
                  <a:gd name="T41" fmla="*/ 18851 h 20000"/>
                  <a:gd name="T42" fmla="*/ 9372 w 20000"/>
                  <a:gd name="T43" fmla="*/ 18063 h 20000"/>
                  <a:gd name="T44" fmla="*/ 9672 w 20000"/>
                  <a:gd name="T45" fmla="*/ 17385 h 20000"/>
                  <a:gd name="T46" fmla="*/ 10685 w 20000"/>
                  <a:gd name="T47" fmla="*/ 16422 h 20000"/>
                  <a:gd name="T48" fmla="*/ 10432 w 20000"/>
                  <a:gd name="T49" fmla="*/ 14781 h 20000"/>
                  <a:gd name="T50" fmla="*/ 9672 w 20000"/>
                  <a:gd name="T51" fmla="*/ 13818 h 20000"/>
                  <a:gd name="T52" fmla="*/ 8474 w 20000"/>
                  <a:gd name="T53" fmla="*/ 12123 h 20000"/>
                  <a:gd name="T54" fmla="*/ 7047 w 20000"/>
                  <a:gd name="T55" fmla="*/ 10646 h 20000"/>
                  <a:gd name="T56" fmla="*/ 5964 w 20000"/>
                  <a:gd name="T57" fmla="*/ 9059 h 20000"/>
                  <a:gd name="T58" fmla="*/ 4421 w 20000"/>
                  <a:gd name="T59" fmla="*/ 8096 h 20000"/>
                  <a:gd name="T60" fmla="*/ 3109 w 20000"/>
                  <a:gd name="T61" fmla="*/ 7877 h 20000"/>
                  <a:gd name="T62" fmla="*/ 1911 w 20000"/>
                  <a:gd name="T63" fmla="*/ 7987 h 20000"/>
                  <a:gd name="T64" fmla="*/ 1439 w 20000"/>
                  <a:gd name="T65" fmla="*/ 7429 h 20000"/>
                  <a:gd name="T66" fmla="*/ 311 w 20000"/>
                  <a:gd name="T67" fmla="*/ 6958 h 20000"/>
                  <a:gd name="T68" fmla="*/ 311 w 20000"/>
                  <a:gd name="T69" fmla="*/ 5777 h 20000"/>
                  <a:gd name="T70" fmla="*/ 1439 w 20000"/>
                  <a:gd name="T71" fmla="*/ 4584 h 20000"/>
                  <a:gd name="T72" fmla="*/ 2211 w 20000"/>
                  <a:gd name="T73" fmla="*/ 3118 h 20000"/>
                  <a:gd name="T74" fmla="*/ 1911 w 20000"/>
                  <a:gd name="T75" fmla="*/ 2330 h 20000"/>
                  <a:gd name="T76" fmla="*/ 1911 w 20000"/>
                  <a:gd name="T77" fmla="*/ 2046 h 20000"/>
                  <a:gd name="T78" fmla="*/ 2809 w 20000"/>
                  <a:gd name="T79" fmla="*/ 1761 h 20000"/>
                  <a:gd name="T80" fmla="*/ 3397 w 20000"/>
                  <a:gd name="T81" fmla="*/ 1926 h 20000"/>
                  <a:gd name="T82" fmla="*/ 4122 w 20000"/>
                  <a:gd name="T83" fmla="*/ 2155 h 20000"/>
                  <a:gd name="T84" fmla="*/ 5320 w 20000"/>
                  <a:gd name="T85" fmla="*/ 1411 h 20000"/>
                  <a:gd name="T86" fmla="*/ 4537 w 20000"/>
                  <a:gd name="T87" fmla="*/ 569 h 20000"/>
                  <a:gd name="T88" fmla="*/ 5792 w 20000"/>
                  <a:gd name="T89" fmla="*/ 569 h 20000"/>
                  <a:gd name="T90" fmla="*/ 6920 w 20000"/>
                  <a:gd name="T91" fmla="*/ 0 h 20000"/>
                  <a:gd name="T92" fmla="*/ 7047 w 20000"/>
                  <a:gd name="T93" fmla="*/ 1302 h 20000"/>
                  <a:gd name="T94" fmla="*/ 8405 w 20000"/>
                  <a:gd name="T95" fmla="*/ 1761 h 20000"/>
                  <a:gd name="T96" fmla="*/ 9188 w 20000"/>
                  <a:gd name="T97" fmla="*/ 14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59" name="Freeform 77"/>
              <p:cNvSpPr>
                <a:spLocks/>
              </p:cNvSpPr>
              <p:nvPr/>
            </p:nvSpPr>
            <p:spPr bwMode="auto">
              <a:xfrm>
                <a:off x="2994025" y="4946650"/>
                <a:ext cx="241300" cy="1263650"/>
              </a:xfrm>
              <a:custGeom>
                <a:avLst/>
                <a:gdLst>
                  <a:gd name="T0" fmla="*/ 3536 w 20000"/>
                  <a:gd name="T1" fmla="*/ 0 h 20000"/>
                  <a:gd name="T2" fmla="*/ 7124 w 20000"/>
                  <a:gd name="T3" fmla="*/ 1518 h 20000"/>
                  <a:gd name="T4" fmla="*/ 10660 w 20000"/>
                  <a:gd name="T5" fmla="*/ 2504 h 20000"/>
                  <a:gd name="T6" fmla="*/ 7652 w 20000"/>
                  <a:gd name="T7" fmla="*/ 3439 h 20000"/>
                  <a:gd name="T8" fmla="*/ 7652 w 20000"/>
                  <a:gd name="T9" fmla="*/ 4274 h 20000"/>
                  <a:gd name="T10" fmla="*/ 6807 w 20000"/>
                  <a:gd name="T11" fmla="*/ 5058 h 20000"/>
                  <a:gd name="T12" fmla="*/ 4908 w 20000"/>
                  <a:gd name="T13" fmla="*/ 6717 h 20000"/>
                  <a:gd name="T14" fmla="*/ 7124 w 20000"/>
                  <a:gd name="T15" fmla="*/ 8225 h 20000"/>
                  <a:gd name="T16" fmla="*/ 5488 w 20000"/>
                  <a:gd name="T17" fmla="*/ 9472 h 20000"/>
                  <a:gd name="T18" fmla="*/ 5699 w 20000"/>
                  <a:gd name="T19" fmla="*/ 10830 h 20000"/>
                  <a:gd name="T20" fmla="*/ 6807 w 20000"/>
                  <a:gd name="T21" fmla="*/ 12700 h 20000"/>
                  <a:gd name="T22" fmla="*/ 7124 w 20000"/>
                  <a:gd name="T23" fmla="*/ 13384 h 20000"/>
                  <a:gd name="T24" fmla="*/ 9024 w 20000"/>
                  <a:gd name="T25" fmla="*/ 13957 h 20000"/>
                  <a:gd name="T26" fmla="*/ 8496 w 20000"/>
                  <a:gd name="T27" fmla="*/ 14319 h 20000"/>
                  <a:gd name="T28" fmla="*/ 9024 w 20000"/>
                  <a:gd name="T29" fmla="*/ 15304 h 20000"/>
                  <a:gd name="T30" fmla="*/ 9024 w 20000"/>
                  <a:gd name="T31" fmla="*/ 16290 h 20000"/>
                  <a:gd name="T32" fmla="*/ 7652 w 20000"/>
                  <a:gd name="T33" fmla="*/ 17486 h 20000"/>
                  <a:gd name="T34" fmla="*/ 10660 w 20000"/>
                  <a:gd name="T35" fmla="*/ 18331 h 20000"/>
                  <a:gd name="T36" fmla="*/ 17784 w 20000"/>
                  <a:gd name="T37" fmla="*/ 18693 h 20000"/>
                  <a:gd name="T38" fmla="*/ 16412 w 20000"/>
                  <a:gd name="T39" fmla="*/ 19155 h 20000"/>
                  <a:gd name="T40" fmla="*/ 14987 w 20000"/>
                  <a:gd name="T41" fmla="*/ 19990 h 20000"/>
                  <a:gd name="T42" fmla="*/ 13931 w 20000"/>
                  <a:gd name="T43" fmla="*/ 19517 h 20000"/>
                  <a:gd name="T44" fmla="*/ 11451 w 20000"/>
                  <a:gd name="T45" fmla="*/ 19155 h 20000"/>
                  <a:gd name="T46" fmla="*/ 12612 w 20000"/>
                  <a:gd name="T47" fmla="*/ 19678 h 20000"/>
                  <a:gd name="T48" fmla="*/ 9815 w 20000"/>
                  <a:gd name="T49" fmla="*/ 19316 h 20000"/>
                  <a:gd name="T50" fmla="*/ 9288 w 20000"/>
                  <a:gd name="T51" fmla="*/ 18904 h 20000"/>
                  <a:gd name="T52" fmla="*/ 9815 w 20000"/>
                  <a:gd name="T53" fmla="*/ 18592 h 20000"/>
                  <a:gd name="T54" fmla="*/ 7124 w 20000"/>
                  <a:gd name="T55" fmla="*/ 18059 h 20000"/>
                  <a:gd name="T56" fmla="*/ 6280 w 20000"/>
                  <a:gd name="T57" fmla="*/ 17597 h 20000"/>
                  <a:gd name="T58" fmla="*/ 5488 w 20000"/>
                  <a:gd name="T59" fmla="*/ 17134 h 20000"/>
                  <a:gd name="T60" fmla="*/ 6807 w 20000"/>
                  <a:gd name="T61" fmla="*/ 16400 h 20000"/>
                  <a:gd name="T62" fmla="*/ 4644 w 20000"/>
                  <a:gd name="T63" fmla="*/ 15716 h 20000"/>
                  <a:gd name="T64" fmla="*/ 1372 w 20000"/>
                  <a:gd name="T65" fmla="*/ 15043 h 20000"/>
                  <a:gd name="T66" fmla="*/ 5488 w 20000"/>
                  <a:gd name="T67" fmla="*/ 15043 h 20000"/>
                  <a:gd name="T68" fmla="*/ 5699 w 20000"/>
                  <a:gd name="T69" fmla="*/ 14057 h 20000"/>
                  <a:gd name="T70" fmla="*/ 4644 w 20000"/>
                  <a:gd name="T71" fmla="*/ 13012 h 20000"/>
                  <a:gd name="T72" fmla="*/ 1900 w 20000"/>
                  <a:gd name="T73" fmla="*/ 12348 h 20000"/>
                  <a:gd name="T74" fmla="*/ 1055 w 20000"/>
                  <a:gd name="T75" fmla="*/ 10830 h 20000"/>
                  <a:gd name="T76" fmla="*/ 1900 w 20000"/>
                  <a:gd name="T77" fmla="*/ 9060 h 20000"/>
                  <a:gd name="T78" fmla="*/ 2691 w 20000"/>
                  <a:gd name="T79" fmla="*/ 7501 h 20000"/>
                  <a:gd name="T80" fmla="*/ 1900 w 20000"/>
                  <a:gd name="T81" fmla="*/ 5631 h 20000"/>
                  <a:gd name="T82" fmla="*/ 2691 w 20000"/>
                  <a:gd name="T83" fmla="*/ 3539 h 20000"/>
                  <a:gd name="T84" fmla="*/ 2691 w 20000"/>
                  <a:gd name="T85" fmla="*/ 20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60" name="Freeform 76"/>
              <p:cNvSpPr>
                <a:spLocks/>
              </p:cNvSpPr>
              <p:nvPr/>
            </p:nvSpPr>
            <p:spPr bwMode="auto">
              <a:xfrm>
                <a:off x="3175000" y="6153150"/>
                <a:ext cx="84138" cy="96838"/>
              </a:xfrm>
              <a:custGeom>
                <a:avLst/>
                <a:gdLst>
                  <a:gd name="T0" fmla="*/ 14242 w 20000"/>
                  <a:gd name="T1" fmla="*/ 0 h 20000"/>
                  <a:gd name="T2" fmla="*/ 16667 w 20000"/>
                  <a:gd name="T3" fmla="*/ 9605 h 20000"/>
                  <a:gd name="T4" fmla="*/ 19848 w 20000"/>
                  <a:gd name="T5" fmla="*/ 18421 h 20000"/>
                  <a:gd name="T6" fmla="*/ 11818 w 20000"/>
                  <a:gd name="T7" fmla="*/ 19868 h 20000"/>
                  <a:gd name="T8" fmla="*/ 0 w 20000"/>
                  <a:gd name="T9" fmla="*/ 16447 h 20000"/>
                  <a:gd name="T10" fmla="*/ 15758 w 20000"/>
                  <a:gd name="T11" fmla="*/ 15000 h 20000"/>
                  <a:gd name="T12" fmla="*/ 9545 w 20000"/>
                  <a:gd name="T13" fmla="*/ 9605 h 20000"/>
                  <a:gd name="T14" fmla="*/ 11818 w 20000"/>
                  <a:gd name="T15" fmla="*/ 6184 h 20000"/>
                  <a:gd name="T16" fmla="*/ 6515 w 20000"/>
                  <a:gd name="T17" fmla="*/ 7500 h 20000"/>
                  <a:gd name="T18" fmla="*/ 6515 w 20000"/>
                  <a:gd name="T19" fmla="*/ 2105 h 20000"/>
                  <a:gd name="T20" fmla="*/ 9545 w 20000"/>
                  <a:gd name="T21" fmla="*/ 0 h 20000"/>
                  <a:gd name="T22" fmla="*/ 14242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61" name="Freeform 75"/>
              <p:cNvSpPr>
                <a:spLocks/>
              </p:cNvSpPr>
              <p:nvPr/>
            </p:nvSpPr>
            <p:spPr bwMode="auto">
              <a:xfrm>
                <a:off x="2565400" y="4111625"/>
                <a:ext cx="98425" cy="96838"/>
              </a:xfrm>
              <a:custGeom>
                <a:avLst/>
                <a:gdLst>
                  <a:gd name="T0" fmla="*/ 769 w 20000"/>
                  <a:gd name="T1" fmla="*/ 0 h 20000"/>
                  <a:gd name="T2" fmla="*/ 2564 w 20000"/>
                  <a:gd name="T3" fmla="*/ 0 h 20000"/>
                  <a:gd name="T4" fmla="*/ 5256 w 20000"/>
                  <a:gd name="T5" fmla="*/ 0 h 20000"/>
                  <a:gd name="T6" fmla="*/ 7308 w 20000"/>
                  <a:gd name="T7" fmla="*/ 0 h 20000"/>
                  <a:gd name="T8" fmla="*/ 10513 w 20000"/>
                  <a:gd name="T9" fmla="*/ 2105 h 20000"/>
                  <a:gd name="T10" fmla="*/ 13846 w 20000"/>
                  <a:gd name="T11" fmla="*/ 2105 h 20000"/>
                  <a:gd name="T12" fmla="*/ 15897 w 20000"/>
                  <a:gd name="T13" fmla="*/ 5526 h 20000"/>
                  <a:gd name="T14" fmla="*/ 16538 w 20000"/>
                  <a:gd name="T15" fmla="*/ 7500 h 20000"/>
                  <a:gd name="T16" fmla="*/ 19231 w 20000"/>
                  <a:gd name="T17" fmla="*/ 8947 h 20000"/>
                  <a:gd name="T18" fmla="*/ 19872 w 20000"/>
                  <a:gd name="T19" fmla="*/ 10263 h 20000"/>
                  <a:gd name="T20" fmla="*/ 17821 w 20000"/>
                  <a:gd name="T21" fmla="*/ 10263 h 20000"/>
                  <a:gd name="T22" fmla="*/ 16538 w 20000"/>
                  <a:gd name="T23" fmla="*/ 14474 h 20000"/>
                  <a:gd name="T24" fmla="*/ 16538 w 20000"/>
                  <a:gd name="T25" fmla="*/ 15789 h 20000"/>
                  <a:gd name="T26" fmla="*/ 17821 w 20000"/>
                  <a:gd name="T27" fmla="*/ 17763 h 20000"/>
                  <a:gd name="T28" fmla="*/ 16538 w 20000"/>
                  <a:gd name="T29" fmla="*/ 19868 h 20000"/>
                  <a:gd name="T30" fmla="*/ 15897 w 20000"/>
                  <a:gd name="T31" fmla="*/ 19079 h 20000"/>
                  <a:gd name="T32" fmla="*/ 14615 w 20000"/>
                  <a:gd name="T33" fmla="*/ 15789 h 20000"/>
                  <a:gd name="T34" fmla="*/ 13846 w 20000"/>
                  <a:gd name="T35" fmla="*/ 16447 h 20000"/>
                  <a:gd name="T36" fmla="*/ 12564 w 20000"/>
                  <a:gd name="T37" fmla="*/ 15789 h 20000"/>
                  <a:gd name="T38" fmla="*/ 12564 w 20000"/>
                  <a:gd name="T39" fmla="*/ 12368 h 20000"/>
                  <a:gd name="T40" fmla="*/ 7949 w 20000"/>
                  <a:gd name="T41" fmla="*/ 10263 h 20000"/>
                  <a:gd name="T42" fmla="*/ 3974 w 20000"/>
                  <a:gd name="T43" fmla="*/ 5526 h 20000"/>
                  <a:gd name="T44" fmla="*/ 5256 w 20000"/>
                  <a:gd name="T45" fmla="*/ 8947 h 20000"/>
                  <a:gd name="T46" fmla="*/ 0 w 20000"/>
                  <a:gd name="T47" fmla="*/ 5526 h 20000"/>
                  <a:gd name="T48" fmla="*/ 769 w 20000"/>
                  <a:gd name="T49" fmla="*/ 3553 h 20000"/>
                  <a:gd name="T50" fmla="*/ 769 w 20000"/>
                  <a:gd name="T5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62" name="Freeform 74"/>
              <p:cNvSpPr>
                <a:spLocks/>
              </p:cNvSpPr>
              <p:nvPr/>
            </p:nvSpPr>
            <p:spPr bwMode="auto">
              <a:xfrm>
                <a:off x="2979738" y="3863975"/>
                <a:ext cx="100012" cy="66675"/>
              </a:xfrm>
              <a:custGeom>
                <a:avLst/>
                <a:gdLst>
                  <a:gd name="T0" fmla="*/ 0 w 20000"/>
                  <a:gd name="T1" fmla="*/ 14808 h 20000"/>
                  <a:gd name="T2" fmla="*/ 0 w 20000"/>
                  <a:gd name="T3" fmla="*/ 7885 h 20000"/>
                  <a:gd name="T4" fmla="*/ 0 w 20000"/>
                  <a:gd name="T5" fmla="*/ 0 h 20000"/>
                  <a:gd name="T6" fmla="*/ 764 w 20000"/>
                  <a:gd name="T7" fmla="*/ 0 h 20000"/>
                  <a:gd name="T8" fmla="*/ 5223 w 20000"/>
                  <a:gd name="T9" fmla="*/ 0 h 20000"/>
                  <a:gd name="T10" fmla="*/ 10701 w 20000"/>
                  <a:gd name="T11" fmla="*/ 1923 h 20000"/>
                  <a:gd name="T12" fmla="*/ 12611 w 20000"/>
                  <a:gd name="T13" fmla="*/ 5000 h 20000"/>
                  <a:gd name="T14" fmla="*/ 19873 w 20000"/>
                  <a:gd name="T15" fmla="*/ 7885 h 20000"/>
                  <a:gd name="T16" fmla="*/ 17834 w 20000"/>
                  <a:gd name="T17" fmla="*/ 12885 h 20000"/>
                  <a:gd name="T18" fmla="*/ 9172 w 20000"/>
                  <a:gd name="T19" fmla="*/ 12885 h 20000"/>
                  <a:gd name="T20" fmla="*/ 5987 w 20000"/>
                  <a:gd name="T21" fmla="*/ 12885 h 20000"/>
                  <a:gd name="T22" fmla="*/ 2038 w 20000"/>
                  <a:gd name="T23" fmla="*/ 19808 h 20000"/>
                  <a:gd name="T24" fmla="*/ 0 w 20000"/>
                  <a:gd name="T25" fmla="*/ 148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63" name="Freeform 73"/>
              <p:cNvSpPr>
                <a:spLocks/>
              </p:cNvSpPr>
              <p:nvPr/>
            </p:nvSpPr>
            <p:spPr bwMode="auto">
              <a:xfrm>
                <a:off x="2698750" y="4395788"/>
                <a:ext cx="165100" cy="180975"/>
              </a:xfrm>
              <a:custGeom>
                <a:avLst/>
                <a:gdLst>
                  <a:gd name="T0" fmla="*/ 7538 w 20000"/>
                  <a:gd name="T1" fmla="*/ 0 h 20000"/>
                  <a:gd name="T2" fmla="*/ 11538 w 20000"/>
                  <a:gd name="T3" fmla="*/ 1825 h 20000"/>
                  <a:gd name="T4" fmla="*/ 13538 w 20000"/>
                  <a:gd name="T5" fmla="*/ 3228 h 20000"/>
                  <a:gd name="T6" fmla="*/ 16000 w 20000"/>
                  <a:gd name="T7" fmla="*/ 3228 h 20000"/>
                  <a:gd name="T8" fmla="*/ 17923 w 20000"/>
                  <a:gd name="T9" fmla="*/ 4000 h 20000"/>
                  <a:gd name="T10" fmla="*/ 19923 w 20000"/>
                  <a:gd name="T11" fmla="*/ 6877 h 20000"/>
                  <a:gd name="T12" fmla="*/ 17923 w 20000"/>
                  <a:gd name="T13" fmla="*/ 9404 h 20000"/>
                  <a:gd name="T14" fmla="*/ 14769 w 20000"/>
                  <a:gd name="T15" fmla="*/ 12632 h 20000"/>
                  <a:gd name="T16" fmla="*/ 10692 w 20000"/>
                  <a:gd name="T17" fmla="*/ 14175 h 20000"/>
                  <a:gd name="T18" fmla="*/ 8308 w 20000"/>
                  <a:gd name="T19" fmla="*/ 17053 h 20000"/>
                  <a:gd name="T20" fmla="*/ 7154 w 20000"/>
                  <a:gd name="T21" fmla="*/ 19930 h 20000"/>
                  <a:gd name="T22" fmla="*/ 4385 w 20000"/>
                  <a:gd name="T23" fmla="*/ 18456 h 20000"/>
                  <a:gd name="T24" fmla="*/ 2385 w 20000"/>
                  <a:gd name="T25" fmla="*/ 18105 h 20000"/>
                  <a:gd name="T26" fmla="*/ 3154 w 20000"/>
                  <a:gd name="T27" fmla="*/ 15228 h 20000"/>
                  <a:gd name="T28" fmla="*/ 3923 w 20000"/>
                  <a:gd name="T29" fmla="*/ 15228 h 20000"/>
                  <a:gd name="T30" fmla="*/ 4385 w 20000"/>
                  <a:gd name="T31" fmla="*/ 12632 h 20000"/>
                  <a:gd name="T32" fmla="*/ 3923 w 20000"/>
                  <a:gd name="T33" fmla="*/ 11579 h 20000"/>
                  <a:gd name="T34" fmla="*/ 2385 w 20000"/>
                  <a:gd name="T35" fmla="*/ 12632 h 20000"/>
                  <a:gd name="T36" fmla="*/ 0 w 20000"/>
                  <a:gd name="T37" fmla="*/ 11579 h 20000"/>
                  <a:gd name="T38" fmla="*/ 1231 w 20000"/>
                  <a:gd name="T39" fmla="*/ 10456 h 20000"/>
                  <a:gd name="T40" fmla="*/ 769 w 20000"/>
                  <a:gd name="T41" fmla="*/ 7579 h 20000"/>
                  <a:gd name="T42" fmla="*/ 2000 w 20000"/>
                  <a:gd name="T43" fmla="*/ 6877 h 20000"/>
                  <a:gd name="T44" fmla="*/ 2000 w 20000"/>
                  <a:gd name="T45" fmla="*/ 5754 h 20000"/>
                  <a:gd name="T46" fmla="*/ 3154 w 20000"/>
                  <a:gd name="T47" fmla="*/ 4000 h 20000"/>
                  <a:gd name="T48" fmla="*/ 3154 w 20000"/>
                  <a:gd name="T49" fmla="*/ 2105 h 20000"/>
                  <a:gd name="T50" fmla="*/ 4385 w 20000"/>
                  <a:gd name="T51" fmla="*/ 1825 h 20000"/>
                  <a:gd name="T52" fmla="*/ 7538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64" name="Freeform 72"/>
              <p:cNvSpPr>
                <a:spLocks/>
              </p:cNvSpPr>
              <p:nvPr/>
            </p:nvSpPr>
            <p:spPr bwMode="auto">
              <a:xfrm>
                <a:off x="2393950" y="3911600"/>
                <a:ext cx="106363" cy="122238"/>
              </a:xfrm>
              <a:custGeom>
                <a:avLst/>
                <a:gdLst>
                  <a:gd name="T0" fmla="*/ 17964 w 20000"/>
                  <a:gd name="T1" fmla="*/ 0 h 20000"/>
                  <a:gd name="T2" fmla="*/ 16766 w 20000"/>
                  <a:gd name="T3" fmla="*/ 8601 h 20000"/>
                  <a:gd name="T4" fmla="*/ 17964 w 20000"/>
                  <a:gd name="T5" fmla="*/ 9741 h 20000"/>
                  <a:gd name="T6" fmla="*/ 19162 w 20000"/>
                  <a:gd name="T7" fmla="*/ 10155 h 20000"/>
                  <a:gd name="T8" fmla="*/ 19880 w 20000"/>
                  <a:gd name="T9" fmla="*/ 10155 h 20000"/>
                  <a:gd name="T10" fmla="*/ 19880 w 20000"/>
                  <a:gd name="T11" fmla="*/ 11813 h 20000"/>
                  <a:gd name="T12" fmla="*/ 16766 w 20000"/>
                  <a:gd name="T13" fmla="*/ 12953 h 20000"/>
                  <a:gd name="T14" fmla="*/ 16766 w 20000"/>
                  <a:gd name="T15" fmla="*/ 14611 h 20000"/>
                  <a:gd name="T16" fmla="*/ 16168 w 20000"/>
                  <a:gd name="T17" fmla="*/ 16062 h 20000"/>
                  <a:gd name="T18" fmla="*/ 14970 w 20000"/>
                  <a:gd name="T19" fmla="*/ 16062 h 20000"/>
                  <a:gd name="T20" fmla="*/ 13772 w 20000"/>
                  <a:gd name="T21" fmla="*/ 18238 h 20000"/>
                  <a:gd name="T22" fmla="*/ 11856 w 20000"/>
                  <a:gd name="T23" fmla="*/ 19896 h 20000"/>
                  <a:gd name="T24" fmla="*/ 4910 w 20000"/>
                  <a:gd name="T25" fmla="*/ 18860 h 20000"/>
                  <a:gd name="T26" fmla="*/ 0 w 20000"/>
                  <a:gd name="T27" fmla="*/ 15648 h 20000"/>
                  <a:gd name="T28" fmla="*/ 1916 w 20000"/>
                  <a:gd name="T29" fmla="*/ 13990 h 20000"/>
                  <a:gd name="T30" fmla="*/ 719 w 20000"/>
                  <a:gd name="T31" fmla="*/ 11813 h 20000"/>
                  <a:gd name="T32" fmla="*/ 3713 w 20000"/>
                  <a:gd name="T33" fmla="*/ 8601 h 20000"/>
                  <a:gd name="T34" fmla="*/ 10060 w 20000"/>
                  <a:gd name="T35" fmla="*/ 8601 h 20000"/>
                  <a:gd name="T36" fmla="*/ 11257 w 20000"/>
                  <a:gd name="T37" fmla="*/ 7047 h 20000"/>
                  <a:gd name="T38" fmla="*/ 6826 w 20000"/>
                  <a:gd name="T39" fmla="*/ 3212 h 20000"/>
                  <a:gd name="T40" fmla="*/ 8623 w 20000"/>
                  <a:gd name="T41" fmla="*/ 0 h 20000"/>
                  <a:gd name="T42" fmla="*/ 17964 w 20000"/>
                  <a:gd name="T4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65" name="Freeform 71"/>
              <p:cNvSpPr>
                <a:spLocks/>
              </p:cNvSpPr>
              <p:nvPr/>
            </p:nvSpPr>
            <p:spPr bwMode="auto">
              <a:xfrm>
                <a:off x="3257550" y="4203700"/>
                <a:ext cx="131763" cy="195263"/>
              </a:xfrm>
              <a:custGeom>
                <a:avLst/>
                <a:gdLst>
                  <a:gd name="T0" fmla="*/ 6957 w 20000"/>
                  <a:gd name="T1" fmla="*/ 0 h 20000"/>
                  <a:gd name="T2" fmla="*/ 12947 w 20000"/>
                  <a:gd name="T3" fmla="*/ 2671 h 20000"/>
                  <a:gd name="T4" fmla="*/ 11014 w 20000"/>
                  <a:gd name="T5" fmla="*/ 5472 h 20000"/>
                  <a:gd name="T6" fmla="*/ 13430 w 20000"/>
                  <a:gd name="T7" fmla="*/ 4430 h 20000"/>
                  <a:gd name="T8" fmla="*/ 18357 w 20000"/>
                  <a:gd name="T9" fmla="*/ 6450 h 20000"/>
                  <a:gd name="T10" fmla="*/ 17391 w 20000"/>
                  <a:gd name="T11" fmla="*/ 9186 h 20000"/>
                  <a:gd name="T12" fmla="*/ 14396 w 20000"/>
                  <a:gd name="T13" fmla="*/ 10163 h 20000"/>
                  <a:gd name="T14" fmla="*/ 13430 w 20000"/>
                  <a:gd name="T15" fmla="*/ 12508 h 20000"/>
                  <a:gd name="T16" fmla="*/ 17391 w 20000"/>
                  <a:gd name="T17" fmla="*/ 14202 h 20000"/>
                  <a:gd name="T18" fmla="*/ 19903 w 20000"/>
                  <a:gd name="T19" fmla="*/ 18632 h 20000"/>
                  <a:gd name="T20" fmla="*/ 16908 w 20000"/>
                  <a:gd name="T21" fmla="*/ 18893 h 20000"/>
                  <a:gd name="T22" fmla="*/ 11981 w 20000"/>
                  <a:gd name="T23" fmla="*/ 19935 h 20000"/>
                  <a:gd name="T24" fmla="*/ 6957 w 20000"/>
                  <a:gd name="T25" fmla="*/ 18893 h 20000"/>
                  <a:gd name="T26" fmla="*/ 5507 w 20000"/>
                  <a:gd name="T27" fmla="*/ 16221 h 20000"/>
                  <a:gd name="T28" fmla="*/ 6957 w 20000"/>
                  <a:gd name="T29" fmla="*/ 12508 h 20000"/>
                  <a:gd name="T30" fmla="*/ 5507 w 20000"/>
                  <a:gd name="T31" fmla="*/ 10814 h 20000"/>
                  <a:gd name="T32" fmla="*/ 4444 w 20000"/>
                  <a:gd name="T33" fmla="*/ 8404 h 20000"/>
                  <a:gd name="T34" fmla="*/ 2899 w 20000"/>
                  <a:gd name="T35" fmla="*/ 9186 h 20000"/>
                  <a:gd name="T36" fmla="*/ 0 w 20000"/>
                  <a:gd name="T37" fmla="*/ 7101 h 20000"/>
                  <a:gd name="T38" fmla="*/ 1353 w 20000"/>
                  <a:gd name="T39" fmla="*/ 5472 h 20000"/>
                  <a:gd name="T40" fmla="*/ 1353 w 20000"/>
                  <a:gd name="T41" fmla="*/ 4430 h 20000"/>
                  <a:gd name="T42" fmla="*/ 4444 w 20000"/>
                  <a:gd name="T43" fmla="*/ 3713 h 20000"/>
                  <a:gd name="T44" fmla="*/ 2899 w 20000"/>
                  <a:gd name="T45" fmla="*/ 2020 h 20000"/>
                  <a:gd name="T46" fmla="*/ 6957 w 20000"/>
                  <a:gd name="T4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66" name="Freeform 70"/>
              <p:cNvSpPr>
                <a:spLocks/>
              </p:cNvSpPr>
              <p:nvPr/>
            </p:nvSpPr>
            <p:spPr bwMode="auto">
              <a:xfrm>
                <a:off x="2905125" y="3859213"/>
                <a:ext cx="76200" cy="53975"/>
              </a:xfrm>
              <a:custGeom>
                <a:avLst/>
                <a:gdLst>
                  <a:gd name="T0" fmla="*/ 19833 w 20000"/>
                  <a:gd name="T1" fmla="*/ 1429 h 20000"/>
                  <a:gd name="T2" fmla="*/ 19833 w 20000"/>
                  <a:gd name="T3" fmla="*/ 11190 h 20000"/>
                  <a:gd name="T4" fmla="*/ 19833 w 20000"/>
                  <a:gd name="T5" fmla="*/ 19762 h 20000"/>
                  <a:gd name="T6" fmla="*/ 4500 w 20000"/>
                  <a:gd name="T7" fmla="*/ 19762 h 20000"/>
                  <a:gd name="T8" fmla="*/ 0 w 20000"/>
                  <a:gd name="T9" fmla="*/ 17381 h 20000"/>
                  <a:gd name="T10" fmla="*/ 1833 w 20000"/>
                  <a:gd name="T11" fmla="*/ 11190 h 20000"/>
                  <a:gd name="T12" fmla="*/ 16500 w 20000"/>
                  <a:gd name="T13" fmla="*/ 13571 h 20000"/>
                  <a:gd name="T14" fmla="*/ 13000 w 20000"/>
                  <a:gd name="T15" fmla="*/ 9762 h 20000"/>
                  <a:gd name="T16" fmla="*/ 11333 w 20000"/>
                  <a:gd name="T17" fmla="*/ 4762 h 20000"/>
                  <a:gd name="T18" fmla="*/ 8667 w 20000"/>
                  <a:gd name="T19" fmla="*/ 0 h 20000"/>
                  <a:gd name="T20" fmla="*/ 15500 w 20000"/>
                  <a:gd name="T21" fmla="*/ 0 h 20000"/>
                  <a:gd name="T22" fmla="*/ 19833 w 20000"/>
                  <a:gd name="T23" fmla="*/ 142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67" name="Freeform 69"/>
              <p:cNvSpPr>
                <a:spLocks/>
              </p:cNvSpPr>
              <p:nvPr/>
            </p:nvSpPr>
            <p:spPr bwMode="auto">
              <a:xfrm>
                <a:off x="2473325" y="3971925"/>
                <a:ext cx="174625" cy="82550"/>
              </a:xfrm>
              <a:custGeom>
                <a:avLst/>
                <a:gdLst>
                  <a:gd name="T0" fmla="*/ 2982 w 20000"/>
                  <a:gd name="T1" fmla="*/ 615 h 20000"/>
                  <a:gd name="T2" fmla="*/ 4873 w 20000"/>
                  <a:gd name="T3" fmla="*/ 615 h 20000"/>
                  <a:gd name="T4" fmla="*/ 8655 w 20000"/>
                  <a:gd name="T5" fmla="*/ 615 h 20000"/>
                  <a:gd name="T6" fmla="*/ 12800 w 20000"/>
                  <a:gd name="T7" fmla="*/ 0 h 20000"/>
                  <a:gd name="T8" fmla="*/ 15055 w 20000"/>
                  <a:gd name="T9" fmla="*/ 615 h 20000"/>
                  <a:gd name="T10" fmla="*/ 17673 w 20000"/>
                  <a:gd name="T11" fmla="*/ 615 h 20000"/>
                  <a:gd name="T12" fmla="*/ 18400 w 20000"/>
                  <a:gd name="T13" fmla="*/ 3077 h 20000"/>
                  <a:gd name="T14" fmla="*/ 16945 w 20000"/>
                  <a:gd name="T15" fmla="*/ 4769 h 20000"/>
                  <a:gd name="T16" fmla="*/ 19927 w 20000"/>
                  <a:gd name="T17" fmla="*/ 6308 h 20000"/>
                  <a:gd name="T18" fmla="*/ 15782 w 20000"/>
                  <a:gd name="T19" fmla="*/ 9385 h 20000"/>
                  <a:gd name="T20" fmla="*/ 14691 w 20000"/>
                  <a:gd name="T21" fmla="*/ 7231 h 20000"/>
                  <a:gd name="T22" fmla="*/ 13891 w 20000"/>
                  <a:gd name="T23" fmla="*/ 9385 h 20000"/>
                  <a:gd name="T24" fmla="*/ 12000 w 20000"/>
                  <a:gd name="T25" fmla="*/ 13538 h 20000"/>
                  <a:gd name="T26" fmla="*/ 9818 w 20000"/>
                  <a:gd name="T27" fmla="*/ 15077 h 20000"/>
                  <a:gd name="T28" fmla="*/ 7855 w 20000"/>
                  <a:gd name="T29" fmla="*/ 19846 h 20000"/>
                  <a:gd name="T30" fmla="*/ 6691 w 20000"/>
                  <a:gd name="T31" fmla="*/ 19846 h 20000"/>
                  <a:gd name="T32" fmla="*/ 5964 w 20000"/>
                  <a:gd name="T33" fmla="*/ 18923 h 20000"/>
                  <a:gd name="T34" fmla="*/ 5673 w 20000"/>
                  <a:gd name="T35" fmla="*/ 17385 h 20000"/>
                  <a:gd name="T36" fmla="*/ 4873 w 20000"/>
                  <a:gd name="T37" fmla="*/ 13538 h 20000"/>
                  <a:gd name="T38" fmla="*/ 2618 w 20000"/>
                  <a:gd name="T39" fmla="*/ 11077 h 20000"/>
                  <a:gd name="T40" fmla="*/ 0 w 20000"/>
                  <a:gd name="T41" fmla="*/ 9385 h 20000"/>
                  <a:gd name="T42" fmla="*/ 727 w 20000"/>
                  <a:gd name="T43" fmla="*/ 9385 h 20000"/>
                  <a:gd name="T44" fmla="*/ 1164 w 20000"/>
                  <a:gd name="T45" fmla="*/ 7231 h 20000"/>
                  <a:gd name="T46" fmla="*/ 1164 w 20000"/>
                  <a:gd name="T47" fmla="*/ 4769 h 20000"/>
                  <a:gd name="T48" fmla="*/ 2982 w 20000"/>
                  <a:gd name="T49" fmla="*/ 3077 h 20000"/>
                  <a:gd name="T50" fmla="*/ 2982 w 20000"/>
                  <a:gd name="T51" fmla="*/ 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68" name="Freeform 68"/>
              <p:cNvSpPr>
                <a:spLocks/>
              </p:cNvSpPr>
              <p:nvPr/>
            </p:nvSpPr>
            <p:spPr bwMode="auto">
              <a:xfrm>
                <a:off x="2800350" y="3895725"/>
                <a:ext cx="53975" cy="20638"/>
              </a:xfrm>
              <a:custGeom>
                <a:avLst/>
                <a:gdLst>
                  <a:gd name="T0" fmla="*/ 11190 w 20000"/>
                  <a:gd name="T1" fmla="*/ 19375 h 20000"/>
                  <a:gd name="T2" fmla="*/ 3810 w 20000"/>
                  <a:gd name="T3" fmla="*/ 19375 h 20000"/>
                  <a:gd name="T4" fmla="*/ 0 w 20000"/>
                  <a:gd name="T5" fmla="*/ 9375 h 20000"/>
                  <a:gd name="T6" fmla="*/ 3810 w 20000"/>
                  <a:gd name="T7" fmla="*/ 0 h 20000"/>
                  <a:gd name="T8" fmla="*/ 15952 w 20000"/>
                  <a:gd name="T9" fmla="*/ 6250 h 20000"/>
                  <a:gd name="T10" fmla="*/ 19762 w 20000"/>
                  <a:gd name="T11" fmla="*/ 19375 h 20000"/>
                  <a:gd name="T12" fmla="*/ 11190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190" y="19375"/>
                    </a:moveTo>
                    <a:lnTo>
                      <a:pt x="3810" y="19375"/>
                    </a:lnTo>
                    <a:lnTo>
                      <a:pt x="0" y="9375"/>
                    </a:lnTo>
                    <a:lnTo>
                      <a:pt x="3810" y="0"/>
                    </a:lnTo>
                    <a:lnTo>
                      <a:pt x="15952" y="6250"/>
                    </a:lnTo>
                    <a:lnTo>
                      <a:pt x="19762" y="19375"/>
                    </a:lnTo>
                    <a:lnTo>
                      <a:pt x="11190"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69" name="Freeform 67"/>
              <p:cNvSpPr>
                <a:spLocks/>
              </p:cNvSpPr>
              <p:nvPr/>
            </p:nvSpPr>
            <p:spPr bwMode="auto">
              <a:xfrm>
                <a:off x="1557338" y="1576388"/>
                <a:ext cx="2028825" cy="1538287"/>
              </a:xfrm>
              <a:custGeom>
                <a:avLst/>
                <a:gdLst>
                  <a:gd name="T0" fmla="*/ 4118 w 20000"/>
                  <a:gd name="T1" fmla="*/ 1024 h 20000"/>
                  <a:gd name="T2" fmla="*/ 5870 w 20000"/>
                  <a:gd name="T3" fmla="*/ 768 h 20000"/>
                  <a:gd name="T4" fmla="*/ 5219 w 20000"/>
                  <a:gd name="T5" fmla="*/ 1148 h 20000"/>
                  <a:gd name="T6" fmla="*/ 6483 w 20000"/>
                  <a:gd name="T7" fmla="*/ 553 h 20000"/>
                  <a:gd name="T8" fmla="*/ 6740 w 20000"/>
                  <a:gd name="T9" fmla="*/ 1668 h 20000"/>
                  <a:gd name="T10" fmla="*/ 8454 w 20000"/>
                  <a:gd name="T11" fmla="*/ 2477 h 20000"/>
                  <a:gd name="T12" fmla="*/ 9362 w 20000"/>
                  <a:gd name="T13" fmla="*/ 3501 h 20000"/>
                  <a:gd name="T14" fmla="*/ 9656 w 20000"/>
                  <a:gd name="T15" fmla="*/ 4352 h 20000"/>
                  <a:gd name="T16" fmla="*/ 9887 w 20000"/>
                  <a:gd name="T17" fmla="*/ 3501 h 20000"/>
                  <a:gd name="T18" fmla="*/ 10989 w 20000"/>
                  <a:gd name="T19" fmla="*/ 3931 h 20000"/>
                  <a:gd name="T20" fmla="*/ 12253 w 20000"/>
                  <a:gd name="T21" fmla="*/ 4525 h 20000"/>
                  <a:gd name="T22" fmla="*/ 12666 w 20000"/>
                  <a:gd name="T23" fmla="*/ 4352 h 20000"/>
                  <a:gd name="T24" fmla="*/ 12509 w 20000"/>
                  <a:gd name="T25" fmla="*/ 5078 h 20000"/>
                  <a:gd name="T26" fmla="*/ 13091 w 20000"/>
                  <a:gd name="T27" fmla="*/ 4145 h 20000"/>
                  <a:gd name="T28" fmla="*/ 13548 w 20000"/>
                  <a:gd name="T29" fmla="*/ 3625 h 20000"/>
                  <a:gd name="T30" fmla="*/ 13217 w 20000"/>
                  <a:gd name="T31" fmla="*/ 2898 h 20000"/>
                  <a:gd name="T32" fmla="*/ 13773 w 20000"/>
                  <a:gd name="T33" fmla="*/ 2263 h 20000"/>
                  <a:gd name="T34" fmla="*/ 14124 w 20000"/>
                  <a:gd name="T35" fmla="*/ 3369 h 20000"/>
                  <a:gd name="T36" fmla="*/ 14161 w 20000"/>
                  <a:gd name="T37" fmla="*/ 3840 h 20000"/>
                  <a:gd name="T38" fmla="*/ 14324 w 20000"/>
                  <a:gd name="T39" fmla="*/ 4905 h 20000"/>
                  <a:gd name="T40" fmla="*/ 15388 w 20000"/>
                  <a:gd name="T41" fmla="*/ 4013 h 20000"/>
                  <a:gd name="T42" fmla="*/ 16008 w 20000"/>
                  <a:gd name="T43" fmla="*/ 4955 h 20000"/>
                  <a:gd name="T44" fmla="*/ 14906 w 20000"/>
                  <a:gd name="T45" fmla="*/ 5632 h 20000"/>
                  <a:gd name="T46" fmla="*/ 13805 w 20000"/>
                  <a:gd name="T47" fmla="*/ 6532 h 20000"/>
                  <a:gd name="T48" fmla="*/ 13379 w 20000"/>
                  <a:gd name="T49" fmla="*/ 7424 h 20000"/>
                  <a:gd name="T50" fmla="*/ 12178 w 20000"/>
                  <a:gd name="T51" fmla="*/ 7300 h 20000"/>
                  <a:gd name="T52" fmla="*/ 11602 w 20000"/>
                  <a:gd name="T53" fmla="*/ 8885 h 20000"/>
                  <a:gd name="T54" fmla="*/ 11145 w 20000"/>
                  <a:gd name="T55" fmla="*/ 11709 h 20000"/>
                  <a:gd name="T56" fmla="*/ 12804 w 20000"/>
                  <a:gd name="T57" fmla="*/ 13022 h 20000"/>
                  <a:gd name="T58" fmla="*/ 13548 w 20000"/>
                  <a:gd name="T59" fmla="*/ 15376 h 20000"/>
                  <a:gd name="T60" fmla="*/ 14969 w 20000"/>
                  <a:gd name="T61" fmla="*/ 12989 h 20000"/>
                  <a:gd name="T62" fmla="*/ 15519 w 20000"/>
                  <a:gd name="T63" fmla="*/ 9529 h 20000"/>
                  <a:gd name="T64" fmla="*/ 16915 w 20000"/>
                  <a:gd name="T65" fmla="*/ 9992 h 20000"/>
                  <a:gd name="T66" fmla="*/ 16946 w 20000"/>
                  <a:gd name="T67" fmla="*/ 11536 h 20000"/>
                  <a:gd name="T68" fmla="*/ 18536 w 20000"/>
                  <a:gd name="T69" fmla="*/ 10760 h 20000"/>
                  <a:gd name="T70" fmla="*/ 19675 w 20000"/>
                  <a:gd name="T71" fmla="*/ 14269 h 20000"/>
                  <a:gd name="T72" fmla="*/ 19637 w 20000"/>
                  <a:gd name="T73" fmla="*/ 14913 h 20000"/>
                  <a:gd name="T74" fmla="*/ 18667 w 20000"/>
                  <a:gd name="T75" fmla="*/ 16491 h 20000"/>
                  <a:gd name="T76" fmla="*/ 16915 w 20000"/>
                  <a:gd name="T77" fmla="*/ 16837 h 20000"/>
                  <a:gd name="T78" fmla="*/ 17040 w 20000"/>
                  <a:gd name="T79" fmla="*/ 17647 h 20000"/>
                  <a:gd name="T80" fmla="*/ 17109 w 20000"/>
                  <a:gd name="T81" fmla="*/ 19306 h 20000"/>
                  <a:gd name="T82" fmla="*/ 17109 w 20000"/>
                  <a:gd name="T83" fmla="*/ 18761 h 20000"/>
                  <a:gd name="T84" fmla="*/ 16108 w 20000"/>
                  <a:gd name="T85" fmla="*/ 17812 h 20000"/>
                  <a:gd name="T86" fmla="*/ 13642 w 20000"/>
                  <a:gd name="T87" fmla="*/ 19100 h 20000"/>
                  <a:gd name="T88" fmla="*/ 13185 w 20000"/>
                  <a:gd name="T89" fmla="*/ 19653 h 20000"/>
                  <a:gd name="T90" fmla="*/ 12509 w 20000"/>
                  <a:gd name="T91" fmla="*/ 19306 h 20000"/>
                  <a:gd name="T92" fmla="*/ 13091 w 20000"/>
                  <a:gd name="T93" fmla="*/ 18629 h 20000"/>
                  <a:gd name="T94" fmla="*/ 11859 w 20000"/>
                  <a:gd name="T95" fmla="*/ 17044 h 20000"/>
                  <a:gd name="T96" fmla="*/ 10144 w 20000"/>
                  <a:gd name="T97" fmla="*/ 16573 h 20000"/>
                  <a:gd name="T98" fmla="*/ 9618 w 20000"/>
                  <a:gd name="T99" fmla="*/ 15723 h 20000"/>
                  <a:gd name="T100" fmla="*/ 1358 w 20000"/>
                  <a:gd name="T101" fmla="*/ 13501 h 20000"/>
                  <a:gd name="T102" fmla="*/ 1621 w 20000"/>
                  <a:gd name="T103" fmla="*/ 10462 h 20000"/>
                  <a:gd name="T104" fmla="*/ 870 w 20000"/>
                  <a:gd name="T105" fmla="*/ 7605 h 20000"/>
                  <a:gd name="T106" fmla="*/ 1909 w 20000"/>
                  <a:gd name="T107" fmla="*/ 2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70" name="Freeform 66"/>
              <p:cNvSpPr>
                <a:spLocks/>
              </p:cNvSpPr>
              <p:nvPr/>
            </p:nvSpPr>
            <p:spPr bwMode="auto">
              <a:xfrm>
                <a:off x="3062288" y="1674813"/>
                <a:ext cx="539750" cy="654050"/>
              </a:xfrm>
              <a:custGeom>
                <a:avLst/>
                <a:gdLst>
                  <a:gd name="T0" fmla="*/ 11694 w 20000"/>
                  <a:gd name="T1" fmla="*/ 19670 h 20000"/>
                  <a:gd name="T2" fmla="*/ 8776 w 20000"/>
                  <a:gd name="T3" fmla="*/ 17245 h 20000"/>
                  <a:gd name="T4" fmla="*/ 8282 w 20000"/>
                  <a:gd name="T5" fmla="*/ 16256 h 20000"/>
                  <a:gd name="T6" fmla="*/ 7200 w 20000"/>
                  <a:gd name="T7" fmla="*/ 15461 h 20000"/>
                  <a:gd name="T8" fmla="*/ 5129 w 20000"/>
                  <a:gd name="T9" fmla="*/ 15461 h 20000"/>
                  <a:gd name="T10" fmla="*/ 5129 w 20000"/>
                  <a:gd name="T11" fmla="*/ 13560 h 20000"/>
                  <a:gd name="T12" fmla="*/ 7906 w 20000"/>
                  <a:gd name="T13" fmla="*/ 13637 h 20000"/>
                  <a:gd name="T14" fmla="*/ 8282 w 20000"/>
                  <a:gd name="T15" fmla="*/ 12726 h 20000"/>
                  <a:gd name="T16" fmla="*/ 10729 w 20000"/>
                  <a:gd name="T17" fmla="*/ 11445 h 20000"/>
                  <a:gd name="T18" fmla="*/ 10118 w 20000"/>
                  <a:gd name="T19" fmla="*/ 9350 h 20000"/>
                  <a:gd name="T20" fmla="*/ 8776 w 20000"/>
                  <a:gd name="T21" fmla="*/ 8516 h 20000"/>
                  <a:gd name="T22" fmla="*/ 8776 w 20000"/>
                  <a:gd name="T23" fmla="*/ 6731 h 20000"/>
                  <a:gd name="T24" fmla="*/ 7812 w 20000"/>
                  <a:gd name="T25" fmla="*/ 6421 h 20000"/>
                  <a:gd name="T26" fmla="*/ 5600 w 20000"/>
                  <a:gd name="T27" fmla="*/ 6421 h 20000"/>
                  <a:gd name="T28" fmla="*/ 4047 w 20000"/>
                  <a:gd name="T29" fmla="*/ 6421 h 20000"/>
                  <a:gd name="T30" fmla="*/ 494 w 20000"/>
                  <a:gd name="T31" fmla="*/ 5218 h 20000"/>
                  <a:gd name="T32" fmla="*/ 1459 w 20000"/>
                  <a:gd name="T33" fmla="*/ 3802 h 20000"/>
                  <a:gd name="T34" fmla="*/ 1224 w 20000"/>
                  <a:gd name="T35" fmla="*/ 2211 h 20000"/>
                  <a:gd name="T36" fmla="*/ 3176 w 20000"/>
                  <a:gd name="T37" fmla="*/ 698 h 20000"/>
                  <a:gd name="T38" fmla="*/ 6212 w 20000"/>
                  <a:gd name="T39" fmla="*/ 504 h 20000"/>
                  <a:gd name="T40" fmla="*/ 4047 w 20000"/>
                  <a:gd name="T41" fmla="*/ 2308 h 20000"/>
                  <a:gd name="T42" fmla="*/ 2447 w 20000"/>
                  <a:gd name="T43" fmla="*/ 4597 h 20000"/>
                  <a:gd name="T44" fmla="*/ 4141 w 20000"/>
                  <a:gd name="T45" fmla="*/ 3608 h 20000"/>
                  <a:gd name="T46" fmla="*/ 5365 w 20000"/>
                  <a:gd name="T47" fmla="*/ 2017 h 20000"/>
                  <a:gd name="T48" fmla="*/ 9506 w 20000"/>
                  <a:gd name="T49" fmla="*/ 912 h 20000"/>
                  <a:gd name="T50" fmla="*/ 9153 w 20000"/>
                  <a:gd name="T51" fmla="*/ 2619 h 20000"/>
                  <a:gd name="T52" fmla="*/ 9506 w 20000"/>
                  <a:gd name="T53" fmla="*/ 3414 h 20000"/>
                  <a:gd name="T54" fmla="*/ 11082 w 20000"/>
                  <a:gd name="T55" fmla="*/ 3007 h 20000"/>
                  <a:gd name="T56" fmla="*/ 13294 w 20000"/>
                  <a:gd name="T57" fmla="*/ 3919 h 20000"/>
                  <a:gd name="T58" fmla="*/ 12329 w 20000"/>
                  <a:gd name="T59" fmla="*/ 4714 h 20000"/>
                  <a:gd name="T60" fmla="*/ 14400 w 20000"/>
                  <a:gd name="T61" fmla="*/ 5121 h 20000"/>
                  <a:gd name="T62" fmla="*/ 15224 w 20000"/>
                  <a:gd name="T63" fmla="*/ 6421 h 20000"/>
                  <a:gd name="T64" fmla="*/ 15953 w 20000"/>
                  <a:gd name="T65" fmla="*/ 7818 h 20000"/>
                  <a:gd name="T66" fmla="*/ 15835 w 20000"/>
                  <a:gd name="T67" fmla="*/ 8632 h 20000"/>
                  <a:gd name="T68" fmla="*/ 15600 w 20000"/>
                  <a:gd name="T69" fmla="*/ 9641 h 20000"/>
                  <a:gd name="T70" fmla="*/ 18024 w 20000"/>
                  <a:gd name="T71" fmla="*/ 11445 h 20000"/>
                  <a:gd name="T72" fmla="*/ 19976 w 20000"/>
                  <a:gd name="T73" fmla="*/ 13036 h 20000"/>
                  <a:gd name="T74" fmla="*/ 17529 w 20000"/>
                  <a:gd name="T75" fmla="*/ 14665 h 20000"/>
                  <a:gd name="T76" fmla="*/ 15600 w 20000"/>
                  <a:gd name="T77" fmla="*/ 13851 h 20000"/>
                  <a:gd name="T78" fmla="*/ 14635 w 20000"/>
                  <a:gd name="T79" fmla="*/ 13637 h 20000"/>
                  <a:gd name="T80" fmla="*/ 14635 w 20000"/>
                  <a:gd name="T81" fmla="*/ 15655 h 20000"/>
                  <a:gd name="T82" fmla="*/ 14988 w 20000"/>
                  <a:gd name="T83" fmla="*/ 18661 h 20000"/>
                  <a:gd name="T84" fmla="*/ 13059 w 20000"/>
                  <a:gd name="T85" fmla="*/ 17866 h 20000"/>
                  <a:gd name="T86" fmla="*/ 13294 w 20000"/>
                  <a:gd name="T87" fmla="*/ 1937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71" name="Freeform 65"/>
              <p:cNvSpPr>
                <a:spLocks/>
              </p:cNvSpPr>
              <p:nvPr/>
            </p:nvSpPr>
            <p:spPr bwMode="auto">
              <a:xfrm>
                <a:off x="3257550" y="1119188"/>
                <a:ext cx="769938" cy="457200"/>
              </a:xfrm>
              <a:custGeom>
                <a:avLst/>
                <a:gdLst>
                  <a:gd name="T0" fmla="*/ 4106 w 20000"/>
                  <a:gd name="T1" fmla="*/ 19667 h 20000"/>
                  <a:gd name="T2" fmla="*/ 4270 w 20000"/>
                  <a:gd name="T3" fmla="*/ 18835 h 20000"/>
                  <a:gd name="T4" fmla="*/ 3397 w 20000"/>
                  <a:gd name="T5" fmla="*/ 18946 h 20000"/>
                  <a:gd name="T6" fmla="*/ 758 w 20000"/>
                  <a:gd name="T7" fmla="*/ 18086 h 20000"/>
                  <a:gd name="T8" fmla="*/ 66 w 20000"/>
                  <a:gd name="T9" fmla="*/ 16949 h 20000"/>
                  <a:gd name="T10" fmla="*/ 1105 w 20000"/>
                  <a:gd name="T11" fmla="*/ 15506 h 20000"/>
                  <a:gd name="T12" fmla="*/ 2045 w 20000"/>
                  <a:gd name="T13" fmla="*/ 15090 h 20000"/>
                  <a:gd name="T14" fmla="*/ 2885 w 20000"/>
                  <a:gd name="T15" fmla="*/ 14064 h 20000"/>
                  <a:gd name="T16" fmla="*/ 3149 w 20000"/>
                  <a:gd name="T17" fmla="*/ 16227 h 20000"/>
                  <a:gd name="T18" fmla="*/ 4946 w 20000"/>
                  <a:gd name="T19" fmla="*/ 15090 h 20000"/>
                  <a:gd name="T20" fmla="*/ 3842 w 20000"/>
                  <a:gd name="T21" fmla="*/ 15201 h 20000"/>
                  <a:gd name="T22" fmla="*/ 5375 w 20000"/>
                  <a:gd name="T23" fmla="*/ 12067 h 20000"/>
                  <a:gd name="T24" fmla="*/ 6134 w 20000"/>
                  <a:gd name="T25" fmla="*/ 12483 h 20000"/>
                  <a:gd name="T26" fmla="*/ 6051 w 20000"/>
                  <a:gd name="T27" fmla="*/ 11623 h 20000"/>
                  <a:gd name="T28" fmla="*/ 5622 w 20000"/>
                  <a:gd name="T29" fmla="*/ 9071 h 20000"/>
                  <a:gd name="T30" fmla="*/ 6562 w 20000"/>
                  <a:gd name="T31" fmla="*/ 7490 h 20000"/>
                  <a:gd name="T32" fmla="*/ 7420 w 20000"/>
                  <a:gd name="T33" fmla="*/ 9487 h 20000"/>
                  <a:gd name="T34" fmla="*/ 8359 w 20000"/>
                  <a:gd name="T35" fmla="*/ 10208 h 20000"/>
                  <a:gd name="T36" fmla="*/ 7683 w 20000"/>
                  <a:gd name="T37" fmla="*/ 8044 h 20000"/>
                  <a:gd name="T38" fmla="*/ 9728 w 20000"/>
                  <a:gd name="T39" fmla="*/ 7906 h 20000"/>
                  <a:gd name="T40" fmla="*/ 10585 w 20000"/>
                  <a:gd name="T41" fmla="*/ 6907 h 20000"/>
                  <a:gd name="T42" fmla="*/ 10404 w 20000"/>
                  <a:gd name="T43" fmla="*/ 6186 h 20000"/>
                  <a:gd name="T44" fmla="*/ 7585 w 20000"/>
                  <a:gd name="T45" fmla="*/ 7184 h 20000"/>
                  <a:gd name="T46" fmla="*/ 7585 w 20000"/>
                  <a:gd name="T47" fmla="*/ 5603 h 20000"/>
                  <a:gd name="T48" fmla="*/ 7848 w 20000"/>
                  <a:gd name="T49" fmla="*/ 5049 h 20000"/>
                  <a:gd name="T50" fmla="*/ 5622 w 20000"/>
                  <a:gd name="T51" fmla="*/ 4882 h 20000"/>
                  <a:gd name="T52" fmla="*/ 5375 w 20000"/>
                  <a:gd name="T53" fmla="*/ 4161 h 20000"/>
                  <a:gd name="T54" fmla="*/ 5787 w 20000"/>
                  <a:gd name="T55" fmla="*/ 2746 h 20000"/>
                  <a:gd name="T56" fmla="*/ 7238 w 20000"/>
                  <a:gd name="T57" fmla="*/ 1886 h 20000"/>
                  <a:gd name="T58" fmla="*/ 8524 w 20000"/>
                  <a:gd name="T59" fmla="*/ 1886 h 20000"/>
                  <a:gd name="T60" fmla="*/ 9052 w 20000"/>
                  <a:gd name="T61" fmla="*/ 1165 h 20000"/>
                  <a:gd name="T62" fmla="*/ 10585 w 20000"/>
                  <a:gd name="T63" fmla="*/ 1165 h 20000"/>
                  <a:gd name="T64" fmla="*/ 11261 w 20000"/>
                  <a:gd name="T65" fmla="*/ 3024 h 20000"/>
                  <a:gd name="T66" fmla="*/ 12119 w 20000"/>
                  <a:gd name="T67" fmla="*/ 444 h 20000"/>
                  <a:gd name="T68" fmla="*/ 13916 w 20000"/>
                  <a:gd name="T69" fmla="*/ 2330 h 20000"/>
                  <a:gd name="T70" fmla="*/ 15268 w 20000"/>
                  <a:gd name="T71" fmla="*/ 749 h 20000"/>
                  <a:gd name="T72" fmla="*/ 15878 w 20000"/>
                  <a:gd name="T73" fmla="*/ 860 h 20000"/>
                  <a:gd name="T74" fmla="*/ 16373 w 20000"/>
                  <a:gd name="T75" fmla="*/ 1581 h 20000"/>
                  <a:gd name="T76" fmla="*/ 17246 w 20000"/>
                  <a:gd name="T77" fmla="*/ 860 h 20000"/>
                  <a:gd name="T78" fmla="*/ 18434 w 20000"/>
                  <a:gd name="T79" fmla="*/ 2330 h 20000"/>
                  <a:gd name="T80" fmla="*/ 18434 w 20000"/>
                  <a:gd name="T81" fmla="*/ 3024 h 20000"/>
                  <a:gd name="T82" fmla="*/ 19984 w 20000"/>
                  <a:gd name="T83" fmla="*/ 5049 h 20000"/>
                  <a:gd name="T84" fmla="*/ 18434 w 20000"/>
                  <a:gd name="T85" fmla="*/ 6463 h 20000"/>
                  <a:gd name="T86" fmla="*/ 15697 w 20000"/>
                  <a:gd name="T87" fmla="*/ 6768 h 20000"/>
                  <a:gd name="T88" fmla="*/ 17659 w 20000"/>
                  <a:gd name="T89" fmla="*/ 7184 h 20000"/>
                  <a:gd name="T90" fmla="*/ 15268 w 20000"/>
                  <a:gd name="T91" fmla="*/ 8766 h 20000"/>
                  <a:gd name="T92" fmla="*/ 13735 w 20000"/>
                  <a:gd name="T93" fmla="*/ 10208 h 20000"/>
                  <a:gd name="T94" fmla="*/ 11954 w 20000"/>
                  <a:gd name="T95" fmla="*/ 11789 h 20000"/>
                  <a:gd name="T96" fmla="*/ 9893 w 20000"/>
                  <a:gd name="T97" fmla="*/ 12067 h 20000"/>
                  <a:gd name="T98" fmla="*/ 8112 w 20000"/>
                  <a:gd name="T99" fmla="*/ 12926 h 20000"/>
                  <a:gd name="T100" fmla="*/ 9629 w 20000"/>
                  <a:gd name="T101" fmla="*/ 13953 h 20000"/>
                  <a:gd name="T102" fmla="*/ 8524 w 20000"/>
                  <a:gd name="T103" fmla="*/ 15784 h 20000"/>
                  <a:gd name="T104" fmla="*/ 6991 w 20000"/>
                  <a:gd name="T105" fmla="*/ 16505 h 20000"/>
                  <a:gd name="T106" fmla="*/ 5458 w 20000"/>
                  <a:gd name="T107" fmla="*/ 16949 h 20000"/>
                  <a:gd name="T108" fmla="*/ 4683 w 20000"/>
                  <a:gd name="T109" fmla="*/ 16949 h 20000"/>
                  <a:gd name="T110" fmla="*/ 6298 w 20000"/>
                  <a:gd name="T111" fmla="*/ 18086 h 20000"/>
                  <a:gd name="T112" fmla="*/ 5029 w 20000"/>
                  <a:gd name="T113" fmla="*/ 199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72" name="Freeform 64"/>
              <p:cNvSpPr>
                <a:spLocks/>
              </p:cNvSpPr>
              <p:nvPr/>
            </p:nvSpPr>
            <p:spPr bwMode="auto">
              <a:xfrm>
                <a:off x="2411413" y="1552575"/>
                <a:ext cx="374650" cy="290513"/>
              </a:xfrm>
              <a:custGeom>
                <a:avLst/>
                <a:gdLst>
                  <a:gd name="T0" fmla="*/ 14721 w 20000"/>
                  <a:gd name="T1" fmla="*/ 19956 h 20000"/>
                  <a:gd name="T2" fmla="*/ 12081 w 20000"/>
                  <a:gd name="T3" fmla="*/ 18162 h 20000"/>
                  <a:gd name="T4" fmla="*/ 10694 w 20000"/>
                  <a:gd name="T5" fmla="*/ 17637 h 20000"/>
                  <a:gd name="T6" fmla="*/ 6633 w 20000"/>
                  <a:gd name="T7" fmla="*/ 18337 h 20000"/>
                  <a:gd name="T8" fmla="*/ 2437 w 20000"/>
                  <a:gd name="T9" fmla="*/ 17199 h 20000"/>
                  <a:gd name="T10" fmla="*/ 2809 w 20000"/>
                  <a:gd name="T11" fmla="*/ 15186 h 20000"/>
                  <a:gd name="T12" fmla="*/ 135 w 20000"/>
                  <a:gd name="T13" fmla="*/ 13348 h 20000"/>
                  <a:gd name="T14" fmla="*/ 135 w 20000"/>
                  <a:gd name="T15" fmla="*/ 10635 h 20000"/>
                  <a:gd name="T16" fmla="*/ 4535 w 20000"/>
                  <a:gd name="T17" fmla="*/ 11116 h 20000"/>
                  <a:gd name="T18" fmla="*/ 7885 w 20000"/>
                  <a:gd name="T19" fmla="*/ 12254 h 20000"/>
                  <a:gd name="T20" fmla="*/ 5245 w 20000"/>
                  <a:gd name="T21" fmla="*/ 9497 h 20000"/>
                  <a:gd name="T22" fmla="*/ 1015 w 20000"/>
                  <a:gd name="T23" fmla="*/ 8840 h 20000"/>
                  <a:gd name="T24" fmla="*/ 1387 w 20000"/>
                  <a:gd name="T25" fmla="*/ 6565 h 20000"/>
                  <a:gd name="T26" fmla="*/ 5956 w 20000"/>
                  <a:gd name="T27" fmla="*/ 6565 h 20000"/>
                  <a:gd name="T28" fmla="*/ 2809 w 20000"/>
                  <a:gd name="T29" fmla="*/ 5208 h 20000"/>
                  <a:gd name="T30" fmla="*/ 2267 w 20000"/>
                  <a:gd name="T31" fmla="*/ 3414 h 20000"/>
                  <a:gd name="T32" fmla="*/ 4196 w 20000"/>
                  <a:gd name="T33" fmla="*/ 2713 h 20000"/>
                  <a:gd name="T34" fmla="*/ 4535 w 20000"/>
                  <a:gd name="T35" fmla="*/ 1619 h 20000"/>
                  <a:gd name="T36" fmla="*/ 6971 w 20000"/>
                  <a:gd name="T37" fmla="*/ 919 h 20000"/>
                  <a:gd name="T38" fmla="*/ 10694 w 20000"/>
                  <a:gd name="T39" fmla="*/ 0 h 20000"/>
                  <a:gd name="T40" fmla="*/ 8900 w 20000"/>
                  <a:gd name="T41" fmla="*/ 2932 h 20000"/>
                  <a:gd name="T42" fmla="*/ 11540 w 20000"/>
                  <a:gd name="T43" fmla="*/ 2713 h 20000"/>
                  <a:gd name="T44" fmla="*/ 12420 w 20000"/>
                  <a:gd name="T45" fmla="*/ 4551 h 20000"/>
                  <a:gd name="T46" fmla="*/ 12589 w 20000"/>
                  <a:gd name="T47" fmla="*/ 5208 h 20000"/>
                  <a:gd name="T48" fmla="*/ 14349 w 20000"/>
                  <a:gd name="T49" fmla="*/ 4551 h 20000"/>
                  <a:gd name="T50" fmla="*/ 14856 w 20000"/>
                  <a:gd name="T51" fmla="*/ 3414 h 20000"/>
                  <a:gd name="T52" fmla="*/ 14856 w 20000"/>
                  <a:gd name="T53" fmla="*/ 6565 h 20000"/>
                  <a:gd name="T54" fmla="*/ 14856 w 20000"/>
                  <a:gd name="T55" fmla="*/ 8840 h 20000"/>
                  <a:gd name="T56" fmla="*/ 16311 w 20000"/>
                  <a:gd name="T57" fmla="*/ 6346 h 20000"/>
                  <a:gd name="T58" fmla="*/ 18037 w 20000"/>
                  <a:gd name="T59" fmla="*/ 2932 h 20000"/>
                  <a:gd name="T60" fmla="*/ 19425 w 20000"/>
                  <a:gd name="T61" fmla="*/ 4770 h 20000"/>
                  <a:gd name="T62" fmla="*/ 19289 w 20000"/>
                  <a:gd name="T63" fmla="*/ 7484 h 20000"/>
                  <a:gd name="T64" fmla="*/ 18037 w 20000"/>
                  <a:gd name="T65" fmla="*/ 10635 h 20000"/>
                  <a:gd name="T66" fmla="*/ 17834 w 20000"/>
                  <a:gd name="T67" fmla="*/ 12910 h 20000"/>
                  <a:gd name="T68" fmla="*/ 18579 w 20000"/>
                  <a:gd name="T69" fmla="*/ 14048 h 20000"/>
                  <a:gd name="T70" fmla="*/ 19966 w 20000"/>
                  <a:gd name="T71" fmla="*/ 16543 h 20000"/>
                  <a:gd name="T72" fmla="*/ 18376 w 20000"/>
                  <a:gd name="T73" fmla="*/ 17199 h 20000"/>
                  <a:gd name="T74" fmla="*/ 16311 w 20000"/>
                  <a:gd name="T75" fmla="*/ 17199 h 20000"/>
                  <a:gd name="T76" fmla="*/ 17157 w 20000"/>
                  <a:gd name="T77" fmla="*/ 18337 h 20000"/>
                  <a:gd name="T78" fmla="*/ 16108 w 20000"/>
                  <a:gd name="T7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73" name="Freeform 63"/>
              <p:cNvSpPr>
                <a:spLocks/>
              </p:cNvSpPr>
              <p:nvPr/>
            </p:nvSpPr>
            <p:spPr bwMode="auto">
              <a:xfrm>
                <a:off x="3273425" y="1171575"/>
                <a:ext cx="195263" cy="242888"/>
              </a:xfrm>
              <a:custGeom>
                <a:avLst/>
                <a:gdLst>
                  <a:gd name="T0" fmla="*/ 7036 w 20000"/>
                  <a:gd name="T1" fmla="*/ 19948 h 20000"/>
                  <a:gd name="T2" fmla="*/ 3974 w 20000"/>
                  <a:gd name="T3" fmla="*/ 19687 h 20000"/>
                  <a:gd name="T4" fmla="*/ 2671 w 20000"/>
                  <a:gd name="T5" fmla="*/ 19112 h 20000"/>
                  <a:gd name="T6" fmla="*/ 0 w 20000"/>
                  <a:gd name="T7" fmla="*/ 17807 h 20000"/>
                  <a:gd name="T8" fmla="*/ 0 w 20000"/>
                  <a:gd name="T9" fmla="*/ 15352 h 20000"/>
                  <a:gd name="T10" fmla="*/ 2671 w 20000"/>
                  <a:gd name="T11" fmla="*/ 13473 h 20000"/>
                  <a:gd name="T12" fmla="*/ 8404 w 20000"/>
                  <a:gd name="T13" fmla="*/ 14308 h 20000"/>
                  <a:gd name="T14" fmla="*/ 8078 w 20000"/>
                  <a:gd name="T15" fmla="*/ 12167 h 20000"/>
                  <a:gd name="T16" fmla="*/ 3062 w 20000"/>
                  <a:gd name="T17" fmla="*/ 11854 h 20000"/>
                  <a:gd name="T18" fmla="*/ 261 w 20000"/>
                  <a:gd name="T19" fmla="*/ 11332 h 20000"/>
                  <a:gd name="T20" fmla="*/ 3974 w 20000"/>
                  <a:gd name="T21" fmla="*/ 9713 h 20000"/>
                  <a:gd name="T22" fmla="*/ 261 w 20000"/>
                  <a:gd name="T23" fmla="*/ 9713 h 20000"/>
                  <a:gd name="T24" fmla="*/ 2671 w 20000"/>
                  <a:gd name="T25" fmla="*/ 6475 h 20000"/>
                  <a:gd name="T26" fmla="*/ 5407 w 20000"/>
                  <a:gd name="T27" fmla="*/ 7781 h 20000"/>
                  <a:gd name="T28" fmla="*/ 8078 w 20000"/>
                  <a:gd name="T29" fmla="*/ 6475 h 20000"/>
                  <a:gd name="T30" fmla="*/ 5407 w 20000"/>
                  <a:gd name="T31" fmla="*/ 6475 h 20000"/>
                  <a:gd name="T32" fmla="*/ 3974 w 20000"/>
                  <a:gd name="T33" fmla="*/ 5117 h 20000"/>
                  <a:gd name="T34" fmla="*/ 6384 w 20000"/>
                  <a:gd name="T35" fmla="*/ 4021 h 20000"/>
                  <a:gd name="T36" fmla="*/ 9772 w 20000"/>
                  <a:gd name="T37" fmla="*/ 4804 h 20000"/>
                  <a:gd name="T38" fmla="*/ 10749 w 20000"/>
                  <a:gd name="T39" fmla="*/ 4021 h 20000"/>
                  <a:gd name="T40" fmla="*/ 9772 w 20000"/>
                  <a:gd name="T41" fmla="*/ 2977 h 20000"/>
                  <a:gd name="T42" fmla="*/ 11792 w 20000"/>
                  <a:gd name="T43" fmla="*/ 2141 h 20000"/>
                  <a:gd name="T44" fmla="*/ 15505 w 20000"/>
                  <a:gd name="T45" fmla="*/ 0 h 20000"/>
                  <a:gd name="T46" fmla="*/ 17915 w 20000"/>
                  <a:gd name="T47" fmla="*/ 1619 h 20000"/>
                  <a:gd name="T48" fmla="*/ 16873 w 20000"/>
                  <a:gd name="T49" fmla="*/ 3499 h 20000"/>
                  <a:gd name="T50" fmla="*/ 16873 w 20000"/>
                  <a:gd name="T51" fmla="*/ 6162 h 20000"/>
                  <a:gd name="T52" fmla="*/ 17915 w 20000"/>
                  <a:gd name="T53" fmla="*/ 6997 h 20000"/>
                  <a:gd name="T54" fmla="*/ 17264 w 20000"/>
                  <a:gd name="T55" fmla="*/ 9138 h 20000"/>
                  <a:gd name="T56" fmla="*/ 18893 w 20000"/>
                  <a:gd name="T57" fmla="*/ 10548 h 20000"/>
                  <a:gd name="T58" fmla="*/ 16873 w 20000"/>
                  <a:gd name="T59" fmla="*/ 13473 h 20000"/>
                  <a:gd name="T60" fmla="*/ 18893 w 20000"/>
                  <a:gd name="T61" fmla="*/ 12898 h 20000"/>
                  <a:gd name="T62" fmla="*/ 19935 w 20000"/>
                  <a:gd name="T63" fmla="*/ 15614 h 20000"/>
                  <a:gd name="T64" fmla="*/ 18241 w 20000"/>
                  <a:gd name="T65" fmla="*/ 15614 h 20000"/>
                  <a:gd name="T66" fmla="*/ 15505 w 20000"/>
                  <a:gd name="T67" fmla="*/ 16449 h 20000"/>
                  <a:gd name="T68" fmla="*/ 12508 w 20000"/>
                  <a:gd name="T69" fmla="*/ 17493 h 20000"/>
                  <a:gd name="T70" fmla="*/ 13550 w 20000"/>
                  <a:gd name="T71" fmla="*/ 15352 h 20000"/>
                  <a:gd name="T72" fmla="*/ 11140 w 20000"/>
                  <a:gd name="T73" fmla="*/ 16449 h 20000"/>
                  <a:gd name="T74" fmla="*/ 10749 w 20000"/>
                  <a:gd name="T75" fmla="*/ 18329 h 20000"/>
                  <a:gd name="T76" fmla="*/ 9121 w 20000"/>
                  <a:gd name="T77" fmla="*/ 18590 h 20000"/>
                  <a:gd name="T78" fmla="*/ 7036 w 20000"/>
                  <a:gd name="T79" fmla="*/ 199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74" name="Freeform 62"/>
              <p:cNvSpPr>
                <a:spLocks/>
              </p:cNvSpPr>
              <p:nvPr/>
            </p:nvSpPr>
            <p:spPr bwMode="auto">
              <a:xfrm>
                <a:off x="2316163" y="1438275"/>
                <a:ext cx="290512" cy="184150"/>
              </a:xfrm>
              <a:custGeom>
                <a:avLst/>
                <a:gdLst>
                  <a:gd name="T0" fmla="*/ 2495 w 20000"/>
                  <a:gd name="T1" fmla="*/ 19931 h 20000"/>
                  <a:gd name="T2" fmla="*/ 1357 w 20000"/>
                  <a:gd name="T3" fmla="*/ 19931 h 20000"/>
                  <a:gd name="T4" fmla="*/ 1794 w 20000"/>
                  <a:gd name="T5" fmla="*/ 17801 h 20000"/>
                  <a:gd name="T6" fmla="*/ 1794 w 20000"/>
                  <a:gd name="T7" fmla="*/ 16014 h 20000"/>
                  <a:gd name="T8" fmla="*/ 875 w 20000"/>
                  <a:gd name="T9" fmla="*/ 14914 h 20000"/>
                  <a:gd name="T10" fmla="*/ 0 w 20000"/>
                  <a:gd name="T11" fmla="*/ 13127 h 20000"/>
                  <a:gd name="T12" fmla="*/ 2057 w 20000"/>
                  <a:gd name="T13" fmla="*/ 11340 h 20000"/>
                  <a:gd name="T14" fmla="*/ 3151 w 20000"/>
                  <a:gd name="T15" fmla="*/ 9210 h 20000"/>
                  <a:gd name="T16" fmla="*/ 4726 w 20000"/>
                  <a:gd name="T17" fmla="*/ 9210 h 20000"/>
                  <a:gd name="T18" fmla="*/ 4989 w 20000"/>
                  <a:gd name="T19" fmla="*/ 8522 h 20000"/>
                  <a:gd name="T20" fmla="*/ 4726 w 20000"/>
                  <a:gd name="T21" fmla="*/ 7423 h 20000"/>
                  <a:gd name="T22" fmla="*/ 4989 w 20000"/>
                  <a:gd name="T23" fmla="*/ 7423 h 20000"/>
                  <a:gd name="T24" fmla="*/ 5427 w 20000"/>
                  <a:gd name="T25" fmla="*/ 7423 h 20000"/>
                  <a:gd name="T26" fmla="*/ 8403 w 20000"/>
                  <a:gd name="T27" fmla="*/ 4605 h 20000"/>
                  <a:gd name="T28" fmla="*/ 7921 w 20000"/>
                  <a:gd name="T29" fmla="*/ 3162 h 20000"/>
                  <a:gd name="T30" fmla="*/ 9059 w 20000"/>
                  <a:gd name="T31" fmla="*/ 0 h 20000"/>
                  <a:gd name="T32" fmla="*/ 11554 w 20000"/>
                  <a:gd name="T33" fmla="*/ 275 h 20000"/>
                  <a:gd name="T34" fmla="*/ 11991 w 20000"/>
                  <a:gd name="T35" fmla="*/ 1100 h 20000"/>
                  <a:gd name="T36" fmla="*/ 14923 w 20000"/>
                  <a:gd name="T37" fmla="*/ 1787 h 20000"/>
                  <a:gd name="T38" fmla="*/ 14923 w 20000"/>
                  <a:gd name="T39" fmla="*/ 2818 h 20000"/>
                  <a:gd name="T40" fmla="*/ 15624 w 20000"/>
                  <a:gd name="T41" fmla="*/ 3918 h 20000"/>
                  <a:gd name="T42" fmla="*/ 14486 w 20000"/>
                  <a:gd name="T43" fmla="*/ 4948 h 20000"/>
                  <a:gd name="T44" fmla="*/ 16105 w 20000"/>
                  <a:gd name="T45" fmla="*/ 4605 h 20000"/>
                  <a:gd name="T46" fmla="*/ 16280 w 20000"/>
                  <a:gd name="T47" fmla="*/ 4605 h 20000"/>
                  <a:gd name="T48" fmla="*/ 16105 w 20000"/>
                  <a:gd name="T49" fmla="*/ 6392 h 20000"/>
                  <a:gd name="T50" fmla="*/ 17199 w 20000"/>
                  <a:gd name="T51" fmla="*/ 4948 h 20000"/>
                  <a:gd name="T52" fmla="*/ 17199 w 20000"/>
                  <a:gd name="T53" fmla="*/ 4605 h 20000"/>
                  <a:gd name="T54" fmla="*/ 18600 w 20000"/>
                  <a:gd name="T55" fmla="*/ 4948 h 20000"/>
                  <a:gd name="T56" fmla="*/ 19256 w 20000"/>
                  <a:gd name="T57" fmla="*/ 5704 h 20000"/>
                  <a:gd name="T58" fmla="*/ 19256 w 20000"/>
                  <a:gd name="T59" fmla="*/ 9210 h 20000"/>
                  <a:gd name="T60" fmla="*/ 19956 w 20000"/>
                  <a:gd name="T61" fmla="*/ 11340 h 20000"/>
                  <a:gd name="T62" fmla="*/ 18118 w 20000"/>
                  <a:gd name="T63" fmla="*/ 12096 h 20000"/>
                  <a:gd name="T64" fmla="*/ 16105 w 20000"/>
                  <a:gd name="T65" fmla="*/ 12440 h 20000"/>
                  <a:gd name="T66" fmla="*/ 13348 w 20000"/>
                  <a:gd name="T67" fmla="*/ 13127 h 20000"/>
                  <a:gd name="T68" fmla="*/ 11991 w 20000"/>
                  <a:gd name="T69" fmla="*/ 13883 h 20000"/>
                  <a:gd name="T70" fmla="*/ 10460 w 20000"/>
                  <a:gd name="T71" fmla="*/ 15258 h 20000"/>
                  <a:gd name="T72" fmla="*/ 9059 w 20000"/>
                  <a:gd name="T73" fmla="*/ 15258 h 20000"/>
                  <a:gd name="T74" fmla="*/ 8578 w 20000"/>
                  <a:gd name="T75" fmla="*/ 14914 h 20000"/>
                  <a:gd name="T76" fmla="*/ 7221 w 20000"/>
                  <a:gd name="T77" fmla="*/ 17045 h 20000"/>
                  <a:gd name="T78" fmla="*/ 6083 w 20000"/>
                  <a:gd name="T79" fmla="*/ 19519 h 20000"/>
                  <a:gd name="T80" fmla="*/ 4726 w 20000"/>
                  <a:gd name="T81" fmla="*/ 18832 h 20000"/>
                  <a:gd name="T82" fmla="*/ 2495 w 20000"/>
                  <a:gd name="T83" fmla="*/ 199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75" name="Freeform 61"/>
              <p:cNvSpPr>
                <a:spLocks/>
              </p:cNvSpPr>
              <p:nvPr/>
            </p:nvSpPr>
            <p:spPr bwMode="auto">
              <a:xfrm>
                <a:off x="3121025" y="1457325"/>
                <a:ext cx="293688" cy="196850"/>
              </a:xfrm>
              <a:custGeom>
                <a:avLst/>
                <a:gdLst>
                  <a:gd name="T0" fmla="*/ 16760 w 20000"/>
                  <a:gd name="T1" fmla="*/ 19936 h 20000"/>
                  <a:gd name="T2" fmla="*/ 14125 w 20000"/>
                  <a:gd name="T3" fmla="*/ 19936 h 20000"/>
                  <a:gd name="T4" fmla="*/ 12095 w 20000"/>
                  <a:gd name="T5" fmla="*/ 18907 h 20000"/>
                  <a:gd name="T6" fmla="*/ 9201 w 20000"/>
                  <a:gd name="T7" fmla="*/ 18264 h 20000"/>
                  <a:gd name="T8" fmla="*/ 5832 w 20000"/>
                  <a:gd name="T9" fmla="*/ 17299 h 20000"/>
                  <a:gd name="T10" fmla="*/ 2894 w 20000"/>
                  <a:gd name="T11" fmla="*/ 16270 h 20000"/>
                  <a:gd name="T12" fmla="*/ 1123 w 20000"/>
                  <a:gd name="T13" fmla="*/ 13891 h 20000"/>
                  <a:gd name="T14" fmla="*/ 1771 w 20000"/>
                  <a:gd name="T15" fmla="*/ 11961 h 20000"/>
                  <a:gd name="T16" fmla="*/ 2678 w 20000"/>
                  <a:gd name="T17" fmla="*/ 9582 h 20000"/>
                  <a:gd name="T18" fmla="*/ 2894 w 20000"/>
                  <a:gd name="T19" fmla="*/ 6945 h 20000"/>
                  <a:gd name="T20" fmla="*/ 2678 w 20000"/>
                  <a:gd name="T21" fmla="*/ 5273 h 20000"/>
                  <a:gd name="T22" fmla="*/ 691 w 20000"/>
                  <a:gd name="T23" fmla="*/ 4309 h 20000"/>
                  <a:gd name="T24" fmla="*/ 0 w 20000"/>
                  <a:gd name="T25" fmla="*/ 2315 h 20000"/>
                  <a:gd name="T26" fmla="*/ 432 w 20000"/>
                  <a:gd name="T27" fmla="*/ 0 h 20000"/>
                  <a:gd name="T28" fmla="*/ 2203 w 20000"/>
                  <a:gd name="T29" fmla="*/ 0 h 20000"/>
                  <a:gd name="T30" fmla="*/ 4492 w 20000"/>
                  <a:gd name="T31" fmla="*/ 2315 h 20000"/>
                  <a:gd name="T32" fmla="*/ 5400 w 20000"/>
                  <a:gd name="T33" fmla="*/ 3280 h 20000"/>
                  <a:gd name="T34" fmla="*/ 7387 w 20000"/>
                  <a:gd name="T35" fmla="*/ 5273 h 20000"/>
                  <a:gd name="T36" fmla="*/ 8035 w 20000"/>
                  <a:gd name="T37" fmla="*/ 7588 h 20000"/>
                  <a:gd name="T38" fmla="*/ 6955 w 20000"/>
                  <a:gd name="T39" fmla="*/ 7588 h 20000"/>
                  <a:gd name="T40" fmla="*/ 6523 w 20000"/>
                  <a:gd name="T41" fmla="*/ 8617 h 20000"/>
                  <a:gd name="T42" fmla="*/ 6523 w 20000"/>
                  <a:gd name="T43" fmla="*/ 9582 h 20000"/>
                  <a:gd name="T44" fmla="*/ 7387 w 20000"/>
                  <a:gd name="T45" fmla="*/ 11961 h 20000"/>
                  <a:gd name="T46" fmla="*/ 9201 w 20000"/>
                  <a:gd name="T47" fmla="*/ 12283 h 20000"/>
                  <a:gd name="T48" fmla="*/ 10972 w 20000"/>
                  <a:gd name="T49" fmla="*/ 13633 h 20000"/>
                  <a:gd name="T50" fmla="*/ 13866 w 20000"/>
                  <a:gd name="T51" fmla="*/ 13633 h 20000"/>
                  <a:gd name="T52" fmla="*/ 15896 w 20000"/>
                  <a:gd name="T53" fmla="*/ 12990 h 20000"/>
                  <a:gd name="T54" fmla="*/ 18618 w 20000"/>
                  <a:gd name="T55" fmla="*/ 13891 h 20000"/>
                  <a:gd name="T56" fmla="*/ 19957 w 20000"/>
                  <a:gd name="T57" fmla="*/ 15627 h 20000"/>
                  <a:gd name="T58" fmla="*/ 19957 w 20000"/>
                  <a:gd name="T59" fmla="*/ 16656 h 20000"/>
                  <a:gd name="T60" fmla="*/ 18618 w 20000"/>
                  <a:gd name="T61" fmla="*/ 17942 h 20000"/>
                  <a:gd name="T62" fmla="*/ 17667 w 20000"/>
                  <a:gd name="T63" fmla="*/ 19293 h 20000"/>
                  <a:gd name="T64" fmla="*/ 16760 w 20000"/>
                  <a:gd name="T65"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76" name="Freeform 60"/>
              <p:cNvSpPr>
                <a:spLocks/>
              </p:cNvSpPr>
              <p:nvPr/>
            </p:nvSpPr>
            <p:spPr bwMode="auto">
              <a:xfrm>
                <a:off x="2644775" y="1371600"/>
                <a:ext cx="260350" cy="146050"/>
              </a:xfrm>
              <a:custGeom>
                <a:avLst/>
                <a:gdLst>
                  <a:gd name="T0" fmla="*/ 16195 w 20000"/>
                  <a:gd name="T1" fmla="*/ 19913 h 20000"/>
                  <a:gd name="T2" fmla="*/ 12098 w 20000"/>
                  <a:gd name="T3" fmla="*/ 18515 h 20000"/>
                  <a:gd name="T4" fmla="*/ 12683 w 20000"/>
                  <a:gd name="T5" fmla="*/ 17205 h 20000"/>
                  <a:gd name="T6" fmla="*/ 3512 w 20000"/>
                  <a:gd name="T7" fmla="*/ 19039 h 20000"/>
                  <a:gd name="T8" fmla="*/ 2537 w 20000"/>
                  <a:gd name="T9" fmla="*/ 16332 h 20000"/>
                  <a:gd name="T10" fmla="*/ 4829 w 20000"/>
                  <a:gd name="T11" fmla="*/ 15371 h 20000"/>
                  <a:gd name="T12" fmla="*/ 8098 w 20000"/>
                  <a:gd name="T13" fmla="*/ 15371 h 20000"/>
                  <a:gd name="T14" fmla="*/ 9902 w 20000"/>
                  <a:gd name="T15" fmla="*/ 13100 h 20000"/>
                  <a:gd name="T16" fmla="*/ 5317 w 20000"/>
                  <a:gd name="T17" fmla="*/ 12664 h 20000"/>
                  <a:gd name="T18" fmla="*/ 6829 w 20000"/>
                  <a:gd name="T19" fmla="*/ 10480 h 20000"/>
                  <a:gd name="T20" fmla="*/ 6585 w 20000"/>
                  <a:gd name="T21" fmla="*/ 9432 h 20000"/>
                  <a:gd name="T22" fmla="*/ 3317 w 20000"/>
                  <a:gd name="T23" fmla="*/ 12664 h 20000"/>
                  <a:gd name="T24" fmla="*/ 1317 w 20000"/>
                  <a:gd name="T25" fmla="*/ 11790 h 20000"/>
                  <a:gd name="T26" fmla="*/ 0 w 20000"/>
                  <a:gd name="T27" fmla="*/ 8122 h 20000"/>
                  <a:gd name="T28" fmla="*/ 2780 w 20000"/>
                  <a:gd name="T29" fmla="*/ 5852 h 20000"/>
                  <a:gd name="T30" fmla="*/ 4585 w 20000"/>
                  <a:gd name="T31" fmla="*/ 3144 h 20000"/>
                  <a:gd name="T32" fmla="*/ 6829 w 20000"/>
                  <a:gd name="T33" fmla="*/ 873 h 20000"/>
                  <a:gd name="T34" fmla="*/ 9366 w 20000"/>
                  <a:gd name="T35" fmla="*/ 0 h 20000"/>
                  <a:gd name="T36" fmla="*/ 9366 w 20000"/>
                  <a:gd name="T37" fmla="*/ 3581 h 20000"/>
                  <a:gd name="T38" fmla="*/ 10634 w 20000"/>
                  <a:gd name="T39" fmla="*/ 3581 h 20000"/>
                  <a:gd name="T40" fmla="*/ 11366 w 20000"/>
                  <a:gd name="T41" fmla="*/ 5502 h 20000"/>
                  <a:gd name="T42" fmla="*/ 10878 w 20000"/>
                  <a:gd name="T43" fmla="*/ 8122 h 20000"/>
                  <a:gd name="T44" fmla="*/ 10634 w 20000"/>
                  <a:gd name="T45" fmla="*/ 11354 h 20000"/>
                  <a:gd name="T46" fmla="*/ 11902 w 20000"/>
                  <a:gd name="T47" fmla="*/ 11790 h 20000"/>
                  <a:gd name="T48" fmla="*/ 13415 w 20000"/>
                  <a:gd name="T49" fmla="*/ 13100 h 20000"/>
                  <a:gd name="T50" fmla="*/ 14683 w 20000"/>
                  <a:gd name="T51" fmla="*/ 11354 h 20000"/>
                  <a:gd name="T52" fmla="*/ 15415 w 20000"/>
                  <a:gd name="T53" fmla="*/ 8122 h 20000"/>
                  <a:gd name="T54" fmla="*/ 16683 w 20000"/>
                  <a:gd name="T55" fmla="*/ 4454 h 20000"/>
                  <a:gd name="T56" fmla="*/ 19171 w 20000"/>
                  <a:gd name="T57" fmla="*/ 2271 h 20000"/>
                  <a:gd name="T58" fmla="*/ 18488 w 20000"/>
                  <a:gd name="T59" fmla="*/ 5852 h 20000"/>
                  <a:gd name="T60" fmla="*/ 17463 w 20000"/>
                  <a:gd name="T61" fmla="*/ 10480 h 20000"/>
                  <a:gd name="T62" fmla="*/ 17951 w 20000"/>
                  <a:gd name="T63" fmla="*/ 12664 h 20000"/>
                  <a:gd name="T64" fmla="*/ 19463 w 20000"/>
                  <a:gd name="T65" fmla="*/ 11354 h 20000"/>
                  <a:gd name="T66" fmla="*/ 19951 w 20000"/>
                  <a:gd name="T67" fmla="*/ 13100 h 20000"/>
                  <a:gd name="T68" fmla="*/ 18488 w 20000"/>
                  <a:gd name="T69" fmla="*/ 17642 h 20000"/>
                  <a:gd name="T70" fmla="*/ 16195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77" name="Freeform 59"/>
              <p:cNvSpPr>
                <a:spLocks/>
              </p:cNvSpPr>
              <p:nvPr/>
            </p:nvSpPr>
            <p:spPr bwMode="auto">
              <a:xfrm>
                <a:off x="3451225" y="2794000"/>
                <a:ext cx="171450" cy="196850"/>
              </a:xfrm>
              <a:custGeom>
                <a:avLst/>
                <a:gdLst>
                  <a:gd name="T0" fmla="*/ 17630 w 20000"/>
                  <a:gd name="T1" fmla="*/ 19936 h 20000"/>
                  <a:gd name="T2" fmla="*/ 14963 w 20000"/>
                  <a:gd name="T3" fmla="*/ 18907 h 20000"/>
                  <a:gd name="T4" fmla="*/ 16148 w 20000"/>
                  <a:gd name="T5" fmla="*/ 16270 h 20000"/>
                  <a:gd name="T6" fmla="*/ 15704 w 20000"/>
                  <a:gd name="T7" fmla="*/ 15627 h 20000"/>
                  <a:gd name="T8" fmla="*/ 13778 w 20000"/>
                  <a:gd name="T9" fmla="*/ 17299 h 20000"/>
                  <a:gd name="T10" fmla="*/ 9556 w 20000"/>
                  <a:gd name="T11" fmla="*/ 18264 h 20000"/>
                  <a:gd name="T12" fmla="*/ 12667 w 20000"/>
                  <a:gd name="T13" fmla="*/ 16270 h 20000"/>
                  <a:gd name="T14" fmla="*/ 9556 w 20000"/>
                  <a:gd name="T15" fmla="*/ 16270 h 20000"/>
                  <a:gd name="T16" fmla="*/ 0 w 20000"/>
                  <a:gd name="T17" fmla="*/ 15627 h 20000"/>
                  <a:gd name="T18" fmla="*/ 0 w 20000"/>
                  <a:gd name="T19" fmla="*/ 13955 h 20000"/>
                  <a:gd name="T20" fmla="*/ 2667 w 20000"/>
                  <a:gd name="T21" fmla="*/ 12605 h 20000"/>
                  <a:gd name="T22" fmla="*/ 741 w 20000"/>
                  <a:gd name="T23" fmla="*/ 11961 h 20000"/>
                  <a:gd name="T24" fmla="*/ 4519 w 20000"/>
                  <a:gd name="T25" fmla="*/ 9968 h 20000"/>
                  <a:gd name="T26" fmla="*/ 4519 w 20000"/>
                  <a:gd name="T27" fmla="*/ 8682 h 20000"/>
                  <a:gd name="T28" fmla="*/ 7704 w 20000"/>
                  <a:gd name="T29" fmla="*/ 5659 h 20000"/>
                  <a:gd name="T30" fmla="*/ 9926 w 20000"/>
                  <a:gd name="T31" fmla="*/ 1672 h 20000"/>
                  <a:gd name="T32" fmla="*/ 13778 w 20000"/>
                  <a:gd name="T33" fmla="*/ 643 h 20000"/>
                  <a:gd name="T34" fmla="*/ 15704 w 20000"/>
                  <a:gd name="T35" fmla="*/ 0 h 20000"/>
                  <a:gd name="T36" fmla="*/ 13778 w 20000"/>
                  <a:gd name="T37" fmla="*/ 3023 h 20000"/>
                  <a:gd name="T38" fmla="*/ 8741 w 20000"/>
                  <a:gd name="T39" fmla="*/ 7653 h 20000"/>
                  <a:gd name="T40" fmla="*/ 11481 w 20000"/>
                  <a:gd name="T41" fmla="*/ 6688 h 20000"/>
                  <a:gd name="T42" fmla="*/ 12667 w 20000"/>
                  <a:gd name="T43" fmla="*/ 6945 h 20000"/>
                  <a:gd name="T44" fmla="*/ 11481 w 20000"/>
                  <a:gd name="T45" fmla="*/ 8682 h 20000"/>
                  <a:gd name="T46" fmla="*/ 14963 w 20000"/>
                  <a:gd name="T47" fmla="*/ 8682 h 20000"/>
                  <a:gd name="T48" fmla="*/ 18741 w 20000"/>
                  <a:gd name="T49" fmla="*/ 9968 h 20000"/>
                  <a:gd name="T50" fmla="*/ 17630 w 20000"/>
                  <a:gd name="T51" fmla="*/ 11318 h 20000"/>
                  <a:gd name="T52" fmla="*/ 17630 w 20000"/>
                  <a:gd name="T53" fmla="*/ 12990 h 20000"/>
                  <a:gd name="T54" fmla="*/ 19556 w 20000"/>
                  <a:gd name="T55" fmla="*/ 12605 h 20000"/>
                  <a:gd name="T56" fmla="*/ 19926 w 20000"/>
                  <a:gd name="T57" fmla="*/ 13955 h 20000"/>
                  <a:gd name="T58" fmla="*/ 19926 w 20000"/>
                  <a:gd name="T59" fmla="*/ 15627 h 20000"/>
                  <a:gd name="T60" fmla="*/ 19556 w 20000"/>
                  <a:gd name="T61" fmla="*/ 17299 h 20000"/>
                  <a:gd name="T62" fmla="*/ 17630 w 20000"/>
                  <a:gd name="T63"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78" name="Freeform 58"/>
              <p:cNvSpPr>
                <a:spLocks/>
              </p:cNvSpPr>
              <p:nvPr/>
            </p:nvSpPr>
            <p:spPr bwMode="auto">
              <a:xfrm>
                <a:off x="2841625" y="1612900"/>
                <a:ext cx="152400" cy="146050"/>
              </a:xfrm>
              <a:custGeom>
                <a:avLst/>
                <a:gdLst>
                  <a:gd name="T0" fmla="*/ 3917 w 20000"/>
                  <a:gd name="T1" fmla="*/ 19913 h 20000"/>
                  <a:gd name="T2" fmla="*/ 2583 w 20000"/>
                  <a:gd name="T3" fmla="*/ 19039 h 20000"/>
                  <a:gd name="T4" fmla="*/ 3417 w 20000"/>
                  <a:gd name="T5" fmla="*/ 16332 h 20000"/>
                  <a:gd name="T6" fmla="*/ 2583 w 20000"/>
                  <a:gd name="T7" fmla="*/ 13100 h 20000"/>
                  <a:gd name="T8" fmla="*/ 1750 w 20000"/>
                  <a:gd name="T9" fmla="*/ 10830 h 20000"/>
                  <a:gd name="T10" fmla="*/ 0 w 20000"/>
                  <a:gd name="T11" fmla="*/ 8559 h 20000"/>
                  <a:gd name="T12" fmla="*/ 0 w 20000"/>
                  <a:gd name="T13" fmla="*/ 4978 h 20000"/>
                  <a:gd name="T14" fmla="*/ 2583 w 20000"/>
                  <a:gd name="T15" fmla="*/ 3581 h 20000"/>
                  <a:gd name="T16" fmla="*/ 2583 w 20000"/>
                  <a:gd name="T17" fmla="*/ 7249 h 20000"/>
                  <a:gd name="T18" fmla="*/ 3917 w 20000"/>
                  <a:gd name="T19" fmla="*/ 8559 h 20000"/>
                  <a:gd name="T20" fmla="*/ 6083 w 20000"/>
                  <a:gd name="T21" fmla="*/ 6725 h 20000"/>
                  <a:gd name="T22" fmla="*/ 7333 w 20000"/>
                  <a:gd name="T23" fmla="*/ 4454 h 20000"/>
                  <a:gd name="T24" fmla="*/ 9500 w 20000"/>
                  <a:gd name="T25" fmla="*/ 4454 h 20000"/>
                  <a:gd name="T26" fmla="*/ 9500 w 20000"/>
                  <a:gd name="T27" fmla="*/ 3144 h 20000"/>
                  <a:gd name="T28" fmla="*/ 7333 w 20000"/>
                  <a:gd name="T29" fmla="*/ 1397 h 20000"/>
                  <a:gd name="T30" fmla="*/ 9500 w 20000"/>
                  <a:gd name="T31" fmla="*/ 0 h 20000"/>
                  <a:gd name="T32" fmla="*/ 11750 w 20000"/>
                  <a:gd name="T33" fmla="*/ 0 h 20000"/>
                  <a:gd name="T34" fmla="*/ 13833 w 20000"/>
                  <a:gd name="T35" fmla="*/ 2271 h 20000"/>
                  <a:gd name="T36" fmla="*/ 18167 w 20000"/>
                  <a:gd name="T37" fmla="*/ 1397 h 20000"/>
                  <a:gd name="T38" fmla="*/ 19917 w 20000"/>
                  <a:gd name="T39" fmla="*/ 3144 h 20000"/>
                  <a:gd name="T40" fmla="*/ 18583 w 20000"/>
                  <a:gd name="T41" fmla="*/ 3581 h 20000"/>
                  <a:gd name="T42" fmla="*/ 16500 w 20000"/>
                  <a:gd name="T43" fmla="*/ 3581 h 20000"/>
                  <a:gd name="T44" fmla="*/ 17333 w 20000"/>
                  <a:gd name="T45" fmla="*/ 4454 h 20000"/>
                  <a:gd name="T46" fmla="*/ 16000 w 20000"/>
                  <a:gd name="T47" fmla="*/ 4454 h 20000"/>
                  <a:gd name="T48" fmla="*/ 12583 w 20000"/>
                  <a:gd name="T49" fmla="*/ 5852 h 20000"/>
                  <a:gd name="T50" fmla="*/ 12583 w 20000"/>
                  <a:gd name="T51" fmla="*/ 7249 h 20000"/>
                  <a:gd name="T52" fmla="*/ 13833 w 20000"/>
                  <a:gd name="T53" fmla="*/ 7249 h 20000"/>
                  <a:gd name="T54" fmla="*/ 15167 w 20000"/>
                  <a:gd name="T55" fmla="*/ 7249 h 20000"/>
                  <a:gd name="T56" fmla="*/ 16000 w 20000"/>
                  <a:gd name="T57" fmla="*/ 11703 h 20000"/>
                  <a:gd name="T58" fmla="*/ 13000 w 20000"/>
                  <a:gd name="T59" fmla="*/ 15371 h 20000"/>
                  <a:gd name="T60" fmla="*/ 10417 w 20000"/>
                  <a:gd name="T61" fmla="*/ 17642 h 20000"/>
                  <a:gd name="T62" fmla="*/ 7333 w 20000"/>
                  <a:gd name="T63" fmla="*/ 16681 h 20000"/>
                  <a:gd name="T64" fmla="*/ 8167 w 20000"/>
                  <a:gd name="T65" fmla="*/ 15371 h 20000"/>
                  <a:gd name="T66" fmla="*/ 6083 w 20000"/>
                  <a:gd name="T67" fmla="*/ 16681 h 20000"/>
                  <a:gd name="T68" fmla="*/ 6083 w 20000"/>
                  <a:gd name="T69" fmla="*/ 18515 h 20000"/>
                  <a:gd name="T70" fmla="*/ 3917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79" name="Freeform 57"/>
              <p:cNvSpPr>
                <a:spLocks/>
              </p:cNvSpPr>
              <p:nvPr/>
            </p:nvSpPr>
            <p:spPr bwMode="auto">
              <a:xfrm>
                <a:off x="2930525" y="2062163"/>
                <a:ext cx="174625" cy="138112"/>
              </a:xfrm>
              <a:custGeom>
                <a:avLst/>
                <a:gdLst>
                  <a:gd name="T0" fmla="*/ 17673 w 20000"/>
                  <a:gd name="T1" fmla="*/ 19908 h 20000"/>
                  <a:gd name="T2" fmla="*/ 13527 w 20000"/>
                  <a:gd name="T3" fmla="*/ 17982 h 20000"/>
                  <a:gd name="T4" fmla="*/ 13527 w 20000"/>
                  <a:gd name="T5" fmla="*/ 14220 h 20000"/>
                  <a:gd name="T6" fmla="*/ 11636 w 20000"/>
                  <a:gd name="T7" fmla="*/ 14679 h 20000"/>
                  <a:gd name="T8" fmla="*/ 8582 w 20000"/>
                  <a:gd name="T9" fmla="*/ 17982 h 20000"/>
                  <a:gd name="T10" fmla="*/ 5964 w 20000"/>
                  <a:gd name="T11" fmla="*/ 19908 h 20000"/>
                  <a:gd name="T12" fmla="*/ 3709 w 20000"/>
                  <a:gd name="T13" fmla="*/ 19908 h 20000"/>
                  <a:gd name="T14" fmla="*/ 2982 w 20000"/>
                  <a:gd name="T15" fmla="*/ 18440 h 20000"/>
                  <a:gd name="T16" fmla="*/ 0 w 20000"/>
                  <a:gd name="T17" fmla="*/ 18440 h 20000"/>
                  <a:gd name="T18" fmla="*/ 727 w 20000"/>
                  <a:gd name="T19" fmla="*/ 17064 h 20000"/>
                  <a:gd name="T20" fmla="*/ 3709 w 20000"/>
                  <a:gd name="T21" fmla="*/ 14679 h 20000"/>
                  <a:gd name="T22" fmla="*/ 5964 w 20000"/>
                  <a:gd name="T23" fmla="*/ 7064 h 20000"/>
                  <a:gd name="T24" fmla="*/ 8582 w 20000"/>
                  <a:gd name="T25" fmla="*/ 3303 h 20000"/>
                  <a:gd name="T26" fmla="*/ 10836 w 20000"/>
                  <a:gd name="T27" fmla="*/ 0 h 20000"/>
                  <a:gd name="T28" fmla="*/ 10836 w 20000"/>
                  <a:gd name="T29" fmla="*/ 4679 h 20000"/>
                  <a:gd name="T30" fmla="*/ 12800 w 20000"/>
                  <a:gd name="T31" fmla="*/ 4220 h 20000"/>
                  <a:gd name="T32" fmla="*/ 16509 w 20000"/>
                  <a:gd name="T33" fmla="*/ 9908 h 20000"/>
                  <a:gd name="T34" fmla="*/ 16945 w 20000"/>
                  <a:gd name="T35" fmla="*/ 14679 h 20000"/>
                  <a:gd name="T36" fmla="*/ 19491 w 20000"/>
                  <a:gd name="T37" fmla="*/ 16147 h 20000"/>
                  <a:gd name="T38" fmla="*/ 19927 w 20000"/>
                  <a:gd name="T39" fmla="*/ 18440 h 20000"/>
                  <a:gd name="T40" fmla="*/ 17673 w 20000"/>
                  <a:gd name="T41"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80" name="Freeform 56"/>
              <p:cNvSpPr>
                <a:spLocks/>
              </p:cNvSpPr>
              <p:nvPr/>
            </p:nvSpPr>
            <p:spPr bwMode="auto">
              <a:xfrm>
                <a:off x="2954338" y="1428750"/>
                <a:ext cx="125412" cy="125413"/>
              </a:xfrm>
              <a:custGeom>
                <a:avLst/>
                <a:gdLst>
                  <a:gd name="T0" fmla="*/ 11010 w 20000"/>
                  <a:gd name="T1" fmla="*/ 19898 h 20000"/>
                  <a:gd name="T2" fmla="*/ 4141 w 20000"/>
                  <a:gd name="T3" fmla="*/ 19391 h 20000"/>
                  <a:gd name="T4" fmla="*/ 8889 w 20000"/>
                  <a:gd name="T5" fmla="*/ 13096 h 20000"/>
                  <a:gd name="T6" fmla="*/ 606 w 20000"/>
                  <a:gd name="T7" fmla="*/ 12589 h 20000"/>
                  <a:gd name="T8" fmla="*/ 0 w 20000"/>
                  <a:gd name="T9" fmla="*/ 9949 h 20000"/>
                  <a:gd name="T10" fmla="*/ 606 w 20000"/>
                  <a:gd name="T11" fmla="*/ 4772 h 20000"/>
                  <a:gd name="T12" fmla="*/ 2121 w 20000"/>
                  <a:gd name="T13" fmla="*/ 0 h 20000"/>
                  <a:gd name="T14" fmla="*/ 4141 w 20000"/>
                  <a:gd name="T15" fmla="*/ 1624 h 20000"/>
                  <a:gd name="T16" fmla="*/ 4747 w 20000"/>
                  <a:gd name="T17" fmla="*/ 4772 h 20000"/>
                  <a:gd name="T18" fmla="*/ 6263 w 20000"/>
                  <a:gd name="T19" fmla="*/ 10964 h 20000"/>
                  <a:gd name="T20" fmla="*/ 8889 w 20000"/>
                  <a:gd name="T21" fmla="*/ 4772 h 20000"/>
                  <a:gd name="T22" fmla="*/ 11010 w 20000"/>
                  <a:gd name="T23" fmla="*/ 10964 h 20000"/>
                  <a:gd name="T24" fmla="*/ 11414 w 20000"/>
                  <a:gd name="T25" fmla="*/ 4772 h 20000"/>
                  <a:gd name="T26" fmla="*/ 15152 w 20000"/>
                  <a:gd name="T27" fmla="*/ 4772 h 20000"/>
                  <a:gd name="T28" fmla="*/ 19899 w 20000"/>
                  <a:gd name="T29" fmla="*/ 6193 h 20000"/>
                  <a:gd name="T30" fmla="*/ 19293 w 20000"/>
                  <a:gd name="T31" fmla="*/ 11574 h 20000"/>
                  <a:gd name="T32" fmla="*/ 15657 w 20000"/>
                  <a:gd name="T33" fmla="*/ 16751 h 20000"/>
                  <a:gd name="T34" fmla="*/ 11010 w 20000"/>
                  <a:gd name="T35" fmla="*/ 198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81" name="Freeform 55"/>
              <p:cNvSpPr>
                <a:spLocks/>
              </p:cNvSpPr>
              <p:nvPr/>
            </p:nvSpPr>
            <p:spPr bwMode="auto">
              <a:xfrm>
                <a:off x="2592388" y="1300163"/>
                <a:ext cx="207962" cy="85725"/>
              </a:xfrm>
              <a:custGeom>
                <a:avLst/>
                <a:gdLst>
                  <a:gd name="T0" fmla="*/ 2866 w 20000"/>
                  <a:gd name="T1" fmla="*/ 19852 h 20000"/>
                  <a:gd name="T2" fmla="*/ 4451 w 20000"/>
                  <a:gd name="T3" fmla="*/ 12296 h 20000"/>
                  <a:gd name="T4" fmla="*/ 1890 w 20000"/>
                  <a:gd name="T5" fmla="*/ 16000 h 20000"/>
                  <a:gd name="T6" fmla="*/ 0 w 20000"/>
                  <a:gd name="T7" fmla="*/ 14519 h 20000"/>
                  <a:gd name="T8" fmla="*/ 366 w 20000"/>
                  <a:gd name="T9" fmla="*/ 9926 h 20000"/>
                  <a:gd name="T10" fmla="*/ 4085 w 20000"/>
                  <a:gd name="T11" fmla="*/ 8444 h 20000"/>
                  <a:gd name="T12" fmla="*/ 6646 w 20000"/>
                  <a:gd name="T13" fmla="*/ 6074 h 20000"/>
                  <a:gd name="T14" fmla="*/ 10732 w 20000"/>
                  <a:gd name="T15" fmla="*/ 2370 h 20000"/>
                  <a:gd name="T16" fmla="*/ 14207 w 20000"/>
                  <a:gd name="T17" fmla="*/ 0 h 20000"/>
                  <a:gd name="T18" fmla="*/ 17439 w 20000"/>
                  <a:gd name="T19" fmla="*/ 2370 h 20000"/>
                  <a:gd name="T20" fmla="*/ 17439 w 20000"/>
                  <a:gd name="T21" fmla="*/ 0 h 20000"/>
                  <a:gd name="T22" fmla="*/ 18659 w 20000"/>
                  <a:gd name="T23" fmla="*/ 593 h 20000"/>
                  <a:gd name="T24" fmla="*/ 19939 w 20000"/>
                  <a:gd name="T25" fmla="*/ 4593 h 20000"/>
                  <a:gd name="T26" fmla="*/ 17439 w 20000"/>
                  <a:gd name="T27" fmla="*/ 6815 h 20000"/>
                  <a:gd name="T28" fmla="*/ 16707 w 20000"/>
                  <a:gd name="T29" fmla="*/ 10815 h 20000"/>
                  <a:gd name="T30" fmla="*/ 15793 w 20000"/>
                  <a:gd name="T31" fmla="*/ 10815 h 20000"/>
                  <a:gd name="T32" fmla="*/ 15793 w 20000"/>
                  <a:gd name="T33" fmla="*/ 13778 h 20000"/>
                  <a:gd name="T34" fmla="*/ 12683 w 20000"/>
                  <a:gd name="T35" fmla="*/ 14519 h 20000"/>
                  <a:gd name="T36" fmla="*/ 11707 w 20000"/>
                  <a:gd name="T37" fmla="*/ 16889 h 20000"/>
                  <a:gd name="T38" fmla="*/ 10122 w 20000"/>
                  <a:gd name="T39" fmla="*/ 14519 h 20000"/>
                  <a:gd name="T40" fmla="*/ 12683 w 20000"/>
                  <a:gd name="T41" fmla="*/ 6815 h 20000"/>
                  <a:gd name="T42" fmla="*/ 9207 w 20000"/>
                  <a:gd name="T43" fmla="*/ 10815 h 20000"/>
                  <a:gd name="T44" fmla="*/ 8476 w 20000"/>
                  <a:gd name="T45" fmla="*/ 13778 h 20000"/>
                  <a:gd name="T46" fmla="*/ 6951 w 20000"/>
                  <a:gd name="T47" fmla="*/ 16000 h 20000"/>
                  <a:gd name="T48" fmla="*/ 7622 w 20000"/>
                  <a:gd name="T49" fmla="*/ 13778 h 20000"/>
                  <a:gd name="T50" fmla="*/ 5061 w 20000"/>
                  <a:gd name="T51" fmla="*/ 16889 h 20000"/>
                  <a:gd name="T52" fmla="*/ 2866 w 20000"/>
                  <a:gd name="T53"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82" name="Freeform 54"/>
              <p:cNvSpPr>
                <a:spLocks/>
              </p:cNvSpPr>
              <p:nvPr/>
            </p:nvSpPr>
            <p:spPr bwMode="auto">
              <a:xfrm>
                <a:off x="2973388" y="1635125"/>
                <a:ext cx="165100" cy="98425"/>
              </a:xfrm>
              <a:custGeom>
                <a:avLst/>
                <a:gdLst>
                  <a:gd name="T0" fmla="*/ 2385 w 20000"/>
                  <a:gd name="T1" fmla="*/ 19872 h 20000"/>
                  <a:gd name="T2" fmla="*/ 0 w 20000"/>
                  <a:gd name="T3" fmla="*/ 17949 h 20000"/>
                  <a:gd name="T4" fmla="*/ 1231 w 20000"/>
                  <a:gd name="T5" fmla="*/ 12564 h 20000"/>
                  <a:gd name="T6" fmla="*/ 3923 w 20000"/>
                  <a:gd name="T7" fmla="*/ 5256 h 20000"/>
                  <a:gd name="T8" fmla="*/ 7538 w 20000"/>
                  <a:gd name="T9" fmla="*/ 0 h 20000"/>
                  <a:gd name="T10" fmla="*/ 13538 w 20000"/>
                  <a:gd name="T11" fmla="*/ 0 h 20000"/>
                  <a:gd name="T12" fmla="*/ 19923 w 20000"/>
                  <a:gd name="T13" fmla="*/ 5256 h 20000"/>
                  <a:gd name="T14" fmla="*/ 14769 w 20000"/>
                  <a:gd name="T15" fmla="*/ 9231 h 20000"/>
                  <a:gd name="T16" fmla="*/ 10385 w 20000"/>
                  <a:gd name="T17" fmla="*/ 16026 h 20000"/>
                  <a:gd name="T18" fmla="*/ 3923 w 20000"/>
                  <a:gd name="T19" fmla="*/ 10513 h 20000"/>
                  <a:gd name="T20" fmla="*/ 3154 w 20000"/>
                  <a:gd name="T21" fmla="*/ 13974 h 20000"/>
                  <a:gd name="T22" fmla="*/ 6385 w 20000"/>
                  <a:gd name="T23" fmla="*/ 14615 h 20000"/>
                  <a:gd name="T24" fmla="*/ 2385 w 20000"/>
                  <a:gd name="T25" fmla="*/ 198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83" name="Freeform 53"/>
              <p:cNvSpPr>
                <a:spLocks/>
              </p:cNvSpPr>
              <p:nvPr/>
            </p:nvSpPr>
            <p:spPr bwMode="auto">
              <a:xfrm>
                <a:off x="1665288" y="2636838"/>
                <a:ext cx="98425" cy="122237"/>
              </a:xfrm>
              <a:custGeom>
                <a:avLst/>
                <a:gdLst>
                  <a:gd name="T0" fmla="*/ 19872 w 20000"/>
                  <a:gd name="T1" fmla="*/ 19896 h 20000"/>
                  <a:gd name="T2" fmla="*/ 13333 w 20000"/>
                  <a:gd name="T3" fmla="*/ 18238 h 20000"/>
                  <a:gd name="T4" fmla="*/ 10000 w 20000"/>
                  <a:gd name="T5" fmla="*/ 14404 h 20000"/>
                  <a:gd name="T6" fmla="*/ 6026 w 20000"/>
                  <a:gd name="T7" fmla="*/ 12332 h 20000"/>
                  <a:gd name="T8" fmla="*/ 0 w 20000"/>
                  <a:gd name="T9" fmla="*/ 5907 h 20000"/>
                  <a:gd name="T10" fmla="*/ 0 w 20000"/>
                  <a:gd name="T11" fmla="*/ 1036 h 20000"/>
                  <a:gd name="T12" fmla="*/ 2692 w 20000"/>
                  <a:gd name="T13" fmla="*/ 0 h 20000"/>
                  <a:gd name="T14" fmla="*/ 13333 w 20000"/>
                  <a:gd name="T15" fmla="*/ 5285 h 20000"/>
                  <a:gd name="T16" fmla="*/ 13974 w 20000"/>
                  <a:gd name="T17" fmla="*/ 10155 h 20000"/>
                  <a:gd name="T18" fmla="*/ 16538 w 20000"/>
                  <a:gd name="T19" fmla="*/ 13990 h 20000"/>
                  <a:gd name="T20" fmla="*/ 19872 w 20000"/>
                  <a:gd name="T21" fmla="*/ 19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84" name="Freeform 52"/>
              <p:cNvSpPr>
                <a:spLocks/>
              </p:cNvSpPr>
              <p:nvPr/>
            </p:nvSpPr>
            <p:spPr bwMode="auto">
              <a:xfrm>
                <a:off x="2852738" y="1292225"/>
                <a:ext cx="96837" cy="53975"/>
              </a:xfrm>
              <a:custGeom>
                <a:avLst/>
                <a:gdLst>
                  <a:gd name="T0" fmla="*/ 7500 w 20000"/>
                  <a:gd name="T1" fmla="*/ 19765 h 20000"/>
                  <a:gd name="T2" fmla="*/ 0 w 20000"/>
                  <a:gd name="T3" fmla="*/ 19765 h 20000"/>
                  <a:gd name="T4" fmla="*/ 0 w 20000"/>
                  <a:gd name="T5" fmla="*/ 13412 h 20000"/>
                  <a:gd name="T6" fmla="*/ 789 w 20000"/>
                  <a:gd name="T7" fmla="*/ 8706 h 20000"/>
                  <a:gd name="T8" fmla="*/ 5395 w 20000"/>
                  <a:gd name="T9" fmla="*/ 0 h 20000"/>
                  <a:gd name="T10" fmla="*/ 12368 w 20000"/>
                  <a:gd name="T11" fmla="*/ 0 h 20000"/>
                  <a:gd name="T12" fmla="*/ 19868 w 20000"/>
                  <a:gd name="T13" fmla="*/ 6353 h 20000"/>
                  <a:gd name="T14" fmla="*/ 17763 w 20000"/>
                  <a:gd name="T15" fmla="*/ 10118 h 20000"/>
                  <a:gd name="T16" fmla="*/ 12895 w 20000"/>
                  <a:gd name="T17" fmla="*/ 8706 h 20000"/>
                  <a:gd name="T18" fmla="*/ 12895 w 20000"/>
                  <a:gd name="T19" fmla="*/ 12471 h 20000"/>
                  <a:gd name="T20" fmla="*/ 14474 w 20000"/>
                  <a:gd name="T21" fmla="*/ 13412 h 20000"/>
                  <a:gd name="T22" fmla="*/ 12895 w 20000"/>
                  <a:gd name="T23" fmla="*/ 18353 h 20000"/>
                  <a:gd name="T24" fmla="*/ 7500 w 20000"/>
                  <a:gd name="T25"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85" name="Freeform 51"/>
              <p:cNvSpPr>
                <a:spLocks/>
              </p:cNvSpPr>
              <p:nvPr/>
            </p:nvSpPr>
            <p:spPr bwMode="auto">
              <a:xfrm>
                <a:off x="2782888" y="1819275"/>
                <a:ext cx="85725" cy="69850"/>
              </a:xfrm>
              <a:custGeom>
                <a:avLst/>
                <a:gdLst>
                  <a:gd name="T0" fmla="*/ 16889 w 20000"/>
                  <a:gd name="T1" fmla="*/ 19818 h 20000"/>
                  <a:gd name="T2" fmla="*/ 10815 w 20000"/>
                  <a:gd name="T3" fmla="*/ 19818 h 20000"/>
                  <a:gd name="T4" fmla="*/ 6074 w 20000"/>
                  <a:gd name="T5" fmla="*/ 16909 h 20000"/>
                  <a:gd name="T6" fmla="*/ 0 w 20000"/>
                  <a:gd name="T7" fmla="*/ 10364 h 20000"/>
                  <a:gd name="T8" fmla="*/ 4444 w 20000"/>
                  <a:gd name="T9" fmla="*/ 9455 h 20000"/>
                  <a:gd name="T10" fmla="*/ 8444 w 20000"/>
                  <a:gd name="T11" fmla="*/ 4727 h 20000"/>
                  <a:gd name="T12" fmla="*/ 14519 w 20000"/>
                  <a:gd name="T13" fmla="*/ 0 h 20000"/>
                  <a:gd name="T14" fmla="*/ 18370 w 20000"/>
                  <a:gd name="T15" fmla="*/ 9455 h 20000"/>
                  <a:gd name="T16" fmla="*/ 19852 w 20000"/>
                  <a:gd name="T17" fmla="*/ 16909 h 20000"/>
                  <a:gd name="T18" fmla="*/ 16889 w 20000"/>
                  <a:gd name="T19"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86" name="Freeform 50"/>
              <p:cNvSpPr>
                <a:spLocks/>
              </p:cNvSpPr>
              <p:nvPr/>
            </p:nvSpPr>
            <p:spPr bwMode="auto">
              <a:xfrm>
                <a:off x="3325813" y="1706563"/>
                <a:ext cx="85725" cy="66675"/>
              </a:xfrm>
              <a:custGeom>
                <a:avLst/>
                <a:gdLst>
                  <a:gd name="T0" fmla="*/ 19853 w 20000"/>
                  <a:gd name="T1" fmla="*/ 19810 h 20000"/>
                  <a:gd name="T2" fmla="*/ 12941 w 20000"/>
                  <a:gd name="T3" fmla="*/ 16000 h 20000"/>
                  <a:gd name="T4" fmla="*/ 8382 w 20000"/>
                  <a:gd name="T5" fmla="*/ 16000 h 20000"/>
                  <a:gd name="T6" fmla="*/ 2353 w 20000"/>
                  <a:gd name="T7" fmla="*/ 16000 h 20000"/>
                  <a:gd name="T8" fmla="*/ 0 w 20000"/>
                  <a:gd name="T9" fmla="*/ 12952 h 20000"/>
                  <a:gd name="T10" fmla="*/ 2353 w 20000"/>
                  <a:gd name="T11" fmla="*/ 7810 h 20000"/>
                  <a:gd name="T12" fmla="*/ 882 w 20000"/>
                  <a:gd name="T13" fmla="*/ 5143 h 20000"/>
                  <a:gd name="T14" fmla="*/ 3824 w 20000"/>
                  <a:gd name="T15" fmla="*/ 0 h 20000"/>
                  <a:gd name="T16" fmla="*/ 6912 w 20000"/>
                  <a:gd name="T17" fmla="*/ 3048 h 20000"/>
                  <a:gd name="T18" fmla="*/ 16765 w 20000"/>
                  <a:gd name="T19" fmla="*/ 7048 h 20000"/>
                  <a:gd name="T20" fmla="*/ 19853 w 20000"/>
                  <a:gd name="T21" fmla="*/ 198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87" name="Freeform 49"/>
              <p:cNvSpPr>
                <a:spLocks/>
              </p:cNvSpPr>
              <p:nvPr/>
            </p:nvSpPr>
            <p:spPr bwMode="auto">
              <a:xfrm>
                <a:off x="3049588" y="1536700"/>
                <a:ext cx="73025" cy="60325"/>
              </a:xfrm>
              <a:custGeom>
                <a:avLst/>
                <a:gdLst>
                  <a:gd name="T0" fmla="*/ 12696 w 20000"/>
                  <a:gd name="T1" fmla="*/ 19787 h 20000"/>
                  <a:gd name="T2" fmla="*/ 3478 w 20000"/>
                  <a:gd name="T3" fmla="*/ 16596 h 20000"/>
                  <a:gd name="T4" fmla="*/ 0 w 20000"/>
                  <a:gd name="T5" fmla="*/ 10000 h 20000"/>
                  <a:gd name="T6" fmla="*/ 8174 w 20000"/>
                  <a:gd name="T7" fmla="*/ 4468 h 20000"/>
                  <a:gd name="T8" fmla="*/ 18783 w 20000"/>
                  <a:gd name="T9" fmla="*/ 0 h 20000"/>
                  <a:gd name="T10" fmla="*/ 19826 w 20000"/>
                  <a:gd name="T11" fmla="*/ 4468 h 20000"/>
                  <a:gd name="T12" fmla="*/ 19826 w 20000"/>
                  <a:gd name="T13" fmla="*/ 10000 h 20000"/>
                  <a:gd name="T14" fmla="*/ 12696 w 20000"/>
                  <a:gd name="T15" fmla="*/ 19787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88" name="Freeform 48"/>
              <p:cNvSpPr>
                <a:spLocks/>
              </p:cNvSpPr>
              <p:nvPr/>
            </p:nvSpPr>
            <p:spPr bwMode="auto">
              <a:xfrm>
                <a:off x="3243263" y="1990725"/>
                <a:ext cx="66675" cy="42863"/>
              </a:xfrm>
              <a:custGeom>
                <a:avLst/>
                <a:gdLst>
                  <a:gd name="T0" fmla="*/ 8952 w 20000"/>
                  <a:gd name="T1" fmla="*/ 19706 h 20000"/>
                  <a:gd name="T2" fmla="*/ 0 w 20000"/>
                  <a:gd name="T3" fmla="*/ 16765 h 20000"/>
                  <a:gd name="T4" fmla="*/ 1905 w 20000"/>
                  <a:gd name="T5" fmla="*/ 8824 h 20000"/>
                  <a:gd name="T6" fmla="*/ 6857 w 20000"/>
                  <a:gd name="T7" fmla="*/ 1176 h 20000"/>
                  <a:gd name="T8" fmla="*/ 14857 w 20000"/>
                  <a:gd name="T9" fmla="*/ 0 h 20000"/>
                  <a:gd name="T10" fmla="*/ 19810 w 20000"/>
                  <a:gd name="T11" fmla="*/ 4118 h 20000"/>
                  <a:gd name="T12" fmla="*/ 16762 w 20000"/>
                  <a:gd name="T13" fmla="*/ 16765 h 20000"/>
                  <a:gd name="T14" fmla="*/ 8952 w 20000"/>
                  <a:gd name="T15" fmla="*/ 19706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89" name="Freeform 47"/>
              <p:cNvSpPr>
                <a:spLocks/>
              </p:cNvSpPr>
              <p:nvPr/>
            </p:nvSpPr>
            <p:spPr bwMode="auto">
              <a:xfrm>
                <a:off x="2776538" y="1579563"/>
                <a:ext cx="53975" cy="57150"/>
              </a:xfrm>
              <a:custGeom>
                <a:avLst/>
                <a:gdLst>
                  <a:gd name="T0" fmla="*/ 6118 w 20000"/>
                  <a:gd name="T1" fmla="*/ 19775 h 20000"/>
                  <a:gd name="T2" fmla="*/ 3765 w 20000"/>
                  <a:gd name="T3" fmla="*/ 8315 h 20000"/>
                  <a:gd name="T4" fmla="*/ 0 w 20000"/>
                  <a:gd name="T5" fmla="*/ 4719 h 20000"/>
                  <a:gd name="T6" fmla="*/ 8706 w 20000"/>
                  <a:gd name="T7" fmla="*/ 0 h 20000"/>
                  <a:gd name="T8" fmla="*/ 16000 w 20000"/>
                  <a:gd name="T9" fmla="*/ 2472 h 20000"/>
                  <a:gd name="T10" fmla="*/ 19765 w 20000"/>
                  <a:gd name="T11" fmla="*/ 8315 h 20000"/>
                  <a:gd name="T12" fmla="*/ 18353 w 20000"/>
                  <a:gd name="T13" fmla="*/ 13933 h 20000"/>
                  <a:gd name="T14" fmla="*/ 12471 w 20000"/>
                  <a:gd name="T15" fmla="*/ 17528 h 20000"/>
                  <a:gd name="T16" fmla="*/ 6118 w 20000"/>
                  <a:gd name="T17" fmla="*/ 197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90" name="Freeform 46"/>
              <p:cNvSpPr>
                <a:spLocks/>
              </p:cNvSpPr>
              <p:nvPr/>
            </p:nvSpPr>
            <p:spPr bwMode="auto">
              <a:xfrm>
                <a:off x="2898775" y="1260475"/>
                <a:ext cx="82550" cy="33338"/>
              </a:xfrm>
              <a:custGeom>
                <a:avLst/>
                <a:gdLst>
                  <a:gd name="T0" fmla="*/ 14308 w 20000"/>
                  <a:gd name="T1" fmla="*/ 19615 h 20000"/>
                  <a:gd name="T2" fmla="*/ 6308 w 20000"/>
                  <a:gd name="T3" fmla="*/ 13462 h 20000"/>
                  <a:gd name="T4" fmla="*/ 0 w 20000"/>
                  <a:gd name="T5" fmla="*/ 8077 h 20000"/>
                  <a:gd name="T6" fmla="*/ 8000 w 20000"/>
                  <a:gd name="T7" fmla="*/ 0 h 20000"/>
                  <a:gd name="T8" fmla="*/ 19846 w 20000"/>
                  <a:gd name="T9" fmla="*/ 0 h 20000"/>
                  <a:gd name="T10" fmla="*/ 19846 w 20000"/>
                  <a:gd name="T11" fmla="*/ 13462 h 20000"/>
                  <a:gd name="T12" fmla="*/ 14308 w 20000"/>
                  <a:gd name="T13" fmla="*/ 1961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4308" y="19615"/>
                    </a:moveTo>
                    <a:lnTo>
                      <a:pt x="6308" y="13462"/>
                    </a:lnTo>
                    <a:lnTo>
                      <a:pt x="0" y="8077"/>
                    </a:lnTo>
                    <a:lnTo>
                      <a:pt x="8000" y="0"/>
                    </a:lnTo>
                    <a:lnTo>
                      <a:pt x="19846" y="0"/>
                    </a:lnTo>
                    <a:lnTo>
                      <a:pt x="19846" y="13462"/>
                    </a:lnTo>
                    <a:lnTo>
                      <a:pt x="14308"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91" name="Freeform 45"/>
              <p:cNvSpPr>
                <a:spLocks/>
              </p:cNvSpPr>
              <p:nvPr/>
            </p:nvSpPr>
            <p:spPr bwMode="auto">
              <a:xfrm>
                <a:off x="2994025" y="2222500"/>
                <a:ext cx="60325" cy="36513"/>
              </a:xfrm>
              <a:custGeom>
                <a:avLst/>
                <a:gdLst>
                  <a:gd name="T0" fmla="*/ 5532 w 20000"/>
                  <a:gd name="T1" fmla="*/ 19655 h 20000"/>
                  <a:gd name="T2" fmla="*/ 0 w 20000"/>
                  <a:gd name="T3" fmla="*/ 17931 h 20000"/>
                  <a:gd name="T4" fmla="*/ 0 w 20000"/>
                  <a:gd name="T5" fmla="*/ 10690 h 20000"/>
                  <a:gd name="T6" fmla="*/ 7660 w 20000"/>
                  <a:gd name="T7" fmla="*/ 0 h 20000"/>
                  <a:gd name="T8" fmla="*/ 19787 w 20000"/>
                  <a:gd name="T9" fmla="*/ 5517 h 20000"/>
                  <a:gd name="T10" fmla="*/ 16596 w 20000"/>
                  <a:gd name="T11" fmla="*/ 10690 h 20000"/>
                  <a:gd name="T12" fmla="*/ 5532 w 20000"/>
                  <a:gd name="T13" fmla="*/ 1965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532" y="19655"/>
                    </a:moveTo>
                    <a:lnTo>
                      <a:pt x="0" y="17931"/>
                    </a:lnTo>
                    <a:lnTo>
                      <a:pt x="0" y="10690"/>
                    </a:lnTo>
                    <a:lnTo>
                      <a:pt x="7660" y="0"/>
                    </a:lnTo>
                    <a:lnTo>
                      <a:pt x="19787" y="5517"/>
                    </a:lnTo>
                    <a:lnTo>
                      <a:pt x="16596" y="10690"/>
                    </a:lnTo>
                    <a:lnTo>
                      <a:pt x="5532" y="1965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92" name="Freeform 44"/>
              <p:cNvSpPr>
                <a:spLocks/>
              </p:cNvSpPr>
              <p:nvPr/>
            </p:nvSpPr>
            <p:spPr bwMode="auto">
              <a:xfrm>
                <a:off x="3335338" y="2851150"/>
                <a:ext cx="63500" cy="36513"/>
              </a:xfrm>
              <a:custGeom>
                <a:avLst/>
                <a:gdLst>
                  <a:gd name="T0" fmla="*/ 19798 w 20000"/>
                  <a:gd name="T1" fmla="*/ 19655 h 20000"/>
                  <a:gd name="T2" fmla="*/ 11515 w 20000"/>
                  <a:gd name="T3" fmla="*/ 19655 h 20000"/>
                  <a:gd name="T4" fmla="*/ 5253 w 20000"/>
                  <a:gd name="T5" fmla="*/ 10690 h 20000"/>
                  <a:gd name="T6" fmla="*/ 0 w 20000"/>
                  <a:gd name="T7" fmla="*/ 0 h 20000"/>
                  <a:gd name="T8" fmla="*/ 3232 w 20000"/>
                  <a:gd name="T9" fmla="*/ 0 h 20000"/>
                  <a:gd name="T10" fmla="*/ 13535 w 20000"/>
                  <a:gd name="T11" fmla="*/ 6897 h 20000"/>
                  <a:gd name="T12" fmla="*/ 18788 w 20000"/>
                  <a:gd name="T13" fmla="*/ 14138 h 20000"/>
                  <a:gd name="T14" fmla="*/ 19798 w 20000"/>
                  <a:gd name="T15" fmla="*/ 19655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93" name="Freeform 43"/>
              <p:cNvSpPr>
                <a:spLocks/>
              </p:cNvSpPr>
              <p:nvPr/>
            </p:nvSpPr>
            <p:spPr bwMode="auto">
              <a:xfrm>
                <a:off x="3070225" y="2259013"/>
                <a:ext cx="33338" cy="44450"/>
              </a:xfrm>
              <a:custGeom>
                <a:avLst/>
                <a:gdLst>
                  <a:gd name="T0" fmla="*/ 5769 w 20000"/>
                  <a:gd name="T1" fmla="*/ 19710 h 20000"/>
                  <a:gd name="T2" fmla="*/ 0 w 20000"/>
                  <a:gd name="T3" fmla="*/ 15072 h 20000"/>
                  <a:gd name="T4" fmla="*/ 9615 w 20000"/>
                  <a:gd name="T5" fmla="*/ 2899 h 20000"/>
                  <a:gd name="T6" fmla="*/ 19615 w 20000"/>
                  <a:gd name="T7" fmla="*/ 0 h 20000"/>
                  <a:gd name="T8" fmla="*/ 19615 w 20000"/>
                  <a:gd name="T9" fmla="*/ 7536 h 20000"/>
                  <a:gd name="T10" fmla="*/ 5769 w 20000"/>
                  <a:gd name="T11" fmla="*/ 19710 h 20000"/>
                </a:gdLst>
                <a:ahLst/>
                <a:cxnLst>
                  <a:cxn ang="0">
                    <a:pos x="T0" y="T1"/>
                  </a:cxn>
                  <a:cxn ang="0">
                    <a:pos x="T2" y="T3"/>
                  </a:cxn>
                  <a:cxn ang="0">
                    <a:pos x="T4" y="T5"/>
                  </a:cxn>
                  <a:cxn ang="0">
                    <a:pos x="T6" y="T7"/>
                  </a:cxn>
                  <a:cxn ang="0">
                    <a:pos x="T8" y="T9"/>
                  </a:cxn>
                  <a:cxn ang="0">
                    <a:pos x="T10" y="T11"/>
                  </a:cxn>
                </a:cxnLst>
                <a:rect l="0" t="0" r="r" b="b"/>
                <a:pathLst>
                  <a:path w="20000" h="20000">
                    <a:moveTo>
                      <a:pt x="5769" y="19710"/>
                    </a:moveTo>
                    <a:lnTo>
                      <a:pt x="0" y="15072"/>
                    </a:lnTo>
                    <a:lnTo>
                      <a:pt x="9615" y="2899"/>
                    </a:lnTo>
                    <a:lnTo>
                      <a:pt x="19615" y="0"/>
                    </a:lnTo>
                    <a:lnTo>
                      <a:pt x="19615" y="7536"/>
                    </a:lnTo>
                    <a:lnTo>
                      <a:pt x="5769" y="197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94" name="Freeform 42"/>
              <p:cNvSpPr>
                <a:spLocks/>
              </p:cNvSpPr>
              <p:nvPr/>
            </p:nvSpPr>
            <p:spPr bwMode="auto">
              <a:xfrm>
                <a:off x="3144838" y="2212975"/>
                <a:ext cx="17462" cy="20638"/>
              </a:xfrm>
              <a:custGeom>
                <a:avLst/>
                <a:gdLst>
                  <a:gd name="T0" fmla="*/ 3704 w 20000"/>
                  <a:gd name="T1" fmla="*/ 19375 h 20000"/>
                  <a:gd name="T2" fmla="*/ 0 w 20000"/>
                  <a:gd name="T3" fmla="*/ 0 h 20000"/>
                  <a:gd name="T4" fmla="*/ 19259 w 20000"/>
                  <a:gd name="T5" fmla="*/ 3750 h 20000"/>
                  <a:gd name="T6" fmla="*/ 19259 w 20000"/>
                  <a:gd name="T7" fmla="*/ 15625 h 20000"/>
                  <a:gd name="T8" fmla="*/ 3704 w 20000"/>
                  <a:gd name="T9" fmla="*/ 19375 h 20000"/>
                </a:gdLst>
                <a:ahLst/>
                <a:cxnLst>
                  <a:cxn ang="0">
                    <a:pos x="T0" y="T1"/>
                  </a:cxn>
                  <a:cxn ang="0">
                    <a:pos x="T2" y="T3"/>
                  </a:cxn>
                  <a:cxn ang="0">
                    <a:pos x="T4" y="T5"/>
                  </a:cxn>
                  <a:cxn ang="0">
                    <a:pos x="T6" y="T7"/>
                  </a:cxn>
                  <a:cxn ang="0">
                    <a:pos x="T8" y="T9"/>
                  </a:cxn>
                </a:cxnLst>
                <a:rect l="0" t="0" r="r" b="b"/>
                <a:pathLst>
                  <a:path w="20000" h="20000">
                    <a:moveTo>
                      <a:pt x="3704" y="19375"/>
                    </a:moveTo>
                    <a:lnTo>
                      <a:pt x="0" y="0"/>
                    </a:lnTo>
                    <a:lnTo>
                      <a:pt x="19259" y="3750"/>
                    </a:lnTo>
                    <a:lnTo>
                      <a:pt x="19259" y="15625"/>
                    </a:lnTo>
                    <a:lnTo>
                      <a:pt x="3704"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95" name="Freeform 41"/>
              <p:cNvSpPr>
                <a:spLocks/>
              </p:cNvSpPr>
              <p:nvPr/>
            </p:nvSpPr>
            <p:spPr bwMode="auto">
              <a:xfrm>
                <a:off x="3171825" y="2206625"/>
                <a:ext cx="17463" cy="17463"/>
              </a:xfrm>
              <a:custGeom>
                <a:avLst/>
                <a:gdLst>
                  <a:gd name="T0" fmla="*/ 3704 w 20000"/>
                  <a:gd name="T1" fmla="*/ 19259 h 20000"/>
                  <a:gd name="T2" fmla="*/ 0 w 20000"/>
                  <a:gd name="T3" fmla="*/ 0 h 20000"/>
                  <a:gd name="T4" fmla="*/ 11852 w 20000"/>
                  <a:gd name="T5" fmla="*/ 0 h 20000"/>
                  <a:gd name="T6" fmla="*/ 19259 w 20000"/>
                  <a:gd name="T7" fmla="*/ 11852 h 20000"/>
                  <a:gd name="T8" fmla="*/ 3704 w 20000"/>
                  <a:gd name="T9" fmla="*/ 19259 h 20000"/>
                </a:gdLst>
                <a:ahLst/>
                <a:cxnLst>
                  <a:cxn ang="0">
                    <a:pos x="T0" y="T1"/>
                  </a:cxn>
                  <a:cxn ang="0">
                    <a:pos x="T2" y="T3"/>
                  </a:cxn>
                  <a:cxn ang="0">
                    <a:pos x="T4" y="T5"/>
                  </a:cxn>
                  <a:cxn ang="0">
                    <a:pos x="T6" y="T7"/>
                  </a:cxn>
                  <a:cxn ang="0">
                    <a:pos x="T8" y="T9"/>
                  </a:cxn>
                </a:cxnLst>
                <a:rect l="0" t="0" r="r" b="b"/>
                <a:pathLst>
                  <a:path w="20000" h="20000">
                    <a:moveTo>
                      <a:pt x="3704" y="19259"/>
                    </a:moveTo>
                    <a:lnTo>
                      <a:pt x="0" y="0"/>
                    </a:lnTo>
                    <a:lnTo>
                      <a:pt x="11852" y="0"/>
                    </a:lnTo>
                    <a:lnTo>
                      <a:pt x="19259" y="11852"/>
                    </a:lnTo>
                    <a:lnTo>
                      <a:pt x="3704"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96" name="Freeform 40"/>
              <p:cNvSpPr>
                <a:spLocks/>
              </p:cNvSpPr>
              <p:nvPr/>
            </p:nvSpPr>
            <p:spPr bwMode="auto">
              <a:xfrm>
                <a:off x="2755900" y="4076700"/>
                <a:ext cx="339725" cy="476250"/>
              </a:xfrm>
              <a:custGeom>
                <a:avLst/>
                <a:gdLst>
                  <a:gd name="T0" fmla="*/ 3701 w 20000"/>
                  <a:gd name="T1" fmla="*/ 5513 h 20000"/>
                  <a:gd name="T2" fmla="*/ 5047 w 20000"/>
                  <a:gd name="T3" fmla="*/ 3728 h 20000"/>
                  <a:gd name="T4" fmla="*/ 6206 w 20000"/>
                  <a:gd name="T5" fmla="*/ 2503 h 20000"/>
                  <a:gd name="T6" fmla="*/ 8112 w 20000"/>
                  <a:gd name="T7" fmla="*/ 1917 h 20000"/>
                  <a:gd name="T8" fmla="*/ 10879 w 20000"/>
                  <a:gd name="T9" fmla="*/ 1092 h 20000"/>
                  <a:gd name="T10" fmla="*/ 11850 w 20000"/>
                  <a:gd name="T11" fmla="*/ 426 h 20000"/>
                  <a:gd name="T12" fmla="*/ 13383 w 20000"/>
                  <a:gd name="T13" fmla="*/ 426 h 20000"/>
                  <a:gd name="T14" fmla="*/ 11850 w 20000"/>
                  <a:gd name="T15" fmla="*/ 826 h 20000"/>
                  <a:gd name="T16" fmla="*/ 10654 w 20000"/>
                  <a:gd name="T17" fmla="*/ 2237 h 20000"/>
                  <a:gd name="T18" fmla="*/ 9869 w 20000"/>
                  <a:gd name="T19" fmla="*/ 3329 h 20000"/>
                  <a:gd name="T20" fmla="*/ 10280 w 20000"/>
                  <a:gd name="T21" fmla="*/ 3995 h 20000"/>
                  <a:gd name="T22" fmla="*/ 11252 w 20000"/>
                  <a:gd name="T23" fmla="*/ 6205 h 20000"/>
                  <a:gd name="T24" fmla="*/ 14916 w 20000"/>
                  <a:gd name="T25" fmla="*/ 6897 h 20000"/>
                  <a:gd name="T26" fmla="*/ 19364 w 20000"/>
                  <a:gd name="T27" fmla="*/ 7723 h 20000"/>
                  <a:gd name="T28" fmla="*/ 18804 w 20000"/>
                  <a:gd name="T29" fmla="*/ 10200 h 20000"/>
                  <a:gd name="T30" fmla="*/ 18991 w 20000"/>
                  <a:gd name="T31" fmla="*/ 11585 h 20000"/>
                  <a:gd name="T32" fmla="*/ 19963 w 20000"/>
                  <a:gd name="T33" fmla="*/ 13795 h 20000"/>
                  <a:gd name="T34" fmla="*/ 18991 w 20000"/>
                  <a:gd name="T35" fmla="*/ 12676 h 20000"/>
                  <a:gd name="T36" fmla="*/ 17832 w 20000"/>
                  <a:gd name="T37" fmla="*/ 13076 h 20000"/>
                  <a:gd name="T38" fmla="*/ 14916 w 20000"/>
                  <a:gd name="T39" fmla="*/ 13076 h 20000"/>
                  <a:gd name="T40" fmla="*/ 15888 w 20000"/>
                  <a:gd name="T41" fmla="*/ 14061 h 20000"/>
                  <a:gd name="T42" fmla="*/ 14916 w 20000"/>
                  <a:gd name="T43" fmla="*/ 14487 h 20000"/>
                  <a:gd name="T44" fmla="*/ 15701 w 20000"/>
                  <a:gd name="T45" fmla="*/ 15579 h 20000"/>
                  <a:gd name="T46" fmla="*/ 14916 w 20000"/>
                  <a:gd name="T47" fmla="*/ 19973 h 20000"/>
                  <a:gd name="T48" fmla="*/ 13944 w 20000"/>
                  <a:gd name="T49" fmla="*/ 19281 h 20000"/>
                  <a:gd name="T50" fmla="*/ 13159 w 20000"/>
                  <a:gd name="T51" fmla="*/ 17763 h 20000"/>
                  <a:gd name="T52" fmla="*/ 10879 w 20000"/>
                  <a:gd name="T53" fmla="*/ 18029 h 20000"/>
                  <a:gd name="T54" fmla="*/ 9308 w 20000"/>
                  <a:gd name="T55" fmla="*/ 17097 h 20000"/>
                  <a:gd name="T56" fmla="*/ 6804 w 20000"/>
                  <a:gd name="T57" fmla="*/ 15313 h 20000"/>
                  <a:gd name="T58" fmla="*/ 5234 w 20000"/>
                  <a:gd name="T59" fmla="*/ 14887 h 20000"/>
                  <a:gd name="T60" fmla="*/ 3140 w 20000"/>
                  <a:gd name="T61" fmla="*/ 14594 h 20000"/>
                  <a:gd name="T62" fmla="*/ 224 w 20000"/>
                  <a:gd name="T63" fmla="*/ 13395 h 20000"/>
                  <a:gd name="T64" fmla="*/ 598 w 20000"/>
                  <a:gd name="T65" fmla="*/ 11984 h 20000"/>
                  <a:gd name="T66" fmla="*/ 2692 w 20000"/>
                  <a:gd name="T67" fmla="*/ 10466 h 20000"/>
                  <a:gd name="T68" fmla="*/ 2692 w 20000"/>
                  <a:gd name="T69" fmla="*/ 9374 h 20000"/>
                  <a:gd name="T70" fmla="*/ 2692 w 20000"/>
                  <a:gd name="T71" fmla="*/ 7590 h 20000"/>
                  <a:gd name="T72" fmla="*/ 1757 w 20000"/>
                  <a:gd name="T73" fmla="*/ 6471 h 20000"/>
                  <a:gd name="T74" fmla="*/ 2542 w 20000"/>
                  <a:gd name="T75" fmla="*/ 6205 h 20000"/>
                  <a:gd name="T76" fmla="*/ 3140 w 20000"/>
                  <a:gd name="T77" fmla="*/ 46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97" name="Freeform 39"/>
              <p:cNvSpPr>
                <a:spLocks/>
              </p:cNvSpPr>
              <p:nvPr/>
            </p:nvSpPr>
            <p:spPr bwMode="auto">
              <a:xfrm>
                <a:off x="2619375" y="3751263"/>
                <a:ext cx="303213" cy="109537"/>
              </a:xfrm>
              <a:custGeom>
                <a:avLst/>
                <a:gdLst>
                  <a:gd name="T0" fmla="*/ 13222 w 20000"/>
                  <a:gd name="T1" fmla="*/ 19884 h 20000"/>
                  <a:gd name="T2" fmla="*/ 14310 w 20000"/>
                  <a:gd name="T3" fmla="*/ 15581 h 20000"/>
                  <a:gd name="T4" fmla="*/ 12134 w 20000"/>
                  <a:gd name="T5" fmla="*/ 13953 h 20000"/>
                  <a:gd name="T6" fmla="*/ 11464 w 20000"/>
                  <a:gd name="T7" fmla="*/ 8953 h 20000"/>
                  <a:gd name="T8" fmla="*/ 9079 w 20000"/>
                  <a:gd name="T9" fmla="*/ 8953 h 20000"/>
                  <a:gd name="T10" fmla="*/ 5649 w 20000"/>
                  <a:gd name="T11" fmla="*/ 4767 h 20000"/>
                  <a:gd name="T12" fmla="*/ 6276 w 20000"/>
                  <a:gd name="T13" fmla="*/ 4186 h 20000"/>
                  <a:gd name="T14" fmla="*/ 4100 w 20000"/>
                  <a:gd name="T15" fmla="*/ 3023 h 20000"/>
                  <a:gd name="T16" fmla="*/ 2385 w 20000"/>
                  <a:gd name="T17" fmla="*/ 7093 h 20000"/>
                  <a:gd name="T18" fmla="*/ 0 w 20000"/>
                  <a:gd name="T19" fmla="*/ 7093 h 20000"/>
                  <a:gd name="T20" fmla="*/ 1297 w 20000"/>
                  <a:gd name="T21" fmla="*/ 4767 h 20000"/>
                  <a:gd name="T22" fmla="*/ 2845 w 20000"/>
                  <a:gd name="T23" fmla="*/ 2326 h 20000"/>
                  <a:gd name="T24" fmla="*/ 5230 w 20000"/>
                  <a:gd name="T25" fmla="*/ 0 h 20000"/>
                  <a:gd name="T26" fmla="*/ 7364 w 20000"/>
                  <a:gd name="T27" fmla="*/ 0 h 20000"/>
                  <a:gd name="T28" fmla="*/ 9749 w 20000"/>
                  <a:gd name="T29" fmla="*/ 2326 h 20000"/>
                  <a:gd name="T30" fmla="*/ 12134 w 20000"/>
                  <a:gd name="T31" fmla="*/ 5930 h 20000"/>
                  <a:gd name="T32" fmla="*/ 14310 w 20000"/>
                  <a:gd name="T33" fmla="*/ 8953 h 20000"/>
                  <a:gd name="T34" fmla="*/ 17113 w 20000"/>
                  <a:gd name="T35" fmla="*/ 12558 h 20000"/>
                  <a:gd name="T36" fmla="*/ 16695 w 20000"/>
                  <a:gd name="T37" fmla="*/ 15116 h 20000"/>
                  <a:gd name="T38" fmla="*/ 18410 w 20000"/>
                  <a:gd name="T39" fmla="*/ 15581 h 20000"/>
                  <a:gd name="T40" fmla="*/ 19958 w 20000"/>
                  <a:gd name="T41" fmla="*/ 17442 h 20000"/>
                  <a:gd name="T42" fmla="*/ 13222 w 20000"/>
                  <a:gd name="T4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98" name="Freeform 38"/>
              <p:cNvSpPr>
                <a:spLocks/>
              </p:cNvSpPr>
              <p:nvPr/>
            </p:nvSpPr>
            <p:spPr bwMode="auto">
              <a:xfrm>
                <a:off x="1773238" y="3403600"/>
                <a:ext cx="793750" cy="604838"/>
              </a:xfrm>
              <a:custGeom>
                <a:avLst/>
                <a:gdLst>
                  <a:gd name="T0" fmla="*/ 1584 w 20000"/>
                  <a:gd name="T1" fmla="*/ 0 h 20000"/>
                  <a:gd name="T2" fmla="*/ 4160 w 20000"/>
                  <a:gd name="T3" fmla="*/ 1721 h 20000"/>
                  <a:gd name="T4" fmla="*/ 6144 w 20000"/>
                  <a:gd name="T5" fmla="*/ 1406 h 20000"/>
                  <a:gd name="T6" fmla="*/ 8304 w 20000"/>
                  <a:gd name="T7" fmla="*/ 2917 h 20000"/>
                  <a:gd name="T8" fmla="*/ 9360 w 20000"/>
                  <a:gd name="T9" fmla="*/ 4659 h 20000"/>
                  <a:gd name="T10" fmla="*/ 10704 w 20000"/>
                  <a:gd name="T11" fmla="*/ 4113 h 20000"/>
                  <a:gd name="T12" fmla="*/ 11616 w 20000"/>
                  <a:gd name="T13" fmla="*/ 6401 h 20000"/>
                  <a:gd name="T14" fmla="*/ 12848 w 20000"/>
                  <a:gd name="T15" fmla="*/ 8227 h 20000"/>
                  <a:gd name="T16" fmla="*/ 13024 w 20000"/>
                  <a:gd name="T17" fmla="*/ 8688 h 20000"/>
                  <a:gd name="T18" fmla="*/ 12592 w 20000"/>
                  <a:gd name="T19" fmla="*/ 9759 h 20000"/>
                  <a:gd name="T20" fmla="*/ 12272 w 20000"/>
                  <a:gd name="T21" fmla="*/ 12046 h 20000"/>
                  <a:gd name="T22" fmla="*/ 12272 w 20000"/>
                  <a:gd name="T23" fmla="*/ 12802 h 20000"/>
                  <a:gd name="T24" fmla="*/ 13024 w 20000"/>
                  <a:gd name="T25" fmla="*/ 14648 h 20000"/>
                  <a:gd name="T26" fmla="*/ 13936 w 20000"/>
                  <a:gd name="T27" fmla="*/ 16076 h 20000"/>
                  <a:gd name="T28" fmla="*/ 15408 w 20000"/>
                  <a:gd name="T29" fmla="*/ 16285 h 20000"/>
                  <a:gd name="T30" fmla="*/ 17008 w 20000"/>
                  <a:gd name="T31" fmla="*/ 15425 h 20000"/>
                  <a:gd name="T32" fmla="*/ 17504 w 20000"/>
                  <a:gd name="T33" fmla="*/ 13788 h 20000"/>
                  <a:gd name="T34" fmla="*/ 18576 w 20000"/>
                  <a:gd name="T35" fmla="*/ 13116 h 20000"/>
                  <a:gd name="T36" fmla="*/ 19984 w 20000"/>
                  <a:gd name="T37" fmla="*/ 13116 h 20000"/>
                  <a:gd name="T38" fmla="*/ 19568 w 20000"/>
                  <a:gd name="T39" fmla="*/ 14544 h 20000"/>
                  <a:gd name="T40" fmla="*/ 19392 w 20000"/>
                  <a:gd name="T41" fmla="*/ 15215 h 20000"/>
                  <a:gd name="T42" fmla="*/ 18912 w 20000"/>
                  <a:gd name="T43" fmla="*/ 15950 h 20000"/>
                  <a:gd name="T44" fmla="*/ 18480 w 20000"/>
                  <a:gd name="T45" fmla="*/ 16285 h 20000"/>
                  <a:gd name="T46" fmla="*/ 16832 w 20000"/>
                  <a:gd name="T47" fmla="*/ 16810 h 20000"/>
                  <a:gd name="T48" fmla="*/ 17168 w 20000"/>
                  <a:gd name="T49" fmla="*/ 18237 h 20000"/>
                  <a:gd name="T50" fmla="*/ 16160 w 20000"/>
                  <a:gd name="T51" fmla="*/ 18552 h 20000"/>
                  <a:gd name="T52" fmla="*/ 15920 w 20000"/>
                  <a:gd name="T53" fmla="*/ 19643 h 20000"/>
                  <a:gd name="T54" fmla="*/ 15248 w 20000"/>
                  <a:gd name="T55" fmla="*/ 19203 h 20000"/>
                  <a:gd name="T56" fmla="*/ 13760 w 20000"/>
                  <a:gd name="T57" fmla="*/ 18552 h 20000"/>
                  <a:gd name="T58" fmla="*/ 11280 w 20000"/>
                  <a:gd name="T59" fmla="*/ 18006 h 20000"/>
                  <a:gd name="T60" fmla="*/ 8960 w 20000"/>
                  <a:gd name="T61" fmla="*/ 16600 h 20000"/>
                  <a:gd name="T62" fmla="*/ 7040 w 20000"/>
                  <a:gd name="T63" fmla="*/ 15425 h 20000"/>
                  <a:gd name="T64" fmla="*/ 6800 w 20000"/>
                  <a:gd name="T65" fmla="*/ 14019 h 20000"/>
                  <a:gd name="T66" fmla="*/ 6976 w 20000"/>
                  <a:gd name="T67" fmla="*/ 13116 h 20000"/>
                  <a:gd name="T68" fmla="*/ 6304 w 20000"/>
                  <a:gd name="T69" fmla="*/ 10850 h 20000"/>
                  <a:gd name="T70" fmla="*/ 4384 w 20000"/>
                  <a:gd name="T71" fmla="*/ 8017 h 20000"/>
                  <a:gd name="T72" fmla="*/ 4560 w 20000"/>
                  <a:gd name="T73" fmla="*/ 6946 h 20000"/>
                  <a:gd name="T74" fmla="*/ 3904 w 20000"/>
                  <a:gd name="T75" fmla="*/ 5750 h 20000"/>
                  <a:gd name="T76" fmla="*/ 3232 w 20000"/>
                  <a:gd name="T77" fmla="*/ 4890 h 20000"/>
                  <a:gd name="T78" fmla="*/ 2656 w 20000"/>
                  <a:gd name="T79" fmla="*/ 2057 h 20000"/>
                  <a:gd name="T80" fmla="*/ 1344 w 20000"/>
                  <a:gd name="T81" fmla="*/ 2917 h 20000"/>
                  <a:gd name="T82" fmla="*/ 2240 w 20000"/>
                  <a:gd name="T83" fmla="*/ 4974 h 20000"/>
                  <a:gd name="T84" fmla="*/ 2496 w 20000"/>
                  <a:gd name="T85" fmla="*/ 5960 h 20000"/>
                  <a:gd name="T86" fmla="*/ 2912 w 20000"/>
                  <a:gd name="T87" fmla="*/ 6611 h 20000"/>
                  <a:gd name="T88" fmla="*/ 3728 w 20000"/>
                  <a:gd name="T89" fmla="*/ 9654 h 20000"/>
                  <a:gd name="T90" fmla="*/ 3984 w 20000"/>
                  <a:gd name="T91" fmla="*/ 10976 h 20000"/>
                  <a:gd name="T92" fmla="*/ 3472 w 20000"/>
                  <a:gd name="T93" fmla="*/ 10640 h 20000"/>
                  <a:gd name="T94" fmla="*/ 2416 w 20000"/>
                  <a:gd name="T95" fmla="*/ 7492 h 20000"/>
                  <a:gd name="T96" fmla="*/ 1584 w 20000"/>
                  <a:gd name="T97" fmla="*/ 6821 h 20000"/>
                  <a:gd name="T98" fmla="*/ 1344 w 20000"/>
                  <a:gd name="T99" fmla="*/ 5750 h 20000"/>
                  <a:gd name="T100" fmla="*/ 912 w 20000"/>
                  <a:gd name="T101" fmla="*/ 3799 h 20000"/>
                  <a:gd name="T102" fmla="*/ 256 w 20000"/>
                  <a:gd name="T103" fmla="*/ 14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299" name="Freeform 37"/>
              <p:cNvSpPr>
                <a:spLocks/>
              </p:cNvSpPr>
              <p:nvPr/>
            </p:nvSpPr>
            <p:spPr bwMode="auto">
              <a:xfrm>
                <a:off x="2524125" y="3997325"/>
                <a:ext cx="125413" cy="125413"/>
              </a:xfrm>
              <a:custGeom>
                <a:avLst/>
                <a:gdLst>
                  <a:gd name="T0" fmla="*/ 1421 w 20000"/>
                  <a:gd name="T1" fmla="*/ 8934 h 20000"/>
                  <a:gd name="T2" fmla="*/ 3046 w 20000"/>
                  <a:gd name="T3" fmla="*/ 8934 h 20000"/>
                  <a:gd name="T4" fmla="*/ 5787 w 20000"/>
                  <a:gd name="T5" fmla="*/ 5787 h 20000"/>
                  <a:gd name="T6" fmla="*/ 8832 w 20000"/>
                  <a:gd name="T7" fmla="*/ 4772 h 20000"/>
                  <a:gd name="T8" fmla="*/ 11574 w 20000"/>
                  <a:gd name="T9" fmla="*/ 2030 h 20000"/>
                  <a:gd name="T10" fmla="*/ 12589 w 20000"/>
                  <a:gd name="T11" fmla="*/ 609 h 20000"/>
                  <a:gd name="T12" fmla="*/ 14112 w 20000"/>
                  <a:gd name="T13" fmla="*/ 2030 h 20000"/>
                  <a:gd name="T14" fmla="*/ 19898 w 20000"/>
                  <a:gd name="T15" fmla="*/ 0 h 20000"/>
                  <a:gd name="T16" fmla="*/ 19898 w 20000"/>
                  <a:gd name="T17" fmla="*/ 2030 h 20000"/>
                  <a:gd name="T18" fmla="*/ 19289 w 20000"/>
                  <a:gd name="T19" fmla="*/ 4772 h 20000"/>
                  <a:gd name="T20" fmla="*/ 18274 w 20000"/>
                  <a:gd name="T21" fmla="*/ 8325 h 20000"/>
                  <a:gd name="T22" fmla="*/ 17766 w 20000"/>
                  <a:gd name="T23" fmla="*/ 12589 h 20000"/>
                  <a:gd name="T24" fmla="*/ 17766 w 20000"/>
                  <a:gd name="T25" fmla="*/ 16751 h 20000"/>
                  <a:gd name="T26" fmla="*/ 17766 w 20000"/>
                  <a:gd name="T27" fmla="*/ 19898 h 20000"/>
                  <a:gd name="T28" fmla="*/ 15127 w 20000"/>
                  <a:gd name="T29" fmla="*/ 19898 h 20000"/>
                  <a:gd name="T30" fmla="*/ 12589 w 20000"/>
                  <a:gd name="T31" fmla="*/ 18274 h 20000"/>
                  <a:gd name="T32" fmla="*/ 9949 w 20000"/>
                  <a:gd name="T33" fmla="*/ 15228 h 20000"/>
                  <a:gd name="T34" fmla="*/ 7310 w 20000"/>
                  <a:gd name="T35" fmla="*/ 14112 h 20000"/>
                  <a:gd name="T36" fmla="*/ 8832 w 20000"/>
                  <a:gd name="T37" fmla="*/ 18274 h 20000"/>
                  <a:gd name="T38" fmla="*/ 7310 w 20000"/>
                  <a:gd name="T39" fmla="*/ 18274 h 20000"/>
                  <a:gd name="T40" fmla="*/ 5787 w 20000"/>
                  <a:gd name="T41" fmla="*/ 15736 h 20000"/>
                  <a:gd name="T42" fmla="*/ 3046 w 20000"/>
                  <a:gd name="T43" fmla="*/ 13096 h 20000"/>
                  <a:gd name="T44" fmla="*/ 0 w 20000"/>
                  <a:gd name="T45" fmla="*/ 8934 h 20000"/>
                  <a:gd name="T46" fmla="*/ 1421 w 20000"/>
                  <a:gd name="T47" fmla="*/ 89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00" name="Freeform 36"/>
              <p:cNvSpPr>
                <a:spLocks/>
              </p:cNvSpPr>
              <p:nvPr/>
            </p:nvSpPr>
            <p:spPr bwMode="auto">
              <a:xfrm>
                <a:off x="2647950" y="4162425"/>
                <a:ext cx="161925" cy="69850"/>
              </a:xfrm>
              <a:custGeom>
                <a:avLst/>
                <a:gdLst>
                  <a:gd name="T0" fmla="*/ 2039 w 20000"/>
                  <a:gd name="T1" fmla="*/ 0 h 20000"/>
                  <a:gd name="T2" fmla="*/ 2902 w 20000"/>
                  <a:gd name="T3" fmla="*/ 2936 h 20000"/>
                  <a:gd name="T4" fmla="*/ 4000 w 20000"/>
                  <a:gd name="T5" fmla="*/ 2936 h 20000"/>
                  <a:gd name="T6" fmla="*/ 6118 w 20000"/>
                  <a:gd name="T7" fmla="*/ 5688 h 20000"/>
                  <a:gd name="T8" fmla="*/ 9333 w 20000"/>
                  <a:gd name="T9" fmla="*/ 2936 h 20000"/>
                  <a:gd name="T10" fmla="*/ 11373 w 20000"/>
                  <a:gd name="T11" fmla="*/ 0 h 20000"/>
                  <a:gd name="T12" fmla="*/ 15451 w 20000"/>
                  <a:gd name="T13" fmla="*/ 1101 h 20000"/>
                  <a:gd name="T14" fmla="*/ 18667 w 20000"/>
                  <a:gd name="T15" fmla="*/ 5688 h 20000"/>
                  <a:gd name="T16" fmla="*/ 19922 w 20000"/>
                  <a:gd name="T17" fmla="*/ 7523 h 20000"/>
                  <a:gd name="T18" fmla="*/ 19922 w 20000"/>
                  <a:gd name="T19" fmla="*/ 13211 h 20000"/>
                  <a:gd name="T20" fmla="*/ 18667 w 20000"/>
                  <a:gd name="T21" fmla="*/ 17982 h 20000"/>
                  <a:gd name="T22" fmla="*/ 17804 w 20000"/>
                  <a:gd name="T23" fmla="*/ 16147 h 20000"/>
                  <a:gd name="T24" fmla="*/ 17020 w 20000"/>
                  <a:gd name="T25" fmla="*/ 19817 h 20000"/>
                  <a:gd name="T26" fmla="*/ 15843 w 20000"/>
                  <a:gd name="T27" fmla="*/ 12294 h 20000"/>
                  <a:gd name="T28" fmla="*/ 16706 w 20000"/>
                  <a:gd name="T29" fmla="*/ 8624 h 20000"/>
                  <a:gd name="T30" fmla="*/ 15451 w 20000"/>
                  <a:gd name="T31" fmla="*/ 8624 h 20000"/>
                  <a:gd name="T32" fmla="*/ 13804 w 20000"/>
                  <a:gd name="T33" fmla="*/ 5688 h 20000"/>
                  <a:gd name="T34" fmla="*/ 12157 w 20000"/>
                  <a:gd name="T35" fmla="*/ 5688 h 20000"/>
                  <a:gd name="T36" fmla="*/ 8549 w 20000"/>
                  <a:gd name="T37" fmla="*/ 12294 h 20000"/>
                  <a:gd name="T38" fmla="*/ 10118 w 20000"/>
                  <a:gd name="T39" fmla="*/ 17982 h 20000"/>
                  <a:gd name="T40" fmla="*/ 7373 w 20000"/>
                  <a:gd name="T41" fmla="*/ 19817 h 20000"/>
                  <a:gd name="T42" fmla="*/ 6118 w 20000"/>
                  <a:gd name="T43" fmla="*/ 15046 h 20000"/>
                  <a:gd name="T44" fmla="*/ 5255 w 20000"/>
                  <a:gd name="T45" fmla="*/ 15046 h 20000"/>
                  <a:gd name="T46" fmla="*/ 3686 w 20000"/>
                  <a:gd name="T47" fmla="*/ 12294 h 20000"/>
                  <a:gd name="T48" fmla="*/ 784 w 20000"/>
                  <a:gd name="T49" fmla="*/ 10459 h 20000"/>
                  <a:gd name="T50" fmla="*/ 0 w 20000"/>
                  <a:gd name="T51" fmla="*/ 7523 h 20000"/>
                  <a:gd name="T52" fmla="*/ 0 w 20000"/>
                  <a:gd name="T53" fmla="*/ 5688 h 20000"/>
                  <a:gd name="T54" fmla="*/ 784 w 20000"/>
                  <a:gd name="T55" fmla="*/ 0 h 20000"/>
                  <a:gd name="T56" fmla="*/ 2039 w 20000"/>
                  <a:gd name="T5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01" name="Freeform 35"/>
              <p:cNvSpPr>
                <a:spLocks/>
              </p:cNvSpPr>
              <p:nvPr/>
            </p:nvSpPr>
            <p:spPr bwMode="auto">
              <a:xfrm>
                <a:off x="3233738" y="5006975"/>
                <a:ext cx="247650" cy="250825"/>
              </a:xfrm>
              <a:custGeom>
                <a:avLst/>
                <a:gdLst>
                  <a:gd name="T0" fmla="*/ 0 w 20000"/>
                  <a:gd name="T1" fmla="*/ 5772 h 20000"/>
                  <a:gd name="T2" fmla="*/ 1337 w 20000"/>
                  <a:gd name="T3" fmla="*/ 3696 h 20000"/>
                  <a:gd name="T4" fmla="*/ 823 w 20000"/>
                  <a:gd name="T5" fmla="*/ 2076 h 20000"/>
                  <a:gd name="T6" fmla="*/ 2108 w 20000"/>
                  <a:gd name="T7" fmla="*/ 810 h 20000"/>
                  <a:gd name="T8" fmla="*/ 2108 w 20000"/>
                  <a:gd name="T9" fmla="*/ 0 h 20000"/>
                  <a:gd name="T10" fmla="*/ 8792 w 20000"/>
                  <a:gd name="T11" fmla="*/ 0 h 20000"/>
                  <a:gd name="T12" fmla="*/ 10386 w 20000"/>
                  <a:gd name="T13" fmla="*/ 1570 h 20000"/>
                  <a:gd name="T14" fmla="*/ 11671 w 20000"/>
                  <a:gd name="T15" fmla="*/ 6278 h 20000"/>
                  <a:gd name="T16" fmla="*/ 16504 w 20000"/>
                  <a:gd name="T17" fmla="*/ 6532 h 20000"/>
                  <a:gd name="T18" fmla="*/ 18098 w 20000"/>
                  <a:gd name="T19" fmla="*/ 10532 h 20000"/>
                  <a:gd name="T20" fmla="*/ 18920 w 20000"/>
                  <a:gd name="T21" fmla="*/ 9924 h 20000"/>
                  <a:gd name="T22" fmla="*/ 19949 w 20000"/>
                  <a:gd name="T23" fmla="*/ 11038 h 20000"/>
                  <a:gd name="T24" fmla="*/ 19434 w 20000"/>
                  <a:gd name="T25" fmla="*/ 13114 h 20000"/>
                  <a:gd name="T26" fmla="*/ 19949 w 20000"/>
                  <a:gd name="T27" fmla="*/ 15190 h 20000"/>
                  <a:gd name="T28" fmla="*/ 19434 w 20000"/>
                  <a:gd name="T29" fmla="*/ 17266 h 20000"/>
                  <a:gd name="T30" fmla="*/ 17584 w 20000"/>
                  <a:gd name="T31" fmla="*/ 18886 h 20000"/>
                  <a:gd name="T32" fmla="*/ 15424 w 20000"/>
                  <a:gd name="T33" fmla="*/ 19949 h 20000"/>
                  <a:gd name="T34" fmla="*/ 13316 w 20000"/>
                  <a:gd name="T35" fmla="*/ 18886 h 20000"/>
                  <a:gd name="T36" fmla="*/ 10900 w 20000"/>
                  <a:gd name="T37" fmla="*/ 18633 h 20000"/>
                  <a:gd name="T38" fmla="*/ 11671 w 20000"/>
                  <a:gd name="T39" fmla="*/ 16506 h 20000"/>
                  <a:gd name="T40" fmla="*/ 12494 w 20000"/>
                  <a:gd name="T41" fmla="*/ 15190 h 20000"/>
                  <a:gd name="T42" fmla="*/ 13059 w 20000"/>
                  <a:gd name="T43" fmla="*/ 13367 h 20000"/>
                  <a:gd name="T44" fmla="*/ 11979 w 20000"/>
                  <a:gd name="T45" fmla="*/ 12608 h 20000"/>
                  <a:gd name="T46" fmla="*/ 9563 w 20000"/>
                  <a:gd name="T47" fmla="*/ 12101 h 20000"/>
                  <a:gd name="T48" fmla="*/ 7455 w 20000"/>
                  <a:gd name="T49" fmla="*/ 11038 h 20000"/>
                  <a:gd name="T50" fmla="*/ 4833 w 20000"/>
                  <a:gd name="T51" fmla="*/ 10532 h 20000"/>
                  <a:gd name="T52" fmla="*/ 2622 w 20000"/>
                  <a:gd name="T53" fmla="*/ 8405 h 20000"/>
                  <a:gd name="T54" fmla="*/ 0 w 20000"/>
                  <a:gd name="T55" fmla="*/ 57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02" name="Freeform 34"/>
              <p:cNvSpPr>
                <a:spLocks/>
              </p:cNvSpPr>
              <p:nvPr/>
            </p:nvSpPr>
            <p:spPr bwMode="auto">
              <a:xfrm>
                <a:off x="2690813" y="4432300"/>
                <a:ext cx="361950" cy="542925"/>
              </a:xfrm>
              <a:custGeom>
                <a:avLst/>
                <a:gdLst>
                  <a:gd name="T0" fmla="*/ 8546 w 20000"/>
                  <a:gd name="T1" fmla="*/ 0 h 20000"/>
                  <a:gd name="T2" fmla="*/ 9107 w 20000"/>
                  <a:gd name="T3" fmla="*/ 234 h 20000"/>
                  <a:gd name="T4" fmla="*/ 10018 w 20000"/>
                  <a:gd name="T5" fmla="*/ 374 h 20000"/>
                  <a:gd name="T6" fmla="*/ 10893 w 20000"/>
                  <a:gd name="T7" fmla="*/ 1193 h 20000"/>
                  <a:gd name="T8" fmla="*/ 12329 w 20000"/>
                  <a:gd name="T9" fmla="*/ 1918 h 20000"/>
                  <a:gd name="T10" fmla="*/ 12890 w 20000"/>
                  <a:gd name="T11" fmla="*/ 2760 h 20000"/>
                  <a:gd name="T12" fmla="*/ 13835 w 20000"/>
                  <a:gd name="T13" fmla="*/ 2760 h 20000"/>
                  <a:gd name="T14" fmla="*/ 14711 w 20000"/>
                  <a:gd name="T15" fmla="*/ 2292 h 20000"/>
                  <a:gd name="T16" fmla="*/ 15972 w 20000"/>
                  <a:gd name="T17" fmla="*/ 2526 h 20000"/>
                  <a:gd name="T18" fmla="*/ 17058 w 20000"/>
                  <a:gd name="T19" fmla="*/ 2901 h 20000"/>
                  <a:gd name="T20" fmla="*/ 16708 w 20000"/>
                  <a:gd name="T21" fmla="*/ 3860 h 20000"/>
                  <a:gd name="T22" fmla="*/ 17408 w 20000"/>
                  <a:gd name="T23" fmla="*/ 4468 h 20000"/>
                  <a:gd name="T24" fmla="*/ 16182 w 20000"/>
                  <a:gd name="T25" fmla="*/ 4468 h 20000"/>
                  <a:gd name="T26" fmla="*/ 13625 w 20000"/>
                  <a:gd name="T27" fmla="*/ 5310 h 20000"/>
                  <a:gd name="T28" fmla="*/ 12890 w 20000"/>
                  <a:gd name="T29" fmla="*/ 6058 h 20000"/>
                  <a:gd name="T30" fmla="*/ 12750 w 20000"/>
                  <a:gd name="T31" fmla="*/ 7018 h 20000"/>
                  <a:gd name="T32" fmla="*/ 11804 w 20000"/>
                  <a:gd name="T33" fmla="*/ 7368 h 20000"/>
                  <a:gd name="T34" fmla="*/ 11804 w 20000"/>
                  <a:gd name="T35" fmla="*/ 8585 h 20000"/>
                  <a:gd name="T36" fmla="*/ 12750 w 20000"/>
                  <a:gd name="T37" fmla="*/ 9544 h 20000"/>
                  <a:gd name="T38" fmla="*/ 13625 w 20000"/>
                  <a:gd name="T39" fmla="*/ 10175 h 20000"/>
                  <a:gd name="T40" fmla="*/ 14711 w 20000"/>
                  <a:gd name="T41" fmla="*/ 10526 h 20000"/>
                  <a:gd name="T42" fmla="*/ 16182 w 20000"/>
                  <a:gd name="T43" fmla="*/ 10526 h 20000"/>
                  <a:gd name="T44" fmla="*/ 17058 w 20000"/>
                  <a:gd name="T45" fmla="*/ 10175 h 20000"/>
                  <a:gd name="T46" fmla="*/ 17058 w 20000"/>
                  <a:gd name="T47" fmla="*/ 11743 h 20000"/>
                  <a:gd name="T48" fmla="*/ 17618 w 20000"/>
                  <a:gd name="T49" fmla="*/ 11743 h 20000"/>
                  <a:gd name="T50" fmla="*/ 18529 w 20000"/>
                  <a:gd name="T51" fmla="*/ 11743 h 20000"/>
                  <a:gd name="T52" fmla="*/ 19965 w 20000"/>
                  <a:gd name="T53" fmla="*/ 13310 h 20000"/>
                  <a:gd name="T54" fmla="*/ 19440 w 20000"/>
                  <a:gd name="T55" fmla="*/ 14620 h 20000"/>
                  <a:gd name="T56" fmla="*/ 19440 w 20000"/>
                  <a:gd name="T57" fmla="*/ 15485 h 20000"/>
                  <a:gd name="T58" fmla="*/ 19054 w 20000"/>
                  <a:gd name="T59" fmla="*/ 16585 h 20000"/>
                  <a:gd name="T60" fmla="*/ 18354 w 20000"/>
                  <a:gd name="T61" fmla="*/ 16444 h 20000"/>
                  <a:gd name="T62" fmla="*/ 18354 w 20000"/>
                  <a:gd name="T63" fmla="*/ 17053 h 20000"/>
                  <a:gd name="T64" fmla="*/ 19440 w 20000"/>
                  <a:gd name="T65" fmla="*/ 17661 h 20000"/>
                  <a:gd name="T66" fmla="*/ 19790 w 20000"/>
                  <a:gd name="T67" fmla="*/ 17661 h 20000"/>
                  <a:gd name="T68" fmla="*/ 19440 w 20000"/>
                  <a:gd name="T69" fmla="*/ 18152 h 20000"/>
                  <a:gd name="T70" fmla="*/ 19054 w 20000"/>
                  <a:gd name="T71" fmla="*/ 18994 h 20000"/>
                  <a:gd name="T72" fmla="*/ 18529 w 20000"/>
                  <a:gd name="T73" fmla="*/ 19602 h 20000"/>
                  <a:gd name="T74" fmla="*/ 17968 w 20000"/>
                  <a:gd name="T75" fmla="*/ 19977 h 20000"/>
                  <a:gd name="T76" fmla="*/ 16532 w 20000"/>
                  <a:gd name="T77" fmla="*/ 19111 h 20000"/>
                  <a:gd name="T78" fmla="*/ 15061 w 20000"/>
                  <a:gd name="T79" fmla="*/ 18386 h 20000"/>
                  <a:gd name="T80" fmla="*/ 12329 w 20000"/>
                  <a:gd name="T81" fmla="*/ 17427 h 20000"/>
                  <a:gd name="T82" fmla="*/ 10368 w 20000"/>
                  <a:gd name="T83" fmla="*/ 16585 h 20000"/>
                  <a:gd name="T84" fmla="*/ 8371 w 20000"/>
                  <a:gd name="T85" fmla="*/ 15135 h 20000"/>
                  <a:gd name="T86" fmla="*/ 7671 w 20000"/>
                  <a:gd name="T87" fmla="*/ 13567 h 20000"/>
                  <a:gd name="T88" fmla="*/ 6550 w 20000"/>
                  <a:gd name="T89" fmla="*/ 12936 h 20000"/>
                  <a:gd name="T90" fmla="*/ 6025 w 20000"/>
                  <a:gd name="T91" fmla="*/ 11743 h 20000"/>
                  <a:gd name="T92" fmla="*/ 4729 w 20000"/>
                  <a:gd name="T93" fmla="*/ 10526 h 20000"/>
                  <a:gd name="T94" fmla="*/ 3818 w 20000"/>
                  <a:gd name="T95" fmla="*/ 9170 h 20000"/>
                  <a:gd name="T96" fmla="*/ 2382 w 20000"/>
                  <a:gd name="T97" fmla="*/ 7626 h 20000"/>
                  <a:gd name="T98" fmla="*/ 0 w 20000"/>
                  <a:gd name="T99" fmla="*/ 6292 h 20000"/>
                  <a:gd name="T100" fmla="*/ 0 w 20000"/>
                  <a:gd name="T101" fmla="*/ 4725 h 20000"/>
                  <a:gd name="T102" fmla="*/ 736 w 20000"/>
                  <a:gd name="T103" fmla="*/ 4094 h 20000"/>
                  <a:gd name="T104" fmla="*/ 1821 w 20000"/>
                  <a:gd name="T105" fmla="*/ 3766 h 20000"/>
                  <a:gd name="T106" fmla="*/ 1471 w 20000"/>
                  <a:gd name="T107" fmla="*/ 4725 h 20000"/>
                  <a:gd name="T108" fmla="*/ 2382 w 20000"/>
                  <a:gd name="T109" fmla="*/ 4819 h 20000"/>
                  <a:gd name="T110" fmla="*/ 3643 w 20000"/>
                  <a:gd name="T111" fmla="*/ 5310 h 20000"/>
                  <a:gd name="T112" fmla="*/ 4168 w 20000"/>
                  <a:gd name="T113" fmla="*/ 4351 h 20000"/>
                  <a:gd name="T114" fmla="*/ 5289 w 20000"/>
                  <a:gd name="T115" fmla="*/ 3392 h 20000"/>
                  <a:gd name="T116" fmla="*/ 7110 w 20000"/>
                  <a:gd name="T117" fmla="*/ 2901 h 20000"/>
                  <a:gd name="T118" fmla="*/ 8546 w 20000"/>
                  <a:gd name="T119" fmla="*/ 1801 h 20000"/>
                  <a:gd name="T120" fmla="*/ 9457 w 20000"/>
                  <a:gd name="T121" fmla="*/ 959 h 20000"/>
                  <a:gd name="T122" fmla="*/ 8546 w 20000"/>
                  <a:gd name="T1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03" name="Freeform 33"/>
              <p:cNvSpPr>
                <a:spLocks/>
              </p:cNvSpPr>
              <p:nvPr/>
            </p:nvSpPr>
            <p:spPr bwMode="auto">
              <a:xfrm>
                <a:off x="3273425" y="4040188"/>
                <a:ext cx="3175" cy="11112"/>
              </a:xfrm>
              <a:custGeom>
                <a:avLst/>
                <a:gdLst>
                  <a:gd name="T0" fmla="*/ 0 w 20000"/>
                  <a:gd name="T1" fmla="*/ 18824 h 20000"/>
                  <a:gd name="T2" fmla="*/ 0 w 20000"/>
                  <a:gd name="T3" fmla="*/ 0 h 20000"/>
                  <a:gd name="T4" fmla="*/ 16667 w 20000"/>
                  <a:gd name="T5" fmla="*/ 0 h 20000"/>
                  <a:gd name="T6" fmla="*/ 16667 w 20000"/>
                  <a:gd name="T7" fmla="*/ 7059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0"/>
                    </a:lnTo>
                    <a:lnTo>
                      <a:pt x="16667" y="0"/>
                    </a:lnTo>
                    <a:lnTo>
                      <a:pt x="16667" y="7059"/>
                    </a:lnTo>
                    <a:lnTo>
                      <a:pt x="0"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04" name="Freeform 32"/>
              <p:cNvSpPr>
                <a:spLocks/>
              </p:cNvSpPr>
              <p:nvPr/>
            </p:nvSpPr>
            <p:spPr bwMode="auto">
              <a:xfrm>
                <a:off x="3344863" y="4267200"/>
                <a:ext cx="122237" cy="122238"/>
              </a:xfrm>
              <a:custGeom>
                <a:avLst/>
                <a:gdLst>
                  <a:gd name="T0" fmla="*/ 5285 w 20000"/>
                  <a:gd name="T1" fmla="*/ 0 h 20000"/>
                  <a:gd name="T2" fmla="*/ 10777 w 20000"/>
                  <a:gd name="T3" fmla="*/ 1563 h 20000"/>
                  <a:gd name="T4" fmla="*/ 15026 w 20000"/>
                  <a:gd name="T5" fmla="*/ 0 h 20000"/>
                  <a:gd name="T6" fmla="*/ 19896 w 20000"/>
                  <a:gd name="T7" fmla="*/ 1563 h 20000"/>
                  <a:gd name="T8" fmla="*/ 17202 w 20000"/>
                  <a:gd name="T9" fmla="*/ 4271 h 20000"/>
                  <a:gd name="T10" fmla="*/ 18238 w 20000"/>
                  <a:gd name="T11" fmla="*/ 10208 h 20000"/>
                  <a:gd name="T12" fmla="*/ 19275 w 20000"/>
                  <a:gd name="T13" fmla="*/ 12917 h 20000"/>
                  <a:gd name="T14" fmla="*/ 16684 w 20000"/>
                  <a:gd name="T15" fmla="*/ 17188 h 20000"/>
                  <a:gd name="T16" fmla="*/ 15026 w 20000"/>
                  <a:gd name="T17" fmla="*/ 15625 h 20000"/>
                  <a:gd name="T18" fmla="*/ 10777 w 20000"/>
                  <a:gd name="T19" fmla="*/ 16667 h 20000"/>
                  <a:gd name="T20" fmla="*/ 9741 w 20000"/>
                  <a:gd name="T21" fmla="*/ 19896 h 20000"/>
                  <a:gd name="T22" fmla="*/ 6943 w 20000"/>
                  <a:gd name="T23" fmla="*/ 19375 h 20000"/>
                  <a:gd name="T24" fmla="*/ 4249 w 20000"/>
                  <a:gd name="T25" fmla="*/ 12292 h 20000"/>
                  <a:gd name="T26" fmla="*/ 0 w 20000"/>
                  <a:gd name="T27" fmla="*/ 9688 h 20000"/>
                  <a:gd name="T28" fmla="*/ 1036 w 20000"/>
                  <a:gd name="T29" fmla="*/ 5938 h 20000"/>
                  <a:gd name="T30" fmla="*/ 4249 w 20000"/>
                  <a:gd name="T31" fmla="*/ 4271 h 20000"/>
                  <a:gd name="T32" fmla="*/ 5285 w 20000"/>
                  <a:gd name="T3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05" name="Freeform 31"/>
              <p:cNvSpPr>
                <a:spLocks/>
              </p:cNvSpPr>
              <p:nvPr/>
            </p:nvSpPr>
            <p:spPr bwMode="auto">
              <a:xfrm>
                <a:off x="3394075" y="5334000"/>
                <a:ext cx="138113" cy="158750"/>
              </a:xfrm>
              <a:custGeom>
                <a:avLst/>
                <a:gdLst>
                  <a:gd name="T0" fmla="*/ 2385 w 20000"/>
                  <a:gd name="T1" fmla="*/ 0 h 20000"/>
                  <a:gd name="T2" fmla="*/ 3761 w 20000"/>
                  <a:gd name="T3" fmla="*/ 0 h 20000"/>
                  <a:gd name="T4" fmla="*/ 8991 w 20000"/>
                  <a:gd name="T5" fmla="*/ 3280 h 20000"/>
                  <a:gd name="T6" fmla="*/ 11284 w 20000"/>
                  <a:gd name="T7" fmla="*/ 3280 h 20000"/>
                  <a:gd name="T8" fmla="*/ 15138 w 20000"/>
                  <a:gd name="T9" fmla="*/ 5840 h 20000"/>
                  <a:gd name="T10" fmla="*/ 19908 w 20000"/>
                  <a:gd name="T11" fmla="*/ 9120 h 20000"/>
                  <a:gd name="T12" fmla="*/ 18899 w 20000"/>
                  <a:gd name="T13" fmla="*/ 11280 h 20000"/>
                  <a:gd name="T14" fmla="*/ 19908 w 20000"/>
                  <a:gd name="T15" fmla="*/ 14080 h 20000"/>
                  <a:gd name="T16" fmla="*/ 17523 w 20000"/>
                  <a:gd name="T17" fmla="*/ 17440 h 20000"/>
                  <a:gd name="T18" fmla="*/ 15138 w 20000"/>
                  <a:gd name="T19" fmla="*/ 19440 h 20000"/>
                  <a:gd name="T20" fmla="*/ 9908 w 20000"/>
                  <a:gd name="T21" fmla="*/ 19920 h 20000"/>
                  <a:gd name="T22" fmla="*/ 6147 w 20000"/>
                  <a:gd name="T23" fmla="*/ 17840 h 20000"/>
                  <a:gd name="T24" fmla="*/ 2844 w 20000"/>
                  <a:gd name="T25" fmla="*/ 17440 h 20000"/>
                  <a:gd name="T26" fmla="*/ 0 w 20000"/>
                  <a:gd name="T27" fmla="*/ 16160 h 20000"/>
                  <a:gd name="T28" fmla="*/ 0 w 20000"/>
                  <a:gd name="T29" fmla="*/ 12480 h 20000"/>
                  <a:gd name="T30" fmla="*/ 0 w 20000"/>
                  <a:gd name="T31" fmla="*/ 12080 h 20000"/>
                  <a:gd name="T32" fmla="*/ 0 w 20000"/>
                  <a:gd name="T33" fmla="*/ 10000 h 20000"/>
                  <a:gd name="T34" fmla="*/ 0 w 20000"/>
                  <a:gd name="T35" fmla="*/ 6720 h 20000"/>
                  <a:gd name="T36" fmla="*/ 367 w 20000"/>
                  <a:gd name="T37" fmla="*/ 3280 h 20000"/>
                  <a:gd name="T38" fmla="*/ 367 w 20000"/>
                  <a:gd name="T39" fmla="*/ 480 h 20000"/>
                  <a:gd name="T40" fmla="*/ 2385 w 20000"/>
                  <a:gd name="T4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06" name="Freeform 30"/>
              <p:cNvSpPr>
                <a:spLocks/>
              </p:cNvSpPr>
              <p:nvPr/>
            </p:nvSpPr>
            <p:spPr bwMode="auto">
              <a:xfrm>
                <a:off x="2924175" y="4086225"/>
                <a:ext cx="379413" cy="328613"/>
              </a:xfrm>
              <a:custGeom>
                <a:avLst/>
                <a:gdLst>
                  <a:gd name="T0" fmla="*/ 2077 w 20000"/>
                  <a:gd name="T1" fmla="*/ 1429 h 20000"/>
                  <a:gd name="T2" fmla="*/ 2077 w 20000"/>
                  <a:gd name="T3" fmla="*/ 3243 h 20000"/>
                  <a:gd name="T4" fmla="*/ 2077 w 20000"/>
                  <a:gd name="T5" fmla="*/ 5598 h 20000"/>
                  <a:gd name="T6" fmla="*/ 3149 w 20000"/>
                  <a:gd name="T7" fmla="*/ 4208 h 20000"/>
                  <a:gd name="T8" fmla="*/ 3484 w 20000"/>
                  <a:gd name="T9" fmla="*/ 2008 h 20000"/>
                  <a:gd name="T10" fmla="*/ 4523 w 20000"/>
                  <a:gd name="T11" fmla="*/ 1004 h 20000"/>
                  <a:gd name="T12" fmla="*/ 5360 w 20000"/>
                  <a:gd name="T13" fmla="*/ 1429 h 20000"/>
                  <a:gd name="T14" fmla="*/ 7136 w 20000"/>
                  <a:gd name="T15" fmla="*/ 2008 h 20000"/>
                  <a:gd name="T16" fmla="*/ 9045 w 20000"/>
                  <a:gd name="T17" fmla="*/ 3012 h 20000"/>
                  <a:gd name="T18" fmla="*/ 10921 w 20000"/>
                  <a:gd name="T19" fmla="*/ 3629 h 20000"/>
                  <a:gd name="T20" fmla="*/ 14070 w 20000"/>
                  <a:gd name="T21" fmla="*/ 3243 h 20000"/>
                  <a:gd name="T22" fmla="*/ 16817 w 20000"/>
                  <a:gd name="T23" fmla="*/ 3012 h 20000"/>
                  <a:gd name="T24" fmla="*/ 16114 w 20000"/>
                  <a:gd name="T25" fmla="*/ 4208 h 20000"/>
                  <a:gd name="T26" fmla="*/ 18392 w 20000"/>
                  <a:gd name="T27" fmla="*/ 5212 h 20000"/>
                  <a:gd name="T28" fmla="*/ 19062 w 20000"/>
                  <a:gd name="T29" fmla="*/ 6409 h 20000"/>
                  <a:gd name="T30" fmla="*/ 18559 w 20000"/>
                  <a:gd name="T31" fmla="*/ 8378 h 20000"/>
                  <a:gd name="T32" fmla="*/ 18023 w 20000"/>
                  <a:gd name="T33" fmla="*/ 9807 h 20000"/>
                  <a:gd name="T34" fmla="*/ 17521 w 20000"/>
                  <a:gd name="T35" fmla="*/ 11390 h 20000"/>
                  <a:gd name="T36" fmla="*/ 17521 w 20000"/>
                  <a:gd name="T37" fmla="*/ 13591 h 20000"/>
                  <a:gd name="T38" fmla="*/ 15276 w 20000"/>
                  <a:gd name="T39" fmla="*/ 14788 h 20000"/>
                  <a:gd name="T40" fmla="*/ 12127 w 20000"/>
                  <a:gd name="T41" fmla="*/ 14208 h 20000"/>
                  <a:gd name="T42" fmla="*/ 13032 w 20000"/>
                  <a:gd name="T43" fmla="*/ 16757 h 20000"/>
                  <a:gd name="T44" fmla="*/ 14573 w 20000"/>
                  <a:gd name="T45" fmla="*/ 17761 h 20000"/>
                  <a:gd name="T46" fmla="*/ 10921 w 20000"/>
                  <a:gd name="T47" fmla="*/ 19768 h 20000"/>
                  <a:gd name="T48" fmla="*/ 9045 w 20000"/>
                  <a:gd name="T49" fmla="*/ 19382 h 20000"/>
                  <a:gd name="T50" fmla="*/ 8174 w 20000"/>
                  <a:gd name="T51" fmla="*/ 16178 h 20000"/>
                  <a:gd name="T52" fmla="*/ 7973 w 20000"/>
                  <a:gd name="T53" fmla="*/ 14208 h 20000"/>
                  <a:gd name="T54" fmla="*/ 8509 w 20000"/>
                  <a:gd name="T55" fmla="*/ 10579 h 20000"/>
                  <a:gd name="T56" fmla="*/ 4523 w 20000"/>
                  <a:gd name="T57" fmla="*/ 9382 h 20000"/>
                  <a:gd name="T58" fmla="*/ 1240 w 20000"/>
                  <a:gd name="T59" fmla="*/ 8378 h 20000"/>
                  <a:gd name="T60" fmla="*/ 369 w 20000"/>
                  <a:gd name="T61" fmla="*/ 5212 h 20000"/>
                  <a:gd name="T62" fmla="*/ 0 w 20000"/>
                  <a:gd name="T63" fmla="*/ 4208 h 20000"/>
                  <a:gd name="T64" fmla="*/ 704 w 20000"/>
                  <a:gd name="T65" fmla="*/ 2625 h 20000"/>
                  <a:gd name="T66" fmla="*/ 1742 w 20000"/>
                  <a:gd name="T67" fmla="*/ 618 h 20000"/>
                  <a:gd name="T68" fmla="*/ 3149 w 20000"/>
                  <a:gd name="T6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07" name="Freeform 29"/>
              <p:cNvSpPr>
                <a:spLocks/>
              </p:cNvSpPr>
              <p:nvPr/>
            </p:nvSpPr>
            <p:spPr bwMode="auto">
              <a:xfrm>
                <a:off x="1638300" y="2738438"/>
                <a:ext cx="1585913" cy="950912"/>
              </a:xfrm>
              <a:custGeom>
                <a:avLst/>
                <a:gdLst>
                  <a:gd name="T0" fmla="*/ 11494 w 20000"/>
                  <a:gd name="T1" fmla="*/ 1176 h 20000"/>
                  <a:gd name="T2" fmla="*/ 11694 w 20000"/>
                  <a:gd name="T3" fmla="*/ 2071 h 20000"/>
                  <a:gd name="T4" fmla="*/ 12070 w 20000"/>
                  <a:gd name="T5" fmla="*/ 2565 h 20000"/>
                  <a:gd name="T6" fmla="*/ 12479 w 20000"/>
                  <a:gd name="T7" fmla="*/ 2979 h 20000"/>
                  <a:gd name="T8" fmla="*/ 11950 w 20000"/>
                  <a:gd name="T9" fmla="*/ 3794 h 20000"/>
                  <a:gd name="T10" fmla="*/ 12815 w 20000"/>
                  <a:gd name="T11" fmla="*/ 3794 h 20000"/>
                  <a:gd name="T12" fmla="*/ 13144 w 20000"/>
                  <a:gd name="T13" fmla="*/ 3527 h 20000"/>
                  <a:gd name="T14" fmla="*/ 13360 w 20000"/>
                  <a:gd name="T15" fmla="*/ 4075 h 20000"/>
                  <a:gd name="T16" fmla="*/ 14145 w 20000"/>
                  <a:gd name="T17" fmla="*/ 4008 h 20000"/>
                  <a:gd name="T18" fmla="*/ 14441 w 20000"/>
                  <a:gd name="T19" fmla="*/ 4703 h 20000"/>
                  <a:gd name="T20" fmla="*/ 13480 w 20000"/>
                  <a:gd name="T21" fmla="*/ 4770 h 20000"/>
                  <a:gd name="T22" fmla="*/ 13024 w 20000"/>
                  <a:gd name="T23" fmla="*/ 6146 h 20000"/>
                  <a:gd name="T24" fmla="*/ 12815 w 20000"/>
                  <a:gd name="T25" fmla="*/ 8016 h 20000"/>
                  <a:gd name="T26" fmla="*/ 13264 w 20000"/>
                  <a:gd name="T27" fmla="*/ 6907 h 20000"/>
                  <a:gd name="T28" fmla="*/ 13769 w 20000"/>
                  <a:gd name="T29" fmla="*/ 5464 h 20000"/>
                  <a:gd name="T30" fmla="*/ 14145 w 20000"/>
                  <a:gd name="T31" fmla="*/ 4916 h 20000"/>
                  <a:gd name="T32" fmla="*/ 14345 w 20000"/>
                  <a:gd name="T33" fmla="*/ 6226 h 20000"/>
                  <a:gd name="T34" fmla="*/ 14642 w 20000"/>
                  <a:gd name="T35" fmla="*/ 6359 h 20000"/>
                  <a:gd name="T36" fmla="*/ 14441 w 20000"/>
                  <a:gd name="T37" fmla="*/ 7615 h 20000"/>
                  <a:gd name="T38" fmla="*/ 15226 w 20000"/>
                  <a:gd name="T39" fmla="*/ 8363 h 20000"/>
                  <a:gd name="T40" fmla="*/ 15843 w 20000"/>
                  <a:gd name="T41" fmla="*/ 7321 h 20000"/>
                  <a:gd name="T42" fmla="*/ 16636 w 20000"/>
                  <a:gd name="T43" fmla="*/ 6987 h 20000"/>
                  <a:gd name="T44" fmla="*/ 18502 w 20000"/>
                  <a:gd name="T45" fmla="*/ 5878 h 20000"/>
                  <a:gd name="T46" fmla="*/ 19584 w 20000"/>
                  <a:gd name="T47" fmla="*/ 4342 h 20000"/>
                  <a:gd name="T48" fmla="*/ 19784 w 20000"/>
                  <a:gd name="T49" fmla="*/ 5464 h 20000"/>
                  <a:gd name="T50" fmla="*/ 19455 w 20000"/>
                  <a:gd name="T51" fmla="*/ 6440 h 20000"/>
                  <a:gd name="T52" fmla="*/ 18502 w 20000"/>
                  <a:gd name="T53" fmla="*/ 8016 h 20000"/>
                  <a:gd name="T54" fmla="*/ 18783 w 20000"/>
                  <a:gd name="T55" fmla="*/ 8577 h 20000"/>
                  <a:gd name="T56" fmla="*/ 17461 w 20000"/>
                  <a:gd name="T57" fmla="*/ 9058 h 20000"/>
                  <a:gd name="T58" fmla="*/ 17253 w 20000"/>
                  <a:gd name="T59" fmla="*/ 9339 h 20000"/>
                  <a:gd name="T60" fmla="*/ 16916 w 20000"/>
                  <a:gd name="T61" fmla="*/ 10514 h 20000"/>
                  <a:gd name="T62" fmla="*/ 16756 w 20000"/>
                  <a:gd name="T63" fmla="*/ 10701 h 20000"/>
                  <a:gd name="T64" fmla="*/ 16388 w 20000"/>
                  <a:gd name="T65" fmla="*/ 10514 h 20000"/>
                  <a:gd name="T66" fmla="*/ 16211 w 20000"/>
                  <a:gd name="T67" fmla="*/ 10915 h 20000"/>
                  <a:gd name="T68" fmla="*/ 16211 w 20000"/>
                  <a:gd name="T69" fmla="*/ 11476 h 20000"/>
                  <a:gd name="T70" fmla="*/ 16388 w 20000"/>
                  <a:gd name="T71" fmla="*/ 12585 h 20000"/>
                  <a:gd name="T72" fmla="*/ 16051 w 20000"/>
                  <a:gd name="T73" fmla="*/ 12585 h 20000"/>
                  <a:gd name="T74" fmla="*/ 15963 w 20000"/>
                  <a:gd name="T75" fmla="*/ 13066 h 20000"/>
                  <a:gd name="T76" fmla="*/ 14970 w 20000"/>
                  <a:gd name="T77" fmla="*/ 14522 h 20000"/>
                  <a:gd name="T78" fmla="*/ 14145 w 20000"/>
                  <a:gd name="T79" fmla="*/ 17088 h 20000"/>
                  <a:gd name="T80" fmla="*/ 14145 w 20000"/>
                  <a:gd name="T81" fmla="*/ 19987 h 20000"/>
                  <a:gd name="T82" fmla="*/ 13560 w 20000"/>
                  <a:gd name="T83" fmla="*/ 18731 h 20000"/>
                  <a:gd name="T84" fmla="*/ 13480 w 20000"/>
                  <a:gd name="T85" fmla="*/ 17635 h 20000"/>
                  <a:gd name="T86" fmla="*/ 12687 w 20000"/>
                  <a:gd name="T87" fmla="*/ 16927 h 20000"/>
                  <a:gd name="T88" fmla="*/ 11742 w 20000"/>
                  <a:gd name="T89" fmla="*/ 16326 h 20000"/>
                  <a:gd name="T90" fmla="*/ 11197 w 20000"/>
                  <a:gd name="T91" fmla="*/ 16727 h 20000"/>
                  <a:gd name="T92" fmla="*/ 10453 w 20000"/>
                  <a:gd name="T93" fmla="*/ 16874 h 20000"/>
                  <a:gd name="T94" fmla="*/ 9083 w 20000"/>
                  <a:gd name="T95" fmla="*/ 17141 h 20000"/>
                  <a:gd name="T96" fmla="*/ 8250 w 20000"/>
                  <a:gd name="T97" fmla="*/ 19078 h 20000"/>
                  <a:gd name="T98" fmla="*/ 7505 w 20000"/>
                  <a:gd name="T99" fmla="*/ 18049 h 20000"/>
                  <a:gd name="T100" fmla="*/ 6712 w 20000"/>
                  <a:gd name="T101" fmla="*/ 16379 h 20000"/>
                  <a:gd name="T102" fmla="*/ 5847 w 20000"/>
                  <a:gd name="T103" fmla="*/ 15832 h 20000"/>
                  <a:gd name="T104" fmla="*/ 4766 w 20000"/>
                  <a:gd name="T105" fmla="*/ 15150 h 20000"/>
                  <a:gd name="T106" fmla="*/ 2491 w 20000"/>
                  <a:gd name="T107" fmla="*/ 13975 h 20000"/>
                  <a:gd name="T108" fmla="*/ 1370 w 20000"/>
                  <a:gd name="T109" fmla="*/ 12933 h 20000"/>
                  <a:gd name="T110" fmla="*/ 705 w 20000"/>
                  <a:gd name="T111" fmla="*/ 11824 h 20000"/>
                  <a:gd name="T112" fmla="*/ 328 w 20000"/>
                  <a:gd name="T113" fmla="*/ 10367 h 20000"/>
                  <a:gd name="T114" fmla="*/ 408 w 20000"/>
                  <a:gd name="T115" fmla="*/ 9472 h 20000"/>
                  <a:gd name="T116" fmla="*/ 80 w 20000"/>
                  <a:gd name="T117" fmla="*/ 8016 h 20000"/>
                  <a:gd name="T118" fmla="*/ 288 w 20000"/>
                  <a:gd name="T119" fmla="*/ 5464 h 20000"/>
                  <a:gd name="T120" fmla="*/ 1081 w 20000"/>
                  <a:gd name="T121" fmla="*/ 2004 h 20000"/>
                  <a:gd name="T122" fmla="*/ 1618 w 20000"/>
                  <a:gd name="T123" fmla="*/ 1309 h 20000"/>
                  <a:gd name="T124" fmla="*/ 1898 w 20000"/>
                  <a:gd name="T125" fmla="*/ 41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08" name="Freeform 28"/>
              <p:cNvSpPr>
                <a:spLocks/>
              </p:cNvSpPr>
              <p:nvPr/>
            </p:nvSpPr>
            <p:spPr bwMode="auto">
              <a:xfrm>
                <a:off x="892175" y="1371600"/>
                <a:ext cx="993775" cy="1065213"/>
              </a:xfrm>
              <a:custGeom>
                <a:avLst/>
                <a:gdLst>
                  <a:gd name="T0" fmla="*/ 14160 w 20000"/>
                  <a:gd name="T1" fmla="*/ 13683 h 20000"/>
                  <a:gd name="T2" fmla="*/ 15553 w 20000"/>
                  <a:gd name="T3" fmla="*/ 14684 h 20000"/>
                  <a:gd name="T4" fmla="*/ 16358 w 20000"/>
                  <a:gd name="T5" fmla="*/ 18451 h 20000"/>
                  <a:gd name="T6" fmla="*/ 15821 w 20000"/>
                  <a:gd name="T7" fmla="*/ 19988 h 20000"/>
                  <a:gd name="T8" fmla="*/ 15821 w 20000"/>
                  <a:gd name="T9" fmla="*/ 18868 h 20000"/>
                  <a:gd name="T10" fmla="*/ 15821 w 20000"/>
                  <a:gd name="T11" fmla="*/ 18379 h 20000"/>
                  <a:gd name="T12" fmla="*/ 15489 w 20000"/>
                  <a:gd name="T13" fmla="*/ 17461 h 20000"/>
                  <a:gd name="T14" fmla="*/ 15489 w 20000"/>
                  <a:gd name="T15" fmla="*/ 16603 h 20000"/>
                  <a:gd name="T16" fmla="*/ 15489 w 20000"/>
                  <a:gd name="T17" fmla="*/ 15292 h 20000"/>
                  <a:gd name="T18" fmla="*/ 14760 w 20000"/>
                  <a:gd name="T19" fmla="*/ 15673 h 20000"/>
                  <a:gd name="T20" fmla="*/ 14109 w 20000"/>
                  <a:gd name="T21" fmla="*/ 15852 h 20000"/>
                  <a:gd name="T22" fmla="*/ 13431 w 20000"/>
                  <a:gd name="T23" fmla="*/ 14553 h 20000"/>
                  <a:gd name="T24" fmla="*/ 13955 w 20000"/>
                  <a:gd name="T25" fmla="*/ 14243 h 20000"/>
                  <a:gd name="T26" fmla="*/ 12907 w 20000"/>
                  <a:gd name="T27" fmla="*/ 14064 h 20000"/>
                  <a:gd name="T28" fmla="*/ 11655 w 20000"/>
                  <a:gd name="T29" fmla="*/ 13564 h 20000"/>
                  <a:gd name="T30" fmla="*/ 11182 w 20000"/>
                  <a:gd name="T31" fmla="*/ 13075 h 20000"/>
                  <a:gd name="T32" fmla="*/ 11131 w 20000"/>
                  <a:gd name="T33" fmla="*/ 12217 h 20000"/>
                  <a:gd name="T34" fmla="*/ 10006 w 20000"/>
                  <a:gd name="T35" fmla="*/ 12217 h 20000"/>
                  <a:gd name="T36" fmla="*/ 8869 w 20000"/>
                  <a:gd name="T37" fmla="*/ 13075 h 20000"/>
                  <a:gd name="T38" fmla="*/ 7348 w 20000"/>
                  <a:gd name="T39" fmla="*/ 13504 h 20000"/>
                  <a:gd name="T40" fmla="*/ 7872 w 20000"/>
                  <a:gd name="T41" fmla="*/ 12765 h 20000"/>
                  <a:gd name="T42" fmla="*/ 9406 w 20000"/>
                  <a:gd name="T43" fmla="*/ 11955 h 20000"/>
                  <a:gd name="T44" fmla="*/ 9278 w 20000"/>
                  <a:gd name="T45" fmla="*/ 11418 h 20000"/>
                  <a:gd name="T46" fmla="*/ 7348 w 20000"/>
                  <a:gd name="T47" fmla="*/ 12467 h 20000"/>
                  <a:gd name="T48" fmla="*/ 5955 w 20000"/>
                  <a:gd name="T49" fmla="*/ 13564 h 20000"/>
                  <a:gd name="T50" fmla="*/ 4575 w 20000"/>
                  <a:gd name="T51" fmla="*/ 14875 h 20000"/>
                  <a:gd name="T52" fmla="*/ 1917 w 20000"/>
                  <a:gd name="T53" fmla="*/ 16460 h 20000"/>
                  <a:gd name="T54" fmla="*/ 204 w 20000"/>
                  <a:gd name="T55" fmla="*/ 16841 h 20000"/>
                  <a:gd name="T56" fmla="*/ 0 w 20000"/>
                  <a:gd name="T57" fmla="*/ 16651 h 20000"/>
                  <a:gd name="T58" fmla="*/ 728 w 20000"/>
                  <a:gd name="T59" fmla="*/ 16341 h 20000"/>
                  <a:gd name="T60" fmla="*/ 1073 w 20000"/>
                  <a:gd name="T61" fmla="*/ 16162 h 20000"/>
                  <a:gd name="T62" fmla="*/ 2645 w 20000"/>
                  <a:gd name="T63" fmla="*/ 15173 h 20000"/>
                  <a:gd name="T64" fmla="*/ 3706 w 20000"/>
                  <a:gd name="T65" fmla="*/ 14195 h 20000"/>
                  <a:gd name="T66" fmla="*/ 3847 w 20000"/>
                  <a:gd name="T67" fmla="*/ 13075 h 20000"/>
                  <a:gd name="T68" fmla="*/ 2850 w 20000"/>
                  <a:gd name="T69" fmla="*/ 12956 h 20000"/>
                  <a:gd name="T70" fmla="*/ 2121 w 20000"/>
                  <a:gd name="T71" fmla="*/ 12706 h 20000"/>
                  <a:gd name="T72" fmla="*/ 1994 w 20000"/>
                  <a:gd name="T73" fmla="*/ 11776 h 20000"/>
                  <a:gd name="T74" fmla="*/ 1789 w 20000"/>
                  <a:gd name="T75" fmla="*/ 10489 h 20000"/>
                  <a:gd name="T76" fmla="*/ 2645 w 20000"/>
                  <a:gd name="T77" fmla="*/ 10179 h 20000"/>
                  <a:gd name="T78" fmla="*/ 1649 w 20000"/>
                  <a:gd name="T79" fmla="*/ 9809 h 20000"/>
                  <a:gd name="T80" fmla="*/ 2326 w 20000"/>
                  <a:gd name="T81" fmla="*/ 8880 h 20000"/>
                  <a:gd name="T82" fmla="*/ 3578 w 20000"/>
                  <a:gd name="T83" fmla="*/ 7890 h 20000"/>
                  <a:gd name="T84" fmla="*/ 4971 w 20000"/>
                  <a:gd name="T85" fmla="*/ 7712 h 20000"/>
                  <a:gd name="T86" fmla="*/ 6160 w 20000"/>
                  <a:gd name="T87" fmla="*/ 6722 h 20000"/>
                  <a:gd name="T88" fmla="*/ 5559 w 20000"/>
                  <a:gd name="T89" fmla="*/ 6603 h 20000"/>
                  <a:gd name="T90" fmla="*/ 4051 w 20000"/>
                  <a:gd name="T91" fmla="*/ 5793 h 20000"/>
                  <a:gd name="T92" fmla="*/ 4703 w 20000"/>
                  <a:gd name="T93" fmla="*/ 5304 h 20000"/>
                  <a:gd name="T94" fmla="*/ 4051 w 20000"/>
                  <a:gd name="T95" fmla="*/ 4505 h 20000"/>
                  <a:gd name="T96" fmla="*/ 5431 w 20000"/>
                  <a:gd name="T97" fmla="*/ 4017 h 20000"/>
                  <a:gd name="T98" fmla="*/ 6952 w 20000"/>
                  <a:gd name="T99" fmla="*/ 3695 h 20000"/>
                  <a:gd name="T100" fmla="*/ 7744 w 20000"/>
                  <a:gd name="T101" fmla="*/ 4505 h 20000"/>
                  <a:gd name="T102" fmla="*/ 7553 w 20000"/>
                  <a:gd name="T103" fmla="*/ 4315 h 20000"/>
                  <a:gd name="T104" fmla="*/ 8077 w 20000"/>
                  <a:gd name="T105" fmla="*/ 4374 h 20000"/>
                  <a:gd name="T106" fmla="*/ 8000 w 20000"/>
                  <a:gd name="T107" fmla="*/ 3886 h 20000"/>
                  <a:gd name="T108" fmla="*/ 7348 w 20000"/>
                  <a:gd name="T109" fmla="*/ 1538 h 20000"/>
                  <a:gd name="T110" fmla="*/ 9137 w 20000"/>
                  <a:gd name="T111" fmla="*/ 1287 h 20000"/>
                  <a:gd name="T112" fmla="*/ 12575 w 20000"/>
                  <a:gd name="T113" fmla="*/ 238 h 20000"/>
                  <a:gd name="T114" fmla="*/ 13380 w 20000"/>
                  <a:gd name="T115" fmla="*/ 0 h 20000"/>
                  <a:gd name="T116" fmla="*/ 14505 w 20000"/>
                  <a:gd name="T117" fmla="*/ 608 h 20000"/>
                  <a:gd name="T118" fmla="*/ 15885 w 20000"/>
                  <a:gd name="T119" fmla="*/ 918 h 20000"/>
                  <a:gd name="T120" fmla="*/ 15885 w 20000"/>
                  <a:gd name="T121" fmla="*/ 1538 h 20000"/>
                  <a:gd name="T122" fmla="*/ 17214 w 20000"/>
                  <a:gd name="T123" fmla="*/ 1776 h 20000"/>
                  <a:gd name="T124" fmla="*/ 18134 w 20000"/>
                  <a:gd name="T125" fmla="*/ 25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09" name="Freeform 27"/>
              <p:cNvSpPr>
                <a:spLocks/>
              </p:cNvSpPr>
              <p:nvPr/>
            </p:nvSpPr>
            <p:spPr bwMode="auto">
              <a:xfrm>
                <a:off x="3463925" y="6083300"/>
                <a:ext cx="47625" cy="42863"/>
              </a:xfrm>
              <a:custGeom>
                <a:avLst/>
                <a:gdLst>
                  <a:gd name="T0" fmla="*/ 4324 w 20000"/>
                  <a:gd name="T1" fmla="*/ 19706 h 20000"/>
                  <a:gd name="T2" fmla="*/ 0 w 20000"/>
                  <a:gd name="T3" fmla="*/ 13529 h 20000"/>
                  <a:gd name="T4" fmla="*/ 4324 w 20000"/>
                  <a:gd name="T5" fmla="*/ 5882 h 20000"/>
                  <a:gd name="T6" fmla="*/ 7027 w 20000"/>
                  <a:gd name="T7" fmla="*/ 0 h 20000"/>
                  <a:gd name="T8" fmla="*/ 11081 w 20000"/>
                  <a:gd name="T9" fmla="*/ 0 h 20000"/>
                  <a:gd name="T10" fmla="*/ 15405 w 20000"/>
                  <a:gd name="T11" fmla="*/ 0 h 20000"/>
                  <a:gd name="T12" fmla="*/ 18378 w 20000"/>
                  <a:gd name="T13" fmla="*/ 4706 h 20000"/>
                  <a:gd name="T14" fmla="*/ 19730 w 20000"/>
                  <a:gd name="T15" fmla="*/ 5882 h 20000"/>
                  <a:gd name="T16" fmla="*/ 11081 w 20000"/>
                  <a:gd name="T17" fmla="*/ 12059 h 20000"/>
                  <a:gd name="T18" fmla="*/ 4324 w 20000"/>
                  <a:gd name="T19"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0" name="Freeform 26"/>
              <p:cNvSpPr>
                <a:spLocks/>
              </p:cNvSpPr>
              <p:nvPr/>
            </p:nvSpPr>
            <p:spPr bwMode="auto">
              <a:xfrm>
                <a:off x="3430588" y="6086475"/>
                <a:ext cx="36512" cy="34925"/>
              </a:xfrm>
              <a:custGeom>
                <a:avLst/>
                <a:gdLst>
                  <a:gd name="T0" fmla="*/ 5517 w 20000"/>
                  <a:gd name="T1" fmla="*/ 19630 h 20000"/>
                  <a:gd name="T2" fmla="*/ 0 w 20000"/>
                  <a:gd name="T3" fmla="*/ 15556 h 20000"/>
                  <a:gd name="T4" fmla="*/ 3448 w 20000"/>
                  <a:gd name="T5" fmla="*/ 0 h 20000"/>
                  <a:gd name="T6" fmla="*/ 19655 w 20000"/>
                  <a:gd name="T7" fmla="*/ 0 h 20000"/>
                  <a:gd name="T8" fmla="*/ 14138 w 20000"/>
                  <a:gd name="T9" fmla="*/ 13704 h 20000"/>
                  <a:gd name="T10" fmla="*/ 5517 w 20000"/>
                  <a:gd name="T11" fmla="*/ 19630 h 20000"/>
                </a:gdLst>
                <a:ahLst/>
                <a:cxnLst>
                  <a:cxn ang="0">
                    <a:pos x="T0" y="T1"/>
                  </a:cxn>
                  <a:cxn ang="0">
                    <a:pos x="T2" y="T3"/>
                  </a:cxn>
                  <a:cxn ang="0">
                    <a:pos x="T4" y="T5"/>
                  </a:cxn>
                  <a:cxn ang="0">
                    <a:pos x="T6" y="T7"/>
                  </a:cxn>
                  <a:cxn ang="0">
                    <a:pos x="T8" y="T9"/>
                  </a:cxn>
                  <a:cxn ang="0">
                    <a:pos x="T10" y="T11"/>
                  </a:cxn>
                </a:cxnLst>
                <a:rect l="0" t="0" r="r" b="b"/>
                <a:pathLst>
                  <a:path w="20000" h="20000">
                    <a:moveTo>
                      <a:pt x="5517" y="19630"/>
                    </a:moveTo>
                    <a:lnTo>
                      <a:pt x="0" y="15556"/>
                    </a:lnTo>
                    <a:lnTo>
                      <a:pt x="3448" y="0"/>
                    </a:lnTo>
                    <a:lnTo>
                      <a:pt x="19655" y="0"/>
                    </a:lnTo>
                    <a:lnTo>
                      <a:pt x="14138" y="13704"/>
                    </a:lnTo>
                    <a:lnTo>
                      <a:pt x="5517" y="196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1" name="Freeform 25"/>
              <p:cNvSpPr>
                <a:spLocks/>
              </p:cNvSpPr>
              <p:nvPr/>
            </p:nvSpPr>
            <p:spPr bwMode="auto">
              <a:xfrm>
                <a:off x="3448050" y="4276725"/>
                <a:ext cx="79375" cy="109538"/>
              </a:xfrm>
              <a:custGeom>
                <a:avLst/>
                <a:gdLst>
                  <a:gd name="T0" fmla="*/ 4960 w 20000"/>
                  <a:gd name="T1" fmla="*/ 0 h 20000"/>
                  <a:gd name="T2" fmla="*/ 11680 w 20000"/>
                  <a:gd name="T3" fmla="*/ 1850 h 20000"/>
                  <a:gd name="T4" fmla="*/ 18240 w 20000"/>
                  <a:gd name="T5" fmla="*/ 6012 h 20000"/>
                  <a:gd name="T6" fmla="*/ 19840 w 20000"/>
                  <a:gd name="T7" fmla="*/ 9017 h 20000"/>
                  <a:gd name="T8" fmla="*/ 17440 w 20000"/>
                  <a:gd name="T9" fmla="*/ 13757 h 20000"/>
                  <a:gd name="T10" fmla="*/ 13280 w 20000"/>
                  <a:gd name="T11" fmla="*/ 18613 h 20000"/>
                  <a:gd name="T12" fmla="*/ 4960 w 20000"/>
                  <a:gd name="T13" fmla="*/ 19884 h 20000"/>
                  <a:gd name="T14" fmla="*/ 0 w 20000"/>
                  <a:gd name="T15" fmla="*/ 17457 h 20000"/>
                  <a:gd name="T16" fmla="*/ 4160 w 20000"/>
                  <a:gd name="T17" fmla="*/ 12601 h 20000"/>
                  <a:gd name="T18" fmla="*/ 2560 w 20000"/>
                  <a:gd name="T19" fmla="*/ 9711 h 20000"/>
                  <a:gd name="T20" fmla="*/ 960 w 20000"/>
                  <a:gd name="T21" fmla="*/ 3121 h 20000"/>
                  <a:gd name="T22" fmla="*/ 496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2" name="Freeform 24"/>
              <p:cNvSpPr>
                <a:spLocks/>
              </p:cNvSpPr>
              <p:nvPr/>
            </p:nvSpPr>
            <p:spPr bwMode="auto">
              <a:xfrm>
                <a:off x="3105150" y="3902075"/>
                <a:ext cx="49213" cy="20638"/>
              </a:xfrm>
              <a:custGeom>
                <a:avLst/>
                <a:gdLst>
                  <a:gd name="T0" fmla="*/ 15897 w 20000"/>
                  <a:gd name="T1" fmla="*/ 19375 h 20000"/>
                  <a:gd name="T2" fmla="*/ 0 w 20000"/>
                  <a:gd name="T3" fmla="*/ 13125 h 20000"/>
                  <a:gd name="T4" fmla="*/ 2564 w 20000"/>
                  <a:gd name="T5" fmla="*/ 0 h 20000"/>
                  <a:gd name="T6" fmla="*/ 13077 w 20000"/>
                  <a:gd name="T7" fmla="*/ 3750 h 20000"/>
                  <a:gd name="T8" fmla="*/ 19744 w 20000"/>
                  <a:gd name="T9" fmla="*/ 9375 h 20000"/>
                  <a:gd name="T10" fmla="*/ 15897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5897" y="19375"/>
                    </a:moveTo>
                    <a:lnTo>
                      <a:pt x="0" y="13125"/>
                    </a:lnTo>
                    <a:lnTo>
                      <a:pt x="2564" y="0"/>
                    </a:lnTo>
                    <a:lnTo>
                      <a:pt x="13077" y="3750"/>
                    </a:lnTo>
                    <a:lnTo>
                      <a:pt x="19744" y="9375"/>
                    </a:lnTo>
                    <a:lnTo>
                      <a:pt x="15897"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3" name="Freeform 23"/>
              <p:cNvSpPr>
                <a:spLocks/>
              </p:cNvSpPr>
              <p:nvPr/>
            </p:nvSpPr>
            <p:spPr bwMode="auto">
              <a:xfrm>
                <a:off x="8132763" y="4786313"/>
                <a:ext cx="1122362" cy="1016000"/>
              </a:xfrm>
              <a:custGeom>
                <a:avLst/>
                <a:gdLst>
                  <a:gd name="T0" fmla="*/ 14420 w 20000"/>
                  <a:gd name="T1" fmla="*/ 19150 h 20000"/>
                  <a:gd name="T2" fmla="*/ 13956 w 20000"/>
                  <a:gd name="T3" fmla="*/ 19025 h 20000"/>
                  <a:gd name="T4" fmla="*/ 12779 w 20000"/>
                  <a:gd name="T5" fmla="*/ 19275 h 20000"/>
                  <a:gd name="T6" fmla="*/ 11964 w 20000"/>
                  <a:gd name="T7" fmla="*/ 18638 h 20000"/>
                  <a:gd name="T8" fmla="*/ 11851 w 20000"/>
                  <a:gd name="T9" fmla="*/ 16825 h 20000"/>
                  <a:gd name="T10" fmla="*/ 11545 w 20000"/>
                  <a:gd name="T11" fmla="*/ 16313 h 20000"/>
                  <a:gd name="T12" fmla="*/ 10730 w 20000"/>
                  <a:gd name="T13" fmla="*/ 16563 h 20000"/>
                  <a:gd name="T14" fmla="*/ 11500 w 20000"/>
                  <a:gd name="T15" fmla="*/ 15075 h 20000"/>
                  <a:gd name="T16" fmla="*/ 11081 w 20000"/>
                  <a:gd name="T17" fmla="*/ 15275 h 20000"/>
                  <a:gd name="T18" fmla="*/ 10141 w 20000"/>
                  <a:gd name="T19" fmla="*/ 16238 h 20000"/>
                  <a:gd name="T20" fmla="*/ 9859 w 20000"/>
                  <a:gd name="T21" fmla="*/ 14938 h 20000"/>
                  <a:gd name="T22" fmla="*/ 9677 w 20000"/>
                  <a:gd name="T23" fmla="*/ 14225 h 20000"/>
                  <a:gd name="T24" fmla="*/ 8444 w 20000"/>
                  <a:gd name="T25" fmla="*/ 13525 h 20000"/>
                  <a:gd name="T26" fmla="*/ 5048 w 20000"/>
                  <a:gd name="T27" fmla="*/ 14225 h 20000"/>
                  <a:gd name="T28" fmla="*/ 4097 w 20000"/>
                  <a:gd name="T29" fmla="*/ 15075 h 20000"/>
                  <a:gd name="T30" fmla="*/ 2637 w 20000"/>
                  <a:gd name="T31" fmla="*/ 14938 h 20000"/>
                  <a:gd name="T32" fmla="*/ 1177 w 20000"/>
                  <a:gd name="T33" fmla="*/ 15725 h 20000"/>
                  <a:gd name="T34" fmla="*/ 113 w 20000"/>
                  <a:gd name="T35" fmla="*/ 14688 h 20000"/>
                  <a:gd name="T36" fmla="*/ 770 w 20000"/>
                  <a:gd name="T37" fmla="*/ 13525 h 20000"/>
                  <a:gd name="T38" fmla="*/ 294 w 20000"/>
                  <a:gd name="T39" fmla="*/ 10875 h 20000"/>
                  <a:gd name="T40" fmla="*/ 181 w 20000"/>
                  <a:gd name="T41" fmla="*/ 9775 h 20000"/>
                  <a:gd name="T42" fmla="*/ 294 w 20000"/>
                  <a:gd name="T43" fmla="*/ 9450 h 20000"/>
                  <a:gd name="T44" fmla="*/ 294 w 20000"/>
                  <a:gd name="T45" fmla="*/ 8275 h 20000"/>
                  <a:gd name="T46" fmla="*/ 883 w 20000"/>
                  <a:gd name="T47" fmla="*/ 6613 h 20000"/>
                  <a:gd name="T48" fmla="*/ 1709 w 20000"/>
                  <a:gd name="T49" fmla="*/ 6275 h 20000"/>
                  <a:gd name="T50" fmla="*/ 3407 w 20000"/>
                  <a:gd name="T51" fmla="*/ 5700 h 20000"/>
                  <a:gd name="T52" fmla="*/ 5093 w 20000"/>
                  <a:gd name="T53" fmla="*/ 4338 h 20000"/>
                  <a:gd name="T54" fmla="*/ 5693 w 20000"/>
                  <a:gd name="T55" fmla="*/ 3550 h 20000"/>
                  <a:gd name="T56" fmla="*/ 5863 w 20000"/>
                  <a:gd name="T57" fmla="*/ 3238 h 20000"/>
                  <a:gd name="T58" fmla="*/ 6452 w 20000"/>
                  <a:gd name="T59" fmla="*/ 3363 h 20000"/>
                  <a:gd name="T60" fmla="*/ 6621 w 20000"/>
                  <a:gd name="T61" fmla="*/ 2838 h 20000"/>
                  <a:gd name="T62" fmla="*/ 7040 w 20000"/>
                  <a:gd name="T63" fmla="*/ 2138 h 20000"/>
                  <a:gd name="T64" fmla="*/ 7799 w 20000"/>
                  <a:gd name="T65" fmla="*/ 1688 h 20000"/>
                  <a:gd name="T66" fmla="*/ 8444 w 20000"/>
                  <a:gd name="T67" fmla="*/ 2450 h 20000"/>
                  <a:gd name="T68" fmla="*/ 9032 w 20000"/>
                  <a:gd name="T69" fmla="*/ 2525 h 20000"/>
                  <a:gd name="T70" fmla="*/ 9372 w 20000"/>
                  <a:gd name="T71" fmla="*/ 1613 h 20000"/>
                  <a:gd name="T72" fmla="*/ 9859 w 20000"/>
                  <a:gd name="T73" fmla="*/ 838 h 20000"/>
                  <a:gd name="T74" fmla="*/ 10323 w 20000"/>
                  <a:gd name="T75" fmla="*/ 263 h 20000"/>
                  <a:gd name="T76" fmla="*/ 11319 w 20000"/>
                  <a:gd name="T77" fmla="*/ 638 h 20000"/>
                  <a:gd name="T78" fmla="*/ 12315 w 20000"/>
                  <a:gd name="T79" fmla="*/ 838 h 20000"/>
                  <a:gd name="T80" fmla="*/ 12722 w 20000"/>
                  <a:gd name="T81" fmla="*/ 838 h 20000"/>
                  <a:gd name="T82" fmla="*/ 12541 w 20000"/>
                  <a:gd name="T83" fmla="*/ 1350 h 20000"/>
                  <a:gd name="T84" fmla="*/ 11964 w 20000"/>
                  <a:gd name="T85" fmla="*/ 2525 h 20000"/>
                  <a:gd name="T86" fmla="*/ 13073 w 20000"/>
                  <a:gd name="T87" fmla="*/ 3688 h 20000"/>
                  <a:gd name="T88" fmla="*/ 14488 w 20000"/>
                  <a:gd name="T89" fmla="*/ 4213 h 20000"/>
                  <a:gd name="T90" fmla="*/ 15065 w 20000"/>
                  <a:gd name="T91" fmla="*/ 1488 h 20000"/>
                  <a:gd name="T92" fmla="*/ 15484 w 20000"/>
                  <a:gd name="T93" fmla="*/ 263 h 20000"/>
                  <a:gd name="T94" fmla="*/ 15948 w 20000"/>
                  <a:gd name="T95" fmla="*/ 775 h 20000"/>
                  <a:gd name="T96" fmla="*/ 16129 w 20000"/>
                  <a:gd name="T97" fmla="*/ 1888 h 20000"/>
                  <a:gd name="T98" fmla="*/ 16887 w 20000"/>
                  <a:gd name="T99" fmla="*/ 2650 h 20000"/>
                  <a:gd name="T100" fmla="*/ 17170 w 20000"/>
                  <a:gd name="T101" fmla="*/ 4725 h 20000"/>
                  <a:gd name="T102" fmla="*/ 17816 w 20000"/>
                  <a:gd name="T103" fmla="*/ 5750 h 20000"/>
                  <a:gd name="T104" fmla="*/ 18166 w 20000"/>
                  <a:gd name="T105" fmla="*/ 6413 h 20000"/>
                  <a:gd name="T106" fmla="*/ 18766 w 20000"/>
                  <a:gd name="T107" fmla="*/ 7763 h 20000"/>
                  <a:gd name="T108" fmla="*/ 19162 w 20000"/>
                  <a:gd name="T109" fmla="*/ 8275 h 20000"/>
                  <a:gd name="T110" fmla="*/ 19638 w 20000"/>
                  <a:gd name="T111" fmla="*/ 9250 h 20000"/>
                  <a:gd name="T112" fmla="*/ 19808 w 20000"/>
                  <a:gd name="T113" fmla="*/ 11188 h 20000"/>
                  <a:gd name="T114" fmla="*/ 18879 w 20000"/>
                  <a:gd name="T115" fmla="*/ 14688 h 20000"/>
                  <a:gd name="T116" fmla="*/ 18121 w 20000"/>
                  <a:gd name="T117" fmla="*/ 16038 h 20000"/>
                  <a:gd name="T118" fmla="*/ 16299 w 20000"/>
                  <a:gd name="T119" fmla="*/ 19025 h 20000"/>
                  <a:gd name="T120" fmla="*/ 14714 w 20000"/>
                  <a:gd name="T121" fmla="*/ 199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4" name="Freeform 22"/>
              <p:cNvSpPr>
                <a:spLocks/>
              </p:cNvSpPr>
              <p:nvPr/>
            </p:nvSpPr>
            <p:spPr bwMode="auto">
              <a:xfrm>
                <a:off x="9409113" y="5929313"/>
                <a:ext cx="244475" cy="285750"/>
              </a:xfrm>
              <a:custGeom>
                <a:avLst/>
                <a:gdLst>
                  <a:gd name="T0" fmla="*/ 4000 w 20000"/>
                  <a:gd name="T1" fmla="*/ 19512 h 20000"/>
                  <a:gd name="T2" fmla="*/ 2961 w 20000"/>
                  <a:gd name="T3" fmla="*/ 18581 h 20000"/>
                  <a:gd name="T4" fmla="*/ 1870 w 20000"/>
                  <a:gd name="T5" fmla="*/ 17694 h 20000"/>
                  <a:gd name="T6" fmla="*/ 0 w 20000"/>
                  <a:gd name="T7" fmla="*/ 17428 h 20000"/>
                  <a:gd name="T8" fmla="*/ 0 w 20000"/>
                  <a:gd name="T9" fmla="*/ 16541 h 20000"/>
                  <a:gd name="T10" fmla="*/ 831 w 20000"/>
                  <a:gd name="T11" fmla="*/ 16275 h 20000"/>
                  <a:gd name="T12" fmla="*/ 1351 w 20000"/>
                  <a:gd name="T13" fmla="*/ 14723 h 20000"/>
                  <a:gd name="T14" fmla="*/ 1870 w 20000"/>
                  <a:gd name="T15" fmla="*/ 14457 h 20000"/>
                  <a:gd name="T16" fmla="*/ 2130 w 20000"/>
                  <a:gd name="T17" fmla="*/ 14013 h 20000"/>
                  <a:gd name="T18" fmla="*/ 2961 w 20000"/>
                  <a:gd name="T19" fmla="*/ 13792 h 20000"/>
                  <a:gd name="T20" fmla="*/ 4312 w 20000"/>
                  <a:gd name="T21" fmla="*/ 12860 h 20000"/>
                  <a:gd name="T22" fmla="*/ 5091 w 20000"/>
                  <a:gd name="T23" fmla="*/ 12195 h 20000"/>
                  <a:gd name="T24" fmla="*/ 5610 w 20000"/>
                  <a:gd name="T25" fmla="*/ 11486 h 20000"/>
                  <a:gd name="T26" fmla="*/ 7792 w 20000"/>
                  <a:gd name="T27" fmla="*/ 10820 h 20000"/>
                  <a:gd name="T28" fmla="*/ 11844 w 20000"/>
                  <a:gd name="T29" fmla="*/ 8514 h 20000"/>
                  <a:gd name="T30" fmla="*/ 15377 w 20000"/>
                  <a:gd name="T31" fmla="*/ 4834 h 20000"/>
                  <a:gd name="T32" fmla="*/ 16104 w 20000"/>
                  <a:gd name="T33" fmla="*/ 3725 h 20000"/>
                  <a:gd name="T34" fmla="*/ 17506 w 20000"/>
                  <a:gd name="T35" fmla="*/ 1197 h 20000"/>
                  <a:gd name="T36" fmla="*/ 18857 w 20000"/>
                  <a:gd name="T37" fmla="*/ 266 h 20000"/>
                  <a:gd name="T38" fmla="*/ 18857 w 20000"/>
                  <a:gd name="T39" fmla="*/ 1375 h 20000"/>
                  <a:gd name="T40" fmla="*/ 18857 w 20000"/>
                  <a:gd name="T41" fmla="*/ 3016 h 20000"/>
                  <a:gd name="T42" fmla="*/ 19636 w 20000"/>
                  <a:gd name="T43" fmla="*/ 2084 h 20000"/>
                  <a:gd name="T44" fmla="*/ 19948 w 20000"/>
                  <a:gd name="T45" fmla="*/ 3016 h 20000"/>
                  <a:gd name="T46" fmla="*/ 19636 w 20000"/>
                  <a:gd name="T47" fmla="*/ 4390 h 20000"/>
                  <a:gd name="T48" fmla="*/ 18338 w 20000"/>
                  <a:gd name="T49" fmla="*/ 6918 h 20000"/>
                  <a:gd name="T50" fmla="*/ 16416 w 20000"/>
                  <a:gd name="T51" fmla="*/ 9180 h 20000"/>
                  <a:gd name="T52" fmla="*/ 16416 w 20000"/>
                  <a:gd name="T53" fmla="*/ 10998 h 20000"/>
                  <a:gd name="T54" fmla="*/ 15377 w 20000"/>
                  <a:gd name="T55" fmla="*/ 10998 h 20000"/>
                  <a:gd name="T56" fmla="*/ 14805 w 20000"/>
                  <a:gd name="T57" fmla="*/ 10998 h 20000"/>
                  <a:gd name="T58" fmla="*/ 12104 w 20000"/>
                  <a:gd name="T59" fmla="*/ 12860 h 20000"/>
                  <a:gd name="T60" fmla="*/ 10805 w 20000"/>
                  <a:gd name="T61" fmla="*/ 15166 h 20000"/>
                  <a:gd name="T62" fmla="*/ 9143 w 20000"/>
                  <a:gd name="T63" fmla="*/ 16984 h 20000"/>
                  <a:gd name="T64" fmla="*/ 9143 w 20000"/>
                  <a:gd name="T65" fmla="*/ 17428 h 20000"/>
                  <a:gd name="T66" fmla="*/ 7013 w 20000"/>
                  <a:gd name="T67" fmla="*/ 18803 h 20000"/>
                  <a:gd name="T68" fmla="*/ 4312 w 20000"/>
                  <a:gd name="T6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5" name="Freeform 21"/>
              <p:cNvSpPr>
                <a:spLocks/>
              </p:cNvSpPr>
              <p:nvPr/>
            </p:nvSpPr>
            <p:spPr bwMode="auto">
              <a:xfrm>
                <a:off x="9658350" y="5662613"/>
                <a:ext cx="158750" cy="330200"/>
              </a:xfrm>
              <a:custGeom>
                <a:avLst/>
                <a:gdLst>
                  <a:gd name="T0" fmla="*/ 800 w 20000"/>
                  <a:gd name="T1" fmla="*/ 19961 h 20000"/>
                  <a:gd name="T2" fmla="*/ 800 w 20000"/>
                  <a:gd name="T3" fmla="*/ 18921 h 20000"/>
                  <a:gd name="T4" fmla="*/ 0 w 20000"/>
                  <a:gd name="T5" fmla="*/ 19345 h 20000"/>
                  <a:gd name="T6" fmla="*/ 0 w 20000"/>
                  <a:gd name="T7" fmla="*/ 18767 h 20000"/>
                  <a:gd name="T8" fmla="*/ 800 w 20000"/>
                  <a:gd name="T9" fmla="*/ 17958 h 20000"/>
                  <a:gd name="T10" fmla="*/ 2080 w 20000"/>
                  <a:gd name="T11" fmla="*/ 16339 h 20000"/>
                  <a:gd name="T12" fmla="*/ 2080 w 20000"/>
                  <a:gd name="T13" fmla="*/ 15145 h 20000"/>
                  <a:gd name="T14" fmla="*/ 1280 w 20000"/>
                  <a:gd name="T15" fmla="*/ 14566 h 20000"/>
                  <a:gd name="T16" fmla="*/ 800 w 20000"/>
                  <a:gd name="T17" fmla="*/ 13796 h 20000"/>
                  <a:gd name="T18" fmla="*/ 0 w 20000"/>
                  <a:gd name="T19" fmla="*/ 13179 h 20000"/>
                  <a:gd name="T20" fmla="*/ 800 w 20000"/>
                  <a:gd name="T21" fmla="*/ 12563 h 20000"/>
                  <a:gd name="T22" fmla="*/ 2080 w 20000"/>
                  <a:gd name="T23" fmla="*/ 12177 h 20000"/>
                  <a:gd name="T24" fmla="*/ 3280 w 20000"/>
                  <a:gd name="T25" fmla="*/ 10019 h 20000"/>
                  <a:gd name="T26" fmla="*/ 4080 w 20000"/>
                  <a:gd name="T27" fmla="*/ 10405 h 20000"/>
                  <a:gd name="T28" fmla="*/ 4080 w 20000"/>
                  <a:gd name="T29" fmla="*/ 8979 h 20000"/>
                  <a:gd name="T30" fmla="*/ 4080 w 20000"/>
                  <a:gd name="T31" fmla="*/ 7399 h 20000"/>
                  <a:gd name="T32" fmla="*/ 4560 w 20000"/>
                  <a:gd name="T33" fmla="*/ 7399 h 20000"/>
                  <a:gd name="T34" fmla="*/ 5360 w 20000"/>
                  <a:gd name="T35" fmla="*/ 6782 h 20000"/>
                  <a:gd name="T36" fmla="*/ 4080 w 20000"/>
                  <a:gd name="T37" fmla="*/ 6782 h 20000"/>
                  <a:gd name="T38" fmla="*/ 4080 w 20000"/>
                  <a:gd name="T39" fmla="*/ 5780 h 20000"/>
                  <a:gd name="T40" fmla="*/ 4080 w 20000"/>
                  <a:gd name="T41" fmla="*/ 5395 h 20000"/>
                  <a:gd name="T42" fmla="*/ 4560 w 20000"/>
                  <a:gd name="T43" fmla="*/ 5780 h 20000"/>
                  <a:gd name="T44" fmla="*/ 4560 w 20000"/>
                  <a:gd name="T45" fmla="*/ 5395 h 20000"/>
                  <a:gd name="T46" fmla="*/ 4560 w 20000"/>
                  <a:gd name="T47" fmla="*/ 4817 h 20000"/>
                  <a:gd name="T48" fmla="*/ 4080 w 20000"/>
                  <a:gd name="T49" fmla="*/ 4817 h 20000"/>
                  <a:gd name="T50" fmla="*/ 3280 w 20000"/>
                  <a:gd name="T51" fmla="*/ 5202 h 20000"/>
                  <a:gd name="T52" fmla="*/ 2480 w 20000"/>
                  <a:gd name="T53" fmla="*/ 1618 h 20000"/>
                  <a:gd name="T54" fmla="*/ 2080 w 20000"/>
                  <a:gd name="T55" fmla="*/ 0 h 20000"/>
                  <a:gd name="T56" fmla="*/ 2480 w 20000"/>
                  <a:gd name="T57" fmla="*/ 0 h 20000"/>
                  <a:gd name="T58" fmla="*/ 2480 w 20000"/>
                  <a:gd name="T59" fmla="*/ 424 h 20000"/>
                  <a:gd name="T60" fmla="*/ 2480 w 20000"/>
                  <a:gd name="T61" fmla="*/ 1040 h 20000"/>
                  <a:gd name="T62" fmla="*/ 3280 w 20000"/>
                  <a:gd name="T63" fmla="*/ 1195 h 20000"/>
                  <a:gd name="T64" fmla="*/ 4560 w 20000"/>
                  <a:gd name="T65" fmla="*/ 1618 h 20000"/>
                  <a:gd name="T66" fmla="*/ 5360 w 20000"/>
                  <a:gd name="T67" fmla="*/ 2235 h 20000"/>
                  <a:gd name="T68" fmla="*/ 6160 w 20000"/>
                  <a:gd name="T69" fmla="*/ 2235 h 20000"/>
                  <a:gd name="T70" fmla="*/ 6160 w 20000"/>
                  <a:gd name="T71" fmla="*/ 3622 h 20000"/>
                  <a:gd name="T72" fmla="*/ 5360 w 20000"/>
                  <a:gd name="T73" fmla="*/ 3815 h 20000"/>
                  <a:gd name="T74" fmla="*/ 6160 w 20000"/>
                  <a:gd name="T75" fmla="*/ 4586 h 20000"/>
                  <a:gd name="T76" fmla="*/ 6160 w 20000"/>
                  <a:gd name="T77" fmla="*/ 5395 h 20000"/>
                  <a:gd name="T78" fmla="*/ 6640 w 20000"/>
                  <a:gd name="T79" fmla="*/ 6397 h 20000"/>
                  <a:gd name="T80" fmla="*/ 7440 w 20000"/>
                  <a:gd name="T81" fmla="*/ 7399 h 20000"/>
                  <a:gd name="T82" fmla="*/ 8640 w 20000"/>
                  <a:gd name="T83" fmla="*/ 7399 h 20000"/>
                  <a:gd name="T84" fmla="*/ 9920 w 20000"/>
                  <a:gd name="T85" fmla="*/ 6166 h 20000"/>
                  <a:gd name="T86" fmla="*/ 9920 w 20000"/>
                  <a:gd name="T87" fmla="*/ 5780 h 20000"/>
                  <a:gd name="T88" fmla="*/ 9920 w 20000"/>
                  <a:gd name="T89" fmla="*/ 5202 h 20000"/>
                  <a:gd name="T90" fmla="*/ 12080 w 20000"/>
                  <a:gd name="T91" fmla="*/ 5202 h 20000"/>
                  <a:gd name="T92" fmla="*/ 12080 w 20000"/>
                  <a:gd name="T93" fmla="*/ 6166 h 20000"/>
                  <a:gd name="T94" fmla="*/ 14080 w 20000"/>
                  <a:gd name="T95" fmla="*/ 7206 h 20000"/>
                  <a:gd name="T96" fmla="*/ 16160 w 20000"/>
                  <a:gd name="T97" fmla="*/ 7206 h 20000"/>
                  <a:gd name="T98" fmla="*/ 18240 w 20000"/>
                  <a:gd name="T99" fmla="*/ 6166 h 20000"/>
                  <a:gd name="T100" fmla="*/ 19920 w 20000"/>
                  <a:gd name="T101" fmla="*/ 6166 h 20000"/>
                  <a:gd name="T102" fmla="*/ 19920 w 20000"/>
                  <a:gd name="T103" fmla="*/ 7206 h 20000"/>
                  <a:gd name="T104" fmla="*/ 18240 w 20000"/>
                  <a:gd name="T105" fmla="*/ 7977 h 20000"/>
                  <a:gd name="T106" fmla="*/ 12080 w 20000"/>
                  <a:gd name="T107" fmla="*/ 13796 h 20000"/>
                  <a:gd name="T108" fmla="*/ 7840 w 20000"/>
                  <a:gd name="T109" fmla="*/ 15761 h 20000"/>
                  <a:gd name="T110" fmla="*/ 5360 w 20000"/>
                  <a:gd name="T111" fmla="*/ 17148 h 20000"/>
                  <a:gd name="T112" fmla="*/ 3280 w 20000"/>
                  <a:gd name="T113" fmla="*/ 18382 h 20000"/>
                  <a:gd name="T114" fmla="*/ 800 w 20000"/>
                  <a:gd name="T115" fmla="*/ 1996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6" name="Freeform 20"/>
              <p:cNvSpPr>
                <a:spLocks/>
              </p:cNvSpPr>
              <p:nvPr/>
            </p:nvSpPr>
            <p:spPr bwMode="auto">
              <a:xfrm>
                <a:off x="8974138" y="4549775"/>
                <a:ext cx="269875" cy="236538"/>
              </a:xfrm>
              <a:custGeom>
                <a:avLst/>
                <a:gdLst>
                  <a:gd name="T0" fmla="*/ 0 w 20000"/>
                  <a:gd name="T1" fmla="*/ 16086 h 20000"/>
                  <a:gd name="T2" fmla="*/ 282 w 20000"/>
                  <a:gd name="T3" fmla="*/ 0 h 20000"/>
                  <a:gd name="T4" fmla="*/ 2207 w 20000"/>
                  <a:gd name="T5" fmla="*/ 858 h 20000"/>
                  <a:gd name="T6" fmla="*/ 5117 w 20000"/>
                  <a:gd name="T7" fmla="*/ 1662 h 20000"/>
                  <a:gd name="T8" fmla="*/ 6620 w 20000"/>
                  <a:gd name="T9" fmla="*/ 2520 h 20000"/>
                  <a:gd name="T10" fmla="*/ 7089 w 20000"/>
                  <a:gd name="T11" fmla="*/ 2520 h 20000"/>
                  <a:gd name="T12" fmla="*/ 8545 w 20000"/>
                  <a:gd name="T13" fmla="*/ 3861 h 20000"/>
                  <a:gd name="T14" fmla="*/ 9249 w 20000"/>
                  <a:gd name="T15" fmla="*/ 3861 h 20000"/>
                  <a:gd name="T16" fmla="*/ 10282 w 20000"/>
                  <a:gd name="T17" fmla="*/ 4718 h 20000"/>
                  <a:gd name="T18" fmla="*/ 10282 w 20000"/>
                  <a:gd name="T19" fmla="*/ 6649 h 20000"/>
                  <a:gd name="T20" fmla="*/ 13662 w 20000"/>
                  <a:gd name="T21" fmla="*/ 7989 h 20000"/>
                  <a:gd name="T22" fmla="*/ 14413 w 20000"/>
                  <a:gd name="T23" fmla="*/ 9651 h 20000"/>
                  <a:gd name="T24" fmla="*/ 12394 w 20000"/>
                  <a:gd name="T25" fmla="*/ 10295 h 20000"/>
                  <a:gd name="T26" fmla="*/ 13146 w 20000"/>
                  <a:gd name="T27" fmla="*/ 11903 h 20000"/>
                  <a:gd name="T28" fmla="*/ 14883 w 20000"/>
                  <a:gd name="T29" fmla="*/ 13298 h 20000"/>
                  <a:gd name="T30" fmla="*/ 15352 w 20000"/>
                  <a:gd name="T31" fmla="*/ 13834 h 20000"/>
                  <a:gd name="T32" fmla="*/ 15587 w 20000"/>
                  <a:gd name="T33" fmla="*/ 14692 h 20000"/>
                  <a:gd name="T34" fmla="*/ 15587 w 20000"/>
                  <a:gd name="T35" fmla="*/ 16086 h 20000"/>
                  <a:gd name="T36" fmla="*/ 17277 w 20000"/>
                  <a:gd name="T37" fmla="*/ 16086 h 20000"/>
                  <a:gd name="T38" fmla="*/ 17559 w 20000"/>
                  <a:gd name="T39" fmla="*/ 16354 h 20000"/>
                  <a:gd name="T40" fmla="*/ 17277 w 20000"/>
                  <a:gd name="T41" fmla="*/ 16890 h 20000"/>
                  <a:gd name="T42" fmla="*/ 18732 w 20000"/>
                  <a:gd name="T43" fmla="*/ 17426 h 20000"/>
                  <a:gd name="T44" fmla="*/ 18263 w 20000"/>
                  <a:gd name="T45" fmla="*/ 18284 h 20000"/>
                  <a:gd name="T46" fmla="*/ 19202 w 20000"/>
                  <a:gd name="T47" fmla="*/ 18820 h 20000"/>
                  <a:gd name="T48" fmla="*/ 19953 w 20000"/>
                  <a:gd name="T49" fmla="*/ 19088 h 20000"/>
                  <a:gd name="T50" fmla="*/ 19202 w 20000"/>
                  <a:gd name="T51" fmla="*/ 19625 h 20000"/>
                  <a:gd name="T52" fmla="*/ 19953 w 20000"/>
                  <a:gd name="T53" fmla="*/ 19625 h 20000"/>
                  <a:gd name="T54" fmla="*/ 19953 w 20000"/>
                  <a:gd name="T55" fmla="*/ 19946 h 20000"/>
                  <a:gd name="T56" fmla="*/ 18732 w 20000"/>
                  <a:gd name="T57" fmla="*/ 19946 h 20000"/>
                  <a:gd name="T58" fmla="*/ 18732 w 20000"/>
                  <a:gd name="T59" fmla="*/ 19625 h 20000"/>
                  <a:gd name="T60" fmla="*/ 15352 w 20000"/>
                  <a:gd name="T61" fmla="*/ 18820 h 20000"/>
                  <a:gd name="T62" fmla="*/ 14413 w 20000"/>
                  <a:gd name="T63" fmla="*/ 18820 h 20000"/>
                  <a:gd name="T64" fmla="*/ 12394 w 20000"/>
                  <a:gd name="T65" fmla="*/ 16890 h 20000"/>
                  <a:gd name="T66" fmla="*/ 12207 w 20000"/>
                  <a:gd name="T67" fmla="*/ 16086 h 20000"/>
                  <a:gd name="T68" fmla="*/ 11690 w 20000"/>
                  <a:gd name="T69" fmla="*/ 16086 h 20000"/>
                  <a:gd name="T70" fmla="*/ 11221 w 20000"/>
                  <a:gd name="T71" fmla="*/ 15228 h 20000"/>
                  <a:gd name="T72" fmla="*/ 10282 w 20000"/>
                  <a:gd name="T73" fmla="*/ 13029 h 20000"/>
                  <a:gd name="T74" fmla="*/ 9718 w 20000"/>
                  <a:gd name="T75" fmla="*/ 13029 h 20000"/>
                  <a:gd name="T76" fmla="*/ 9249 w 20000"/>
                  <a:gd name="T77" fmla="*/ 13029 h 20000"/>
                  <a:gd name="T78" fmla="*/ 8075 w 20000"/>
                  <a:gd name="T79" fmla="*/ 13029 h 20000"/>
                  <a:gd name="T80" fmla="*/ 7793 w 20000"/>
                  <a:gd name="T81" fmla="*/ 11903 h 20000"/>
                  <a:gd name="T82" fmla="*/ 7324 w 20000"/>
                  <a:gd name="T83" fmla="*/ 11903 h 20000"/>
                  <a:gd name="T84" fmla="*/ 7089 w 20000"/>
                  <a:gd name="T85" fmla="*/ 12493 h 20000"/>
                  <a:gd name="T86" fmla="*/ 6620 w 20000"/>
                  <a:gd name="T87" fmla="*/ 12493 h 20000"/>
                  <a:gd name="T88" fmla="*/ 5869 w 20000"/>
                  <a:gd name="T89" fmla="*/ 11903 h 20000"/>
                  <a:gd name="T90" fmla="*/ 6103 w 20000"/>
                  <a:gd name="T91" fmla="*/ 13298 h 20000"/>
                  <a:gd name="T92" fmla="*/ 5399 w 20000"/>
                  <a:gd name="T93" fmla="*/ 13298 h 20000"/>
                  <a:gd name="T94" fmla="*/ 5399 w 20000"/>
                  <a:gd name="T95" fmla="*/ 13834 h 20000"/>
                  <a:gd name="T96" fmla="*/ 3474 w 20000"/>
                  <a:gd name="T97" fmla="*/ 13834 h 20000"/>
                  <a:gd name="T98" fmla="*/ 4131 w 20000"/>
                  <a:gd name="T99" fmla="*/ 14155 h 20000"/>
                  <a:gd name="T100" fmla="*/ 5117 w 20000"/>
                  <a:gd name="T101" fmla="*/ 15496 h 20000"/>
                  <a:gd name="T102" fmla="*/ 3474 w 20000"/>
                  <a:gd name="T103" fmla="*/ 16354 h 20000"/>
                  <a:gd name="T104" fmla="*/ 0 w 20000"/>
                  <a:gd name="T105" fmla="*/ 1608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7" name="Freeform 19"/>
              <p:cNvSpPr>
                <a:spLocks/>
              </p:cNvSpPr>
              <p:nvPr/>
            </p:nvSpPr>
            <p:spPr bwMode="auto">
              <a:xfrm>
                <a:off x="9185275" y="4592638"/>
                <a:ext cx="119063" cy="63500"/>
              </a:xfrm>
              <a:custGeom>
                <a:avLst/>
                <a:gdLst>
                  <a:gd name="T0" fmla="*/ 9840 w 20000"/>
                  <a:gd name="T1" fmla="*/ 19798 h 20000"/>
                  <a:gd name="T2" fmla="*/ 6096 w 20000"/>
                  <a:gd name="T3" fmla="*/ 19798 h 20000"/>
                  <a:gd name="T4" fmla="*/ 5455 w 20000"/>
                  <a:gd name="T5" fmla="*/ 17778 h 20000"/>
                  <a:gd name="T6" fmla="*/ 3850 w 20000"/>
                  <a:gd name="T7" fmla="*/ 17778 h 20000"/>
                  <a:gd name="T8" fmla="*/ 1711 w 20000"/>
                  <a:gd name="T9" fmla="*/ 16566 h 20000"/>
                  <a:gd name="T10" fmla="*/ 0 w 20000"/>
                  <a:gd name="T11" fmla="*/ 14545 h 20000"/>
                  <a:gd name="T12" fmla="*/ 0 w 20000"/>
                  <a:gd name="T13" fmla="*/ 11515 h 20000"/>
                  <a:gd name="T14" fmla="*/ 1070 w 20000"/>
                  <a:gd name="T15" fmla="*/ 12525 h 20000"/>
                  <a:gd name="T16" fmla="*/ 2781 w 20000"/>
                  <a:gd name="T17" fmla="*/ 11515 h 20000"/>
                  <a:gd name="T18" fmla="*/ 4385 w 20000"/>
                  <a:gd name="T19" fmla="*/ 12525 h 20000"/>
                  <a:gd name="T20" fmla="*/ 7166 w 20000"/>
                  <a:gd name="T21" fmla="*/ 11515 h 20000"/>
                  <a:gd name="T22" fmla="*/ 8235 w 20000"/>
                  <a:gd name="T23" fmla="*/ 8283 h 20000"/>
                  <a:gd name="T24" fmla="*/ 8770 w 20000"/>
                  <a:gd name="T25" fmla="*/ 12525 h 20000"/>
                  <a:gd name="T26" fmla="*/ 9840 w 20000"/>
                  <a:gd name="T27" fmla="*/ 11515 h 20000"/>
                  <a:gd name="T28" fmla="*/ 11123 w 20000"/>
                  <a:gd name="T29" fmla="*/ 12525 h 20000"/>
                  <a:gd name="T30" fmla="*/ 12727 w 20000"/>
                  <a:gd name="T31" fmla="*/ 11515 h 20000"/>
                  <a:gd name="T32" fmla="*/ 13262 w 20000"/>
                  <a:gd name="T33" fmla="*/ 8283 h 20000"/>
                  <a:gd name="T34" fmla="*/ 15508 w 20000"/>
                  <a:gd name="T35" fmla="*/ 8283 h 20000"/>
                  <a:gd name="T36" fmla="*/ 16043 w 20000"/>
                  <a:gd name="T37" fmla="*/ 6263 h 20000"/>
                  <a:gd name="T38" fmla="*/ 15508 w 20000"/>
                  <a:gd name="T39" fmla="*/ 1212 h 20000"/>
                  <a:gd name="T40" fmla="*/ 18824 w 20000"/>
                  <a:gd name="T41" fmla="*/ 0 h 20000"/>
                  <a:gd name="T42" fmla="*/ 19893 w 20000"/>
                  <a:gd name="T43" fmla="*/ 1212 h 20000"/>
                  <a:gd name="T44" fmla="*/ 19893 w 20000"/>
                  <a:gd name="T45" fmla="*/ 6263 h 20000"/>
                  <a:gd name="T46" fmla="*/ 18182 w 20000"/>
                  <a:gd name="T47" fmla="*/ 8283 h 20000"/>
                  <a:gd name="T48" fmla="*/ 18182 w 20000"/>
                  <a:gd name="T49" fmla="*/ 11515 h 20000"/>
                  <a:gd name="T50" fmla="*/ 16043 w 20000"/>
                  <a:gd name="T51" fmla="*/ 12525 h 20000"/>
                  <a:gd name="T52" fmla="*/ 15508 w 20000"/>
                  <a:gd name="T53" fmla="*/ 12525 h 20000"/>
                  <a:gd name="T54" fmla="*/ 14439 w 20000"/>
                  <a:gd name="T55" fmla="*/ 14545 h 20000"/>
                  <a:gd name="T56" fmla="*/ 9840 w 20000"/>
                  <a:gd name="T57" fmla="*/ 197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8" name="Freeform 18"/>
              <p:cNvSpPr>
                <a:spLocks/>
              </p:cNvSpPr>
              <p:nvPr/>
            </p:nvSpPr>
            <p:spPr bwMode="auto">
              <a:xfrm>
                <a:off x="9255125" y="4543425"/>
                <a:ext cx="66675" cy="69850"/>
              </a:xfrm>
              <a:custGeom>
                <a:avLst/>
                <a:gdLst>
                  <a:gd name="T0" fmla="*/ 17905 w 20000"/>
                  <a:gd name="T1" fmla="*/ 19818 h 20000"/>
                  <a:gd name="T2" fmla="*/ 17905 w 20000"/>
                  <a:gd name="T3" fmla="*/ 16909 h 20000"/>
                  <a:gd name="T4" fmla="*/ 16000 w 20000"/>
                  <a:gd name="T5" fmla="*/ 12364 h 20000"/>
                  <a:gd name="T6" fmla="*/ 12000 w 20000"/>
                  <a:gd name="T7" fmla="*/ 7636 h 20000"/>
                  <a:gd name="T8" fmla="*/ 3048 w 20000"/>
                  <a:gd name="T9" fmla="*/ 2909 h 20000"/>
                  <a:gd name="T10" fmla="*/ 0 w 20000"/>
                  <a:gd name="T11" fmla="*/ 2000 h 20000"/>
                  <a:gd name="T12" fmla="*/ 0 w 20000"/>
                  <a:gd name="T13" fmla="*/ 0 h 20000"/>
                  <a:gd name="T14" fmla="*/ 12952 w 20000"/>
                  <a:gd name="T15" fmla="*/ 5636 h 20000"/>
                  <a:gd name="T16" fmla="*/ 17905 w 20000"/>
                  <a:gd name="T17" fmla="*/ 10545 h 20000"/>
                  <a:gd name="T18" fmla="*/ 17905 w 20000"/>
                  <a:gd name="T19" fmla="*/ 12364 h 20000"/>
                  <a:gd name="T20" fmla="*/ 19810 w 20000"/>
                  <a:gd name="T21" fmla="*/ 16909 h 20000"/>
                  <a:gd name="T22" fmla="*/ 17905 w 20000"/>
                  <a:gd name="T23"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19" name="Freeform 17"/>
              <p:cNvSpPr>
                <a:spLocks/>
              </p:cNvSpPr>
              <p:nvPr/>
            </p:nvSpPr>
            <p:spPr bwMode="auto">
              <a:xfrm>
                <a:off x="9363075" y="4618038"/>
                <a:ext cx="36513" cy="53975"/>
              </a:xfrm>
              <a:custGeom>
                <a:avLst/>
                <a:gdLst>
                  <a:gd name="T0" fmla="*/ 19655 w 20000"/>
                  <a:gd name="T1" fmla="*/ 19765 h 20000"/>
                  <a:gd name="T2" fmla="*/ 10690 w 20000"/>
                  <a:gd name="T3" fmla="*/ 19765 h 20000"/>
                  <a:gd name="T4" fmla="*/ 6897 w 20000"/>
                  <a:gd name="T5" fmla="*/ 13412 h 20000"/>
                  <a:gd name="T6" fmla="*/ 1379 w 20000"/>
                  <a:gd name="T7" fmla="*/ 11059 h 20000"/>
                  <a:gd name="T8" fmla="*/ 1379 w 20000"/>
                  <a:gd name="T9" fmla="*/ 4941 h 20000"/>
                  <a:gd name="T10" fmla="*/ 0 w 20000"/>
                  <a:gd name="T11" fmla="*/ 3765 h 20000"/>
                  <a:gd name="T12" fmla="*/ 0 w 20000"/>
                  <a:gd name="T13" fmla="*/ 0 h 20000"/>
                  <a:gd name="T14" fmla="*/ 1379 w 20000"/>
                  <a:gd name="T15" fmla="*/ 3765 h 20000"/>
                  <a:gd name="T16" fmla="*/ 5517 w 20000"/>
                  <a:gd name="T17" fmla="*/ 4941 h 20000"/>
                  <a:gd name="T18" fmla="*/ 10690 w 20000"/>
                  <a:gd name="T19" fmla="*/ 7294 h 20000"/>
                  <a:gd name="T20" fmla="*/ 14138 w 20000"/>
                  <a:gd name="T21" fmla="*/ 11059 h 20000"/>
                  <a:gd name="T22" fmla="*/ 15862 w 20000"/>
                  <a:gd name="T23" fmla="*/ 13412 h 20000"/>
                  <a:gd name="T24" fmla="*/ 19655 w 20000"/>
                  <a:gd name="T25" fmla="*/ 17176 h 20000"/>
                  <a:gd name="T26" fmla="*/ 19655 w 20000"/>
                  <a:gd name="T27"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0" name="Freeform 16"/>
              <p:cNvSpPr>
                <a:spLocks/>
              </p:cNvSpPr>
              <p:nvPr/>
            </p:nvSpPr>
            <p:spPr bwMode="auto">
              <a:xfrm>
                <a:off x="9531350" y="4718050"/>
                <a:ext cx="23813" cy="49213"/>
              </a:xfrm>
              <a:custGeom>
                <a:avLst/>
                <a:gdLst>
                  <a:gd name="T0" fmla="*/ 19459 w 20000"/>
                  <a:gd name="T1" fmla="*/ 19744 h 20000"/>
                  <a:gd name="T2" fmla="*/ 14054 w 20000"/>
                  <a:gd name="T3" fmla="*/ 13077 h 20000"/>
                  <a:gd name="T4" fmla="*/ 0 w 20000"/>
                  <a:gd name="T5" fmla="*/ 9231 h 20000"/>
                  <a:gd name="T6" fmla="*/ 0 w 20000"/>
                  <a:gd name="T7" fmla="*/ 0 h 20000"/>
                  <a:gd name="T8" fmla="*/ 5405 w 20000"/>
                  <a:gd name="T9" fmla="*/ 0 h 20000"/>
                  <a:gd name="T10" fmla="*/ 8649 w 20000"/>
                  <a:gd name="T11" fmla="*/ 5128 h 20000"/>
                  <a:gd name="T12" fmla="*/ 14054 w 20000"/>
                  <a:gd name="T13" fmla="*/ 6667 h 20000"/>
                  <a:gd name="T14" fmla="*/ 19459 w 20000"/>
                  <a:gd name="T15" fmla="*/ 13077 h 20000"/>
                  <a:gd name="T16" fmla="*/ 19459 w 20000"/>
                  <a:gd name="T17" fmla="*/ 197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1" name="Freeform 15"/>
              <p:cNvSpPr>
                <a:spLocks/>
              </p:cNvSpPr>
              <p:nvPr/>
            </p:nvSpPr>
            <p:spPr bwMode="auto">
              <a:xfrm>
                <a:off x="9471025" y="4697413"/>
                <a:ext cx="41275" cy="26987"/>
              </a:xfrm>
              <a:custGeom>
                <a:avLst/>
                <a:gdLst>
                  <a:gd name="T0" fmla="*/ 19688 w 20000"/>
                  <a:gd name="T1" fmla="*/ 19524 h 20000"/>
                  <a:gd name="T2" fmla="*/ 14688 w 20000"/>
                  <a:gd name="T3" fmla="*/ 14762 h 20000"/>
                  <a:gd name="T4" fmla="*/ 6563 w 20000"/>
                  <a:gd name="T5" fmla="*/ 7143 h 20000"/>
                  <a:gd name="T6" fmla="*/ 0 w 20000"/>
                  <a:gd name="T7" fmla="*/ 0 h 20000"/>
                  <a:gd name="T8" fmla="*/ 3125 w 20000"/>
                  <a:gd name="T9" fmla="*/ 0 h 20000"/>
                  <a:gd name="T10" fmla="*/ 8125 w 20000"/>
                  <a:gd name="T11" fmla="*/ 4762 h 20000"/>
                  <a:gd name="T12" fmla="*/ 14688 w 20000"/>
                  <a:gd name="T13" fmla="*/ 4762 h 20000"/>
                  <a:gd name="T14" fmla="*/ 19688 w 20000"/>
                  <a:gd name="T15" fmla="*/ 195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2" name="Freeform 14"/>
              <p:cNvSpPr>
                <a:spLocks/>
              </p:cNvSpPr>
              <p:nvPr/>
            </p:nvSpPr>
            <p:spPr bwMode="auto">
              <a:xfrm>
                <a:off x="9501188" y="4749800"/>
                <a:ext cx="30162" cy="11113"/>
              </a:xfrm>
              <a:custGeom>
                <a:avLst/>
                <a:gdLst>
                  <a:gd name="T0" fmla="*/ 19583 w 20000"/>
                  <a:gd name="T1" fmla="*/ 18824 h 20000"/>
                  <a:gd name="T2" fmla="*/ 12917 w 20000"/>
                  <a:gd name="T3" fmla="*/ 18824 h 20000"/>
                  <a:gd name="T4" fmla="*/ 1667 w 20000"/>
                  <a:gd name="T5" fmla="*/ 18824 h 20000"/>
                  <a:gd name="T6" fmla="*/ 0 w 20000"/>
                  <a:gd name="T7" fmla="*/ 0 h 20000"/>
                  <a:gd name="T8" fmla="*/ 17083 w 20000"/>
                  <a:gd name="T9" fmla="*/ 0 h 20000"/>
                  <a:gd name="T10" fmla="*/ 19583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583" y="18824"/>
                    </a:moveTo>
                    <a:lnTo>
                      <a:pt x="12917" y="18824"/>
                    </a:lnTo>
                    <a:lnTo>
                      <a:pt x="1667" y="18824"/>
                    </a:lnTo>
                    <a:lnTo>
                      <a:pt x="0" y="0"/>
                    </a:lnTo>
                    <a:lnTo>
                      <a:pt x="17083" y="0"/>
                    </a:lnTo>
                    <a:lnTo>
                      <a:pt x="1958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3" name="Freeform 13"/>
              <p:cNvSpPr>
                <a:spLocks/>
              </p:cNvSpPr>
              <p:nvPr/>
            </p:nvSpPr>
            <p:spPr bwMode="auto">
              <a:xfrm>
                <a:off x="9415463" y="4664075"/>
                <a:ext cx="26987" cy="23813"/>
              </a:xfrm>
              <a:custGeom>
                <a:avLst/>
                <a:gdLst>
                  <a:gd name="T0" fmla="*/ 11905 w 20000"/>
                  <a:gd name="T1" fmla="*/ 19474 h 20000"/>
                  <a:gd name="T2" fmla="*/ 2857 w 20000"/>
                  <a:gd name="T3" fmla="*/ 8421 h 20000"/>
                  <a:gd name="T4" fmla="*/ 0 w 20000"/>
                  <a:gd name="T5" fmla="*/ 0 h 20000"/>
                  <a:gd name="T6" fmla="*/ 7143 w 20000"/>
                  <a:gd name="T7" fmla="*/ 5789 h 20000"/>
                  <a:gd name="T8" fmla="*/ 11905 w 20000"/>
                  <a:gd name="T9" fmla="*/ 8421 h 20000"/>
                  <a:gd name="T10" fmla="*/ 19524 w 20000"/>
                  <a:gd name="T11" fmla="*/ 19474 h 20000"/>
                  <a:gd name="T12" fmla="*/ 11905 w 20000"/>
                  <a:gd name="T13" fmla="*/ 194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905" y="19474"/>
                    </a:moveTo>
                    <a:lnTo>
                      <a:pt x="2857" y="8421"/>
                    </a:lnTo>
                    <a:lnTo>
                      <a:pt x="0" y="0"/>
                    </a:lnTo>
                    <a:lnTo>
                      <a:pt x="7143" y="5789"/>
                    </a:lnTo>
                    <a:lnTo>
                      <a:pt x="11905" y="8421"/>
                    </a:lnTo>
                    <a:lnTo>
                      <a:pt x="19524" y="19474"/>
                    </a:lnTo>
                    <a:lnTo>
                      <a:pt x="11905" y="1947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4" name="Freeform 12"/>
              <p:cNvSpPr>
                <a:spLocks/>
              </p:cNvSpPr>
              <p:nvPr/>
            </p:nvSpPr>
            <p:spPr bwMode="auto">
              <a:xfrm>
                <a:off x="3638550" y="1198563"/>
                <a:ext cx="1155700" cy="1276350"/>
              </a:xfrm>
              <a:custGeom>
                <a:avLst/>
                <a:gdLst>
                  <a:gd name="T0" fmla="*/ 3705 w 20000"/>
                  <a:gd name="T1" fmla="*/ 19214 h 20000"/>
                  <a:gd name="T2" fmla="*/ 2397 w 20000"/>
                  <a:gd name="T3" fmla="*/ 14425 h 20000"/>
                  <a:gd name="T4" fmla="*/ 4046 w 20000"/>
                  <a:gd name="T5" fmla="*/ 12424 h 20000"/>
                  <a:gd name="T6" fmla="*/ 3024 w 20000"/>
                  <a:gd name="T7" fmla="*/ 11180 h 20000"/>
                  <a:gd name="T8" fmla="*/ 3310 w 20000"/>
                  <a:gd name="T9" fmla="*/ 7417 h 20000"/>
                  <a:gd name="T10" fmla="*/ 1198 w 20000"/>
                  <a:gd name="T11" fmla="*/ 6650 h 20000"/>
                  <a:gd name="T12" fmla="*/ 121 w 20000"/>
                  <a:gd name="T13" fmla="*/ 6341 h 20000"/>
                  <a:gd name="T14" fmla="*/ 176 w 20000"/>
                  <a:gd name="T15" fmla="*/ 5973 h 20000"/>
                  <a:gd name="T16" fmla="*/ 121 w 20000"/>
                  <a:gd name="T17" fmla="*/ 5515 h 20000"/>
                  <a:gd name="T18" fmla="*/ 1539 w 20000"/>
                  <a:gd name="T19" fmla="*/ 5406 h 20000"/>
                  <a:gd name="T20" fmla="*/ 572 w 20000"/>
                  <a:gd name="T21" fmla="*/ 5097 h 20000"/>
                  <a:gd name="T22" fmla="*/ 748 w 20000"/>
                  <a:gd name="T23" fmla="*/ 4072 h 20000"/>
                  <a:gd name="T24" fmla="*/ 2276 w 20000"/>
                  <a:gd name="T25" fmla="*/ 3803 h 20000"/>
                  <a:gd name="T26" fmla="*/ 3595 w 20000"/>
                  <a:gd name="T27" fmla="*/ 3355 h 20000"/>
                  <a:gd name="T28" fmla="*/ 4167 w 20000"/>
                  <a:gd name="T29" fmla="*/ 2927 h 20000"/>
                  <a:gd name="T30" fmla="*/ 3024 w 20000"/>
                  <a:gd name="T31" fmla="*/ 2927 h 20000"/>
                  <a:gd name="T32" fmla="*/ 4453 w 20000"/>
                  <a:gd name="T33" fmla="*/ 2011 h 20000"/>
                  <a:gd name="T34" fmla="*/ 5069 w 20000"/>
                  <a:gd name="T35" fmla="*/ 1752 h 20000"/>
                  <a:gd name="T36" fmla="*/ 6267 w 20000"/>
                  <a:gd name="T37" fmla="*/ 1185 h 20000"/>
                  <a:gd name="T38" fmla="*/ 7180 w 20000"/>
                  <a:gd name="T39" fmla="*/ 2051 h 20000"/>
                  <a:gd name="T40" fmla="*/ 9291 w 20000"/>
                  <a:gd name="T41" fmla="*/ 1752 h 20000"/>
                  <a:gd name="T42" fmla="*/ 10192 w 20000"/>
                  <a:gd name="T43" fmla="*/ 1483 h 20000"/>
                  <a:gd name="T44" fmla="*/ 11226 w 20000"/>
                  <a:gd name="T45" fmla="*/ 1444 h 20000"/>
                  <a:gd name="T46" fmla="*/ 11963 w 20000"/>
                  <a:gd name="T47" fmla="*/ 976 h 20000"/>
                  <a:gd name="T48" fmla="*/ 11402 w 20000"/>
                  <a:gd name="T49" fmla="*/ 567 h 20000"/>
                  <a:gd name="T50" fmla="*/ 14458 w 20000"/>
                  <a:gd name="T51" fmla="*/ 0 h 20000"/>
                  <a:gd name="T52" fmla="*/ 15547 w 20000"/>
                  <a:gd name="T53" fmla="*/ 767 h 20000"/>
                  <a:gd name="T54" fmla="*/ 14524 w 20000"/>
                  <a:gd name="T55" fmla="*/ 976 h 20000"/>
                  <a:gd name="T56" fmla="*/ 17020 w 20000"/>
                  <a:gd name="T57" fmla="*/ 1444 h 20000"/>
                  <a:gd name="T58" fmla="*/ 16745 w 20000"/>
                  <a:gd name="T59" fmla="*/ 2011 h 20000"/>
                  <a:gd name="T60" fmla="*/ 13612 w 20000"/>
                  <a:gd name="T61" fmla="*/ 2519 h 20000"/>
                  <a:gd name="T62" fmla="*/ 16284 w 20000"/>
                  <a:gd name="T63" fmla="*/ 2578 h 20000"/>
                  <a:gd name="T64" fmla="*/ 16570 w 20000"/>
                  <a:gd name="T65" fmla="*/ 2419 h 20000"/>
                  <a:gd name="T66" fmla="*/ 16174 w 20000"/>
                  <a:gd name="T67" fmla="*/ 4072 h 20000"/>
                  <a:gd name="T68" fmla="*/ 17768 w 20000"/>
                  <a:gd name="T69" fmla="*/ 2827 h 20000"/>
                  <a:gd name="T70" fmla="*/ 19296 w 20000"/>
                  <a:gd name="T71" fmla="*/ 2678 h 20000"/>
                  <a:gd name="T72" fmla="*/ 19296 w 20000"/>
                  <a:gd name="T73" fmla="*/ 3803 h 20000"/>
                  <a:gd name="T74" fmla="*/ 18329 w 20000"/>
                  <a:gd name="T75" fmla="*/ 4171 h 20000"/>
                  <a:gd name="T76" fmla="*/ 17317 w 20000"/>
                  <a:gd name="T77" fmla="*/ 4898 h 20000"/>
                  <a:gd name="T78" fmla="*/ 17603 w 20000"/>
                  <a:gd name="T79" fmla="*/ 5515 h 20000"/>
                  <a:gd name="T80" fmla="*/ 17020 w 20000"/>
                  <a:gd name="T81" fmla="*/ 7257 h 20000"/>
                  <a:gd name="T82" fmla="*/ 16394 w 20000"/>
                  <a:gd name="T83" fmla="*/ 8094 h 20000"/>
                  <a:gd name="T84" fmla="*/ 16394 w 20000"/>
                  <a:gd name="T85" fmla="*/ 10662 h 20000"/>
                  <a:gd name="T86" fmla="*/ 14634 w 20000"/>
                  <a:gd name="T87" fmla="*/ 11180 h 20000"/>
                  <a:gd name="T88" fmla="*/ 14975 w 20000"/>
                  <a:gd name="T89" fmla="*/ 12932 h 20000"/>
                  <a:gd name="T90" fmla="*/ 14239 w 20000"/>
                  <a:gd name="T91" fmla="*/ 12265 h 20000"/>
                  <a:gd name="T92" fmla="*/ 13612 w 20000"/>
                  <a:gd name="T93" fmla="*/ 12056 h 20000"/>
                  <a:gd name="T94" fmla="*/ 12864 w 20000"/>
                  <a:gd name="T95" fmla="*/ 12832 h 20000"/>
                  <a:gd name="T96" fmla="*/ 15206 w 20000"/>
                  <a:gd name="T97" fmla="*/ 13141 h 20000"/>
                  <a:gd name="T98" fmla="*/ 11402 w 20000"/>
                  <a:gd name="T99" fmla="*/ 14316 h 20000"/>
                  <a:gd name="T100" fmla="*/ 10027 w 20000"/>
                  <a:gd name="T101" fmla="*/ 15152 h 20000"/>
                  <a:gd name="T102" fmla="*/ 8543 w 20000"/>
                  <a:gd name="T103" fmla="*/ 15301 h 20000"/>
                  <a:gd name="T104" fmla="*/ 7290 w 20000"/>
                  <a:gd name="T105" fmla="*/ 16595 h 20000"/>
                  <a:gd name="T106" fmla="*/ 5245 w 20000"/>
                  <a:gd name="T107" fmla="*/ 1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5" name="Freeform 11"/>
              <p:cNvSpPr>
                <a:spLocks/>
              </p:cNvSpPr>
              <p:nvPr/>
            </p:nvSpPr>
            <p:spPr bwMode="auto">
              <a:xfrm>
                <a:off x="3243263" y="4135438"/>
                <a:ext cx="30162" cy="12700"/>
              </a:xfrm>
              <a:custGeom>
                <a:avLst/>
                <a:gdLst>
                  <a:gd name="T0" fmla="*/ 15000 w 20000"/>
                  <a:gd name="T1" fmla="*/ 19048 h 20000"/>
                  <a:gd name="T2" fmla="*/ 0 w 20000"/>
                  <a:gd name="T3" fmla="*/ 19048 h 20000"/>
                  <a:gd name="T4" fmla="*/ 8750 w 20000"/>
                  <a:gd name="T5" fmla="*/ 14286 h 20000"/>
                  <a:gd name="T6" fmla="*/ 8750 w 20000"/>
                  <a:gd name="T7" fmla="*/ 0 h 20000"/>
                  <a:gd name="T8" fmla="*/ 19583 w 20000"/>
                  <a:gd name="T9" fmla="*/ 0 h 20000"/>
                  <a:gd name="T10" fmla="*/ 15000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15000" y="19048"/>
                    </a:moveTo>
                    <a:lnTo>
                      <a:pt x="0" y="19048"/>
                    </a:lnTo>
                    <a:lnTo>
                      <a:pt x="8750" y="14286"/>
                    </a:lnTo>
                    <a:lnTo>
                      <a:pt x="8750" y="0"/>
                    </a:lnTo>
                    <a:lnTo>
                      <a:pt x="19583" y="0"/>
                    </a:lnTo>
                    <a:lnTo>
                      <a:pt x="15000" y="190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6" name="Freeform 10"/>
              <p:cNvSpPr>
                <a:spLocks/>
              </p:cNvSpPr>
              <p:nvPr/>
            </p:nvSpPr>
            <p:spPr bwMode="auto">
              <a:xfrm>
                <a:off x="8883650" y="5864225"/>
                <a:ext cx="103188" cy="128588"/>
              </a:xfrm>
              <a:custGeom>
                <a:avLst/>
                <a:gdLst>
                  <a:gd name="T0" fmla="*/ 5185 w 20000"/>
                  <a:gd name="T1" fmla="*/ 19901 h 20000"/>
                  <a:gd name="T2" fmla="*/ 3333 w 20000"/>
                  <a:gd name="T3" fmla="*/ 19310 h 20000"/>
                  <a:gd name="T4" fmla="*/ 1975 w 20000"/>
                  <a:gd name="T5" fmla="*/ 18325 h 20000"/>
                  <a:gd name="T6" fmla="*/ 3333 w 20000"/>
                  <a:gd name="T7" fmla="*/ 18325 h 20000"/>
                  <a:gd name="T8" fmla="*/ 3333 w 20000"/>
                  <a:gd name="T9" fmla="*/ 17241 h 20000"/>
                  <a:gd name="T10" fmla="*/ 1358 w 20000"/>
                  <a:gd name="T11" fmla="*/ 16847 h 20000"/>
                  <a:gd name="T12" fmla="*/ 0 w 20000"/>
                  <a:gd name="T13" fmla="*/ 14286 h 20000"/>
                  <a:gd name="T14" fmla="*/ 1358 w 20000"/>
                  <a:gd name="T15" fmla="*/ 10640 h 20000"/>
                  <a:gd name="T16" fmla="*/ 1975 w 20000"/>
                  <a:gd name="T17" fmla="*/ 11626 h 20000"/>
                  <a:gd name="T18" fmla="*/ 1975 w 20000"/>
                  <a:gd name="T19" fmla="*/ 10640 h 20000"/>
                  <a:gd name="T20" fmla="*/ 1358 w 20000"/>
                  <a:gd name="T21" fmla="*/ 1970 h 20000"/>
                  <a:gd name="T22" fmla="*/ 1975 w 20000"/>
                  <a:gd name="T23" fmla="*/ 0 h 20000"/>
                  <a:gd name="T24" fmla="*/ 3333 w 20000"/>
                  <a:gd name="T25" fmla="*/ 0 h 20000"/>
                  <a:gd name="T26" fmla="*/ 4568 w 20000"/>
                  <a:gd name="T27" fmla="*/ 985 h 20000"/>
                  <a:gd name="T28" fmla="*/ 7160 w 20000"/>
                  <a:gd name="T29" fmla="*/ 2562 h 20000"/>
                  <a:gd name="T30" fmla="*/ 12222 w 20000"/>
                  <a:gd name="T31" fmla="*/ 3547 h 20000"/>
                  <a:gd name="T32" fmla="*/ 15432 w 20000"/>
                  <a:gd name="T33" fmla="*/ 2562 h 20000"/>
                  <a:gd name="T34" fmla="*/ 16667 w 20000"/>
                  <a:gd name="T35" fmla="*/ 2562 h 20000"/>
                  <a:gd name="T36" fmla="*/ 19877 w 20000"/>
                  <a:gd name="T37" fmla="*/ 1970 h 20000"/>
                  <a:gd name="T38" fmla="*/ 19877 w 20000"/>
                  <a:gd name="T39" fmla="*/ 2562 h 20000"/>
                  <a:gd name="T40" fmla="*/ 17901 w 20000"/>
                  <a:gd name="T41" fmla="*/ 11626 h 20000"/>
                  <a:gd name="T42" fmla="*/ 16667 w 20000"/>
                  <a:gd name="T43" fmla="*/ 11626 h 20000"/>
                  <a:gd name="T44" fmla="*/ 16667 w 20000"/>
                  <a:gd name="T45" fmla="*/ 10640 h 20000"/>
                  <a:gd name="T46" fmla="*/ 15432 w 20000"/>
                  <a:gd name="T47" fmla="*/ 11626 h 20000"/>
                  <a:gd name="T48" fmla="*/ 15432 w 20000"/>
                  <a:gd name="T49" fmla="*/ 13202 h 20000"/>
                  <a:gd name="T50" fmla="*/ 14815 w 20000"/>
                  <a:gd name="T51" fmla="*/ 14680 h 20000"/>
                  <a:gd name="T52" fmla="*/ 13457 w 20000"/>
                  <a:gd name="T53" fmla="*/ 17241 h 20000"/>
                  <a:gd name="T54" fmla="*/ 11605 w 20000"/>
                  <a:gd name="T55" fmla="*/ 18325 h 20000"/>
                  <a:gd name="T56" fmla="*/ 11605 w 20000"/>
                  <a:gd name="T57" fmla="*/ 16847 h 20000"/>
                  <a:gd name="T58" fmla="*/ 12222 w 20000"/>
                  <a:gd name="T59" fmla="*/ 16847 h 20000"/>
                  <a:gd name="T60" fmla="*/ 12222 w 20000"/>
                  <a:gd name="T61" fmla="*/ 14680 h 20000"/>
                  <a:gd name="T62" fmla="*/ 11605 w 20000"/>
                  <a:gd name="T63" fmla="*/ 14680 h 20000"/>
                  <a:gd name="T64" fmla="*/ 9630 w 20000"/>
                  <a:gd name="T65" fmla="*/ 17241 h 20000"/>
                  <a:gd name="T66" fmla="*/ 8395 w 20000"/>
                  <a:gd name="T67" fmla="*/ 17241 h 20000"/>
                  <a:gd name="T68" fmla="*/ 7160 w 20000"/>
                  <a:gd name="T69" fmla="*/ 19901 h 20000"/>
                  <a:gd name="T70" fmla="*/ 5185 w 20000"/>
                  <a:gd name="T71"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7" name="Freeform 9"/>
              <p:cNvSpPr>
                <a:spLocks/>
              </p:cNvSpPr>
              <p:nvPr/>
            </p:nvSpPr>
            <p:spPr bwMode="auto">
              <a:xfrm>
                <a:off x="6527800" y="5062538"/>
                <a:ext cx="17463" cy="17462"/>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8" name="Freeform 8"/>
              <p:cNvSpPr>
                <a:spLocks/>
              </p:cNvSpPr>
              <p:nvPr/>
            </p:nvSpPr>
            <p:spPr bwMode="auto">
              <a:xfrm>
                <a:off x="9590088" y="5102225"/>
                <a:ext cx="50800" cy="85725"/>
              </a:xfrm>
              <a:custGeom>
                <a:avLst/>
                <a:gdLst>
                  <a:gd name="T0" fmla="*/ 19747 w 20000"/>
                  <a:gd name="T1" fmla="*/ 19852 h 20000"/>
                  <a:gd name="T2" fmla="*/ 14430 w 20000"/>
                  <a:gd name="T3" fmla="*/ 18370 h 20000"/>
                  <a:gd name="T4" fmla="*/ 14430 w 20000"/>
                  <a:gd name="T5" fmla="*/ 16000 h 20000"/>
                  <a:gd name="T6" fmla="*/ 7848 w 20000"/>
                  <a:gd name="T7" fmla="*/ 13037 h 20000"/>
                  <a:gd name="T8" fmla="*/ 2785 w 20000"/>
                  <a:gd name="T9" fmla="*/ 6074 h 20000"/>
                  <a:gd name="T10" fmla="*/ 0 w 20000"/>
                  <a:gd name="T11" fmla="*/ 0 h 20000"/>
                  <a:gd name="T12" fmla="*/ 2785 w 20000"/>
                  <a:gd name="T13" fmla="*/ 593 h 20000"/>
                  <a:gd name="T14" fmla="*/ 7848 w 20000"/>
                  <a:gd name="T15" fmla="*/ 6074 h 20000"/>
                  <a:gd name="T16" fmla="*/ 10380 w 20000"/>
                  <a:gd name="T17" fmla="*/ 6815 h 20000"/>
                  <a:gd name="T18" fmla="*/ 10380 w 20000"/>
                  <a:gd name="T19" fmla="*/ 9926 h 20000"/>
                  <a:gd name="T20" fmla="*/ 14430 w 20000"/>
                  <a:gd name="T21" fmla="*/ 12296 h 20000"/>
                  <a:gd name="T22" fmla="*/ 19747 w 20000"/>
                  <a:gd name="T23" fmla="*/ 16889 h 20000"/>
                  <a:gd name="T24" fmla="*/ 19747 w 20000"/>
                  <a:gd name="T25"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29" name="Freeform 7"/>
              <p:cNvSpPr>
                <a:spLocks/>
              </p:cNvSpPr>
              <p:nvPr/>
            </p:nvSpPr>
            <p:spPr bwMode="auto">
              <a:xfrm>
                <a:off x="3267075" y="4010025"/>
                <a:ext cx="11113" cy="17463"/>
              </a:xfrm>
              <a:custGeom>
                <a:avLst/>
                <a:gdLst>
                  <a:gd name="T0" fmla="*/ 18824 w 20000"/>
                  <a:gd name="T1" fmla="*/ 19286 h 20000"/>
                  <a:gd name="T2" fmla="*/ 12941 w 20000"/>
                  <a:gd name="T3" fmla="*/ 19286 h 20000"/>
                  <a:gd name="T4" fmla="*/ 0 w 20000"/>
                  <a:gd name="T5" fmla="*/ 0 h 20000"/>
                  <a:gd name="T6" fmla="*/ 18824 w 20000"/>
                  <a:gd name="T7" fmla="*/ 7857 h 20000"/>
                  <a:gd name="T8" fmla="*/ 18824 w 20000"/>
                  <a:gd name="T9" fmla="*/ 19286 h 20000"/>
                </a:gdLst>
                <a:ahLst/>
                <a:cxnLst>
                  <a:cxn ang="0">
                    <a:pos x="T0" y="T1"/>
                  </a:cxn>
                  <a:cxn ang="0">
                    <a:pos x="T2" y="T3"/>
                  </a:cxn>
                  <a:cxn ang="0">
                    <a:pos x="T4" y="T5"/>
                  </a:cxn>
                  <a:cxn ang="0">
                    <a:pos x="T6" y="T7"/>
                  </a:cxn>
                  <a:cxn ang="0">
                    <a:pos x="T8" y="T9"/>
                  </a:cxn>
                </a:cxnLst>
                <a:rect l="0" t="0" r="r" b="b"/>
                <a:pathLst>
                  <a:path w="20000" h="20000">
                    <a:moveTo>
                      <a:pt x="18824" y="19286"/>
                    </a:moveTo>
                    <a:lnTo>
                      <a:pt x="12941" y="19286"/>
                    </a:lnTo>
                    <a:lnTo>
                      <a:pt x="0" y="0"/>
                    </a:lnTo>
                    <a:lnTo>
                      <a:pt x="18824" y="7857"/>
                    </a:lnTo>
                    <a:lnTo>
                      <a:pt x="18824"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30" name="Freeform 6"/>
              <p:cNvSpPr>
                <a:spLocks/>
              </p:cNvSpPr>
              <p:nvPr/>
            </p:nvSpPr>
            <p:spPr bwMode="auto">
              <a:xfrm>
                <a:off x="4516438" y="3484563"/>
                <a:ext cx="17462" cy="6350"/>
              </a:xfrm>
              <a:custGeom>
                <a:avLst/>
                <a:gdLst>
                  <a:gd name="T0" fmla="*/ 11852 w 20000"/>
                  <a:gd name="T1" fmla="*/ 18182 h 20000"/>
                  <a:gd name="T2" fmla="*/ 0 w 20000"/>
                  <a:gd name="T3" fmla="*/ 0 h 20000"/>
                  <a:gd name="T4" fmla="*/ 3704 w 20000"/>
                  <a:gd name="T5" fmla="*/ 0 h 20000"/>
                  <a:gd name="T6" fmla="*/ 19259 w 20000"/>
                  <a:gd name="T7" fmla="*/ 18182 h 20000"/>
                  <a:gd name="T8" fmla="*/ 11852 w 20000"/>
                  <a:gd name="T9" fmla="*/ 18182 h 20000"/>
                </a:gdLst>
                <a:ahLst/>
                <a:cxnLst>
                  <a:cxn ang="0">
                    <a:pos x="T0" y="T1"/>
                  </a:cxn>
                  <a:cxn ang="0">
                    <a:pos x="T2" y="T3"/>
                  </a:cxn>
                  <a:cxn ang="0">
                    <a:pos x="T4" y="T5"/>
                  </a:cxn>
                  <a:cxn ang="0">
                    <a:pos x="T6" y="T7"/>
                  </a:cxn>
                  <a:cxn ang="0">
                    <a:pos x="T8" y="T9"/>
                  </a:cxn>
                </a:cxnLst>
                <a:rect l="0" t="0" r="r" b="b"/>
                <a:pathLst>
                  <a:path w="20000" h="20000">
                    <a:moveTo>
                      <a:pt x="11852" y="18182"/>
                    </a:moveTo>
                    <a:lnTo>
                      <a:pt x="0" y="0"/>
                    </a:lnTo>
                    <a:lnTo>
                      <a:pt x="3704" y="0"/>
                    </a:lnTo>
                    <a:lnTo>
                      <a:pt x="19259" y="18182"/>
                    </a:lnTo>
                    <a:lnTo>
                      <a:pt x="11852" y="181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31" name="Freeform 5"/>
              <p:cNvSpPr>
                <a:spLocks/>
              </p:cNvSpPr>
              <p:nvPr/>
            </p:nvSpPr>
            <p:spPr bwMode="auto">
              <a:xfrm>
                <a:off x="4519613" y="3619500"/>
                <a:ext cx="17462" cy="17463"/>
              </a:xfrm>
              <a:custGeom>
                <a:avLst/>
                <a:gdLst>
                  <a:gd name="T0" fmla="*/ 7857 w 20000"/>
                  <a:gd name="T1" fmla="*/ 19259 h 20000"/>
                  <a:gd name="T2" fmla="*/ 0 w 20000"/>
                  <a:gd name="T3" fmla="*/ 4444 h 20000"/>
                  <a:gd name="T4" fmla="*/ 19286 w 20000"/>
                  <a:gd name="T5" fmla="*/ 0 h 20000"/>
                  <a:gd name="T6" fmla="*/ 15000 w 20000"/>
                  <a:gd name="T7" fmla="*/ 11852 h 20000"/>
                  <a:gd name="T8" fmla="*/ 7857 w 20000"/>
                  <a:gd name="T9" fmla="*/ 19259 h 20000"/>
                </a:gdLst>
                <a:ahLst/>
                <a:cxnLst>
                  <a:cxn ang="0">
                    <a:pos x="T0" y="T1"/>
                  </a:cxn>
                  <a:cxn ang="0">
                    <a:pos x="T2" y="T3"/>
                  </a:cxn>
                  <a:cxn ang="0">
                    <a:pos x="T4" y="T5"/>
                  </a:cxn>
                  <a:cxn ang="0">
                    <a:pos x="T6" y="T7"/>
                  </a:cxn>
                  <a:cxn ang="0">
                    <a:pos x="T8" y="T9"/>
                  </a:cxn>
                </a:cxnLst>
                <a:rect l="0" t="0" r="r" b="b"/>
                <a:pathLst>
                  <a:path w="20000" h="20000">
                    <a:moveTo>
                      <a:pt x="7857" y="19259"/>
                    </a:moveTo>
                    <a:lnTo>
                      <a:pt x="0" y="4444"/>
                    </a:lnTo>
                    <a:lnTo>
                      <a:pt x="19286" y="0"/>
                    </a:lnTo>
                    <a:lnTo>
                      <a:pt x="15000" y="11852"/>
                    </a:lnTo>
                    <a:lnTo>
                      <a:pt x="7857"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32" name="Freeform 4"/>
              <p:cNvSpPr>
                <a:spLocks/>
              </p:cNvSpPr>
              <p:nvPr/>
            </p:nvSpPr>
            <p:spPr bwMode="auto">
              <a:xfrm>
                <a:off x="4552950" y="3622675"/>
                <a:ext cx="11113" cy="17463"/>
              </a:xfrm>
              <a:custGeom>
                <a:avLst/>
                <a:gdLst>
                  <a:gd name="T0" fmla="*/ 11765 w 20000"/>
                  <a:gd name="T1" fmla="*/ 19259 h 20000"/>
                  <a:gd name="T2" fmla="*/ 0 w 20000"/>
                  <a:gd name="T3" fmla="*/ 14815 h 20000"/>
                  <a:gd name="T4" fmla="*/ 18824 w 20000"/>
                  <a:gd name="T5" fmla="*/ 0 h 20000"/>
                  <a:gd name="T6" fmla="*/ 11765 w 20000"/>
                  <a:gd name="T7" fmla="*/ 19259 h 20000"/>
                </a:gdLst>
                <a:ahLst/>
                <a:cxnLst>
                  <a:cxn ang="0">
                    <a:pos x="T0" y="T1"/>
                  </a:cxn>
                  <a:cxn ang="0">
                    <a:pos x="T2" y="T3"/>
                  </a:cxn>
                  <a:cxn ang="0">
                    <a:pos x="T4" y="T5"/>
                  </a:cxn>
                  <a:cxn ang="0">
                    <a:pos x="T6" y="T7"/>
                  </a:cxn>
                </a:cxnLst>
                <a:rect l="0" t="0" r="r" b="b"/>
                <a:pathLst>
                  <a:path w="20000" h="20000">
                    <a:moveTo>
                      <a:pt x="11765" y="19259"/>
                    </a:moveTo>
                    <a:lnTo>
                      <a:pt x="0" y="14815"/>
                    </a:lnTo>
                    <a:lnTo>
                      <a:pt x="18824" y="0"/>
                    </a:lnTo>
                    <a:lnTo>
                      <a:pt x="11765"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33" name="Freeform 3"/>
              <p:cNvSpPr>
                <a:spLocks/>
              </p:cNvSpPr>
              <p:nvPr/>
            </p:nvSpPr>
            <p:spPr bwMode="auto">
              <a:xfrm>
                <a:off x="3257550" y="3963988"/>
                <a:ext cx="17463" cy="11112"/>
              </a:xfrm>
              <a:custGeom>
                <a:avLst/>
                <a:gdLst>
                  <a:gd name="T0" fmla="*/ 3704 w 20000"/>
                  <a:gd name="T1" fmla="*/ 18824 h 20000"/>
                  <a:gd name="T2" fmla="*/ 0 w 20000"/>
                  <a:gd name="T3" fmla="*/ 18824 h 20000"/>
                  <a:gd name="T4" fmla="*/ 0 w 20000"/>
                  <a:gd name="T5" fmla="*/ 12941 h 20000"/>
                  <a:gd name="T6" fmla="*/ 11111 w 20000"/>
                  <a:gd name="T7" fmla="*/ 0 h 20000"/>
                  <a:gd name="T8" fmla="*/ 19259 w 20000"/>
                  <a:gd name="T9" fmla="*/ 12941 h 20000"/>
                  <a:gd name="T10" fmla="*/ 3704 w 20000"/>
                  <a:gd name="T11" fmla="*/ 12941 h 20000"/>
                  <a:gd name="T12" fmla="*/ 3704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3704" y="18824"/>
                    </a:moveTo>
                    <a:lnTo>
                      <a:pt x="0" y="18824"/>
                    </a:lnTo>
                    <a:lnTo>
                      <a:pt x="0" y="12941"/>
                    </a:lnTo>
                    <a:lnTo>
                      <a:pt x="11111" y="0"/>
                    </a:lnTo>
                    <a:lnTo>
                      <a:pt x="19259" y="12941"/>
                    </a:lnTo>
                    <a:lnTo>
                      <a:pt x="3704" y="12941"/>
                    </a:lnTo>
                    <a:lnTo>
                      <a:pt x="3704"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34" name="Freeform 2"/>
              <p:cNvSpPr>
                <a:spLocks/>
              </p:cNvSpPr>
              <p:nvPr/>
            </p:nvSpPr>
            <p:spPr bwMode="auto">
              <a:xfrm>
                <a:off x="8070850" y="4352925"/>
                <a:ext cx="285750" cy="234950"/>
              </a:xfrm>
              <a:custGeom>
                <a:avLst/>
                <a:gdLst>
                  <a:gd name="T0" fmla="*/ 2262 w 20000"/>
                  <a:gd name="T1" fmla="*/ 6775 h 20000"/>
                  <a:gd name="T2" fmla="*/ 5499 w 20000"/>
                  <a:gd name="T3" fmla="*/ 7588 h 20000"/>
                  <a:gd name="T4" fmla="*/ 9889 w 20000"/>
                  <a:gd name="T5" fmla="*/ 7317 h 20000"/>
                  <a:gd name="T6" fmla="*/ 12151 w 20000"/>
                  <a:gd name="T7" fmla="*/ 3089 h 20000"/>
                  <a:gd name="T8" fmla="*/ 13969 w 20000"/>
                  <a:gd name="T9" fmla="*/ 0 h 20000"/>
                  <a:gd name="T10" fmla="*/ 17428 w 20000"/>
                  <a:gd name="T11" fmla="*/ 867 h 20000"/>
                  <a:gd name="T12" fmla="*/ 16984 w 20000"/>
                  <a:gd name="T13" fmla="*/ 1680 h 20000"/>
                  <a:gd name="T14" fmla="*/ 16763 w 20000"/>
                  <a:gd name="T15" fmla="*/ 2222 h 20000"/>
                  <a:gd name="T16" fmla="*/ 17694 w 20000"/>
                  <a:gd name="T17" fmla="*/ 3686 h 20000"/>
                  <a:gd name="T18" fmla="*/ 17428 w 20000"/>
                  <a:gd name="T19" fmla="*/ 5095 h 20000"/>
                  <a:gd name="T20" fmla="*/ 19246 w 20000"/>
                  <a:gd name="T21" fmla="*/ 6775 h 20000"/>
                  <a:gd name="T22" fmla="*/ 19512 w 20000"/>
                  <a:gd name="T23" fmla="*/ 7588 h 20000"/>
                  <a:gd name="T24" fmla="*/ 16984 w 20000"/>
                  <a:gd name="T25" fmla="*/ 8726 h 20000"/>
                  <a:gd name="T26" fmla="*/ 16984 w 20000"/>
                  <a:gd name="T27" fmla="*/ 11762 h 20000"/>
                  <a:gd name="T28" fmla="*/ 14457 w 20000"/>
                  <a:gd name="T29" fmla="*/ 14038 h 20000"/>
                  <a:gd name="T30" fmla="*/ 14457 w 20000"/>
                  <a:gd name="T31" fmla="*/ 16856 h 20000"/>
                  <a:gd name="T32" fmla="*/ 10998 w 20000"/>
                  <a:gd name="T33" fmla="*/ 19946 h 20000"/>
                  <a:gd name="T34" fmla="*/ 9889 w 20000"/>
                  <a:gd name="T35" fmla="*/ 17940 h 20000"/>
                  <a:gd name="T36" fmla="*/ 9180 w 20000"/>
                  <a:gd name="T37" fmla="*/ 17073 h 20000"/>
                  <a:gd name="T38" fmla="*/ 7982 w 20000"/>
                  <a:gd name="T39" fmla="*/ 17073 h 20000"/>
                  <a:gd name="T40" fmla="*/ 7095 w 20000"/>
                  <a:gd name="T41" fmla="*/ 17940 h 20000"/>
                  <a:gd name="T42" fmla="*/ 5987 w 20000"/>
                  <a:gd name="T43" fmla="*/ 18537 h 20000"/>
                  <a:gd name="T44" fmla="*/ 4789 w 20000"/>
                  <a:gd name="T45" fmla="*/ 16856 h 20000"/>
                  <a:gd name="T46" fmla="*/ 3193 w 20000"/>
                  <a:gd name="T47" fmla="*/ 16856 h 20000"/>
                  <a:gd name="T48" fmla="*/ 2528 w 20000"/>
                  <a:gd name="T49" fmla="*/ 15447 h 20000"/>
                  <a:gd name="T50" fmla="*/ 2262 w 20000"/>
                  <a:gd name="T51" fmla="*/ 12629 h 20000"/>
                  <a:gd name="T52" fmla="*/ 710 w 20000"/>
                  <a:gd name="T53" fmla="*/ 11762 h 20000"/>
                  <a:gd name="T54" fmla="*/ 266 w 20000"/>
                  <a:gd name="T55" fmla="*/ 10949 h 20000"/>
                  <a:gd name="T56" fmla="*/ 0 w 20000"/>
                  <a:gd name="T57" fmla="*/ 8997 h 20000"/>
                  <a:gd name="T58" fmla="*/ 266 w 20000"/>
                  <a:gd name="T59" fmla="*/ 6179 h 20000"/>
                  <a:gd name="T60" fmla="*/ 1153 w 20000"/>
                  <a:gd name="T61" fmla="*/ 5095 h 20000"/>
                  <a:gd name="T62" fmla="*/ 1818 w 20000"/>
                  <a:gd name="T63" fmla="*/ 531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335" name="Freeform 1"/>
              <p:cNvSpPr>
                <a:spLocks/>
              </p:cNvSpPr>
              <p:nvPr/>
            </p:nvSpPr>
            <p:spPr bwMode="auto">
              <a:xfrm>
                <a:off x="5251450" y="4378325"/>
                <a:ext cx="60325" cy="44450"/>
              </a:xfrm>
              <a:custGeom>
                <a:avLst/>
                <a:gdLst>
                  <a:gd name="T0" fmla="*/ 4421 w 20000"/>
                  <a:gd name="T1" fmla="*/ 0 h 20000"/>
                  <a:gd name="T2" fmla="*/ 7789 w 20000"/>
                  <a:gd name="T3" fmla="*/ 3188 h 20000"/>
                  <a:gd name="T4" fmla="*/ 19789 w 20000"/>
                  <a:gd name="T5" fmla="*/ 4638 h 20000"/>
                  <a:gd name="T6" fmla="*/ 19789 w 20000"/>
                  <a:gd name="T7" fmla="*/ 19710 h 20000"/>
                  <a:gd name="T8" fmla="*/ 14316 w 20000"/>
                  <a:gd name="T9" fmla="*/ 19710 h 20000"/>
                  <a:gd name="T10" fmla="*/ 8842 w 20000"/>
                  <a:gd name="T11" fmla="*/ 19710 h 20000"/>
                  <a:gd name="T12" fmla="*/ 2316 w 20000"/>
                  <a:gd name="T13" fmla="*/ 19710 h 20000"/>
                  <a:gd name="T14" fmla="*/ 0 w 20000"/>
                  <a:gd name="T15" fmla="*/ 16522 h 20000"/>
                  <a:gd name="T16" fmla="*/ 4421 w 20000"/>
                  <a:gd name="T17" fmla="*/ 7826 h 20000"/>
                  <a:gd name="T18" fmla="*/ 4421 w 20000"/>
                  <a:gd name="T1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grpSp>
        <p:sp>
          <p:nvSpPr>
            <p:cNvPr id="29" name="Étoile à 5 branches 3372"/>
            <p:cNvSpPr/>
            <p:nvPr/>
          </p:nvSpPr>
          <p:spPr>
            <a:xfrm>
              <a:off x="8076816" y="2839307"/>
              <a:ext cx="241611" cy="202684"/>
            </a:xfrm>
            <a:prstGeom prst="star5">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8">
                <a:defRPr/>
              </a:pPr>
              <a:endParaRPr lang="en-US" sz="975">
                <a:solidFill>
                  <a:srgbClr val="FFFFFF"/>
                </a:solidFill>
              </a:endParaRPr>
            </a:p>
          </p:txBody>
        </p:sp>
        <p:sp>
          <p:nvSpPr>
            <p:cNvPr id="941" name="Étoile à 5 branches 3372"/>
            <p:cNvSpPr/>
            <p:nvPr/>
          </p:nvSpPr>
          <p:spPr>
            <a:xfrm>
              <a:off x="8144156" y="2988131"/>
              <a:ext cx="241611" cy="202684"/>
            </a:xfrm>
            <a:prstGeom prst="star5">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8">
                <a:defRPr/>
              </a:pPr>
              <a:endParaRPr lang="en-US" sz="975">
                <a:solidFill>
                  <a:srgbClr val="FFFFFF"/>
                </a:solidFill>
              </a:endParaRPr>
            </a:p>
          </p:txBody>
        </p:sp>
      </p:grpSp>
      <p:grpSp>
        <p:nvGrpSpPr>
          <p:cNvPr id="639" name="Groupe 2162"/>
          <p:cNvGrpSpPr>
            <a:grpSpLocks noChangeAspect="1"/>
          </p:cNvGrpSpPr>
          <p:nvPr/>
        </p:nvGrpSpPr>
        <p:grpSpPr bwMode="auto">
          <a:xfrm>
            <a:off x="5663738" y="5106070"/>
            <a:ext cx="771384" cy="396745"/>
            <a:chOff x="7640754" y="2784671"/>
            <a:chExt cx="1162081" cy="668062"/>
          </a:xfrm>
          <a:solidFill>
            <a:srgbClr val="FFF5D6"/>
          </a:solidFill>
        </p:grpSpPr>
        <p:grpSp>
          <p:nvGrpSpPr>
            <p:cNvPr id="640" name="Groupe 3371"/>
            <p:cNvGrpSpPr/>
            <p:nvPr/>
          </p:nvGrpSpPr>
          <p:grpSpPr>
            <a:xfrm>
              <a:off x="7640754" y="2784671"/>
              <a:ext cx="1162081" cy="668062"/>
              <a:chOff x="892175" y="1119188"/>
              <a:chExt cx="8924925" cy="5130800"/>
            </a:xfrm>
            <a:grpFill/>
          </p:grpSpPr>
          <p:sp>
            <p:nvSpPr>
              <p:cNvPr id="643" name="Freeform 296"/>
              <p:cNvSpPr>
                <a:spLocks/>
              </p:cNvSpPr>
              <p:nvPr/>
            </p:nvSpPr>
            <p:spPr bwMode="auto">
              <a:xfrm>
                <a:off x="5499100" y="3162300"/>
                <a:ext cx="53975" cy="104775"/>
              </a:xfrm>
              <a:custGeom>
                <a:avLst/>
                <a:gdLst>
                  <a:gd name="T0" fmla="*/ 0 w 20000"/>
                  <a:gd name="T1" fmla="*/ 4940 h 20000"/>
                  <a:gd name="T2" fmla="*/ 3810 w 20000"/>
                  <a:gd name="T3" fmla="*/ 1928 h 20000"/>
                  <a:gd name="T4" fmla="*/ 7381 w 20000"/>
                  <a:gd name="T5" fmla="*/ 0 h 20000"/>
                  <a:gd name="T6" fmla="*/ 15952 w 20000"/>
                  <a:gd name="T7" fmla="*/ 3133 h 20000"/>
                  <a:gd name="T8" fmla="*/ 15952 w 20000"/>
                  <a:gd name="T9" fmla="*/ 4940 h 20000"/>
                  <a:gd name="T10" fmla="*/ 15952 w 20000"/>
                  <a:gd name="T11" fmla="*/ 6145 h 20000"/>
                  <a:gd name="T12" fmla="*/ 15952 w 20000"/>
                  <a:gd name="T13" fmla="*/ 8072 h 20000"/>
                  <a:gd name="T14" fmla="*/ 17381 w 20000"/>
                  <a:gd name="T15" fmla="*/ 9880 h 20000"/>
                  <a:gd name="T16" fmla="*/ 19762 w 20000"/>
                  <a:gd name="T17" fmla="*/ 13012 h 20000"/>
                  <a:gd name="T18" fmla="*/ 15952 w 20000"/>
                  <a:gd name="T19" fmla="*/ 17952 h 20000"/>
                  <a:gd name="T20" fmla="*/ 11190 w 20000"/>
                  <a:gd name="T21" fmla="*/ 19880 h 20000"/>
                  <a:gd name="T22" fmla="*/ 11190 w 20000"/>
                  <a:gd name="T23" fmla="*/ 19277 h 20000"/>
                  <a:gd name="T24" fmla="*/ 7381 w 20000"/>
                  <a:gd name="T25" fmla="*/ 16747 h 20000"/>
                  <a:gd name="T26" fmla="*/ 1429 w 20000"/>
                  <a:gd name="T27" fmla="*/ 14940 h 20000"/>
                  <a:gd name="T28" fmla="*/ 3810 w 20000"/>
                  <a:gd name="T29" fmla="*/ 14940 h 20000"/>
                  <a:gd name="T30" fmla="*/ 3810 w 20000"/>
                  <a:gd name="T31" fmla="*/ 11807 h 20000"/>
                  <a:gd name="T32" fmla="*/ 4762 w 20000"/>
                  <a:gd name="T33" fmla="*/ 11084 h 20000"/>
                  <a:gd name="T34" fmla="*/ 3810 w 20000"/>
                  <a:gd name="T35" fmla="*/ 9880 h 20000"/>
                  <a:gd name="T36" fmla="*/ 3810 w 20000"/>
                  <a:gd name="T37" fmla="*/ 6867 h 20000"/>
                  <a:gd name="T38" fmla="*/ 0 w 20000"/>
                  <a:gd name="T39" fmla="*/ 494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44" name="Freeform 295"/>
              <p:cNvSpPr>
                <a:spLocks/>
              </p:cNvSpPr>
              <p:nvPr/>
            </p:nvSpPr>
            <p:spPr bwMode="auto">
              <a:xfrm>
                <a:off x="5062538" y="2851150"/>
                <a:ext cx="96837" cy="69850"/>
              </a:xfrm>
              <a:custGeom>
                <a:avLst/>
                <a:gdLst>
                  <a:gd name="T0" fmla="*/ 0 w 20000"/>
                  <a:gd name="T1" fmla="*/ 3670 h 20000"/>
                  <a:gd name="T2" fmla="*/ 3421 w 20000"/>
                  <a:gd name="T3" fmla="*/ 734 h 20000"/>
                  <a:gd name="T4" fmla="*/ 4868 w 20000"/>
                  <a:gd name="T5" fmla="*/ 734 h 20000"/>
                  <a:gd name="T6" fmla="*/ 5395 w 20000"/>
                  <a:gd name="T7" fmla="*/ 2936 h 20000"/>
                  <a:gd name="T8" fmla="*/ 6711 w 20000"/>
                  <a:gd name="T9" fmla="*/ 734 h 20000"/>
                  <a:gd name="T10" fmla="*/ 8816 w 20000"/>
                  <a:gd name="T11" fmla="*/ 0 h 20000"/>
                  <a:gd name="T12" fmla="*/ 10921 w 20000"/>
                  <a:gd name="T13" fmla="*/ 0 h 20000"/>
                  <a:gd name="T14" fmla="*/ 13684 w 20000"/>
                  <a:gd name="T15" fmla="*/ 734 h 20000"/>
                  <a:gd name="T16" fmla="*/ 16447 w 20000"/>
                  <a:gd name="T17" fmla="*/ 2936 h 20000"/>
                  <a:gd name="T18" fmla="*/ 15789 w 20000"/>
                  <a:gd name="T19" fmla="*/ 5688 h 20000"/>
                  <a:gd name="T20" fmla="*/ 19079 w 20000"/>
                  <a:gd name="T21" fmla="*/ 7523 h 20000"/>
                  <a:gd name="T22" fmla="*/ 19868 w 20000"/>
                  <a:gd name="T23" fmla="*/ 12294 h 20000"/>
                  <a:gd name="T24" fmla="*/ 17763 w 20000"/>
                  <a:gd name="T25" fmla="*/ 13211 h 20000"/>
                  <a:gd name="T26" fmla="*/ 16447 w 20000"/>
                  <a:gd name="T27" fmla="*/ 15046 h 20000"/>
                  <a:gd name="T28" fmla="*/ 16447 w 20000"/>
                  <a:gd name="T29" fmla="*/ 19817 h 20000"/>
                  <a:gd name="T30" fmla="*/ 15789 w 20000"/>
                  <a:gd name="T31" fmla="*/ 19817 h 20000"/>
                  <a:gd name="T32" fmla="*/ 12368 w 20000"/>
                  <a:gd name="T33" fmla="*/ 17982 h 20000"/>
                  <a:gd name="T34" fmla="*/ 10921 w 20000"/>
                  <a:gd name="T35" fmla="*/ 13211 h 20000"/>
                  <a:gd name="T36" fmla="*/ 10263 w 20000"/>
                  <a:gd name="T37" fmla="*/ 16147 h 20000"/>
                  <a:gd name="T38" fmla="*/ 5395 w 20000"/>
                  <a:gd name="T39" fmla="*/ 10459 h 20000"/>
                  <a:gd name="T40" fmla="*/ 4868 w 20000"/>
                  <a:gd name="T41" fmla="*/ 8624 h 20000"/>
                  <a:gd name="T42" fmla="*/ 3421 w 20000"/>
                  <a:gd name="T43" fmla="*/ 5688 h 20000"/>
                  <a:gd name="T44" fmla="*/ 2105 w 20000"/>
                  <a:gd name="T45" fmla="*/ 7523 h 20000"/>
                  <a:gd name="T46" fmla="*/ 0 w 20000"/>
                  <a:gd name="T47" fmla="*/ 5688 h 20000"/>
                  <a:gd name="T48" fmla="*/ 0 w 20000"/>
                  <a:gd name="T49" fmla="*/ 367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45" name="Freeform 294"/>
              <p:cNvSpPr>
                <a:spLocks/>
              </p:cNvSpPr>
              <p:nvPr/>
            </p:nvSpPr>
            <p:spPr bwMode="auto">
              <a:xfrm>
                <a:off x="5588000" y="3111500"/>
                <a:ext cx="155575" cy="98425"/>
              </a:xfrm>
              <a:custGeom>
                <a:avLst/>
                <a:gdLst>
                  <a:gd name="T0" fmla="*/ 0 w 20000"/>
                  <a:gd name="T1" fmla="*/ 0 h 20000"/>
                  <a:gd name="T2" fmla="*/ 1306 w 20000"/>
                  <a:gd name="T3" fmla="*/ 513 h 20000"/>
                  <a:gd name="T4" fmla="*/ 898 w 20000"/>
                  <a:gd name="T5" fmla="*/ 1795 h 20000"/>
                  <a:gd name="T6" fmla="*/ 898 w 20000"/>
                  <a:gd name="T7" fmla="*/ 3333 h 20000"/>
                  <a:gd name="T8" fmla="*/ 3020 w 20000"/>
                  <a:gd name="T9" fmla="*/ 1795 h 20000"/>
                  <a:gd name="T10" fmla="*/ 4653 w 20000"/>
                  <a:gd name="T11" fmla="*/ 3333 h 20000"/>
                  <a:gd name="T12" fmla="*/ 5551 w 20000"/>
                  <a:gd name="T13" fmla="*/ 3333 h 20000"/>
                  <a:gd name="T14" fmla="*/ 7673 w 20000"/>
                  <a:gd name="T15" fmla="*/ 3333 h 20000"/>
                  <a:gd name="T16" fmla="*/ 9714 w 20000"/>
                  <a:gd name="T17" fmla="*/ 3846 h 20000"/>
                  <a:gd name="T18" fmla="*/ 10204 w 20000"/>
                  <a:gd name="T19" fmla="*/ 3333 h 20000"/>
                  <a:gd name="T20" fmla="*/ 11837 w 20000"/>
                  <a:gd name="T21" fmla="*/ 1795 h 20000"/>
                  <a:gd name="T22" fmla="*/ 15265 w 20000"/>
                  <a:gd name="T23" fmla="*/ 0 h 20000"/>
                  <a:gd name="T24" fmla="*/ 15673 w 20000"/>
                  <a:gd name="T25" fmla="*/ 513 h 20000"/>
                  <a:gd name="T26" fmla="*/ 18612 w 20000"/>
                  <a:gd name="T27" fmla="*/ 513 h 20000"/>
                  <a:gd name="T28" fmla="*/ 19020 w 20000"/>
                  <a:gd name="T29" fmla="*/ 1795 h 20000"/>
                  <a:gd name="T30" fmla="*/ 19918 w 20000"/>
                  <a:gd name="T31" fmla="*/ 1795 h 20000"/>
                  <a:gd name="T32" fmla="*/ 19918 w 20000"/>
                  <a:gd name="T33" fmla="*/ 5256 h 20000"/>
                  <a:gd name="T34" fmla="*/ 19020 w 20000"/>
                  <a:gd name="T35" fmla="*/ 5256 h 20000"/>
                  <a:gd name="T36" fmla="*/ 17714 w 20000"/>
                  <a:gd name="T37" fmla="*/ 7308 h 20000"/>
                  <a:gd name="T38" fmla="*/ 18612 w 20000"/>
                  <a:gd name="T39" fmla="*/ 10513 h 20000"/>
                  <a:gd name="T40" fmla="*/ 17388 w 20000"/>
                  <a:gd name="T41" fmla="*/ 11795 h 20000"/>
                  <a:gd name="T42" fmla="*/ 19020 w 20000"/>
                  <a:gd name="T43" fmla="*/ 14615 h 20000"/>
                  <a:gd name="T44" fmla="*/ 17714 w 20000"/>
                  <a:gd name="T45" fmla="*/ 14615 h 20000"/>
                  <a:gd name="T46" fmla="*/ 16571 w 20000"/>
                  <a:gd name="T47" fmla="*/ 13846 h 20000"/>
                  <a:gd name="T48" fmla="*/ 13551 w 20000"/>
                  <a:gd name="T49" fmla="*/ 15897 h 20000"/>
                  <a:gd name="T50" fmla="*/ 13061 w 20000"/>
                  <a:gd name="T51" fmla="*/ 15897 h 20000"/>
                  <a:gd name="T52" fmla="*/ 13061 w 20000"/>
                  <a:gd name="T53" fmla="*/ 19103 h 20000"/>
                  <a:gd name="T54" fmla="*/ 11020 w 20000"/>
                  <a:gd name="T55" fmla="*/ 19872 h 20000"/>
                  <a:gd name="T56" fmla="*/ 9714 w 20000"/>
                  <a:gd name="T57" fmla="*/ 19103 h 20000"/>
                  <a:gd name="T58" fmla="*/ 8490 w 20000"/>
                  <a:gd name="T59" fmla="*/ 19103 h 20000"/>
                  <a:gd name="T60" fmla="*/ 7673 w 20000"/>
                  <a:gd name="T61" fmla="*/ 17821 h 20000"/>
                  <a:gd name="T62" fmla="*/ 2204 w 20000"/>
                  <a:gd name="T63" fmla="*/ 19103 h 20000"/>
                  <a:gd name="T64" fmla="*/ 2204 w 20000"/>
                  <a:gd name="T65" fmla="*/ 15897 h 20000"/>
                  <a:gd name="T66" fmla="*/ 0 w 20000"/>
                  <a:gd name="T67" fmla="*/ 12564 h 20000"/>
                  <a:gd name="T68" fmla="*/ 898 w 20000"/>
                  <a:gd name="T69" fmla="*/ 11795 h 20000"/>
                  <a:gd name="T70" fmla="*/ 0 w 20000"/>
                  <a:gd name="T71" fmla="*/ 10513 h 20000"/>
                  <a:gd name="T72" fmla="*/ 0 w 20000"/>
                  <a:gd name="T73" fmla="*/ 9231 h 20000"/>
                  <a:gd name="T74" fmla="*/ 898 w 20000"/>
                  <a:gd name="T75" fmla="*/ 8590 h 20000"/>
                  <a:gd name="T76" fmla="*/ 1306 w 20000"/>
                  <a:gd name="T77" fmla="*/ 7308 h 20000"/>
                  <a:gd name="T78" fmla="*/ 898 w 20000"/>
                  <a:gd name="T79" fmla="*/ 5897 h 20000"/>
                  <a:gd name="T80" fmla="*/ 0 w 20000"/>
                  <a:gd name="T81" fmla="*/ 3846 h 20000"/>
                  <a:gd name="T82" fmla="*/ 0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46" name="Freeform 293"/>
              <p:cNvSpPr>
                <a:spLocks/>
              </p:cNvSpPr>
              <p:nvPr/>
            </p:nvSpPr>
            <p:spPr bwMode="auto">
              <a:xfrm>
                <a:off x="5197475" y="2630488"/>
                <a:ext cx="69850" cy="85725"/>
              </a:xfrm>
              <a:custGeom>
                <a:avLst/>
                <a:gdLst>
                  <a:gd name="T0" fmla="*/ 2569 w 20000"/>
                  <a:gd name="T1" fmla="*/ 19111 h 20000"/>
                  <a:gd name="T2" fmla="*/ 2569 w 20000"/>
                  <a:gd name="T3" fmla="*/ 13778 h 20000"/>
                  <a:gd name="T4" fmla="*/ 734 w 20000"/>
                  <a:gd name="T5" fmla="*/ 12296 h 20000"/>
                  <a:gd name="T6" fmla="*/ 0 w 20000"/>
                  <a:gd name="T7" fmla="*/ 13778 h 20000"/>
                  <a:gd name="T8" fmla="*/ 0 w 20000"/>
                  <a:gd name="T9" fmla="*/ 7556 h 20000"/>
                  <a:gd name="T10" fmla="*/ 0 w 20000"/>
                  <a:gd name="T11" fmla="*/ 3852 h 20000"/>
                  <a:gd name="T12" fmla="*/ 2569 w 20000"/>
                  <a:gd name="T13" fmla="*/ 5333 h 20000"/>
                  <a:gd name="T14" fmla="*/ 3670 w 20000"/>
                  <a:gd name="T15" fmla="*/ 1481 h 20000"/>
                  <a:gd name="T16" fmla="*/ 7523 w 20000"/>
                  <a:gd name="T17" fmla="*/ 2963 h 20000"/>
                  <a:gd name="T18" fmla="*/ 7523 w 20000"/>
                  <a:gd name="T19" fmla="*/ 0 h 20000"/>
                  <a:gd name="T20" fmla="*/ 13211 w 20000"/>
                  <a:gd name="T21" fmla="*/ 0 h 20000"/>
                  <a:gd name="T22" fmla="*/ 15963 w 20000"/>
                  <a:gd name="T23" fmla="*/ 3852 h 20000"/>
                  <a:gd name="T24" fmla="*/ 19817 w 20000"/>
                  <a:gd name="T25" fmla="*/ 5333 h 20000"/>
                  <a:gd name="T26" fmla="*/ 17982 w 20000"/>
                  <a:gd name="T27" fmla="*/ 7556 h 20000"/>
                  <a:gd name="T28" fmla="*/ 15046 w 20000"/>
                  <a:gd name="T29" fmla="*/ 7556 h 20000"/>
                  <a:gd name="T30" fmla="*/ 15046 w 20000"/>
                  <a:gd name="T31" fmla="*/ 9037 h 20000"/>
                  <a:gd name="T32" fmla="*/ 15046 w 20000"/>
                  <a:gd name="T33" fmla="*/ 9926 h 20000"/>
                  <a:gd name="T34" fmla="*/ 13211 w 20000"/>
                  <a:gd name="T35" fmla="*/ 12296 h 20000"/>
                  <a:gd name="T36" fmla="*/ 10459 w 20000"/>
                  <a:gd name="T37" fmla="*/ 13778 h 20000"/>
                  <a:gd name="T38" fmla="*/ 10459 w 20000"/>
                  <a:gd name="T39" fmla="*/ 17630 h 20000"/>
                  <a:gd name="T40" fmla="*/ 10459 w 20000"/>
                  <a:gd name="T41" fmla="*/ 19852 h 20000"/>
                  <a:gd name="T42" fmla="*/ 7523 w 20000"/>
                  <a:gd name="T43" fmla="*/ 19852 h 20000"/>
                  <a:gd name="T44" fmla="*/ 2569 w 20000"/>
                  <a:gd name="T45" fmla="*/ 191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47" name="Freeform 292"/>
              <p:cNvSpPr>
                <a:spLocks/>
              </p:cNvSpPr>
              <p:nvPr/>
            </p:nvSpPr>
            <p:spPr bwMode="auto">
              <a:xfrm>
                <a:off x="5268913" y="2670175"/>
                <a:ext cx="36512" cy="44450"/>
              </a:xfrm>
              <a:custGeom>
                <a:avLst/>
                <a:gdLst>
                  <a:gd name="T0" fmla="*/ 14138 w 20000"/>
                  <a:gd name="T1" fmla="*/ 19710 h 20000"/>
                  <a:gd name="T2" fmla="*/ 12414 w 20000"/>
                  <a:gd name="T3" fmla="*/ 19710 h 20000"/>
                  <a:gd name="T4" fmla="*/ 8966 w 20000"/>
                  <a:gd name="T5" fmla="*/ 13623 h 20000"/>
                  <a:gd name="T6" fmla="*/ 0 w 20000"/>
                  <a:gd name="T7" fmla="*/ 4638 h 20000"/>
                  <a:gd name="T8" fmla="*/ 3448 w 20000"/>
                  <a:gd name="T9" fmla="*/ 4638 h 20000"/>
                  <a:gd name="T10" fmla="*/ 5517 w 20000"/>
                  <a:gd name="T11" fmla="*/ 1739 h 20000"/>
                  <a:gd name="T12" fmla="*/ 8966 w 20000"/>
                  <a:gd name="T13" fmla="*/ 4638 h 20000"/>
                  <a:gd name="T14" fmla="*/ 12414 w 20000"/>
                  <a:gd name="T15" fmla="*/ 1739 h 20000"/>
                  <a:gd name="T16" fmla="*/ 14138 w 20000"/>
                  <a:gd name="T17" fmla="*/ 0 h 20000"/>
                  <a:gd name="T18" fmla="*/ 17586 w 20000"/>
                  <a:gd name="T19" fmla="*/ 0 h 20000"/>
                  <a:gd name="T20" fmla="*/ 19655 w 20000"/>
                  <a:gd name="T21" fmla="*/ 6087 h 20000"/>
                  <a:gd name="T22" fmla="*/ 14138 w 20000"/>
                  <a:gd name="T23" fmla="*/ 8986 h 20000"/>
                  <a:gd name="T24" fmla="*/ 17586 w 20000"/>
                  <a:gd name="T25" fmla="*/ 12174 h 20000"/>
                  <a:gd name="T26" fmla="*/ 14138 w 20000"/>
                  <a:gd name="T27" fmla="*/ 13623 h 20000"/>
                  <a:gd name="T28" fmla="*/ 14138 w 20000"/>
                  <a:gd name="T29" fmla="*/ 197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48" name="Freeform 291"/>
              <p:cNvSpPr>
                <a:spLocks/>
              </p:cNvSpPr>
              <p:nvPr/>
            </p:nvSpPr>
            <p:spPr bwMode="auto">
              <a:xfrm>
                <a:off x="5235575" y="2689225"/>
                <a:ext cx="23813" cy="17463"/>
              </a:xfrm>
              <a:custGeom>
                <a:avLst/>
                <a:gdLst>
                  <a:gd name="T0" fmla="*/ 19474 w 20000"/>
                  <a:gd name="T1" fmla="*/ 19286 h 20000"/>
                  <a:gd name="T2" fmla="*/ 11053 w 20000"/>
                  <a:gd name="T3" fmla="*/ 19286 h 20000"/>
                  <a:gd name="T4" fmla="*/ 5789 w 20000"/>
                  <a:gd name="T5" fmla="*/ 11429 h 20000"/>
                  <a:gd name="T6" fmla="*/ 0 w 20000"/>
                  <a:gd name="T7" fmla="*/ 7857 h 20000"/>
                  <a:gd name="T8" fmla="*/ 13684 w 20000"/>
                  <a:gd name="T9" fmla="*/ 0 h 20000"/>
                  <a:gd name="T10" fmla="*/ 19474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9474" y="19286"/>
                    </a:moveTo>
                    <a:lnTo>
                      <a:pt x="11053" y="19286"/>
                    </a:lnTo>
                    <a:lnTo>
                      <a:pt x="5789" y="11429"/>
                    </a:lnTo>
                    <a:lnTo>
                      <a:pt x="0" y="7857"/>
                    </a:lnTo>
                    <a:lnTo>
                      <a:pt x="13684" y="0"/>
                    </a:lnTo>
                    <a:lnTo>
                      <a:pt x="19474"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49" name="Freeform 290"/>
              <p:cNvSpPr>
                <a:spLocks/>
              </p:cNvSpPr>
              <p:nvPr/>
            </p:nvSpPr>
            <p:spPr bwMode="auto">
              <a:xfrm>
                <a:off x="5268913" y="2713038"/>
                <a:ext cx="17462" cy="11112"/>
              </a:xfrm>
              <a:custGeom>
                <a:avLst/>
                <a:gdLst>
                  <a:gd name="T0" fmla="*/ 11852 w 20000"/>
                  <a:gd name="T1" fmla="*/ 18824 h 20000"/>
                  <a:gd name="T2" fmla="*/ 0 w 20000"/>
                  <a:gd name="T3" fmla="*/ 18824 h 20000"/>
                  <a:gd name="T4" fmla="*/ 7407 w 20000"/>
                  <a:gd name="T5" fmla="*/ 0 h 20000"/>
                  <a:gd name="T6" fmla="*/ 11852 w 20000"/>
                  <a:gd name="T7" fmla="*/ 5882 h 20000"/>
                  <a:gd name="T8" fmla="*/ 19259 w 20000"/>
                  <a:gd name="T9" fmla="*/ 5882 h 20000"/>
                  <a:gd name="T10" fmla="*/ 19259 w 20000"/>
                  <a:gd name="T11" fmla="*/ 18824 h 20000"/>
                  <a:gd name="T12" fmla="*/ 11852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852" y="18824"/>
                    </a:moveTo>
                    <a:lnTo>
                      <a:pt x="0" y="18824"/>
                    </a:lnTo>
                    <a:lnTo>
                      <a:pt x="7407" y="0"/>
                    </a:lnTo>
                    <a:lnTo>
                      <a:pt x="11852" y="5882"/>
                    </a:lnTo>
                    <a:lnTo>
                      <a:pt x="19259" y="5882"/>
                    </a:lnTo>
                    <a:lnTo>
                      <a:pt x="19259" y="18824"/>
                    </a:lnTo>
                    <a:lnTo>
                      <a:pt x="11852"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0" name="Freeform 289"/>
              <p:cNvSpPr>
                <a:spLocks/>
              </p:cNvSpPr>
              <p:nvPr/>
            </p:nvSpPr>
            <p:spPr bwMode="auto">
              <a:xfrm>
                <a:off x="5146675" y="2713038"/>
                <a:ext cx="234950" cy="285750"/>
              </a:xfrm>
              <a:custGeom>
                <a:avLst/>
                <a:gdLst>
                  <a:gd name="T0" fmla="*/ 6450 w 20000"/>
                  <a:gd name="T1" fmla="*/ 177 h 20000"/>
                  <a:gd name="T2" fmla="*/ 8130 w 20000"/>
                  <a:gd name="T3" fmla="*/ 710 h 20000"/>
                  <a:gd name="T4" fmla="*/ 8130 w 20000"/>
                  <a:gd name="T5" fmla="*/ 1375 h 20000"/>
                  <a:gd name="T6" fmla="*/ 9539 w 20000"/>
                  <a:gd name="T7" fmla="*/ 1818 h 20000"/>
                  <a:gd name="T8" fmla="*/ 10081 w 20000"/>
                  <a:gd name="T9" fmla="*/ 2971 h 20000"/>
                  <a:gd name="T10" fmla="*/ 11762 w 20000"/>
                  <a:gd name="T11" fmla="*/ 2084 h 20000"/>
                  <a:gd name="T12" fmla="*/ 14038 w 20000"/>
                  <a:gd name="T13" fmla="*/ 1818 h 20000"/>
                  <a:gd name="T14" fmla="*/ 16260 w 20000"/>
                  <a:gd name="T15" fmla="*/ 2971 h 20000"/>
                  <a:gd name="T16" fmla="*/ 18266 w 20000"/>
                  <a:gd name="T17" fmla="*/ 4789 h 20000"/>
                  <a:gd name="T18" fmla="*/ 17073 w 20000"/>
                  <a:gd name="T19" fmla="*/ 5721 h 20000"/>
                  <a:gd name="T20" fmla="*/ 18266 w 20000"/>
                  <a:gd name="T21" fmla="*/ 6874 h 20000"/>
                  <a:gd name="T22" fmla="*/ 19079 w 20000"/>
                  <a:gd name="T23" fmla="*/ 7982 h 20000"/>
                  <a:gd name="T24" fmla="*/ 19350 w 20000"/>
                  <a:gd name="T25" fmla="*/ 9623 h 20000"/>
                  <a:gd name="T26" fmla="*/ 19350 w 20000"/>
                  <a:gd name="T27" fmla="*/ 10510 h 20000"/>
                  <a:gd name="T28" fmla="*/ 18266 w 20000"/>
                  <a:gd name="T29" fmla="*/ 10998 h 20000"/>
                  <a:gd name="T30" fmla="*/ 13496 w 20000"/>
                  <a:gd name="T31" fmla="*/ 12151 h 20000"/>
                  <a:gd name="T32" fmla="*/ 13496 w 20000"/>
                  <a:gd name="T33" fmla="*/ 13304 h 20000"/>
                  <a:gd name="T34" fmla="*/ 14580 w 20000"/>
                  <a:gd name="T35" fmla="*/ 14412 h 20000"/>
                  <a:gd name="T36" fmla="*/ 16260 w 20000"/>
                  <a:gd name="T37" fmla="*/ 15344 h 20000"/>
                  <a:gd name="T38" fmla="*/ 17073 w 20000"/>
                  <a:gd name="T39" fmla="*/ 16497 h 20000"/>
                  <a:gd name="T40" fmla="*/ 15393 w 20000"/>
                  <a:gd name="T41" fmla="*/ 17650 h 20000"/>
                  <a:gd name="T42" fmla="*/ 15989 w 20000"/>
                  <a:gd name="T43" fmla="*/ 19468 h 20000"/>
                  <a:gd name="T44" fmla="*/ 14038 w 20000"/>
                  <a:gd name="T45" fmla="*/ 19246 h 20000"/>
                  <a:gd name="T46" fmla="*/ 12629 w 20000"/>
                  <a:gd name="T47" fmla="*/ 19468 h 20000"/>
                  <a:gd name="T48" fmla="*/ 10949 w 20000"/>
                  <a:gd name="T49" fmla="*/ 19468 h 20000"/>
                  <a:gd name="T50" fmla="*/ 10081 w 20000"/>
                  <a:gd name="T51" fmla="*/ 19956 h 20000"/>
                  <a:gd name="T52" fmla="*/ 8130 w 20000"/>
                  <a:gd name="T53" fmla="*/ 19246 h 20000"/>
                  <a:gd name="T54" fmla="*/ 7317 w 20000"/>
                  <a:gd name="T55" fmla="*/ 19246 h 20000"/>
                  <a:gd name="T56" fmla="*/ 6721 w 20000"/>
                  <a:gd name="T57" fmla="*/ 18758 h 20000"/>
                  <a:gd name="T58" fmla="*/ 5854 w 20000"/>
                  <a:gd name="T59" fmla="*/ 18758 h 20000"/>
                  <a:gd name="T60" fmla="*/ 5312 w 20000"/>
                  <a:gd name="T61" fmla="*/ 19468 h 20000"/>
                  <a:gd name="T62" fmla="*/ 4444 w 20000"/>
                  <a:gd name="T63" fmla="*/ 19468 h 20000"/>
                  <a:gd name="T64" fmla="*/ 3631 w 20000"/>
                  <a:gd name="T65" fmla="*/ 19468 h 20000"/>
                  <a:gd name="T66" fmla="*/ 3089 w 20000"/>
                  <a:gd name="T67" fmla="*/ 18315 h 20000"/>
                  <a:gd name="T68" fmla="*/ 5041 w 20000"/>
                  <a:gd name="T69" fmla="*/ 15787 h 20000"/>
                  <a:gd name="T70" fmla="*/ 1409 w 20000"/>
                  <a:gd name="T71" fmla="*/ 14412 h 20000"/>
                  <a:gd name="T72" fmla="*/ 542 w 20000"/>
                  <a:gd name="T73" fmla="*/ 13304 h 20000"/>
                  <a:gd name="T74" fmla="*/ 542 w 20000"/>
                  <a:gd name="T75" fmla="*/ 11441 h 20000"/>
                  <a:gd name="T76" fmla="*/ 867 w 20000"/>
                  <a:gd name="T77" fmla="*/ 9623 h 20000"/>
                  <a:gd name="T78" fmla="*/ 867 w 20000"/>
                  <a:gd name="T79" fmla="*/ 7982 h 20000"/>
                  <a:gd name="T80" fmla="*/ 1409 w 20000"/>
                  <a:gd name="T81" fmla="*/ 6164 h 20000"/>
                  <a:gd name="T82" fmla="*/ 2764 w 20000"/>
                  <a:gd name="T83" fmla="*/ 5055 h 20000"/>
                  <a:gd name="T84" fmla="*/ 4228 w 20000"/>
                  <a:gd name="T85" fmla="*/ 3636 h 20000"/>
                  <a:gd name="T86" fmla="*/ 5041 w 20000"/>
                  <a:gd name="T87" fmla="*/ 3193 h 20000"/>
                  <a:gd name="T88" fmla="*/ 5312 w 20000"/>
                  <a:gd name="T89" fmla="*/ 2971 h 20000"/>
                  <a:gd name="T90" fmla="*/ 5312 w 20000"/>
                  <a:gd name="T91" fmla="*/ 2084 h 20000"/>
                  <a:gd name="T92" fmla="*/ 5312 w 20000"/>
                  <a:gd name="T93" fmla="*/ 887 h 20000"/>
                  <a:gd name="T94" fmla="*/ 4228 w 20000"/>
                  <a:gd name="T95" fmla="*/ 177 h 20000"/>
                  <a:gd name="T96" fmla="*/ 5041 w 20000"/>
                  <a:gd name="T9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1" name="Freeform 288"/>
              <p:cNvSpPr>
                <a:spLocks/>
              </p:cNvSpPr>
              <p:nvPr/>
            </p:nvSpPr>
            <p:spPr bwMode="auto">
              <a:xfrm>
                <a:off x="5457825" y="2036763"/>
                <a:ext cx="292100" cy="469900"/>
              </a:xfrm>
              <a:custGeom>
                <a:avLst/>
                <a:gdLst>
                  <a:gd name="T0" fmla="*/ 12321 w 20000"/>
                  <a:gd name="T1" fmla="*/ 2514 h 20000"/>
                  <a:gd name="T2" fmla="*/ 13666 w 20000"/>
                  <a:gd name="T3" fmla="*/ 3622 h 20000"/>
                  <a:gd name="T4" fmla="*/ 13666 w 20000"/>
                  <a:gd name="T5" fmla="*/ 5297 h 20000"/>
                  <a:gd name="T6" fmla="*/ 15445 w 20000"/>
                  <a:gd name="T7" fmla="*/ 9054 h 20000"/>
                  <a:gd name="T8" fmla="*/ 15445 w 20000"/>
                  <a:gd name="T9" fmla="*/ 9757 h 20000"/>
                  <a:gd name="T10" fmla="*/ 16139 w 20000"/>
                  <a:gd name="T11" fmla="*/ 10189 h 20000"/>
                  <a:gd name="T12" fmla="*/ 17050 w 20000"/>
                  <a:gd name="T13" fmla="*/ 10892 h 20000"/>
                  <a:gd name="T14" fmla="*/ 18178 w 20000"/>
                  <a:gd name="T15" fmla="*/ 12703 h 20000"/>
                  <a:gd name="T16" fmla="*/ 19957 w 20000"/>
                  <a:gd name="T17" fmla="*/ 13405 h 20000"/>
                  <a:gd name="T18" fmla="*/ 14100 w 20000"/>
                  <a:gd name="T19" fmla="*/ 18324 h 20000"/>
                  <a:gd name="T20" fmla="*/ 11410 w 20000"/>
                  <a:gd name="T21" fmla="*/ 18595 h 20000"/>
                  <a:gd name="T22" fmla="*/ 8503 w 20000"/>
                  <a:gd name="T23" fmla="*/ 19270 h 20000"/>
                  <a:gd name="T24" fmla="*/ 5380 w 20000"/>
                  <a:gd name="T25" fmla="*/ 19432 h 20000"/>
                  <a:gd name="T26" fmla="*/ 6030 w 20000"/>
                  <a:gd name="T27" fmla="*/ 19270 h 20000"/>
                  <a:gd name="T28" fmla="*/ 5813 w 20000"/>
                  <a:gd name="T29" fmla="*/ 19270 h 20000"/>
                  <a:gd name="T30" fmla="*/ 5380 w 20000"/>
                  <a:gd name="T31" fmla="*/ 18730 h 20000"/>
                  <a:gd name="T32" fmla="*/ 3774 w 20000"/>
                  <a:gd name="T33" fmla="*/ 18595 h 20000"/>
                  <a:gd name="T34" fmla="*/ 3124 w 20000"/>
                  <a:gd name="T35" fmla="*/ 17595 h 20000"/>
                  <a:gd name="T36" fmla="*/ 3124 w 20000"/>
                  <a:gd name="T37" fmla="*/ 16784 h 20000"/>
                  <a:gd name="T38" fmla="*/ 2907 w 20000"/>
                  <a:gd name="T39" fmla="*/ 15784 h 20000"/>
                  <a:gd name="T40" fmla="*/ 2473 w 20000"/>
                  <a:gd name="T41" fmla="*/ 14243 h 20000"/>
                  <a:gd name="T42" fmla="*/ 3124 w 20000"/>
                  <a:gd name="T43" fmla="*/ 13405 h 20000"/>
                  <a:gd name="T44" fmla="*/ 4252 w 20000"/>
                  <a:gd name="T45" fmla="*/ 13135 h 20000"/>
                  <a:gd name="T46" fmla="*/ 4685 w 20000"/>
                  <a:gd name="T47" fmla="*/ 12703 h 20000"/>
                  <a:gd name="T48" fmla="*/ 5380 w 20000"/>
                  <a:gd name="T49" fmla="*/ 12297 h 20000"/>
                  <a:gd name="T50" fmla="*/ 6725 w 20000"/>
                  <a:gd name="T51" fmla="*/ 10595 h 20000"/>
                  <a:gd name="T52" fmla="*/ 7809 w 20000"/>
                  <a:gd name="T53" fmla="*/ 9757 h 20000"/>
                  <a:gd name="T54" fmla="*/ 8243 w 20000"/>
                  <a:gd name="T55" fmla="*/ 9378 h 20000"/>
                  <a:gd name="T56" fmla="*/ 7158 w 20000"/>
                  <a:gd name="T57" fmla="*/ 8216 h 20000"/>
                  <a:gd name="T58" fmla="*/ 6030 w 20000"/>
                  <a:gd name="T59" fmla="*/ 7946 h 20000"/>
                  <a:gd name="T60" fmla="*/ 5380 w 20000"/>
                  <a:gd name="T61" fmla="*/ 7000 h 20000"/>
                  <a:gd name="T62" fmla="*/ 4946 w 20000"/>
                  <a:gd name="T63" fmla="*/ 5459 h 20000"/>
                  <a:gd name="T64" fmla="*/ 5380 w 20000"/>
                  <a:gd name="T65" fmla="*/ 5027 h 20000"/>
                  <a:gd name="T66" fmla="*/ 4685 w 20000"/>
                  <a:gd name="T67" fmla="*/ 3919 h 20000"/>
                  <a:gd name="T68" fmla="*/ 2473 w 20000"/>
                  <a:gd name="T69" fmla="*/ 3189 h 20000"/>
                  <a:gd name="T70" fmla="*/ 0 w 20000"/>
                  <a:gd name="T71" fmla="*/ 2081 h 20000"/>
                  <a:gd name="T72" fmla="*/ 607 w 20000"/>
                  <a:gd name="T73" fmla="*/ 2081 h 20000"/>
                  <a:gd name="T74" fmla="*/ 607 w 20000"/>
                  <a:gd name="T75" fmla="*/ 1649 h 20000"/>
                  <a:gd name="T76" fmla="*/ 2907 w 20000"/>
                  <a:gd name="T77" fmla="*/ 2514 h 20000"/>
                  <a:gd name="T78" fmla="*/ 4685 w 20000"/>
                  <a:gd name="T79" fmla="*/ 2514 h 20000"/>
                  <a:gd name="T80" fmla="*/ 5813 w 20000"/>
                  <a:gd name="T81" fmla="*/ 2514 h 20000"/>
                  <a:gd name="T82" fmla="*/ 6725 w 20000"/>
                  <a:gd name="T83" fmla="*/ 2784 h 20000"/>
                  <a:gd name="T84" fmla="*/ 7592 w 20000"/>
                  <a:gd name="T85" fmla="*/ 2351 h 20000"/>
                  <a:gd name="T86" fmla="*/ 7592 w 20000"/>
                  <a:gd name="T87" fmla="*/ 973 h 20000"/>
                  <a:gd name="T88" fmla="*/ 8937 w 20000"/>
                  <a:gd name="T89" fmla="*/ 270 h 20000"/>
                  <a:gd name="T90" fmla="*/ 10542 w 20000"/>
                  <a:gd name="T91" fmla="*/ 0 h 20000"/>
                  <a:gd name="T92" fmla="*/ 11887 w 20000"/>
                  <a:gd name="T93" fmla="*/ 541 h 20000"/>
                  <a:gd name="T94" fmla="*/ 12321 w 20000"/>
                  <a:gd name="T95" fmla="*/ 13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2" name="Freeform 287"/>
              <p:cNvSpPr>
                <a:spLocks/>
              </p:cNvSpPr>
              <p:nvPr/>
            </p:nvSpPr>
            <p:spPr bwMode="auto">
              <a:xfrm>
                <a:off x="4864100" y="2863850"/>
                <a:ext cx="342900" cy="309563"/>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3" name="Freeform 286"/>
              <p:cNvSpPr>
                <a:spLocks/>
              </p:cNvSpPr>
              <p:nvPr/>
            </p:nvSpPr>
            <p:spPr bwMode="auto">
              <a:xfrm>
                <a:off x="5216525" y="3152775"/>
                <a:ext cx="34925" cy="57150"/>
              </a:xfrm>
              <a:custGeom>
                <a:avLst/>
                <a:gdLst>
                  <a:gd name="T0" fmla="*/ 11852 w 20000"/>
                  <a:gd name="T1" fmla="*/ 0 h 20000"/>
                  <a:gd name="T2" fmla="*/ 15926 w 20000"/>
                  <a:gd name="T3" fmla="*/ 0 h 20000"/>
                  <a:gd name="T4" fmla="*/ 15926 w 20000"/>
                  <a:gd name="T5" fmla="*/ 1348 h 20000"/>
                  <a:gd name="T6" fmla="*/ 15926 w 20000"/>
                  <a:gd name="T7" fmla="*/ 3596 h 20000"/>
                  <a:gd name="T8" fmla="*/ 19630 w 20000"/>
                  <a:gd name="T9" fmla="*/ 5843 h 20000"/>
                  <a:gd name="T10" fmla="*/ 19630 w 20000"/>
                  <a:gd name="T11" fmla="*/ 9213 h 20000"/>
                  <a:gd name="T12" fmla="*/ 19630 w 20000"/>
                  <a:gd name="T13" fmla="*/ 10562 h 20000"/>
                  <a:gd name="T14" fmla="*/ 15926 w 20000"/>
                  <a:gd name="T15" fmla="*/ 12809 h 20000"/>
                  <a:gd name="T16" fmla="*/ 15926 w 20000"/>
                  <a:gd name="T17" fmla="*/ 15056 h 20000"/>
                  <a:gd name="T18" fmla="*/ 15926 w 20000"/>
                  <a:gd name="T19" fmla="*/ 16180 h 20000"/>
                  <a:gd name="T20" fmla="*/ 11852 w 20000"/>
                  <a:gd name="T21" fmla="*/ 18427 h 20000"/>
                  <a:gd name="T22" fmla="*/ 11852 w 20000"/>
                  <a:gd name="T23" fmla="*/ 19775 h 20000"/>
                  <a:gd name="T24" fmla="*/ 10000 w 20000"/>
                  <a:gd name="T25" fmla="*/ 19775 h 20000"/>
                  <a:gd name="T26" fmla="*/ 5926 w 20000"/>
                  <a:gd name="T27" fmla="*/ 19775 h 20000"/>
                  <a:gd name="T28" fmla="*/ 4074 w 20000"/>
                  <a:gd name="T29" fmla="*/ 18427 h 20000"/>
                  <a:gd name="T30" fmla="*/ 5926 w 20000"/>
                  <a:gd name="T31" fmla="*/ 18427 h 20000"/>
                  <a:gd name="T32" fmla="*/ 5926 w 20000"/>
                  <a:gd name="T33" fmla="*/ 16180 h 20000"/>
                  <a:gd name="T34" fmla="*/ 4074 w 20000"/>
                  <a:gd name="T35" fmla="*/ 16180 h 20000"/>
                  <a:gd name="T36" fmla="*/ 4074 w 20000"/>
                  <a:gd name="T37" fmla="*/ 15056 h 20000"/>
                  <a:gd name="T38" fmla="*/ 0 w 20000"/>
                  <a:gd name="T39" fmla="*/ 15056 h 20000"/>
                  <a:gd name="T40" fmla="*/ 4074 w 20000"/>
                  <a:gd name="T41" fmla="*/ 12809 h 20000"/>
                  <a:gd name="T42" fmla="*/ 4074 w 20000"/>
                  <a:gd name="T43" fmla="*/ 10562 h 20000"/>
                  <a:gd name="T44" fmla="*/ 0 w 20000"/>
                  <a:gd name="T45" fmla="*/ 10562 h 20000"/>
                  <a:gd name="T46" fmla="*/ 0 w 20000"/>
                  <a:gd name="T47" fmla="*/ 9213 h 20000"/>
                  <a:gd name="T48" fmla="*/ 4074 w 20000"/>
                  <a:gd name="T49" fmla="*/ 9213 h 20000"/>
                  <a:gd name="T50" fmla="*/ 0 w 20000"/>
                  <a:gd name="T51" fmla="*/ 6966 h 20000"/>
                  <a:gd name="T52" fmla="*/ 4074 w 20000"/>
                  <a:gd name="T53" fmla="*/ 6966 h 20000"/>
                  <a:gd name="T54" fmla="*/ 4074 w 20000"/>
                  <a:gd name="T55" fmla="*/ 5843 h 20000"/>
                  <a:gd name="T56" fmla="*/ 5926 w 20000"/>
                  <a:gd name="T57" fmla="*/ 3596 h 20000"/>
                  <a:gd name="T58" fmla="*/ 10000 w 20000"/>
                  <a:gd name="T59" fmla="*/ 3596 h 20000"/>
                  <a:gd name="T60" fmla="*/ 11852 w 20000"/>
                  <a:gd name="T61" fmla="*/ 3596 h 20000"/>
                  <a:gd name="T62" fmla="*/ 11852 w 20000"/>
                  <a:gd name="T63" fmla="*/ 1348 h 20000"/>
                  <a:gd name="T64" fmla="*/ 11852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4" name="Freeform 285"/>
              <p:cNvSpPr>
                <a:spLocks/>
              </p:cNvSpPr>
              <p:nvPr/>
            </p:nvSpPr>
            <p:spPr bwMode="auto">
              <a:xfrm>
                <a:off x="4838700" y="2559050"/>
                <a:ext cx="198438" cy="346075"/>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5" name="Freeform 284"/>
              <p:cNvSpPr>
                <a:spLocks/>
              </p:cNvSpPr>
              <p:nvPr/>
            </p:nvSpPr>
            <p:spPr bwMode="auto">
              <a:xfrm>
                <a:off x="4792663" y="2698750"/>
                <a:ext cx="63500" cy="50800"/>
              </a:xfrm>
              <a:custGeom>
                <a:avLst/>
                <a:gdLst>
                  <a:gd name="T0" fmla="*/ 5253 w 20000"/>
                  <a:gd name="T1" fmla="*/ 5316 h 20000"/>
                  <a:gd name="T2" fmla="*/ 8283 w 20000"/>
                  <a:gd name="T3" fmla="*/ 2785 h 20000"/>
                  <a:gd name="T4" fmla="*/ 13535 w 20000"/>
                  <a:gd name="T5" fmla="*/ 0 h 20000"/>
                  <a:gd name="T6" fmla="*/ 14545 w 20000"/>
                  <a:gd name="T7" fmla="*/ 0 h 20000"/>
                  <a:gd name="T8" fmla="*/ 17778 w 20000"/>
                  <a:gd name="T9" fmla="*/ 6582 h 20000"/>
                  <a:gd name="T10" fmla="*/ 16566 w 20000"/>
                  <a:gd name="T11" fmla="*/ 9367 h 20000"/>
                  <a:gd name="T12" fmla="*/ 17778 w 20000"/>
                  <a:gd name="T13" fmla="*/ 9367 h 20000"/>
                  <a:gd name="T14" fmla="*/ 19798 w 20000"/>
                  <a:gd name="T15" fmla="*/ 15696 h 20000"/>
                  <a:gd name="T16" fmla="*/ 14545 w 20000"/>
                  <a:gd name="T17" fmla="*/ 19747 h 20000"/>
                  <a:gd name="T18" fmla="*/ 13535 w 20000"/>
                  <a:gd name="T19" fmla="*/ 17215 h 20000"/>
                  <a:gd name="T20" fmla="*/ 11515 w 20000"/>
                  <a:gd name="T21" fmla="*/ 17215 h 20000"/>
                  <a:gd name="T22" fmla="*/ 6263 w 20000"/>
                  <a:gd name="T23" fmla="*/ 10380 h 20000"/>
                  <a:gd name="T24" fmla="*/ 6263 w 20000"/>
                  <a:gd name="T25" fmla="*/ 13165 h 20000"/>
                  <a:gd name="T26" fmla="*/ 6263 w 20000"/>
                  <a:gd name="T27" fmla="*/ 15696 h 20000"/>
                  <a:gd name="T28" fmla="*/ 5253 w 20000"/>
                  <a:gd name="T29" fmla="*/ 17215 h 20000"/>
                  <a:gd name="T30" fmla="*/ 1212 w 20000"/>
                  <a:gd name="T31" fmla="*/ 15696 h 20000"/>
                  <a:gd name="T32" fmla="*/ 0 w 20000"/>
                  <a:gd name="T33" fmla="*/ 10380 h 20000"/>
                  <a:gd name="T34" fmla="*/ 1212 w 20000"/>
                  <a:gd name="T35" fmla="*/ 9367 h 20000"/>
                  <a:gd name="T36" fmla="*/ 1212 w 20000"/>
                  <a:gd name="T37" fmla="*/ 6582 h 20000"/>
                  <a:gd name="T38" fmla="*/ 5253 w 20000"/>
                  <a:gd name="T39" fmla="*/ 53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6" name="Freeform 283"/>
              <p:cNvSpPr>
                <a:spLocks/>
              </p:cNvSpPr>
              <p:nvPr/>
            </p:nvSpPr>
            <p:spPr bwMode="auto">
              <a:xfrm>
                <a:off x="4818063" y="2568575"/>
                <a:ext cx="17462" cy="26988"/>
              </a:xfrm>
              <a:custGeom>
                <a:avLst/>
                <a:gdLst>
                  <a:gd name="T0" fmla="*/ 0 w 20000"/>
                  <a:gd name="T1" fmla="*/ 19524 h 20000"/>
                  <a:gd name="T2" fmla="*/ 0 w 20000"/>
                  <a:gd name="T3" fmla="*/ 14286 h 20000"/>
                  <a:gd name="T4" fmla="*/ 0 w 20000"/>
                  <a:gd name="T5" fmla="*/ 11905 h 20000"/>
                  <a:gd name="T6" fmla="*/ 0 w 20000"/>
                  <a:gd name="T7" fmla="*/ 6667 h 20000"/>
                  <a:gd name="T8" fmla="*/ 4444 w 20000"/>
                  <a:gd name="T9" fmla="*/ 6667 h 20000"/>
                  <a:gd name="T10" fmla="*/ 4444 w 20000"/>
                  <a:gd name="T11" fmla="*/ 4762 h 20000"/>
                  <a:gd name="T12" fmla="*/ 19259 w 20000"/>
                  <a:gd name="T13" fmla="*/ 0 h 20000"/>
                  <a:gd name="T14" fmla="*/ 19259 w 20000"/>
                  <a:gd name="T15" fmla="*/ 4762 h 20000"/>
                  <a:gd name="T16" fmla="*/ 11852 w 20000"/>
                  <a:gd name="T17" fmla="*/ 11905 h 20000"/>
                  <a:gd name="T18" fmla="*/ 19259 w 20000"/>
                  <a:gd name="T19" fmla="*/ 11905 h 20000"/>
                  <a:gd name="T20" fmla="*/ 11852 w 20000"/>
                  <a:gd name="T21" fmla="*/ 14286 h 20000"/>
                  <a:gd name="T22" fmla="*/ 0 w 20000"/>
                  <a:gd name="T23"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7" name="Freeform 282"/>
              <p:cNvSpPr>
                <a:spLocks/>
              </p:cNvSpPr>
              <p:nvPr/>
            </p:nvSpPr>
            <p:spPr bwMode="auto">
              <a:xfrm>
                <a:off x="4822825" y="2600325"/>
                <a:ext cx="26988" cy="20638"/>
              </a:xfrm>
              <a:custGeom>
                <a:avLst/>
                <a:gdLst>
                  <a:gd name="T0" fmla="*/ 16667 w 20000"/>
                  <a:gd name="T1" fmla="*/ 19375 h 20000"/>
                  <a:gd name="T2" fmla="*/ 11905 w 20000"/>
                  <a:gd name="T3" fmla="*/ 19375 h 20000"/>
                  <a:gd name="T4" fmla="*/ 16667 w 20000"/>
                  <a:gd name="T5" fmla="*/ 19375 h 20000"/>
                  <a:gd name="T6" fmla="*/ 9524 w 20000"/>
                  <a:gd name="T7" fmla="*/ 19375 h 20000"/>
                  <a:gd name="T8" fmla="*/ 4762 w 20000"/>
                  <a:gd name="T9" fmla="*/ 9375 h 20000"/>
                  <a:gd name="T10" fmla="*/ 0 w 20000"/>
                  <a:gd name="T11" fmla="*/ 9375 h 20000"/>
                  <a:gd name="T12" fmla="*/ 4762 w 20000"/>
                  <a:gd name="T13" fmla="*/ 0 h 20000"/>
                  <a:gd name="T14" fmla="*/ 9524 w 20000"/>
                  <a:gd name="T15" fmla="*/ 3750 h 20000"/>
                  <a:gd name="T16" fmla="*/ 9524 w 20000"/>
                  <a:gd name="T17" fmla="*/ 0 h 20000"/>
                  <a:gd name="T18" fmla="*/ 11905 w 20000"/>
                  <a:gd name="T19" fmla="*/ 0 h 20000"/>
                  <a:gd name="T20" fmla="*/ 11905 w 20000"/>
                  <a:gd name="T21" fmla="*/ 13125 h 20000"/>
                  <a:gd name="T22" fmla="*/ 19524 w 20000"/>
                  <a:gd name="T23" fmla="*/ 13125 h 20000"/>
                  <a:gd name="T24" fmla="*/ 16667 w 20000"/>
                  <a:gd name="T25"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8" name="Freeform 281"/>
              <p:cNvSpPr>
                <a:spLocks/>
              </p:cNvSpPr>
              <p:nvPr/>
            </p:nvSpPr>
            <p:spPr bwMode="auto">
              <a:xfrm>
                <a:off x="4949825" y="2473325"/>
                <a:ext cx="17463" cy="33338"/>
              </a:xfrm>
              <a:custGeom>
                <a:avLst/>
                <a:gdLst>
                  <a:gd name="T0" fmla="*/ 7407 w 20000"/>
                  <a:gd name="T1" fmla="*/ 19615 h 20000"/>
                  <a:gd name="T2" fmla="*/ 7407 w 20000"/>
                  <a:gd name="T3" fmla="*/ 11923 h 20000"/>
                  <a:gd name="T4" fmla="*/ 0 w 20000"/>
                  <a:gd name="T5" fmla="*/ 9615 h 20000"/>
                  <a:gd name="T6" fmla="*/ 7407 w 20000"/>
                  <a:gd name="T7" fmla="*/ 9615 h 20000"/>
                  <a:gd name="T8" fmla="*/ 0 w 20000"/>
                  <a:gd name="T9" fmla="*/ 2308 h 20000"/>
                  <a:gd name="T10" fmla="*/ 11852 w 20000"/>
                  <a:gd name="T11" fmla="*/ 0 h 20000"/>
                  <a:gd name="T12" fmla="*/ 11852 w 20000"/>
                  <a:gd name="T13" fmla="*/ 5769 h 20000"/>
                  <a:gd name="T14" fmla="*/ 19259 w 20000"/>
                  <a:gd name="T15" fmla="*/ 11923 h 20000"/>
                  <a:gd name="T16" fmla="*/ 7407 w 20000"/>
                  <a:gd name="T17"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59" name="Freeform 280"/>
              <p:cNvSpPr>
                <a:spLocks/>
              </p:cNvSpPr>
              <p:nvPr/>
            </p:nvSpPr>
            <p:spPr bwMode="auto">
              <a:xfrm>
                <a:off x="4818063" y="2397125"/>
                <a:ext cx="17462" cy="17463"/>
              </a:xfrm>
              <a:custGeom>
                <a:avLst/>
                <a:gdLst>
                  <a:gd name="T0" fmla="*/ 11852 w 20000"/>
                  <a:gd name="T1" fmla="*/ 19259 h 20000"/>
                  <a:gd name="T2" fmla="*/ 0 w 20000"/>
                  <a:gd name="T3" fmla="*/ 7407 h 20000"/>
                  <a:gd name="T4" fmla="*/ 4444 w 20000"/>
                  <a:gd name="T5" fmla="*/ 0 h 20000"/>
                  <a:gd name="T6" fmla="*/ 19259 w 20000"/>
                  <a:gd name="T7" fmla="*/ 11852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7407"/>
                    </a:lnTo>
                    <a:lnTo>
                      <a:pt x="4444" y="0"/>
                    </a:lnTo>
                    <a:lnTo>
                      <a:pt x="19259" y="11852"/>
                    </a:lnTo>
                    <a:lnTo>
                      <a:pt x="11852"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0" name="Freeform 279"/>
              <p:cNvSpPr>
                <a:spLocks/>
              </p:cNvSpPr>
              <p:nvPr/>
            </p:nvSpPr>
            <p:spPr bwMode="auto">
              <a:xfrm>
                <a:off x="4908550" y="2535238"/>
                <a:ext cx="17463" cy="11112"/>
              </a:xfrm>
              <a:custGeom>
                <a:avLst/>
                <a:gdLst>
                  <a:gd name="T0" fmla="*/ 19259 w 20000"/>
                  <a:gd name="T1" fmla="*/ 18824 h 20000"/>
                  <a:gd name="T2" fmla="*/ 0 w 20000"/>
                  <a:gd name="T3" fmla="*/ 18824 h 20000"/>
                  <a:gd name="T4" fmla="*/ 0 w 20000"/>
                  <a:gd name="T5" fmla="*/ 0 h 20000"/>
                  <a:gd name="T6" fmla="*/ 7407 w 20000"/>
                  <a:gd name="T7" fmla="*/ 11765 h 20000"/>
                  <a:gd name="T8" fmla="*/ 19259 w 20000"/>
                  <a:gd name="T9" fmla="*/ 11765 h 20000"/>
                  <a:gd name="T10" fmla="*/ 19259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259" y="18824"/>
                    </a:moveTo>
                    <a:lnTo>
                      <a:pt x="0" y="18824"/>
                    </a:lnTo>
                    <a:lnTo>
                      <a:pt x="0" y="0"/>
                    </a:lnTo>
                    <a:lnTo>
                      <a:pt x="7407" y="11765"/>
                    </a:lnTo>
                    <a:lnTo>
                      <a:pt x="19259" y="11765"/>
                    </a:lnTo>
                    <a:lnTo>
                      <a:pt x="19259"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1" name="Freeform 278"/>
              <p:cNvSpPr>
                <a:spLocks/>
              </p:cNvSpPr>
              <p:nvPr/>
            </p:nvSpPr>
            <p:spPr bwMode="auto">
              <a:xfrm>
                <a:off x="4808538" y="2611438"/>
                <a:ext cx="4762" cy="11112"/>
              </a:xfrm>
              <a:custGeom>
                <a:avLst/>
                <a:gdLst>
                  <a:gd name="T0" fmla="*/ 17143 w 20000"/>
                  <a:gd name="T1" fmla="*/ 18824 h 20000"/>
                  <a:gd name="T2" fmla="*/ 0 w 20000"/>
                  <a:gd name="T3" fmla="*/ 18824 h 20000"/>
                  <a:gd name="T4" fmla="*/ 0 w 20000"/>
                  <a:gd name="T5" fmla="*/ 0 h 20000"/>
                  <a:gd name="T6" fmla="*/ 17143 w 20000"/>
                  <a:gd name="T7" fmla="*/ 7059 h 20000"/>
                  <a:gd name="T8" fmla="*/ 17143 w 20000"/>
                  <a:gd name="T9" fmla="*/ 18824 h 20000"/>
                </a:gdLst>
                <a:ahLst/>
                <a:cxnLst>
                  <a:cxn ang="0">
                    <a:pos x="T0" y="T1"/>
                  </a:cxn>
                  <a:cxn ang="0">
                    <a:pos x="T2" y="T3"/>
                  </a:cxn>
                  <a:cxn ang="0">
                    <a:pos x="T4" y="T5"/>
                  </a:cxn>
                  <a:cxn ang="0">
                    <a:pos x="T6" y="T7"/>
                  </a:cxn>
                  <a:cxn ang="0">
                    <a:pos x="T8" y="T9"/>
                  </a:cxn>
                </a:cxnLst>
                <a:rect l="0" t="0" r="r" b="b"/>
                <a:pathLst>
                  <a:path w="20000" h="20000">
                    <a:moveTo>
                      <a:pt x="17143" y="18824"/>
                    </a:moveTo>
                    <a:lnTo>
                      <a:pt x="0" y="18824"/>
                    </a:lnTo>
                    <a:lnTo>
                      <a:pt x="0" y="0"/>
                    </a:lnTo>
                    <a:lnTo>
                      <a:pt x="17143" y="7059"/>
                    </a:lnTo>
                    <a:lnTo>
                      <a:pt x="1714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2" name="Freeform 277"/>
              <p:cNvSpPr>
                <a:spLocks/>
              </p:cNvSpPr>
              <p:nvPr/>
            </p:nvSpPr>
            <p:spPr bwMode="auto">
              <a:xfrm>
                <a:off x="4802188" y="2600325"/>
                <a:ext cx="11112" cy="4763"/>
              </a:xfrm>
              <a:custGeom>
                <a:avLst/>
                <a:gdLst>
                  <a:gd name="T0" fmla="*/ 18824 w 20000"/>
                  <a:gd name="T1" fmla="*/ 17143 h 20000"/>
                  <a:gd name="T2" fmla="*/ 0 w 20000"/>
                  <a:gd name="T3" fmla="*/ 0 h 20000"/>
                  <a:gd name="T4" fmla="*/ 18824 w 20000"/>
                  <a:gd name="T5" fmla="*/ 0 h 20000"/>
                  <a:gd name="T6" fmla="*/ 18824 w 20000"/>
                  <a:gd name="T7" fmla="*/ 17143 h 20000"/>
                </a:gdLst>
                <a:ahLst/>
                <a:cxnLst>
                  <a:cxn ang="0">
                    <a:pos x="T0" y="T1"/>
                  </a:cxn>
                  <a:cxn ang="0">
                    <a:pos x="T2" y="T3"/>
                  </a:cxn>
                  <a:cxn ang="0">
                    <a:pos x="T4" y="T5"/>
                  </a:cxn>
                  <a:cxn ang="0">
                    <a:pos x="T6" y="T7"/>
                  </a:cxn>
                </a:cxnLst>
                <a:rect l="0" t="0" r="r" b="b"/>
                <a:pathLst>
                  <a:path w="20000" h="20000">
                    <a:moveTo>
                      <a:pt x="18824" y="17143"/>
                    </a:moveTo>
                    <a:lnTo>
                      <a:pt x="0" y="0"/>
                    </a:lnTo>
                    <a:lnTo>
                      <a:pt x="18824" y="0"/>
                    </a:lnTo>
                    <a:lnTo>
                      <a:pt x="18824" y="1714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3" name="Freeform 276"/>
              <p:cNvSpPr>
                <a:spLocks/>
              </p:cNvSpPr>
              <p:nvPr/>
            </p:nvSpPr>
            <p:spPr bwMode="auto">
              <a:xfrm>
                <a:off x="4724400" y="2697163"/>
                <a:ext cx="115888" cy="149225"/>
              </a:xfrm>
              <a:custGeom>
                <a:avLst/>
                <a:gdLst>
                  <a:gd name="T0" fmla="*/ 12527 w 20000"/>
                  <a:gd name="T1" fmla="*/ 2564 h 20000"/>
                  <a:gd name="T2" fmla="*/ 11868 w 20000"/>
                  <a:gd name="T3" fmla="*/ 3932 h 20000"/>
                  <a:gd name="T4" fmla="*/ 14725 w 20000"/>
                  <a:gd name="T5" fmla="*/ 6154 h 20000"/>
                  <a:gd name="T6" fmla="*/ 15385 w 20000"/>
                  <a:gd name="T7" fmla="*/ 4872 h 20000"/>
                  <a:gd name="T8" fmla="*/ 18132 w 20000"/>
                  <a:gd name="T9" fmla="*/ 6154 h 20000"/>
                  <a:gd name="T10" fmla="*/ 19890 w 20000"/>
                  <a:gd name="T11" fmla="*/ 7009 h 20000"/>
                  <a:gd name="T12" fmla="*/ 18132 w 20000"/>
                  <a:gd name="T13" fmla="*/ 7009 h 20000"/>
                  <a:gd name="T14" fmla="*/ 19231 w 20000"/>
                  <a:gd name="T15" fmla="*/ 10598 h 20000"/>
                  <a:gd name="T16" fmla="*/ 19231 w 20000"/>
                  <a:gd name="T17" fmla="*/ 13248 h 20000"/>
                  <a:gd name="T18" fmla="*/ 18132 w 20000"/>
                  <a:gd name="T19" fmla="*/ 14957 h 20000"/>
                  <a:gd name="T20" fmla="*/ 15385 w 20000"/>
                  <a:gd name="T21" fmla="*/ 17265 h 20000"/>
                  <a:gd name="T22" fmla="*/ 9560 w 20000"/>
                  <a:gd name="T23" fmla="*/ 18974 h 20000"/>
                  <a:gd name="T24" fmla="*/ 8022 w 20000"/>
                  <a:gd name="T25" fmla="*/ 18974 h 20000"/>
                  <a:gd name="T26" fmla="*/ 3297 w 20000"/>
                  <a:gd name="T27" fmla="*/ 19915 h 20000"/>
                  <a:gd name="T28" fmla="*/ 3297 w 20000"/>
                  <a:gd name="T29" fmla="*/ 18547 h 20000"/>
                  <a:gd name="T30" fmla="*/ 440 w 20000"/>
                  <a:gd name="T31" fmla="*/ 17607 h 20000"/>
                  <a:gd name="T32" fmla="*/ 0 w 20000"/>
                  <a:gd name="T33" fmla="*/ 17265 h 20000"/>
                  <a:gd name="T34" fmla="*/ 2857 w 20000"/>
                  <a:gd name="T35" fmla="*/ 16325 h 20000"/>
                  <a:gd name="T36" fmla="*/ 3297 w 20000"/>
                  <a:gd name="T37" fmla="*/ 14957 h 20000"/>
                  <a:gd name="T38" fmla="*/ 7363 w 20000"/>
                  <a:gd name="T39" fmla="*/ 14103 h 20000"/>
                  <a:gd name="T40" fmla="*/ 5055 w 20000"/>
                  <a:gd name="T41" fmla="*/ 14103 h 20000"/>
                  <a:gd name="T42" fmla="*/ 4505 w 20000"/>
                  <a:gd name="T43" fmla="*/ 13248 h 20000"/>
                  <a:gd name="T44" fmla="*/ 6264 w 20000"/>
                  <a:gd name="T45" fmla="*/ 11453 h 20000"/>
                  <a:gd name="T46" fmla="*/ 1648 w 20000"/>
                  <a:gd name="T47" fmla="*/ 9231 h 20000"/>
                  <a:gd name="T48" fmla="*/ 4505 w 20000"/>
                  <a:gd name="T49" fmla="*/ 8376 h 20000"/>
                  <a:gd name="T50" fmla="*/ 2857 w 20000"/>
                  <a:gd name="T51" fmla="*/ 6154 h 20000"/>
                  <a:gd name="T52" fmla="*/ 2857 w 20000"/>
                  <a:gd name="T53" fmla="*/ 5726 h 20000"/>
                  <a:gd name="T54" fmla="*/ 6264 w 20000"/>
                  <a:gd name="T55" fmla="*/ 6154 h 20000"/>
                  <a:gd name="T56" fmla="*/ 9121 w 20000"/>
                  <a:gd name="T57" fmla="*/ 5726 h 20000"/>
                  <a:gd name="T58" fmla="*/ 10769 w 20000"/>
                  <a:gd name="T59" fmla="*/ 3932 h 20000"/>
                  <a:gd name="T60" fmla="*/ 8022 w 20000"/>
                  <a:gd name="T61" fmla="*/ 3504 h 20000"/>
                  <a:gd name="T62" fmla="*/ 9560 w 20000"/>
                  <a:gd name="T63" fmla="*/ 2222 h 20000"/>
                  <a:gd name="T64" fmla="*/ 14725 w 20000"/>
                  <a:gd name="T65" fmla="*/ 0 h 20000"/>
                  <a:gd name="T66" fmla="*/ 14725 w 20000"/>
                  <a:gd name="T67" fmla="*/ 22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4" name="Freeform 275"/>
              <p:cNvSpPr>
                <a:spLocks/>
              </p:cNvSpPr>
              <p:nvPr/>
            </p:nvSpPr>
            <p:spPr bwMode="auto">
              <a:xfrm>
                <a:off x="4433888" y="2187575"/>
                <a:ext cx="250825" cy="152400"/>
              </a:xfrm>
              <a:custGeom>
                <a:avLst/>
                <a:gdLst>
                  <a:gd name="T0" fmla="*/ 7342 w 20000"/>
                  <a:gd name="T1" fmla="*/ 18583 h 20000"/>
                  <a:gd name="T2" fmla="*/ 2582 w 20000"/>
                  <a:gd name="T3" fmla="*/ 17333 h 20000"/>
                  <a:gd name="T4" fmla="*/ 3089 w 20000"/>
                  <a:gd name="T5" fmla="*/ 16000 h 20000"/>
                  <a:gd name="T6" fmla="*/ 3392 w 20000"/>
                  <a:gd name="T7" fmla="*/ 12917 h 20000"/>
                  <a:gd name="T8" fmla="*/ 1013 w 20000"/>
                  <a:gd name="T9" fmla="*/ 10750 h 20000"/>
                  <a:gd name="T10" fmla="*/ 2582 w 20000"/>
                  <a:gd name="T11" fmla="*/ 9500 h 20000"/>
                  <a:gd name="T12" fmla="*/ 5266 w 20000"/>
                  <a:gd name="T13" fmla="*/ 9083 h 20000"/>
                  <a:gd name="T14" fmla="*/ 3899 w 20000"/>
                  <a:gd name="T15" fmla="*/ 8167 h 20000"/>
                  <a:gd name="T16" fmla="*/ 3089 w 20000"/>
                  <a:gd name="T17" fmla="*/ 5583 h 20000"/>
                  <a:gd name="T18" fmla="*/ 0 w 20000"/>
                  <a:gd name="T19" fmla="*/ 6083 h 20000"/>
                  <a:gd name="T20" fmla="*/ 1823 w 20000"/>
                  <a:gd name="T21" fmla="*/ 5583 h 20000"/>
                  <a:gd name="T22" fmla="*/ 1316 w 20000"/>
                  <a:gd name="T23" fmla="*/ 3917 h 20000"/>
                  <a:gd name="T24" fmla="*/ 2076 w 20000"/>
                  <a:gd name="T25" fmla="*/ 1750 h 20000"/>
                  <a:gd name="T26" fmla="*/ 3899 w 20000"/>
                  <a:gd name="T27" fmla="*/ 3417 h 20000"/>
                  <a:gd name="T28" fmla="*/ 4456 w 20000"/>
                  <a:gd name="T29" fmla="*/ 0 h 20000"/>
                  <a:gd name="T30" fmla="*/ 5468 w 20000"/>
                  <a:gd name="T31" fmla="*/ 5583 h 20000"/>
                  <a:gd name="T32" fmla="*/ 6785 w 20000"/>
                  <a:gd name="T33" fmla="*/ 5583 h 20000"/>
                  <a:gd name="T34" fmla="*/ 7848 w 20000"/>
                  <a:gd name="T35" fmla="*/ 6083 h 20000"/>
                  <a:gd name="T36" fmla="*/ 8152 w 20000"/>
                  <a:gd name="T37" fmla="*/ 2583 h 20000"/>
                  <a:gd name="T38" fmla="*/ 9418 w 20000"/>
                  <a:gd name="T39" fmla="*/ 4750 h 20000"/>
                  <a:gd name="T40" fmla="*/ 10228 w 20000"/>
                  <a:gd name="T41" fmla="*/ 2583 h 20000"/>
                  <a:gd name="T42" fmla="*/ 12051 w 20000"/>
                  <a:gd name="T43" fmla="*/ 4750 h 20000"/>
                  <a:gd name="T44" fmla="*/ 12810 w 20000"/>
                  <a:gd name="T45" fmla="*/ 3917 h 20000"/>
                  <a:gd name="T46" fmla="*/ 14430 w 20000"/>
                  <a:gd name="T47" fmla="*/ 3417 h 20000"/>
                  <a:gd name="T48" fmla="*/ 14937 w 20000"/>
                  <a:gd name="T49" fmla="*/ 1333 h 20000"/>
                  <a:gd name="T50" fmla="*/ 16253 w 20000"/>
                  <a:gd name="T51" fmla="*/ 2583 h 20000"/>
                  <a:gd name="T52" fmla="*/ 17570 w 20000"/>
                  <a:gd name="T53" fmla="*/ 3417 h 20000"/>
                  <a:gd name="T54" fmla="*/ 17873 w 20000"/>
                  <a:gd name="T55" fmla="*/ 5583 h 20000"/>
                  <a:gd name="T56" fmla="*/ 19949 w 20000"/>
                  <a:gd name="T57" fmla="*/ 8167 h 20000"/>
                  <a:gd name="T58" fmla="*/ 19646 w 20000"/>
                  <a:gd name="T59" fmla="*/ 10333 h 20000"/>
                  <a:gd name="T60" fmla="*/ 18380 w 20000"/>
                  <a:gd name="T61" fmla="*/ 12917 h 20000"/>
                  <a:gd name="T62" fmla="*/ 16253 w 20000"/>
                  <a:gd name="T63" fmla="*/ 15167 h 20000"/>
                  <a:gd name="T64" fmla="*/ 13367 w 20000"/>
                  <a:gd name="T65" fmla="*/ 18167 h 20000"/>
                  <a:gd name="T66" fmla="*/ 9924 w 20000"/>
                  <a:gd name="T67" fmla="*/ 19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5" name="Freeform 274"/>
              <p:cNvSpPr>
                <a:spLocks/>
              </p:cNvSpPr>
              <p:nvPr/>
            </p:nvSpPr>
            <p:spPr bwMode="auto">
              <a:xfrm>
                <a:off x="5167313" y="3008313"/>
                <a:ext cx="315912" cy="319087"/>
              </a:xfrm>
              <a:custGeom>
                <a:avLst/>
                <a:gdLst>
                  <a:gd name="T0" fmla="*/ 7470 w 20000"/>
                  <a:gd name="T1" fmla="*/ 636 h 20000"/>
                  <a:gd name="T2" fmla="*/ 8514 w 20000"/>
                  <a:gd name="T3" fmla="*/ 0 h 20000"/>
                  <a:gd name="T4" fmla="*/ 10161 w 20000"/>
                  <a:gd name="T5" fmla="*/ 636 h 20000"/>
                  <a:gd name="T6" fmla="*/ 11406 w 20000"/>
                  <a:gd name="T7" fmla="*/ 1431 h 20000"/>
                  <a:gd name="T8" fmla="*/ 12249 w 20000"/>
                  <a:gd name="T9" fmla="*/ 2664 h 20000"/>
                  <a:gd name="T10" fmla="*/ 12249 w 20000"/>
                  <a:gd name="T11" fmla="*/ 3698 h 20000"/>
                  <a:gd name="T12" fmla="*/ 11245 w 20000"/>
                  <a:gd name="T13" fmla="*/ 3062 h 20000"/>
                  <a:gd name="T14" fmla="*/ 10602 w 20000"/>
                  <a:gd name="T15" fmla="*/ 3300 h 20000"/>
                  <a:gd name="T16" fmla="*/ 9116 w 20000"/>
                  <a:gd name="T17" fmla="*/ 3897 h 20000"/>
                  <a:gd name="T18" fmla="*/ 9116 w 20000"/>
                  <a:gd name="T19" fmla="*/ 4930 h 20000"/>
                  <a:gd name="T20" fmla="*/ 11406 w 20000"/>
                  <a:gd name="T21" fmla="*/ 8032 h 20000"/>
                  <a:gd name="T22" fmla="*/ 14940 w 20000"/>
                  <a:gd name="T23" fmla="*/ 11292 h 20000"/>
                  <a:gd name="T24" fmla="*/ 15783 w 20000"/>
                  <a:gd name="T25" fmla="*/ 11690 h 20000"/>
                  <a:gd name="T26" fmla="*/ 15582 w 20000"/>
                  <a:gd name="T27" fmla="*/ 12326 h 20000"/>
                  <a:gd name="T28" fmla="*/ 18474 w 20000"/>
                  <a:gd name="T29" fmla="*/ 13559 h 20000"/>
                  <a:gd name="T30" fmla="*/ 19960 w 20000"/>
                  <a:gd name="T31" fmla="*/ 15626 h 20000"/>
                  <a:gd name="T32" fmla="*/ 18876 w 20000"/>
                  <a:gd name="T33" fmla="*/ 15229 h 20000"/>
                  <a:gd name="T34" fmla="*/ 17430 w 20000"/>
                  <a:gd name="T35" fmla="*/ 14394 h 20000"/>
                  <a:gd name="T36" fmla="*/ 16586 w 20000"/>
                  <a:gd name="T37" fmla="*/ 16064 h 20000"/>
                  <a:gd name="T38" fmla="*/ 17430 w 20000"/>
                  <a:gd name="T39" fmla="*/ 16223 h 20000"/>
                  <a:gd name="T40" fmla="*/ 16827 w 20000"/>
                  <a:gd name="T41" fmla="*/ 17853 h 20000"/>
                  <a:gd name="T42" fmla="*/ 16185 w 20000"/>
                  <a:gd name="T43" fmla="*/ 19563 h 20000"/>
                  <a:gd name="T44" fmla="*/ 15582 w 20000"/>
                  <a:gd name="T45" fmla="*/ 19324 h 20000"/>
                  <a:gd name="T46" fmla="*/ 15783 w 20000"/>
                  <a:gd name="T47" fmla="*/ 18330 h 20000"/>
                  <a:gd name="T48" fmla="*/ 15181 w 20000"/>
                  <a:gd name="T49" fmla="*/ 15229 h 20000"/>
                  <a:gd name="T50" fmla="*/ 14137 w 20000"/>
                  <a:gd name="T51" fmla="*/ 14990 h 20000"/>
                  <a:gd name="T52" fmla="*/ 13896 w 20000"/>
                  <a:gd name="T53" fmla="*/ 13956 h 20000"/>
                  <a:gd name="T54" fmla="*/ 12892 w 20000"/>
                  <a:gd name="T55" fmla="*/ 13559 h 20000"/>
                  <a:gd name="T56" fmla="*/ 12249 w 20000"/>
                  <a:gd name="T57" fmla="*/ 13360 h 20000"/>
                  <a:gd name="T58" fmla="*/ 10763 w 20000"/>
                  <a:gd name="T59" fmla="*/ 12565 h 20000"/>
                  <a:gd name="T60" fmla="*/ 8715 w 20000"/>
                  <a:gd name="T61" fmla="*/ 10895 h 20000"/>
                  <a:gd name="T62" fmla="*/ 7470 w 20000"/>
                  <a:gd name="T63" fmla="*/ 9662 h 20000"/>
                  <a:gd name="T64" fmla="*/ 6225 w 20000"/>
                  <a:gd name="T65" fmla="*/ 9264 h 20000"/>
                  <a:gd name="T66" fmla="*/ 6225 w 20000"/>
                  <a:gd name="T67" fmla="*/ 8191 h 20000"/>
                  <a:gd name="T68" fmla="*/ 5382 w 20000"/>
                  <a:gd name="T69" fmla="*/ 6561 h 20000"/>
                  <a:gd name="T70" fmla="*/ 3534 w 20000"/>
                  <a:gd name="T71" fmla="*/ 6402 h 20000"/>
                  <a:gd name="T72" fmla="*/ 2048 w 20000"/>
                  <a:gd name="T73" fmla="*/ 7396 h 20000"/>
                  <a:gd name="T74" fmla="*/ 1888 w 20000"/>
                  <a:gd name="T75" fmla="*/ 6958 h 20000"/>
                  <a:gd name="T76" fmla="*/ 1446 w 20000"/>
                  <a:gd name="T77" fmla="*/ 6561 h 20000"/>
                  <a:gd name="T78" fmla="*/ 402 w 20000"/>
                  <a:gd name="T79" fmla="*/ 4692 h 20000"/>
                  <a:gd name="T80" fmla="*/ 803 w 20000"/>
                  <a:gd name="T81" fmla="*/ 4294 h 20000"/>
                  <a:gd name="T82" fmla="*/ 803 w 20000"/>
                  <a:gd name="T83" fmla="*/ 2664 h 20000"/>
                  <a:gd name="T84" fmla="*/ 2048 w 20000"/>
                  <a:gd name="T85" fmla="*/ 2664 h 20000"/>
                  <a:gd name="T86" fmla="*/ 4177 w 20000"/>
                  <a:gd name="T87" fmla="*/ 2266 h 20000"/>
                  <a:gd name="T88" fmla="*/ 4337 w 20000"/>
                  <a:gd name="T89" fmla="*/ 1431 h 20000"/>
                  <a:gd name="T90" fmla="*/ 5181 w 20000"/>
                  <a:gd name="T91" fmla="*/ 1630 h 20000"/>
                  <a:gd name="T92" fmla="*/ 5823 w 20000"/>
                  <a:gd name="T93" fmla="*/ 2028 h 20000"/>
                  <a:gd name="T94" fmla="*/ 6225 w 20000"/>
                  <a:gd name="T95" fmla="*/ 14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6" name="Freeform 273"/>
              <p:cNvSpPr>
                <a:spLocks/>
              </p:cNvSpPr>
              <p:nvPr/>
            </p:nvSpPr>
            <p:spPr bwMode="auto">
              <a:xfrm>
                <a:off x="5327650" y="3317875"/>
                <a:ext cx="76200" cy="47625"/>
              </a:xfrm>
              <a:custGeom>
                <a:avLst/>
                <a:gdLst>
                  <a:gd name="T0" fmla="*/ 18167 w 20000"/>
                  <a:gd name="T1" fmla="*/ 19730 h 20000"/>
                  <a:gd name="T2" fmla="*/ 13833 w 20000"/>
                  <a:gd name="T3" fmla="*/ 18108 h 20000"/>
                  <a:gd name="T4" fmla="*/ 12000 w 20000"/>
                  <a:gd name="T5" fmla="*/ 15405 h 20000"/>
                  <a:gd name="T6" fmla="*/ 8667 w 20000"/>
                  <a:gd name="T7" fmla="*/ 12703 h 20000"/>
                  <a:gd name="T8" fmla="*/ 2667 w 20000"/>
                  <a:gd name="T9" fmla="*/ 8378 h 20000"/>
                  <a:gd name="T10" fmla="*/ 0 w 20000"/>
                  <a:gd name="T11" fmla="*/ 7027 h 20000"/>
                  <a:gd name="T12" fmla="*/ 0 w 20000"/>
                  <a:gd name="T13" fmla="*/ 1622 h 20000"/>
                  <a:gd name="T14" fmla="*/ 1833 w 20000"/>
                  <a:gd name="T15" fmla="*/ 0 h 20000"/>
                  <a:gd name="T16" fmla="*/ 2667 w 20000"/>
                  <a:gd name="T17" fmla="*/ 1622 h 20000"/>
                  <a:gd name="T18" fmla="*/ 4500 w 20000"/>
                  <a:gd name="T19" fmla="*/ 0 h 20000"/>
                  <a:gd name="T20" fmla="*/ 5167 w 20000"/>
                  <a:gd name="T21" fmla="*/ 0 h 20000"/>
                  <a:gd name="T22" fmla="*/ 9500 w 20000"/>
                  <a:gd name="T23" fmla="*/ 1622 h 20000"/>
                  <a:gd name="T24" fmla="*/ 19833 w 20000"/>
                  <a:gd name="T25" fmla="*/ 0 h 20000"/>
                  <a:gd name="T26" fmla="*/ 19833 w 20000"/>
                  <a:gd name="T27" fmla="*/ 4324 h 20000"/>
                  <a:gd name="T28" fmla="*/ 18167 w 20000"/>
                  <a:gd name="T29" fmla="*/ 8378 h 20000"/>
                  <a:gd name="T30" fmla="*/ 19833 w 20000"/>
                  <a:gd name="T31" fmla="*/ 15405 h 20000"/>
                  <a:gd name="T32" fmla="*/ 18167 w 20000"/>
                  <a:gd name="T33"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7" name="Freeform 272"/>
              <p:cNvSpPr>
                <a:spLocks/>
              </p:cNvSpPr>
              <p:nvPr/>
            </p:nvSpPr>
            <p:spPr bwMode="auto">
              <a:xfrm>
                <a:off x="5207000" y="3216275"/>
                <a:ext cx="47625" cy="76200"/>
              </a:xfrm>
              <a:custGeom>
                <a:avLst/>
                <a:gdLst>
                  <a:gd name="T0" fmla="*/ 8378 w 20000"/>
                  <a:gd name="T1" fmla="*/ 19833 h 20000"/>
                  <a:gd name="T2" fmla="*/ 4324 w 20000"/>
                  <a:gd name="T3" fmla="*/ 18167 h 20000"/>
                  <a:gd name="T4" fmla="*/ 4324 w 20000"/>
                  <a:gd name="T5" fmla="*/ 13667 h 20000"/>
                  <a:gd name="T6" fmla="*/ 4324 w 20000"/>
                  <a:gd name="T7" fmla="*/ 13000 h 20000"/>
                  <a:gd name="T8" fmla="*/ 4324 w 20000"/>
                  <a:gd name="T9" fmla="*/ 9500 h 20000"/>
                  <a:gd name="T10" fmla="*/ 4324 w 20000"/>
                  <a:gd name="T11" fmla="*/ 8500 h 20000"/>
                  <a:gd name="T12" fmla="*/ 0 w 20000"/>
                  <a:gd name="T13" fmla="*/ 4333 h 20000"/>
                  <a:gd name="T14" fmla="*/ 1622 w 20000"/>
                  <a:gd name="T15" fmla="*/ 2667 h 20000"/>
                  <a:gd name="T16" fmla="*/ 4324 w 20000"/>
                  <a:gd name="T17" fmla="*/ 2667 h 20000"/>
                  <a:gd name="T18" fmla="*/ 12703 w 20000"/>
                  <a:gd name="T19" fmla="*/ 0 h 20000"/>
                  <a:gd name="T20" fmla="*/ 15676 w 20000"/>
                  <a:gd name="T21" fmla="*/ 0 h 20000"/>
                  <a:gd name="T22" fmla="*/ 19730 w 20000"/>
                  <a:gd name="T23" fmla="*/ 6167 h 20000"/>
                  <a:gd name="T24" fmla="*/ 18378 w 20000"/>
                  <a:gd name="T25" fmla="*/ 6833 h 20000"/>
                  <a:gd name="T26" fmla="*/ 18378 w 20000"/>
                  <a:gd name="T27" fmla="*/ 8500 h 20000"/>
                  <a:gd name="T28" fmla="*/ 15676 w 20000"/>
                  <a:gd name="T29" fmla="*/ 18167 h 20000"/>
                  <a:gd name="T30" fmla="*/ 11622 w 20000"/>
                  <a:gd name="T31" fmla="*/ 16333 h 20000"/>
                  <a:gd name="T32" fmla="*/ 8378 w 20000"/>
                  <a:gd name="T33" fmla="*/ 198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8" name="Freeform 271"/>
              <p:cNvSpPr>
                <a:spLocks/>
              </p:cNvSpPr>
              <p:nvPr/>
            </p:nvSpPr>
            <p:spPr bwMode="auto">
              <a:xfrm>
                <a:off x="5140325" y="2892425"/>
                <a:ext cx="23813" cy="26988"/>
              </a:xfrm>
              <a:custGeom>
                <a:avLst/>
                <a:gdLst>
                  <a:gd name="T0" fmla="*/ 0 w 20000"/>
                  <a:gd name="T1" fmla="*/ 19524 h 20000"/>
                  <a:gd name="T2" fmla="*/ 0 w 20000"/>
                  <a:gd name="T3" fmla="*/ 7143 h 20000"/>
                  <a:gd name="T4" fmla="*/ 5405 w 20000"/>
                  <a:gd name="T5" fmla="*/ 2857 h 20000"/>
                  <a:gd name="T6" fmla="*/ 14054 w 20000"/>
                  <a:gd name="T7" fmla="*/ 0 h 20000"/>
                  <a:gd name="T8" fmla="*/ 10811 w 20000"/>
                  <a:gd name="T9" fmla="*/ 7143 h 20000"/>
                  <a:gd name="T10" fmla="*/ 19459 w 20000"/>
                  <a:gd name="T11" fmla="*/ 10000 h 20000"/>
                  <a:gd name="T12" fmla="*/ 19459 w 20000"/>
                  <a:gd name="T13" fmla="*/ 19524 h 20000"/>
                  <a:gd name="T14" fmla="*/ 10811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69" name="Freeform 270"/>
              <p:cNvSpPr>
                <a:spLocks/>
              </p:cNvSpPr>
              <p:nvPr/>
            </p:nvSpPr>
            <p:spPr bwMode="auto">
              <a:xfrm>
                <a:off x="5373688" y="3386138"/>
                <a:ext cx="7937" cy="11112"/>
              </a:xfrm>
              <a:custGeom>
                <a:avLst/>
                <a:gdLst>
                  <a:gd name="T0" fmla="*/ 18333 w 20000"/>
                  <a:gd name="T1" fmla="*/ 18824 h 20000"/>
                  <a:gd name="T2" fmla="*/ 0 w 20000"/>
                  <a:gd name="T3" fmla="*/ 0 h 20000"/>
                  <a:gd name="T4" fmla="*/ 18333 w 20000"/>
                  <a:gd name="T5" fmla="*/ 7059 h 20000"/>
                  <a:gd name="T6" fmla="*/ 18333 w 20000"/>
                  <a:gd name="T7" fmla="*/ 18824 h 20000"/>
                </a:gdLst>
                <a:ahLst/>
                <a:cxnLst>
                  <a:cxn ang="0">
                    <a:pos x="T0" y="T1"/>
                  </a:cxn>
                  <a:cxn ang="0">
                    <a:pos x="T2" y="T3"/>
                  </a:cxn>
                  <a:cxn ang="0">
                    <a:pos x="T4" y="T5"/>
                  </a:cxn>
                  <a:cxn ang="0">
                    <a:pos x="T6" y="T7"/>
                  </a:cxn>
                </a:cxnLst>
                <a:rect l="0" t="0" r="r" b="b"/>
                <a:pathLst>
                  <a:path w="20000" h="20000">
                    <a:moveTo>
                      <a:pt x="18333" y="18824"/>
                    </a:moveTo>
                    <a:lnTo>
                      <a:pt x="0" y="0"/>
                    </a:lnTo>
                    <a:lnTo>
                      <a:pt x="18333" y="7059"/>
                    </a:lnTo>
                    <a:lnTo>
                      <a:pt x="1833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0" name="Freeform 269"/>
              <p:cNvSpPr>
                <a:spLocks/>
              </p:cNvSpPr>
              <p:nvPr/>
            </p:nvSpPr>
            <p:spPr bwMode="auto">
              <a:xfrm>
                <a:off x="5084763" y="2765425"/>
                <a:ext cx="95250" cy="112713"/>
              </a:xfrm>
              <a:custGeom>
                <a:avLst/>
                <a:gdLst>
                  <a:gd name="T0" fmla="*/ 0 w 20000"/>
                  <a:gd name="T1" fmla="*/ 15706 h 20000"/>
                  <a:gd name="T2" fmla="*/ 0 w 20000"/>
                  <a:gd name="T3" fmla="*/ 14124 h 20000"/>
                  <a:gd name="T4" fmla="*/ 1867 w 20000"/>
                  <a:gd name="T5" fmla="*/ 12881 h 20000"/>
                  <a:gd name="T6" fmla="*/ 5467 w 20000"/>
                  <a:gd name="T7" fmla="*/ 12881 h 20000"/>
                  <a:gd name="T8" fmla="*/ 2667 w 20000"/>
                  <a:gd name="T9" fmla="*/ 12316 h 20000"/>
                  <a:gd name="T10" fmla="*/ 1867 w 20000"/>
                  <a:gd name="T11" fmla="*/ 11073 h 20000"/>
                  <a:gd name="T12" fmla="*/ 4000 w 20000"/>
                  <a:gd name="T13" fmla="*/ 8136 h 20000"/>
                  <a:gd name="T14" fmla="*/ 5467 w 20000"/>
                  <a:gd name="T15" fmla="*/ 3503 h 20000"/>
                  <a:gd name="T16" fmla="*/ 7600 w 20000"/>
                  <a:gd name="T17" fmla="*/ 6441 h 20000"/>
                  <a:gd name="T18" fmla="*/ 8933 w 20000"/>
                  <a:gd name="T19" fmla="*/ 9266 h 20000"/>
                  <a:gd name="T20" fmla="*/ 10933 w 20000"/>
                  <a:gd name="T21" fmla="*/ 10621 h 20000"/>
                  <a:gd name="T22" fmla="*/ 9600 w 20000"/>
                  <a:gd name="T23" fmla="*/ 7571 h 20000"/>
                  <a:gd name="T24" fmla="*/ 10933 w 20000"/>
                  <a:gd name="T25" fmla="*/ 5311 h 20000"/>
                  <a:gd name="T26" fmla="*/ 9600 w 20000"/>
                  <a:gd name="T27" fmla="*/ 5311 h 20000"/>
                  <a:gd name="T28" fmla="*/ 9600 w 20000"/>
                  <a:gd name="T29" fmla="*/ 3503 h 20000"/>
                  <a:gd name="T30" fmla="*/ 13067 w 20000"/>
                  <a:gd name="T31" fmla="*/ 1808 h 20000"/>
                  <a:gd name="T32" fmla="*/ 16400 w 20000"/>
                  <a:gd name="T33" fmla="*/ 678 h 20000"/>
                  <a:gd name="T34" fmla="*/ 17200 w 20000"/>
                  <a:gd name="T35" fmla="*/ 2938 h 20000"/>
                  <a:gd name="T36" fmla="*/ 17200 w 20000"/>
                  <a:gd name="T37" fmla="*/ 1808 h 20000"/>
                  <a:gd name="T38" fmla="*/ 18533 w 20000"/>
                  <a:gd name="T39" fmla="*/ 0 h 20000"/>
                  <a:gd name="T40" fmla="*/ 19867 w 20000"/>
                  <a:gd name="T41" fmla="*/ 3503 h 20000"/>
                  <a:gd name="T42" fmla="*/ 18533 w 20000"/>
                  <a:gd name="T43" fmla="*/ 6441 h 20000"/>
                  <a:gd name="T44" fmla="*/ 16400 w 20000"/>
                  <a:gd name="T45" fmla="*/ 6441 h 20000"/>
                  <a:gd name="T46" fmla="*/ 17200 w 20000"/>
                  <a:gd name="T47" fmla="*/ 11073 h 20000"/>
                  <a:gd name="T48" fmla="*/ 15067 w 20000"/>
                  <a:gd name="T49" fmla="*/ 11073 h 20000"/>
                  <a:gd name="T50" fmla="*/ 13067 w 20000"/>
                  <a:gd name="T51" fmla="*/ 12316 h 20000"/>
                  <a:gd name="T52" fmla="*/ 15067 w 20000"/>
                  <a:gd name="T53" fmla="*/ 15254 h 20000"/>
                  <a:gd name="T54" fmla="*/ 14400 w 20000"/>
                  <a:gd name="T55" fmla="*/ 17514 h 20000"/>
                  <a:gd name="T56" fmla="*/ 14400 w 20000"/>
                  <a:gd name="T57" fmla="*/ 19887 h 20000"/>
                  <a:gd name="T58" fmla="*/ 10933 w 20000"/>
                  <a:gd name="T59" fmla="*/ 18757 h 20000"/>
                  <a:gd name="T60" fmla="*/ 11733 w 20000"/>
                  <a:gd name="T61" fmla="*/ 16949 h 20000"/>
                  <a:gd name="T62" fmla="*/ 8933 w 20000"/>
                  <a:gd name="T63" fmla="*/ 15706 h 20000"/>
                  <a:gd name="T64" fmla="*/ 6133 w 20000"/>
                  <a:gd name="T65" fmla="*/ 15254 h 20000"/>
                  <a:gd name="T66" fmla="*/ 4000 w 20000"/>
                  <a:gd name="T67" fmla="*/ 15254 h 20000"/>
                  <a:gd name="T68" fmla="*/ 1867 w 20000"/>
                  <a:gd name="T69" fmla="*/ 15706 h 20000"/>
                  <a:gd name="T70" fmla="*/ 533 w 20000"/>
                  <a:gd name="T71" fmla="*/ 16949 h 20000"/>
                  <a:gd name="T72" fmla="*/ 0 w 20000"/>
                  <a:gd name="T73" fmla="*/ 15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1" name="Freeform 268"/>
              <p:cNvSpPr>
                <a:spLocks/>
              </p:cNvSpPr>
              <p:nvPr/>
            </p:nvSpPr>
            <p:spPr bwMode="auto">
              <a:xfrm>
                <a:off x="5111750" y="1990725"/>
                <a:ext cx="568325" cy="598488"/>
              </a:xfrm>
              <a:custGeom>
                <a:avLst/>
                <a:gdLst>
                  <a:gd name="T0" fmla="*/ 18616 w 20000"/>
                  <a:gd name="T1" fmla="*/ 2293 h 20000"/>
                  <a:gd name="T2" fmla="*/ 16741 w 20000"/>
                  <a:gd name="T3" fmla="*/ 1741 h 20000"/>
                  <a:gd name="T4" fmla="*/ 15603 w 20000"/>
                  <a:gd name="T5" fmla="*/ 3376 h 20000"/>
                  <a:gd name="T6" fmla="*/ 14554 w 20000"/>
                  <a:gd name="T7" fmla="*/ 3503 h 20000"/>
                  <a:gd name="T8" fmla="*/ 12232 w 20000"/>
                  <a:gd name="T9" fmla="*/ 2845 h 20000"/>
                  <a:gd name="T10" fmla="*/ 11674 w 20000"/>
                  <a:gd name="T11" fmla="*/ 3503 h 20000"/>
                  <a:gd name="T12" fmla="*/ 10402 w 20000"/>
                  <a:gd name="T13" fmla="*/ 3843 h 20000"/>
                  <a:gd name="T14" fmla="*/ 9219 w 20000"/>
                  <a:gd name="T15" fmla="*/ 4713 h 20000"/>
                  <a:gd name="T16" fmla="*/ 8304 w 20000"/>
                  <a:gd name="T17" fmla="*/ 6921 h 20000"/>
                  <a:gd name="T18" fmla="*/ 7254 w 20000"/>
                  <a:gd name="T19" fmla="*/ 10106 h 20000"/>
                  <a:gd name="T20" fmla="*/ 6473 w 20000"/>
                  <a:gd name="T21" fmla="*/ 10977 h 20000"/>
                  <a:gd name="T22" fmla="*/ 6116 w 20000"/>
                  <a:gd name="T23" fmla="*/ 13524 h 20000"/>
                  <a:gd name="T24" fmla="*/ 6339 w 20000"/>
                  <a:gd name="T25" fmla="*/ 15605 h 20000"/>
                  <a:gd name="T26" fmla="*/ 6116 w 20000"/>
                  <a:gd name="T27" fmla="*/ 17346 h 20000"/>
                  <a:gd name="T28" fmla="*/ 4955 w 20000"/>
                  <a:gd name="T29" fmla="*/ 17346 h 20000"/>
                  <a:gd name="T30" fmla="*/ 4844 w 20000"/>
                  <a:gd name="T31" fmla="*/ 18132 h 20000"/>
                  <a:gd name="T32" fmla="*/ 3460 w 20000"/>
                  <a:gd name="T33" fmla="*/ 19342 h 20000"/>
                  <a:gd name="T34" fmla="*/ 580 w 20000"/>
                  <a:gd name="T35" fmla="*/ 18556 h 20000"/>
                  <a:gd name="T36" fmla="*/ 692 w 20000"/>
                  <a:gd name="T37" fmla="*/ 18132 h 20000"/>
                  <a:gd name="T38" fmla="*/ 915 w 20000"/>
                  <a:gd name="T39" fmla="*/ 17346 h 20000"/>
                  <a:gd name="T40" fmla="*/ 692 w 20000"/>
                  <a:gd name="T41" fmla="*/ 17028 h 20000"/>
                  <a:gd name="T42" fmla="*/ 89 w 20000"/>
                  <a:gd name="T43" fmla="*/ 15605 h 20000"/>
                  <a:gd name="T44" fmla="*/ 1964 w 20000"/>
                  <a:gd name="T45" fmla="*/ 15372 h 20000"/>
                  <a:gd name="T46" fmla="*/ 89 w 20000"/>
                  <a:gd name="T47" fmla="*/ 15053 h 20000"/>
                  <a:gd name="T48" fmla="*/ 1272 w 20000"/>
                  <a:gd name="T49" fmla="*/ 14480 h 20000"/>
                  <a:gd name="T50" fmla="*/ 915 w 20000"/>
                  <a:gd name="T51" fmla="*/ 13822 h 20000"/>
                  <a:gd name="T52" fmla="*/ 915 w 20000"/>
                  <a:gd name="T53" fmla="*/ 13524 h 20000"/>
                  <a:gd name="T54" fmla="*/ 1607 w 20000"/>
                  <a:gd name="T55" fmla="*/ 12951 h 20000"/>
                  <a:gd name="T56" fmla="*/ 2545 w 20000"/>
                  <a:gd name="T57" fmla="*/ 12611 h 20000"/>
                  <a:gd name="T58" fmla="*/ 3013 w 20000"/>
                  <a:gd name="T59" fmla="*/ 12081 h 20000"/>
                  <a:gd name="T60" fmla="*/ 5201 w 20000"/>
                  <a:gd name="T61" fmla="*/ 11189 h 20000"/>
                  <a:gd name="T62" fmla="*/ 4286 w 20000"/>
                  <a:gd name="T63" fmla="*/ 11189 h 20000"/>
                  <a:gd name="T64" fmla="*/ 5201 w 20000"/>
                  <a:gd name="T65" fmla="*/ 10106 h 20000"/>
                  <a:gd name="T66" fmla="*/ 5893 w 20000"/>
                  <a:gd name="T67" fmla="*/ 9002 h 20000"/>
                  <a:gd name="T68" fmla="*/ 5893 w 20000"/>
                  <a:gd name="T69" fmla="*/ 8450 h 20000"/>
                  <a:gd name="T70" fmla="*/ 7254 w 20000"/>
                  <a:gd name="T71" fmla="*/ 7240 h 20000"/>
                  <a:gd name="T72" fmla="*/ 8214 w 20000"/>
                  <a:gd name="T73" fmla="*/ 6030 h 20000"/>
                  <a:gd name="T74" fmla="*/ 8214 w 20000"/>
                  <a:gd name="T75" fmla="*/ 5711 h 20000"/>
                  <a:gd name="T76" fmla="*/ 7612 w 20000"/>
                  <a:gd name="T77" fmla="*/ 5159 h 20000"/>
                  <a:gd name="T78" fmla="*/ 8772 w 20000"/>
                  <a:gd name="T79" fmla="*/ 4926 h 20000"/>
                  <a:gd name="T80" fmla="*/ 9710 w 20000"/>
                  <a:gd name="T81" fmla="*/ 4289 h 20000"/>
                  <a:gd name="T82" fmla="*/ 9219 w 20000"/>
                  <a:gd name="T83" fmla="*/ 3843 h 20000"/>
                  <a:gd name="T84" fmla="*/ 9219 w 20000"/>
                  <a:gd name="T85" fmla="*/ 3376 h 20000"/>
                  <a:gd name="T86" fmla="*/ 10960 w 20000"/>
                  <a:gd name="T87" fmla="*/ 2951 h 20000"/>
                  <a:gd name="T88" fmla="*/ 11183 w 20000"/>
                  <a:gd name="T89" fmla="*/ 2633 h 20000"/>
                  <a:gd name="T90" fmla="*/ 11897 w 20000"/>
                  <a:gd name="T91" fmla="*/ 2633 h 20000"/>
                  <a:gd name="T92" fmla="*/ 12813 w 20000"/>
                  <a:gd name="T93" fmla="*/ 1741 h 20000"/>
                  <a:gd name="T94" fmla="*/ 13638 w 20000"/>
                  <a:gd name="T95" fmla="*/ 1529 h 20000"/>
                  <a:gd name="T96" fmla="*/ 14330 w 20000"/>
                  <a:gd name="T97" fmla="*/ 637 h 20000"/>
                  <a:gd name="T98" fmla="*/ 15134 w 20000"/>
                  <a:gd name="T99" fmla="*/ 1423 h 20000"/>
                  <a:gd name="T100" fmla="*/ 16161 w 20000"/>
                  <a:gd name="T101" fmla="*/ 1083 h 20000"/>
                  <a:gd name="T102" fmla="*/ 16518 w 20000"/>
                  <a:gd name="T103" fmla="*/ 0 h 20000"/>
                  <a:gd name="T104" fmla="*/ 17567 w 20000"/>
                  <a:gd name="T105" fmla="*/ 637 h 20000"/>
                  <a:gd name="T106" fmla="*/ 18259 w 20000"/>
                  <a:gd name="T107" fmla="*/ 552 h 20000"/>
                  <a:gd name="T108" fmla="*/ 19531 w 20000"/>
                  <a:gd name="T109" fmla="*/ 1083 h 20000"/>
                  <a:gd name="T110" fmla="*/ 19063 w 20000"/>
                  <a:gd name="T111" fmla="*/ 174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2" name="Freeform 267"/>
              <p:cNvSpPr>
                <a:spLocks/>
              </p:cNvSpPr>
              <p:nvPr/>
            </p:nvSpPr>
            <p:spPr bwMode="auto">
              <a:xfrm>
                <a:off x="5335588" y="2095500"/>
                <a:ext cx="30162" cy="26988"/>
              </a:xfrm>
              <a:custGeom>
                <a:avLst/>
                <a:gdLst>
                  <a:gd name="T0" fmla="*/ 1702 w 20000"/>
                  <a:gd name="T1" fmla="*/ 19524 h 20000"/>
                  <a:gd name="T2" fmla="*/ 0 w 20000"/>
                  <a:gd name="T3" fmla="*/ 11905 h 20000"/>
                  <a:gd name="T4" fmla="*/ 8511 w 20000"/>
                  <a:gd name="T5" fmla="*/ 0 h 20000"/>
                  <a:gd name="T6" fmla="*/ 13191 w 20000"/>
                  <a:gd name="T7" fmla="*/ 7143 h 20000"/>
                  <a:gd name="T8" fmla="*/ 17447 w 20000"/>
                  <a:gd name="T9" fmla="*/ 0 h 20000"/>
                  <a:gd name="T10" fmla="*/ 19574 w 20000"/>
                  <a:gd name="T11" fmla="*/ 7143 h 20000"/>
                  <a:gd name="T12" fmla="*/ 8511 w 20000"/>
                  <a:gd name="T13" fmla="*/ 17143 h 20000"/>
                  <a:gd name="T14" fmla="*/ 6809 w 20000"/>
                  <a:gd name="T15" fmla="*/ 19524 h 20000"/>
                  <a:gd name="T16" fmla="*/ 1702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3" name="Freeform 266"/>
              <p:cNvSpPr>
                <a:spLocks/>
              </p:cNvSpPr>
              <p:nvPr/>
            </p:nvSpPr>
            <p:spPr bwMode="auto">
              <a:xfrm>
                <a:off x="5318125" y="2092325"/>
                <a:ext cx="17463" cy="20638"/>
              </a:xfrm>
              <a:custGeom>
                <a:avLst/>
                <a:gdLst>
                  <a:gd name="T0" fmla="*/ 11429 w 20000"/>
                  <a:gd name="T1" fmla="*/ 19375 h 20000"/>
                  <a:gd name="T2" fmla="*/ 4286 w 20000"/>
                  <a:gd name="T3" fmla="*/ 19375 h 20000"/>
                  <a:gd name="T4" fmla="*/ 19286 w 20000"/>
                  <a:gd name="T5" fmla="*/ 13125 h 20000"/>
                  <a:gd name="T6" fmla="*/ 11429 w 20000"/>
                  <a:gd name="T7" fmla="*/ 13125 h 20000"/>
                  <a:gd name="T8" fmla="*/ 0 w 20000"/>
                  <a:gd name="T9" fmla="*/ 19375 h 20000"/>
                  <a:gd name="T10" fmla="*/ 0 w 20000"/>
                  <a:gd name="T11" fmla="*/ 9375 h 20000"/>
                  <a:gd name="T12" fmla="*/ 11429 w 20000"/>
                  <a:gd name="T13" fmla="*/ 9375 h 20000"/>
                  <a:gd name="T14" fmla="*/ 11429 w 20000"/>
                  <a:gd name="T15" fmla="*/ 0 h 20000"/>
                  <a:gd name="T16" fmla="*/ 19286 w 20000"/>
                  <a:gd name="T17" fmla="*/ 3750 h 20000"/>
                  <a:gd name="T18" fmla="*/ 19286 w 20000"/>
                  <a:gd name="T19" fmla="*/ 13125 h 20000"/>
                  <a:gd name="T20" fmla="*/ 11429 w 20000"/>
                  <a:gd name="T21"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4" name="Freeform 265"/>
              <p:cNvSpPr>
                <a:spLocks/>
              </p:cNvSpPr>
              <p:nvPr/>
            </p:nvSpPr>
            <p:spPr bwMode="auto">
              <a:xfrm>
                <a:off x="5243513" y="2940050"/>
                <a:ext cx="196850" cy="92075"/>
              </a:xfrm>
              <a:custGeom>
                <a:avLst/>
                <a:gdLst>
                  <a:gd name="T0" fmla="*/ 10611 w 20000"/>
                  <a:gd name="T1" fmla="*/ 2192 h 20000"/>
                  <a:gd name="T2" fmla="*/ 12283 w 20000"/>
                  <a:gd name="T3" fmla="*/ 3562 h 20000"/>
                  <a:gd name="T4" fmla="*/ 13248 w 20000"/>
                  <a:gd name="T5" fmla="*/ 3562 h 20000"/>
                  <a:gd name="T6" fmla="*/ 14598 w 20000"/>
                  <a:gd name="T7" fmla="*/ 0 h 20000"/>
                  <a:gd name="T8" fmla="*/ 16270 w 20000"/>
                  <a:gd name="T9" fmla="*/ 1370 h 20000"/>
                  <a:gd name="T10" fmla="*/ 18907 w 20000"/>
                  <a:gd name="T11" fmla="*/ 2192 h 20000"/>
                  <a:gd name="T12" fmla="*/ 18907 w 20000"/>
                  <a:gd name="T13" fmla="*/ 5616 h 20000"/>
                  <a:gd name="T14" fmla="*/ 19936 w 20000"/>
                  <a:gd name="T15" fmla="*/ 7808 h 20000"/>
                  <a:gd name="T16" fmla="*/ 19936 w 20000"/>
                  <a:gd name="T17" fmla="*/ 9178 h 20000"/>
                  <a:gd name="T18" fmla="*/ 19293 w 20000"/>
                  <a:gd name="T19" fmla="*/ 10685 h 20000"/>
                  <a:gd name="T20" fmla="*/ 18264 w 20000"/>
                  <a:gd name="T21" fmla="*/ 10685 h 20000"/>
                  <a:gd name="T22" fmla="*/ 17621 w 20000"/>
                  <a:gd name="T23" fmla="*/ 10685 h 20000"/>
                  <a:gd name="T24" fmla="*/ 18264 w 20000"/>
                  <a:gd name="T25" fmla="*/ 11233 h 20000"/>
                  <a:gd name="T26" fmla="*/ 18264 w 20000"/>
                  <a:gd name="T27" fmla="*/ 16301 h 20000"/>
                  <a:gd name="T28" fmla="*/ 17299 w 20000"/>
                  <a:gd name="T29" fmla="*/ 17123 h 20000"/>
                  <a:gd name="T30" fmla="*/ 17299 w 20000"/>
                  <a:gd name="T31" fmla="*/ 18493 h 20000"/>
                  <a:gd name="T32" fmla="*/ 16270 w 20000"/>
                  <a:gd name="T33" fmla="*/ 18493 h 20000"/>
                  <a:gd name="T34" fmla="*/ 13248 w 20000"/>
                  <a:gd name="T35" fmla="*/ 19863 h 20000"/>
                  <a:gd name="T36" fmla="*/ 10611 w 20000"/>
                  <a:gd name="T37" fmla="*/ 19863 h 20000"/>
                  <a:gd name="T38" fmla="*/ 10354 w 20000"/>
                  <a:gd name="T39" fmla="*/ 19863 h 20000"/>
                  <a:gd name="T40" fmla="*/ 8617 w 20000"/>
                  <a:gd name="T41" fmla="*/ 17123 h 20000"/>
                  <a:gd name="T42" fmla="*/ 6945 w 20000"/>
                  <a:gd name="T43" fmla="*/ 14932 h 20000"/>
                  <a:gd name="T44" fmla="*/ 5981 w 20000"/>
                  <a:gd name="T45" fmla="*/ 14932 h 20000"/>
                  <a:gd name="T46" fmla="*/ 4309 w 20000"/>
                  <a:gd name="T47" fmla="*/ 14932 h 20000"/>
                  <a:gd name="T48" fmla="*/ 4309 w 20000"/>
                  <a:gd name="T49" fmla="*/ 17123 h 20000"/>
                  <a:gd name="T50" fmla="*/ 2637 w 20000"/>
                  <a:gd name="T51" fmla="*/ 17123 h 20000"/>
                  <a:gd name="T52" fmla="*/ 2315 w 20000"/>
                  <a:gd name="T53" fmla="*/ 17123 h 20000"/>
                  <a:gd name="T54" fmla="*/ 2315 w 20000"/>
                  <a:gd name="T55" fmla="*/ 16301 h 20000"/>
                  <a:gd name="T56" fmla="*/ 900 w 20000"/>
                  <a:gd name="T57" fmla="*/ 16301 h 20000"/>
                  <a:gd name="T58" fmla="*/ 900 w 20000"/>
                  <a:gd name="T59" fmla="*/ 14932 h 20000"/>
                  <a:gd name="T60" fmla="*/ 643 w 20000"/>
                  <a:gd name="T61" fmla="*/ 14932 h 20000"/>
                  <a:gd name="T62" fmla="*/ 0 w 20000"/>
                  <a:gd name="T63" fmla="*/ 13425 h 20000"/>
                  <a:gd name="T64" fmla="*/ 0 w 20000"/>
                  <a:gd name="T65" fmla="*/ 12877 h 20000"/>
                  <a:gd name="T66" fmla="*/ 643 w 20000"/>
                  <a:gd name="T67" fmla="*/ 11233 h 20000"/>
                  <a:gd name="T68" fmla="*/ 2315 w 20000"/>
                  <a:gd name="T69" fmla="*/ 12877 h 20000"/>
                  <a:gd name="T70" fmla="*/ 2315 w 20000"/>
                  <a:gd name="T71" fmla="*/ 11233 h 20000"/>
                  <a:gd name="T72" fmla="*/ 3280 w 20000"/>
                  <a:gd name="T73" fmla="*/ 11233 h 20000"/>
                  <a:gd name="T74" fmla="*/ 3666 w 20000"/>
                  <a:gd name="T75" fmla="*/ 12877 h 20000"/>
                  <a:gd name="T76" fmla="*/ 5273 w 20000"/>
                  <a:gd name="T77" fmla="*/ 11233 h 20000"/>
                  <a:gd name="T78" fmla="*/ 6302 w 20000"/>
                  <a:gd name="T79" fmla="*/ 11233 h 20000"/>
                  <a:gd name="T80" fmla="*/ 6945 w 20000"/>
                  <a:gd name="T81" fmla="*/ 10685 h 20000"/>
                  <a:gd name="T82" fmla="*/ 8617 w 20000"/>
                  <a:gd name="T83" fmla="*/ 10685 h 20000"/>
                  <a:gd name="T84" fmla="*/ 9325 w 20000"/>
                  <a:gd name="T85" fmla="*/ 11233 h 20000"/>
                  <a:gd name="T86" fmla="*/ 8617 w 20000"/>
                  <a:gd name="T87" fmla="*/ 9178 h 20000"/>
                  <a:gd name="T88" fmla="*/ 8617 w 20000"/>
                  <a:gd name="T89" fmla="*/ 5616 h 20000"/>
                  <a:gd name="T90" fmla="*/ 10611 w 20000"/>
                  <a:gd name="T91" fmla="*/ 5068 h 20000"/>
                  <a:gd name="T92" fmla="*/ 10611 w 20000"/>
                  <a:gd name="T93" fmla="*/ 21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5" name="Freeform 264"/>
              <p:cNvSpPr>
                <a:spLocks/>
              </p:cNvSpPr>
              <p:nvPr/>
            </p:nvSpPr>
            <p:spPr bwMode="auto">
              <a:xfrm>
                <a:off x="5348288" y="2716213"/>
                <a:ext cx="266700" cy="217487"/>
              </a:xfrm>
              <a:custGeom>
                <a:avLst/>
                <a:gdLst>
                  <a:gd name="T0" fmla="*/ 10309 w 20000"/>
                  <a:gd name="T1" fmla="*/ 933 h 20000"/>
                  <a:gd name="T2" fmla="*/ 16722 w 20000"/>
                  <a:gd name="T3" fmla="*/ 933 h 20000"/>
                  <a:gd name="T4" fmla="*/ 17957 w 20000"/>
                  <a:gd name="T5" fmla="*/ 3615 h 20000"/>
                  <a:gd name="T6" fmla="*/ 18670 w 20000"/>
                  <a:gd name="T7" fmla="*/ 5481 h 20000"/>
                  <a:gd name="T8" fmla="*/ 19192 w 20000"/>
                  <a:gd name="T9" fmla="*/ 7289 h 20000"/>
                  <a:gd name="T10" fmla="*/ 17482 w 20000"/>
                  <a:gd name="T11" fmla="*/ 8455 h 20000"/>
                  <a:gd name="T12" fmla="*/ 18670 w 20000"/>
                  <a:gd name="T13" fmla="*/ 10029 h 20000"/>
                  <a:gd name="T14" fmla="*/ 19192 w 20000"/>
                  <a:gd name="T15" fmla="*/ 11837 h 20000"/>
                  <a:gd name="T16" fmla="*/ 19952 w 20000"/>
                  <a:gd name="T17" fmla="*/ 13586 h 20000"/>
                  <a:gd name="T18" fmla="*/ 17197 w 20000"/>
                  <a:gd name="T19" fmla="*/ 18134 h 20000"/>
                  <a:gd name="T20" fmla="*/ 17482 w 20000"/>
                  <a:gd name="T21" fmla="*/ 19592 h 20000"/>
                  <a:gd name="T22" fmla="*/ 17197 w 20000"/>
                  <a:gd name="T23" fmla="*/ 19942 h 20000"/>
                  <a:gd name="T24" fmla="*/ 16722 w 20000"/>
                  <a:gd name="T25" fmla="*/ 19592 h 20000"/>
                  <a:gd name="T26" fmla="*/ 15487 w 20000"/>
                  <a:gd name="T27" fmla="*/ 19009 h 20000"/>
                  <a:gd name="T28" fmla="*/ 14489 w 20000"/>
                  <a:gd name="T29" fmla="*/ 18717 h 20000"/>
                  <a:gd name="T30" fmla="*/ 14014 w 20000"/>
                  <a:gd name="T31" fmla="*/ 19009 h 20000"/>
                  <a:gd name="T32" fmla="*/ 13302 w 20000"/>
                  <a:gd name="T33" fmla="*/ 19009 h 20000"/>
                  <a:gd name="T34" fmla="*/ 12067 w 20000"/>
                  <a:gd name="T35" fmla="*/ 19592 h 20000"/>
                  <a:gd name="T36" fmla="*/ 11591 w 20000"/>
                  <a:gd name="T37" fmla="*/ 19009 h 20000"/>
                  <a:gd name="T38" fmla="*/ 11306 w 20000"/>
                  <a:gd name="T39" fmla="*/ 18134 h 20000"/>
                  <a:gd name="T40" fmla="*/ 10309 w 20000"/>
                  <a:gd name="T41" fmla="*/ 18717 h 20000"/>
                  <a:gd name="T42" fmla="*/ 9359 w 20000"/>
                  <a:gd name="T43" fmla="*/ 17551 h 20000"/>
                  <a:gd name="T44" fmla="*/ 9359 w 20000"/>
                  <a:gd name="T45" fmla="*/ 17201 h 20000"/>
                  <a:gd name="T46" fmla="*/ 7601 w 20000"/>
                  <a:gd name="T47" fmla="*/ 16618 h 20000"/>
                  <a:gd name="T48" fmla="*/ 7601 w 20000"/>
                  <a:gd name="T49" fmla="*/ 16327 h 20000"/>
                  <a:gd name="T50" fmla="*/ 6888 w 20000"/>
                  <a:gd name="T51" fmla="*/ 15743 h 20000"/>
                  <a:gd name="T52" fmla="*/ 6128 w 20000"/>
                  <a:gd name="T53" fmla="*/ 16327 h 20000"/>
                  <a:gd name="T54" fmla="*/ 5653 w 20000"/>
                  <a:gd name="T55" fmla="*/ 16327 h 20000"/>
                  <a:gd name="T56" fmla="*/ 4941 w 20000"/>
                  <a:gd name="T57" fmla="*/ 15743 h 20000"/>
                  <a:gd name="T58" fmla="*/ 4941 w 20000"/>
                  <a:gd name="T59" fmla="*/ 15102 h 20000"/>
                  <a:gd name="T60" fmla="*/ 4941 w 20000"/>
                  <a:gd name="T61" fmla="*/ 14810 h 20000"/>
                  <a:gd name="T62" fmla="*/ 4466 w 20000"/>
                  <a:gd name="T63" fmla="*/ 14810 h 20000"/>
                  <a:gd name="T64" fmla="*/ 3230 w 20000"/>
                  <a:gd name="T65" fmla="*/ 14227 h 20000"/>
                  <a:gd name="T66" fmla="*/ 3230 w 20000"/>
                  <a:gd name="T67" fmla="*/ 13586 h 20000"/>
                  <a:gd name="T68" fmla="*/ 2470 w 20000"/>
                  <a:gd name="T69" fmla="*/ 13586 h 20000"/>
                  <a:gd name="T70" fmla="*/ 1948 w 20000"/>
                  <a:gd name="T71" fmla="*/ 13586 h 20000"/>
                  <a:gd name="T72" fmla="*/ 2470 w 20000"/>
                  <a:gd name="T73" fmla="*/ 12653 h 20000"/>
                  <a:gd name="T74" fmla="*/ 1948 w 20000"/>
                  <a:gd name="T75" fmla="*/ 12420 h 20000"/>
                  <a:gd name="T76" fmla="*/ 1758 w 20000"/>
                  <a:gd name="T77" fmla="*/ 10904 h 20000"/>
                  <a:gd name="T78" fmla="*/ 1758 w 20000"/>
                  <a:gd name="T79" fmla="*/ 10262 h 20000"/>
                  <a:gd name="T80" fmla="*/ 1235 w 20000"/>
                  <a:gd name="T81" fmla="*/ 10262 h 20000"/>
                  <a:gd name="T82" fmla="*/ 998 w 20000"/>
                  <a:gd name="T83" fmla="*/ 8746 h 20000"/>
                  <a:gd name="T84" fmla="*/ 1235 w 20000"/>
                  <a:gd name="T85" fmla="*/ 8455 h 20000"/>
                  <a:gd name="T86" fmla="*/ 0 w 20000"/>
                  <a:gd name="T87" fmla="*/ 7289 h 20000"/>
                  <a:gd name="T88" fmla="*/ 0 w 20000"/>
                  <a:gd name="T89" fmla="*/ 6939 h 20000"/>
                  <a:gd name="T90" fmla="*/ 998 w 20000"/>
                  <a:gd name="T91" fmla="*/ 6064 h 20000"/>
                  <a:gd name="T92" fmla="*/ 523 w 20000"/>
                  <a:gd name="T93" fmla="*/ 4548 h 20000"/>
                  <a:gd name="T94" fmla="*/ 998 w 20000"/>
                  <a:gd name="T95" fmla="*/ 3965 h 20000"/>
                  <a:gd name="T96" fmla="*/ 1235 w 20000"/>
                  <a:gd name="T97" fmla="*/ 3965 h 20000"/>
                  <a:gd name="T98" fmla="*/ 1235 w 20000"/>
                  <a:gd name="T99" fmla="*/ 3032 h 20000"/>
                  <a:gd name="T100" fmla="*/ 3705 w 20000"/>
                  <a:gd name="T101" fmla="*/ 2157 h 20000"/>
                  <a:gd name="T102" fmla="*/ 4181 w 20000"/>
                  <a:gd name="T103" fmla="*/ 933 h 20000"/>
                  <a:gd name="T104" fmla="*/ 4941 w 20000"/>
                  <a:gd name="T105" fmla="*/ 641 h 20000"/>
                  <a:gd name="T106" fmla="*/ 5178 w 20000"/>
                  <a:gd name="T107" fmla="*/ 641 h 20000"/>
                  <a:gd name="T108" fmla="*/ 7601 w 20000"/>
                  <a:gd name="T109" fmla="*/ 0 h 20000"/>
                  <a:gd name="T110" fmla="*/ 8171 w 20000"/>
                  <a:gd name="T111" fmla="*/ 933 h 20000"/>
                  <a:gd name="T112" fmla="*/ 8361 w 20000"/>
                  <a:gd name="T113" fmla="*/ 1574 h 20000"/>
                  <a:gd name="T114" fmla="*/ 9359 w 20000"/>
                  <a:gd name="T115" fmla="*/ 1574 h 20000"/>
                  <a:gd name="T116" fmla="*/ 10119 w 20000"/>
                  <a:gd name="T117" fmla="*/ 2157 h 20000"/>
                  <a:gd name="T118" fmla="*/ 10309 w 20000"/>
                  <a:gd name="T119" fmla="*/ 9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6" name="Freeform 263"/>
              <p:cNvSpPr>
                <a:spLocks/>
              </p:cNvSpPr>
              <p:nvPr/>
            </p:nvSpPr>
            <p:spPr bwMode="auto">
              <a:xfrm>
                <a:off x="4732338" y="3179763"/>
                <a:ext cx="90487" cy="174625"/>
              </a:xfrm>
              <a:custGeom>
                <a:avLst/>
                <a:gdLst>
                  <a:gd name="T0" fmla="*/ 4366 w 20000"/>
                  <a:gd name="T1" fmla="*/ 0 h 20000"/>
                  <a:gd name="T2" fmla="*/ 5915 w 20000"/>
                  <a:gd name="T3" fmla="*/ 436 h 20000"/>
                  <a:gd name="T4" fmla="*/ 8169 w 20000"/>
                  <a:gd name="T5" fmla="*/ 0 h 20000"/>
                  <a:gd name="T6" fmla="*/ 9577 w 20000"/>
                  <a:gd name="T7" fmla="*/ 1164 h 20000"/>
                  <a:gd name="T8" fmla="*/ 11831 w 20000"/>
                  <a:gd name="T9" fmla="*/ 1164 h 20000"/>
                  <a:gd name="T10" fmla="*/ 14085 w 20000"/>
                  <a:gd name="T11" fmla="*/ 1164 h 20000"/>
                  <a:gd name="T12" fmla="*/ 16901 w 20000"/>
                  <a:gd name="T13" fmla="*/ 1164 h 20000"/>
                  <a:gd name="T14" fmla="*/ 19014 w 20000"/>
                  <a:gd name="T15" fmla="*/ 1891 h 20000"/>
                  <a:gd name="T16" fmla="*/ 19859 w 20000"/>
                  <a:gd name="T17" fmla="*/ 2255 h 20000"/>
                  <a:gd name="T18" fmla="*/ 16901 w 20000"/>
                  <a:gd name="T19" fmla="*/ 4873 h 20000"/>
                  <a:gd name="T20" fmla="*/ 16901 w 20000"/>
                  <a:gd name="T21" fmla="*/ 6836 h 20000"/>
                  <a:gd name="T22" fmla="*/ 15493 w 20000"/>
                  <a:gd name="T23" fmla="*/ 9818 h 20000"/>
                  <a:gd name="T24" fmla="*/ 13239 w 20000"/>
                  <a:gd name="T25" fmla="*/ 9818 h 20000"/>
                  <a:gd name="T26" fmla="*/ 14085 w 20000"/>
                  <a:gd name="T27" fmla="*/ 12073 h 20000"/>
                  <a:gd name="T28" fmla="*/ 14085 w 20000"/>
                  <a:gd name="T29" fmla="*/ 12800 h 20000"/>
                  <a:gd name="T30" fmla="*/ 14085 w 20000"/>
                  <a:gd name="T31" fmla="*/ 13891 h 20000"/>
                  <a:gd name="T32" fmla="*/ 15493 w 20000"/>
                  <a:gd name="T33" fmla="*/ 15055 h 20000"/>
                  <a:gd name="T34" fmla="*/ 15493 w 20000"/>
                  <a:gd name="T35" fmla="*/ 15782 h 20000"/>
                  <a:gd name="T36" fmla="*/ 13239 w 20000"/>
                  <a:gd name="T37" fmla="*/ 16945 h 20000"/>
                  <a:gd name="T38" fmla="*/ 13239 w 20000"/>
                  <a:gd name="T39" fmla="*/ 19200 h 20000"/>
                  <a:gd name="T40" fmla="*/ 8169 w 20000"/>
                  <a:gd name="T41" fmla="*/ 19927 h 20000"/>
                  <a:gd name="T42" fmla="*/ 5915 w 20000"/>
                  <a:gd name="T43" fmla="*/ 19200 h 20000"/>
                  <a:gd name="T44" fmla="*/ 2254 w 20000"/>
                  <a:gd name="T45" fmla="*/ 19200 h 20000"/>
                  <a:gd name="T46" fmla="*/ 3803 w 20000"/>
                  <a:gd name="T47" fmla="*/ 18036 h 20000"/>
                  <a:gd name="T48" fmla="*/ 3803 w 20000"/>
                  <a:gd name="T49" fmla="*/ 14691 h 20000"/>
                  <a:gd name="T50" fmla="*/ 3803 w 20000"/>
                  <a:gd name="T51" fmla="*/ 13891 h 20000"/>
                  <a:gd name="T52" fmla="*/ 2254 w 20000"/>
                  <a:gd name="T53" fmla="*/ 13891 h 20000"/>
                  <a:gd name="T54" fmla="*/ 2254 w 20000"/>
                  <a:gd name="T55" fmla="*/ 13091 h 20000"/>
                  <a:gd name="T56" fmla="*/ 0 w 20000"/>
                  <a:gd name="T57" fmla="*/ 13091 h 20000"/>
                  <a:gd name="T58" fmla="*/ 1549 w 20000"/>
                  <a:gd name="T59" fmla="*/ 10909 h 20000"/>
                  <a:gd name="T60" fmla="*/ 2254 w 20000"/>
                  <a:gd name="T61" fmla="*/ 10109 h 20000"/>
                  <a:gd name="T62" fmla="*/ 5915 w 20000"/>
                  <a:gd name="T63" fmla="*/ 5236 h 20000"/>
                  <a:gd name="T64" fmla="*/ 4366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7" name="Freeform 262"/>
              <p:cNvSpPr>
                <a:spLocks/>
              </p:cNvSpPr>
              <p:nvPr/>
            </p:nvSpPr>
            <p:spPr bwMode="auto">
              <a:xfrm>
                <a:off x="5529263" y="2965450"/>
                <a:ext cx="241300" cy="165100"/>
              </a:xfrm>
              <a:custGeom>
                <a:avLst/>
                <a:gdLst>
                  <a:gd name="T0" fmla="*/ 11979 w 20000"/>
                  <a:gd name="T1" fmla="*/ 846 h 20000"/>
                  <a:gd name="T2" fmla="*/ 13668 w 20000"/>
                  <a:gd name="T3" fmla="*/ 0 h 20000"/>
                  <a:gd name="T4" fmla="*/ 16095 w 20000"/>
                  <a:gd name="T5" fmla="*/ 5231 h 20000"/>
                  <a:gd name="T6" fmla="*/ 16359 w 20000"/>
                  <a:gd name="T7" fmla="*/ 5231 h 20000"/>
                  <a:gd name="T8" fmla="*/ 16939 w 20000"/>
                  <a:gd name="T9" fmla="*/ 11615 h 20000"/>
                  <a:gd name="T10" fmla="*/ 17784 w 20000"/>
                  <a:gd name="T11" fmla="*/ 12769 h 20000"/>
                  <a:gd name="T12" fmla="*/ 19947 w 20000"/>
                  <a:gd name="T13" fmla="*/ 11615 h 20000"/>
                  <a:gd name="T14" fmla="*/ 19947 w 20000"/>
                  <a:gd name="T15" fmla="*/ 14308 h 20000"/>
                  <a:gd name="T16" fmla="*/ 18575 w 20000"/>
                  <a:gd name="T17" fmla="*/ 14769 h 20000"/>
                  <a:gd name="T18" fmla="*/ 18575 w 20000"/>
                  <a:gd name="T19" fmla="*/ 13538 h 20000"/>
                  <a:gd name="T20" fmla="*/ 18311 w 20000"/>
                  <a:gd name="T21" fmla="*/ 13538 h 20000"/>
                  <a:gd name="T22" fmla="*/ 18311 w 20000"/>
                  <a:gd name="T23" fmla="*/ 14769 h 20000"/>
                  <a:gd name="T24" fmla="*/ 18311 w 20000"/>
                  <a:gd name="T25" fmla="*/ 15538 h 20000"/>
                  <a:gd name="T26" fmla="*/ 18311 w 20000"/>
                  <a:gd name="T27" fmla="*/ 16385 h 20000"/>
                  <a:gd name="T28" fmla="*/ 17784 w 20000"/>
                  <a:gd name="T29" fmla="*/ 18692 h 20000"/>
                  <a:gd name="T30" fmla="*/ 17150 w 20000"/>
                  <a:gd name="T31" fmla="*/ 18692 h 20000"/>
                  <a:gd name="T32" fmla="*/ 16939 w 20000"/>
                  <a:gd name="T33" fmla="*/ 17923 h 20000"/>
                  <a:gd name="T34" fmla="*/ 14987 w 20000"/>
                  <a:gd name="T35" fmla="*/ 17923 h 20000"/>
                  <a:gd name="T36" fmla="*/ 14776 w 20000"/>
                  <a:gd name="T37" fmla="*/ 17615 h 20000"/>
                  <a:gd name="T38" fmla="*/ 12507 w 20000"/>
                  <a:gd name="T39" fmla="*/ 18692 h 20000"/>
                  <a:gd name="T40" fmla="*/ 11451 w 20000"/>
                  <a:gd name="T41" fmla="*/ 19538 h 20000"/>
                  <a:gd name="T42" fmla="*/ 11187 w 20000"/>
                  <a:gd name="T43" fmla="*/ 19923 h 20000"/>
                  <a:gd name="T44" fmla="*/ 9815 w 20000"/>
                  <a:gd name="T45" fmla="*/ 19538 h 20000"/>
                  <a:gd name="T46" fmla="*/ 8496 w 20000"/>
                  <a:gd name="T47" fmla="*/ 19538 h 20000"/>
                  <a:gd name="T48" fmla="*/ 7863 w 20000"/>
                  <a:gd name="T49" fmla="*/ 19538 h 20000"/>
                  <a:gd name="T50" fmla="*/ 6807 w 20000"/>
                  <a:gd name="T51" fmla="*/ 18692 h 20000"/>
                  <a:gd name="T52" fmla="*/ 5488 w 20000"/>
                  <a:gd name="T53" fmla="*/ 19538 h 20000"/>
                  <a:gd name="T54" fmla="*/ 5488 w 20000"/>
                  <a:gd name="T55" fmla="*/ 18692 h 20000"/>
                  <a:gd name="T56" fmla="*/ 5699 w 20000"/>
                  <a:gd name="T57" fmla="*/ 17923 h 20000"/>
                  <a:gd name="T58" fmla="*/ 4908 w 20000"/>
                  <a:gd name="T59" fmla="*/ 17615 h 20000"/>
                  <a:gd name="T60" fmla="*/ 4327 w 20000"/>
                  <a:gd name="T61" fmla="*/ 16385 h 20000"/>
                  <a:gd name="T62" fmla="*/ 4908 w 20000"/>
                  <a:gd name="T63" fmla="*/ 15538 h 20000"/>
                  <a:gd name="T64" fmla="*/ 4327 w 20000"/>
                  <a:gd name="T65" fmla="*/ 15538 h 20000"/>
                  <a:gd name="T66" fmla="*/ 4063 w 20000"/>
                  <a:gd name="T67" fmla="*/ 16385 h 20000"/>
                  <a:gd name="T68" fmla="*/ 3219 w 20000"/>
                  <a:gd name="T69" fmla="*/ 15538 h 20000"/>
                  <a:gd name="T70" fmla="*/ 2164 w 20000"/>
                  <a:gd name="T71" fmla="*/ 14769 h 20000"/>
                  <a:gd name="T72" fmla="*/ 2164 w 20000"/>
                  <a:gd name="T73" fmla="*/ 14308 h 20000"/>
                  <a:gd name="T74" fmla="*/ 2164 w 20000"/>
                  <a:gd name="T75" fmla="*/ 12769 h 20000"/>
                  <a:gd name="T76" fmla="*/ 528 w 20000"/>
                  <a:gd name="T77" fmla="*/ 11615 h 20000"/>
                  <a:gd name="T78" fmla="*/ 528 w 20000"/>
                  <a:gd name="T79" fmla="*/ 10385 h 20000"/>
                  <a:gd name="T80" fmla="*/ 0 w 20000"/>
                  <a:gd name="T81" fmla="*/ 9154 h 20000"/>
                  <a:gd name="T82" fmla="*/ 1055 w 20000"/>
                  <a:gd name="T83" fmla="*/ 9154 h 20000"/>
                  <a:gd name="T84" fmla="*/ 1055 w 20000"/>
                  <a:gd name="T85" fmla="*/ 8385 h 20000"/>
                  <a:gd name="T86" fmla="*/ 1900 w 20000"/>
                  <a:gd name="T87" fmla="*/ 8000 h 20000"/>
                  <a:gd name="T88" fmla="*/ 1900 w 20000"/>
                  <a:gd name="T89" fmla="*/ 7231 h 20000"/>
                  <a:gd name="T90" fmla="*/ 2164 w 20000"/>
                  <a:gd name="T91" fmla="*/ 6000 h 20000"/>
                  <a:gd name="T92" fmla="*/ 2691 w 20000"/>
                  <a:gd name="T93" fmla="*/ 3154 h 20000"/>
                  <a:gd name="T94" fmla="*/ 3536 w 20000"/>
                  <a:gd name="T95" fmla="*/ 2000 h 20000"/>
                  <a:gd name="T96" fmla="*/ 4327 w 20000"/>
                  <a:gd name="T97" fmla="*/ 1231 h 20000"/>
                  <a:gd name="T98" fmla="*/ 4908 w 20000"/>
                  <a:gd name="T99" fmla="*/ 846 h 20000"/>
                  <a:gd name="T100" fmla="*/ 5699 w 20000"/>
                  <a:gd name="T101" fmla="*/ 846 h 20000"/>
                  <a:gd name="T102" fmla="*/ 9815 w 20000"/>
                  <a:gd name="T103" fmla="*/ 2000 h 20000"/>
                  <a:gd name="T104" fmla="*/ 11979 w 20000"/>
                  <a:gd name="T105" fmla="*/ 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8" name="Freeform 261"/>
              <p:cNvSpPr>
                <a:spLocks/>
              </p:cNvSpPr>
              <p:nvPr/>
            </p:nvSpPr>
            <p:spPr bwMode="auto">
              <a:xfrm>
                <a:off x="5265738" y="2085975"/>
                <a:ext cx="279400" cy="612775"/>
              </a:xfrm>
              <a:custGeom>
                <a:avLst/>
                <a:gdLst>
                  <a:gd name="T0" fmla="*/ 16190 w 20000"/>
                  <a:gd name="T1" fmla="*/ 851 h 20000"/>
                  <a:gd name="T2" fmla="*/ 18549 w 20000"/>
                  <a:gd name="T3" fmla="*/ 2033 h 20000"/>
                  <a:gd name="T4" fmla="*/ 18776 w 20000"/>
                  <a:gd name="T5" fmla="*/ 2593 h 20000"/>
                  <a:gd name="T6" fmla="*/ 19683 w 20000"/>
                  <a:gd name="T7" fmla="*/ 4191 h 20000"/>
                  <a:gd name="T8" fmla="*/ 18549 w 20000"/>
                  <a:gd name="T9" fmla="*/ 4710 h 20000"/>
                  <a:gd name="T10" fmla="*/ 15692 w 20000"/>
                  <a:gd name="T11" fmla="*/ 5373 h 20000"/>
                  <a:gd name="T12" fmla="*/ 15510 w 20000"/>
                  <a:gd name="T13" fmla="*/ 6452 h 20000"/>
                  <a:gd name="T14" fmla="*/ 15510 w 20000"/>
                  <a:gd name="T15" fmla="*/ 7303 h 20000"/>
                  <a:gd name="T16" fmla="*/ 13651 w 20000"/>
                  <a:gd name="T17" fmla="*/ 8278 h 20000"/>
                  <a:gd name="T18" fmla="*/ 12698 w 20000"/>
                  <a:gd name="T19" fmla="*/ 8485 h 20000"/>
                  <a:gd name="T20" fmla="*/ 11247 w 20000"/>
                  <a:gd name="T21" fmla="*/ 9232 h 20000"/>
                  <a:gd name="T22" fmla="*/ 10794 w 20000"/>
                  <a:gd name="T23" fmla="*/ 9336 h 20000"/>
                  <a:gd name="T24" fmla="*/ 10113 w 20000"/>
                  <a:gd name="T25" fmla="*/ 9876 h 20000"/>
                  <a:gd name="T26" fmla="*/ 10113 w 20000"/>
                  <a:gd name="T27" fmla="*/ 10954 h 20000"/>
                  <a:gd name="T28" fmla="*/ 9841 w 20000"/>
                  <a:gd name="T29" fmla="*/ 11494 h 20000"/>
                  <a:gd name="T30" fmla="*/ 10794 w 20000"/>
                  <a:gd name="T31" fmla="*/ 12780 h 20000"/>
                  <a:gd name="T32" fmla="*/ 12698 w 20000"/>
                  <a:gd name="T33" fmla="*/ 13320 h 20000"/>
                  <a:gd name="T34" fmla="*/ 12426 w 20000"/>
                  <a:gd name="T35" fmla="*/ 14710 h 20000"/>
                  <a:gd name="T36" fmla="*/ 11247 w 20000"/>
                  <a:gd name="T37" fmla="*/ 14917 h 20000"/>
                  <a:gd name="T38" fmla="*/ 8934 w 20000"/>
                  <a:gd name="T39" fmla="*/ 15477 h 20000"/>
                  <a:gd name="T40" fmla="*/ 9841 w 20000"/>
                  <a:gd name="T41" fmla="*/ 16411 h 20000"/>
                  <a:gd name="T42" fmla="*/ 9388 w 20000"/>
                  <a:gd name="T43" fmla="*/ 17822 h 20000"/>
                  <a:gd name="T44" fmla="*/ 6349 w 20000"/>
                  <a:gd name="T45" fmla="*/ 19108 h 20000"/>
                  <a:gd name="T46" fmla="*/ 5850 w 20000"/>
                  <a:gd name="T47" fmla="*/ 19544 h 20000"/>
                  <a:gd name="T48" fmla="*/ 3991 w 20000"/>
                  <a:gd name="T49" fmla="*/ 19979 h 20000"/>
                  <a:gd name="T50" fmla="*/ 2812 w 20000"/>
                  <a:gd name="T51" fmla="*/ 18900 h 20000"/>
                  <a:gd name="T52" fmla="*/ 3265 w 20000"/>
                  <a:gd name="T53" fmla="*/ 18568 h 20000"/>
                  <a:gd name="T54" fmla="*/ 1859 w 20000"/>
                  <a:gd name="T55" fmla="*/ 17178 h 20000"/>
                  <a:gd name="T56" fmla="*/ 952 w 20000"/>
                  <a:gd name="T57" fmla="*/ 15996 h 20000"/>
                  <a:gd name="T58" fmla="*/ 0 w 20000"/>
                  <a:gd name="T59" fmla="*/ 15021 h 20000"/>
                  <a:gd name="T60" fmla="*/ 952 w 20000"/>
                  <a:gd name="T61" fmla="*/ 14066 h 20000"/>
                  <a:gd name="T62" fmla="*/ 2132 w 20000"/>
                  <a:gd name="T63" fmla="*/ 13734 h 20000"/>
                  <a:gd name="T64" fmla="*/ 1859 w 20000"/>
                  <a:gd name="T65" fmla="*/ 12137 h 20000"/>
                  <a:gd name="T66" fmla="*/ 2132 w 20000"/>
                  <a:gd name="T67" fmla="*/ 11286 h 20000"/>
                  <a:gd name="T68" fmla="*/ 952 w 20000"/>
                  <a:gd name="T69" fmla="*/ 9336 h 20000"/>
                  <a:gd name="T70" fmla="*/ 952 w 20000"/>
                  <a:gd name="T71" fmla="*/ 8154 h 20000"/>
                  <a:gd name="T72" fmla="*/ 4444 w 20000"/>
                  <a:gd name="T73" fmla="*/ 7635 h 20000"/>
                  <a:gd name="T74" fmla="*/ 3719 w 20000"/>
                  <a:gd name="T75" fmla="*/ 6784 h 20000"/>
                  <a:gd name="T76" fmla="*/ 4943 w 20000"/>
                  <a:gd name="T77" fmla="*/ 4295 h 20000"/>
                  <a:gd name="T78" fmla="*/ 7029 w 20000"/>
                  <a:gd name="T79" fmla="*/ 2905 h 20000"/>
                  <a:gd name="T80" fmla="*/ 7710 w 20000"/>
                  <a:gd name="T81" fmla="*/ 1950 h 20000"/>
                  <a:gd name="T82" fmla="*/ 9841 w 20000"/>
                  <a:gd name="T83" fmla="*/ 1494 h 20000"/>
                  <a:gd name="T84" fmla="*/ 10113 w 20000"/>
                  <a:gd name="T85" fmla="*/ 643 h 20000"/>
                  <a:gd name="T86" fmla="*/ 13152 w 20000"/>
                  <a:gd name="T87" fmla="*/ 851 h 20000"/>
                  <a:gd name="T88" fmla="*/ 12698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79" name="Freeform 260"/>
              <p:cNvSpPr>
                <a:spLocks/>
              </p:cNvSpPr>
              <p:nvPr/>
            </p:nvSpPr>
            <p:spPr bwMode="auto">
              <a:xfrm>
                <a:off x="5440363" y="2587625"/>
                <a:ext cx="20637" cy="44450"/>
              </a:xfrm>
              <a:custGeom>
                <a:avLst/>
                <a:gdLst>
                  <a:gd name="T0" fmla="*/ 3750 w 20000"/>
                  <a:gd name="T1" fmla="*/ 19710 h 20000"/>
                  <a:gd name="T2" fmla="*/ 0 w 20000"/>
                  <a:gd name="T3" fmla="*/ 6087 h 20000"/>
                  <a:gd name="T4" fmla="*/ 9375 w 20000"/>
                  <a:gd name="T5" fmla="*/ 0 h 20000"/>
                  <a:gd name="T6" fmla="*/ 19375 w 20000"/>
                  <a:gd name="T7" fmla="*/ 0 h 20000"/>
                  <a:gd name="T8" fmla="*/ 16250 w 20000"/>
                  <a:gd name="T9" fmla="*/ 3188 h 20000"/>
                  <a:gd name="T10" fmla="*/ 16250 w 20000"/>
                  <a:gd name="T11" fmla="*/ 10725 h 20000"/>
                  <a:gd name="T12" fmla="*/ 16250 w 20000"/>
                  <a:gd name="T13" fmla="*/ 12174 h 20000"/>
                  <a:gd name="T14" fmla="*/ 3750 w 20000"/>
                  <a:gd name="T15" fmla="*/ 1971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0" name="Freeform 259"/>
              <p:cNvSpPr>
                <a:spLocks/>
              </p:cNvSpPr>
              <p:nvPr/>
            </p:nvSpPr>
            <p:spPr bwMode="auto">
              <a:xfrm>
                <a:off x="5403850" y="2611438"/>
                <a:ext cx="11113" cy="47625"/>
              </a:xfrm>
              <a:custGeom>
                <a:avLst/>
                <a:gdLst>
                  <a:gd name="T0" fmla="*/ 0 w 20000"/>
                  <a:gd name="T1" fmla="*/ 19730 h 20000"/>
                  <a:gd name="T2" fmla="*/ 0 w 20000"/>
                  <a:gd name="T3" fmla="*/ 14054 h 20000"/>
                  <a:gd name="T4" fmla="*/ 7059 w 20000"/>
                  <a:gd name="T5" fmla="*/ 7027 h 20000"/>
                  <a:gd name="T6" fmla="*/ 7059 w 20000"/>
                  <a:gd name="T7" fmla="*/ 1622 h 20000"/>
                  <a:gd name="T8" fmla="*/ 18824 w 20000"/>
                  <a:gd name="T9" fmla="*/ 0 h 20000"/>
                  <a:gd name="T10" fmla="*/ 7059 w 20000"/>
                  <a:gd name="T11" fmla="*/ 8378 h 20000"/>
                  <a:gd name="T12" fmla="*/ 0 w 20000"/>
                  <a:gd name="T13" fmla="*/ 19730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730"/>
                    </a:moveTo>
                    <a:lnTo>
                      <a:pt x="0" y="14054"/>
                    </a:lnTo>
                    <a:lnTo>
                      <a:pt x="7059" y="7027"/>
                    </a:lnTo>
                    <a:lnTo>
                      <a:pt x="7059" y="1622"/>
                    </a:lnTo>
                    <a:lnTo>
                      <a:pt x="18824" y="0"/>
                    </a:lnTo>
                    <a:lnTo>
                      <a:pt x="7059" y="8378"/>
                    </a:lnTo>
                    <a:lnTo>
                      <a:pt x="0" y="197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1" name="Freeform 258"/>
              <p:cNvSpPr>
                <a:spLocks/>
              </p:cNvSpPr>
              <p:nvPr/>
            </p:nvSpPr>
            <p:spPr bwMode="auto">
              <a:xfrm>
                <a:off x="5360988" y="2698750"/>
                <a:ext cx="11112" cy="14288"/>
              </a:xfrm>
              <a:custGeom>
                <a:avLst/>
                <a:gdLst>
                  <a:gd name="T0" fmla="*/ 5882 w 20000"/>
                  <a:gd name="T1" fmla="*/ 19091 h 20000"/>
                  <a:gd name="T2" fmla="*/ 0 w 20000"/>
                  <a:gd name="T3" fmla="*/ 10000 h 20000"/>
                  <a:gd name="T4" fmla="*/ 0 w 20000"/>
                  <a:gd name="T5" fmla="*/ 0 h 20000"/>
                  <a:gd name="T6" fmla="*/ 18824 w 20000"/>
                  <a:gd name="T7" fmla="*/ 10000 h 20000"/>
                  <a:gd name="T8" fmla="*/ 5882 w 20000"/>
                  <a:gd name="T9" fmla="*/ 19091 h 20000"/>
                </a:gdLst>
                <a:ahLst/>
                <a:cxnLst>
                  <a:cxn ang="0">
                    <a:pos x="T0" y="T1"/>
                  </a:cxn>
                  <a:cxn ang="0">
                    <a:pos x="T2" y="T3"/>
                  </a:cxn>
                  <a:cxn ang="0">
                    <a:pos x="T4" y="T5"/>
                  </a:cxn>
                  <a:cxn ang="0">
                    <a:pos x="T6" y="T7"/>
                  </a:cxn>
                  <a:cxn ang="0">
                    <a:pos x="T8" y="T9"/>
                  </a:cxn>
                </a:cxnLst>
                <a:rect l="0" t="0" r="r" b="b"/>
                <a:pathLst>
                  <a:path w="20000" h="20000">
                    <a:moveTo>
                      <a:pt x="5882" y="19091"/>
                    </a:moveTo>
                    <a:lnTo>
                      <a:pt x="0" y="10000"/>
                    </a:lnTo>
                    <a:lnTo>
                      <a:pt x="0" y="0"/>
                    </a:lnTo>
                    <a:lnTo>
                      <a:pt x="18824" y="10000"/>
                    </a:lnTo>
                    <a:lnTo>
                      <a:pt x="5882" y="1909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2" name="Freeform 257"/>
              <p:cNvSpPr>
                <a:spLocks/>
              </p:cNvSpPr>
              <p:nvPr/>
            </p:nvSpPr>
            <p:spPr bwMode="auto">
              <a:xfrm>
                <a:off x="5153025" y="2981325"/>
                <a:ext cx="115888" cy="69850"/>
              </a:xfrm>
              <a:custGeom>
                <a:avLst/>
                <a:gdLst>
                  <a:gd name="T0" fmla="*/ 5137 w 20000"/>
                  <a:gd name="T1" fmla="*/ 2909 h 20000"/>
                  <a:gd name="T2" fmla="*/ 6230 w 20000"/>
                  <a:gd name="T3" fmla="*/ 2909 h 20000"/>
                  <a:gd name="T4" fmla="*/ 7432 w 20000"/>
                  <a:gd name="T5" fmla="*/ 2909 h 20000"/>
                  <a:gd name="T6" fmla="*/ 7978 w 20000"/>
                  <a:gd name="T7" fmla="*/ 2909 h 20000"/>
                  <a:gd name="T8" fmla="*/ 9071 w 20000"/>
                  <a:gd name="T9" fmla="*/ 2909 h 20000"/>
                  <a:gd name="T10" fmla="*/ 9617 w 20000"/>
                  <a:gd name="T11" fmla="*/ 2909 h 20000"/>
                  <a:gd name="T12" fmla="*/ 9617 w 20000"/>
                  <a:gd name="T13" fmla="*/ 2000 h 20000"/>
                  <a:gd name="T14" fmla="*/ 10710 w 20000"/>
                  <a:gd name="T15" fmla="*/ 0 h 20000"/>
                  <a:gd name="T16" fmla="*/ 11913 w 20000"/>
                  <a:gd name="T17" fmla="*/ 0 h 20000"/>
                  <a:gd name="T18" fmla="*/ 12459 w 20000"/>
                  <a:gd name="T19" fmla="*/ 0 h 20000"/>
                  <a:gd name="T20" fmla="*/ 12459 w 20000"/>
                  <a:gd name="T21" fmla="*/ 2000 h 20000"/>
                  <a:gd name="T22" fmla="*/ 13661 w 20000"/>
                  <a:gd name="T23" fmla="*/ 2000 h 20000"/>
                  <a:gd name="T24" fmla="*/ 14098 w 20000"/>
                  <a:gd name="T25" fmla="*/ 2000 h 20000"/>
                  <a:gd name="T26" fmla="*/ 15410 w 20000"/>
                  <a:gd name="T27" fmla="*/ 2000 h 20000"/>
                  <a:gd name="T28" fmla="*/ 16503 w 20000"/>
                  <a:gd name="T29" fmla="*/ 2909 h 20000"/>
                  <a:gd name="T30" fmla="*/ 15410 w 20000"/>
                  <a:gd name="T31" fmla="*/ 4909 h 20000"/>
                  <a:gd name="T32" fmla="*/ 15410 w 20000"/>
                  <a:gd name="T33" fmla="*/ 5636 h 20000"/>
                  <a:gd name="T34" fmla="*/ 16503 w 20000"/>
                  <a:gd name="T35" fmla="*/ 7636 h 20000"/>
                  <a:gd name="T36" fmla="*/ 16940 w 20000"/>
                  <a:gd name="T37" fmla="*/ 7636 h 20000"/>
                  <a:gd name="T38" fmla="*/ 16940 w 20000"/>
                  <a:gd name="T39" fmla="*/ 9455 h 20000"/>
                  <a:gd name="T40" fmla="*/ 18142 w 20000"/>
                  <a:gd name="T41" fmla="*/ 9455 h 20000"/>
                  <a:gd name="T42" fmla="*/ 19235 w 20000"/>
                  <a:gd name="T43" fmla="*/ 10545 h 20000"/>
                  <a:gd name="T44" fmla="*/ 19891 w 20000"/>
                  <a:gd name="T45" fmla="*/ 10545 h 20000"/>
                  <a:gd name="T46" fmla="*/ 19235 w 20000"/>
                  <a:gd name="T47" fmla="*/ 14182 h 20000"/>
                  <a:gd name="T48" fmla="*/ 18142 w 20000"/>
                  <a:gd name="T49" fmla="*/ 14182 h 20000"/>
                  <a:gd name="T50" fmla="*/ 18142 w 20000"/>
                  <a:gd name="T51" fmla="*/ 16909 h 20000"/>
                  <a:gd name="T52" fmla="*/ 16940 w 20000"/>
                  <a:gd name="T53" fmla="*/ 15091 h 20000"/>
                  <a:gd name="T54" fmla="*/ 16503 w 20000"/>
                  <a:gd name="T55" fmla="*/ 15091 h 20000"/>
                  <a:gd name="T56" fmla="*/ 15410 w 20000"/>
                  <a:gd name="T57" fmla="*/ 14182 h 20000"/>
                  <a:gd name="T58" fmla="*/ 14098 w 20000"/>
                  <a:gd name="T59" fmla="*/ 14182 h 20000"/>
                  <a:gd name="T60" fmla="*/ 14098 w 20000"/>
                  <a:gd name="T61" fmla="*/ 16909 h 20000"/>
                  <a:gd name="T62" fmla="*/ 13661 w 20000"/>
                  <a:gd name="T63" fmla="*/ 18000 h 20000"/>
                  <a:gd name="T64" fmla="*/ 9617 w 20000"/>
                  <a:gd name="T65" fmla="*/ 16909 h 20000"/>
                  <a:gd name="T66" fmla="*/ 7978 w 20000"/>
                  <a:gd name="T67" fmla="*/ 19818 h 20000"/>
                  <a:gd name="T68" fmla="*/ 7432 w 20000"/>
                  <a:gd name="T69" fmla="*/ 18000 h 20000"/>
                  <a:gd name="T70" fmla="*/ 4481 w 20000"/>
                  <a:gd name="T71" fmla="*/ 19818 h 20000"/>
                  <a:gd name="T72" fmla="*/ 3388 w 20000"/>
                  <a:gd name="T73" fmla="*/ 16909 h 20000"/>
                  <a:gd name="T74" fmla="*/ 1749 w 20000"/>
                  <a:gd name="T75" fmla="*/ 14182 h 20000"/>
                  <a:gd name="T76" fmla="*/ 0 w 20000"/>
                  <a:gd name="T77" fmla="*/ 15091 h 20000"/>
                  <a:gd name="T78" fmla="*/ 0 w 20000"/>
                  <a:gd name="T79" fmla="*/ 14182 h 20000"/>
                  <a:gd name="T80" fmla="*/ 1749 w 20000"/>
                  <a:gd name="T81" fmla="*/ 9455 h 20000"/>
                  <a:gd name="T82" fmla="*/ 3388 w 20000"/>
                  <a:gd name="T83" fmla="*/ 5636 h 20000"/>
                  <a:gd name="T84" fmla="*/ 3388 w 20000"/>
                  <a:gd name="T85" fmla="*/ 2909 h 20000"/>
                  <a:gd name="T86" fmla="*/ 5137 w 20000"/>
                  <a:gd name="T87" fmla="*/ 29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3" name="Freeform 256"/>
              <p:cNvSpPr>
                <a:spLocks/>
              </p:cNvSpPr>
              <p:nvPr/>
            </p:nvSpPr>
            <p:spPr bwMode="auto">
              <a:xfrm>
                <a:off x="4743450" y="3127375"/>
                <a:ext cx="336550" cy="260350"/>
              </a:xfrm>
              <a:custGeom>
                <a:avLst/>
                <a:gdLst>
                  <a:gd name="T0" fmla="*/ 12703 w 20000"/>
                  <a:gd name="T1" fmla="*/ 2005 h 20000"/>
                  <a:gd name="T2" fmla="*/ 15879 w 20000"/>
                  <a:gd name="T3" fmla="*/ 2787 h 20000"/>
                  <a:gd name="T4" fmla="*/ 16824 w 20000"/>
                  <a:gd name="T5" fmla="*/ 2787 h 20000"/>
                  <a:gd name="T6" fmla="*/ 18034 w 20000"/>
                  <a:gd name="T7" fmla="*/ 3276 h 20000"/>
                  <a:gd name="T8" fmla="*/ 19584 w 20000"/>
                  <a:gd name="T9" fmla="*/ 3276 h 20000"/>
                  <a:gd name="T10" fmla="*/ 19584 w 20000"/>
                  <a:gd name="T11" fmla="*/ 4010 h 20000"/>
                  <a:gd name="T12" fmla="*/ 18979 w 20000"/>
                  <a:gd name="T13" fmla="*/ 5575 h 20000"/>
                  <a:gd name="T14" fmla="*/ 16824 w 20000"/>
                  <a:gd name="T15" fmla="*/ 6797 h 20000"/>
                  <a:gd name="T16" fmla="*/ 15879 w 20000"/>
                  <a:gd name="T17" fmla="*/ 7286 h 20000"/>
                  <a:gd name="T18" fmla="*/ 15274 w 20000"/>
                  <a:gd name="T19" fmla="*/ 9340 h 20000"/>
                  <a:gd name="T20" fmla="*/ 14329 w 20000"/>
                  <a:gd name="T21" fmla="*/ 11589 h 20000"/>
                  <a:gd name="T22" fmla="*/ 14858 w 20000"/>
                  <a:gd name="T23" fmla="*/ 13399 h 20000"/>
                  <a:gd name="T24" fmla="*/ 13724 w 20000"/>
                  <a:gd name="T25" fmla="*/ 14670 h 20000"/>
                  <a:gd name="T26" fmla="*/ 13308 w 20000"/>
                  <a:gd name="T27" fmla="*/ 15892 h 20000"/>
                  <a:gd name="T28" fmla="*/ 12136 w 20000"/>
                  <a:gd name="T29" fmla="*/ 16186 h 20000"/>
                  <a:gd name="T30" fmla="*/ 11153 w 20000"/>
                  <a:gd name="T31" fmla="*/ 18191 h 20000"/>
                  <a:gd name="T32" fmla="*/ 10397 w 20000"/>
                  <a:gd name="T33" fmla="*/ 17946 h 20000"/>
                  <a:gd name="T34" fmla="*/ 9792 w 20000"/>
                  <a:gd name="T35" fmla="*/ 18191 h 20000"/>
                  <a:gd name="T36" fmla="*/ 8809 w 20000"/>
                  <a:gd name="T37" fmla="*/ 18191 h 20000"/>
                  <a:gd name="T38" fmla="*/ 7259 w 20000"/>
                  <a:gd name="T39" fmla="*/ 18680 h 20000"/>
                  <a:gd name="T40" fmla="*/ 5671 w 20000"/>
                  <a:gd name="T41" fmla="*/ 19951 h 20000"/>
                  <a:gd name="T42" fmla="*/ 4121 w 20000"/>
                  <a:gd name="T43" fmla="*/ 18191 h 20000"/>
                  <a:gd name="T44" fmla="*/ 3176 w 20000"/>
                  <a:gd name="T45" fmla="*/ 16968 h 20000"/>
                  <a:gd name="T46" fmla="*/ 2949 w 20000"/>
                  <a:gd name="T47" fmla="*/ 15403 h 20000"/>
                  <a:gd name="T48" fmla="*/ 3554 w 20000"/>
                  <a:gd name="T49" fmla="*/ 14181 h 20000"/>
                  <a:gd name="T50" fmla="*/ 3176 w 20000"/>
                  <a:gd name="T51" fmla="*/ 12665 h 20000"/>
                  <a:gd name="T52" fmla="*/ 2949 w 20000"/>
                  <a:gd name="T53" fmla="*/ 10611 h 20000"/>
                  <a:gd name="T54" fmla="*/ 3932 w 20000"/>
                  <a:gd name="T55" fmla="*/ 8606 h 20000"/>
                  <a:gd name="T56" fmla="*/ 4726 w 20000"/>
                  <a:gd name="T57" fmla="*/ 5575 h 20000"/>
                  <a:gd name="T58" fmla="*/ 3932 w 20000"/>
                  <a:gd name="T59" fmla="*/ 4792 h 20000"/>
                  <a:gd name="T60" fmla="*/ 2571 w 20000"/>
                  <a:gd name="T61" fmla="*/ 4792 h 20000"/>
                  <a:gd name="T62" fmla="*/ 1588 w 20000"/>
                  <a:gd name="T63" fmla="*/ 4010 h 20000"/>
                  <a:gd name="T64" fmla="*/ 605 w 20000"/>
                  <a:gd name="T65" fmla="*/ 4010 h 20000"/>
                  <a:gd name="T66" fmla="*/ 605 w 20000"/>
                  <a:gd name="T67" fmla="*/ 2787 h 20000"/>
                  <a:gd name="T68" fmla="*/ 416 w 20000"/>
                  <a:gd name="T69" fmla="*/ 2298 h 20000"/>
                  <a:gd name="T70" fmla="*/ 605 w 20000"/>
                  <a:gd name="T71" fmla="*/ 782 h 20000"/>
                  <a:gd name="T72" fmla="*/ 1588 w 20000"/>
                  <a:gd name="T73" fmla="*/ 196 h 20000"/>
                  <a:gd name="T74" fmla="*/ 2949 w 20000"/>
                  <a:gd name="T75" fmla="*/ 196 h 20000"/>
                  <a:gd name="T76" fmla="*/ 5482 w 20000"/>
                  <a:gd name="T77" fmla="*/ 196 h 20000"/>
                  <a:gd name="T78" fmla="*/ 8809 w 20000"/>
                  <a:gd name="T79" fmla="*/ 782 h 20000"/>
                  <a:gd name="T80" fmla="*/ 12136 w 20000"/>
                  <a:gd name="T81" fmla="*/ 78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4" name="Freeform 255"/>
              <p:cNvSpPr>
                <a:spLocks/>
              </p:cNvSpPr>
              <p:nvPr/>
            </p:nvSpPr>
            <p:spPr bwMode="auto">
              <a:xfrm>
                <a:off x="5054600" y="3257550"/>
                <a:ext cx="30163" cy="20638"/>
              </a:xfrm>
              <a:custGeom>
                <a:avLst/>
                <a:gdLst>
                  <a:gd name="T0" fmla="*/ 10833 w 20000"/>
                  <a:gd name="T1" fmla="*/ 19375 h 20000"/>
                  <a:gd name="T2" fmla="*/ 8333 w 20000"/>
                  <a:gd name="T3" fmla="*/ 16250 h 20000"/>
                  <a:gd name="T4" fmla="*/ 8333 w 20000"/>
                  <a:gd name="T5" fmla="*/ 9375 h 20000"/>
                  <a:gd name="T6" fmla="*/ 0 w 20000"/>
                  <a:gd name="T7" fmla="*/ 9375 h 20000"/>
                  <a:gd name="T8" fmla="*/ 10833 w 20000"/>
                  <a:gd name="T9" fmla="*/ 0 h 20000"/>
                  <a:gd name="T10" fmla="*/ 10833 w 20000"/>
                  <a:gd name="T11" fmla="*/ 6875 h 20000"/>
                  <a:gd name="T12" fmla="*/ 19583 w 20000"/>
                  <a:gd name="T13" fmla="*/ 6875 h 20000"/>
                  <a:gd name="T14" fmla="*/ 15000 w 20000"/>
                  <a:gd name="T15" fmla="*/ 9375 h 20000"/>
                  <a:gd name="T16" fmla="*/ 10833 w 20000"/>
                  <a:gd name="T1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5" name="Freeform 254"/>
              <p:cNvSpPr>
                <a:spLocks/>
              </p:cNvSpPr>
              <p:nvPr/>
            </p:nvSpPr>
            <p:spPr bwMode="auto">
              <a:xfrm>
                <a:off x="5087938" y="3251200"/>
                <a:ext cx="11112" cy="6350"/>
              </a:xfrm>
              <a:custGeom>
                <a:avLst/>
                <a:gdLst>
                  <a:gd name="T0" fmla="*/ 18824 w 20000"/>
                  <a:gd name="T1" fmla="*/ 18182 h 20000"/>
                  <a:gd name="T2" fmla="*/ 0 w 20000"/>
                  <a:gd name="T3" fmla="*/ 0 h 20000"/>
                  <a:gd name="T4" fmla="*/ 18824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0"/>
                    </a:lnTo>
                    <a:lnTo>
                      <a:pt x="18824" y="0"/>
                    </a:lnTo>
                    <a:lnTo>
                      <a:pt x="18824" y="181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6" name="Freeform 253"/>
              <p:cNvSpPr>
                <a:spLocks/>
              </p:cNvSpPr>
              <p:nvPr/>
            </p:nvSpPr>
            <p:spPr bwMode="auto">
              <a:xfrm>
                <a:off x="5019675" y="3284538"/>
                <a:ext cx="11113" cy="9525"/>
              </a:xfrm>
              <a:custGeom>
                <a:avLst/>
                <a:gdLst>
                  <a:gd name="T0" fmla="*/ 18824 w 20000"/>
                  <a:gd name="T1" fmla="*/ 18750 h 20000"/>
                  <a:gd name="T2" fmla="*/ 0 w 20000"/>
                  <a:gd name="T3" fmla="*/ 12500 h 20000"/>
                  <a:gd name="T4" fmla="*/ 18824 w 20000"/>
                  <a:gd name="T5" fmla="*/ 0 h 20000"/>
                  <a:gd name="T6" fmla="*/ 18824 w 20000"/>
                  <a:gd name="T7" fmla="*/ 18750 h 20000"/>
                </a:gdLst>
                <a:ahLst/>
                <a:cxnLst>
                  <a:cxn ang="0">
                    <a:pos x="T0" y="T1"/>
                  </a:cxn>
                  <a:cxn ang="0">
                    <a:pos x="T2" y="T3"/>
                  </a:cxn>
                  <a:cxn ang="0">
                    <a:pos x="T4" y="T5"/>
                  </a:cxn>
                  <a:cxn ang="0">
                    <a:pos x="T6" y="T7"/>
                  </a:cxn>
                </a:cxnLst>
                <a:rect l="0" t="0" r="r" b="b"/>
                <a:pathLst>
                  <a:path w="20000" h="20000">
                    <a:moveTo>
                      <a:pt x="18824" y="18750"/>
                    </a:moveTo>
                    <a:lnTo>
                      <a:pt x="0" y="12500"/>
                    </a:lnTo>
                    <a:lnTo>
                      <a:pt x="18824" y="0"/>
                    </a:lnTo>
                    <a:lnTo>
                      <a:pt x="18824" y="1875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7" name="Freeform 252"/>
              <p:cNvSpPr>
                <a:spLocks/>
              </p:cNvSpPr>
              <p:nvPr/>
            </p:nvSpPr>
            <p:spPr bwMode="auto">
              <a:xfrm>
                <a:off x="5026025" y="3162300"/>
                <a:ext cx="20638" cy="11113"/>
              </a:xfrm>
              <a:custGeom>
                <a:avLst/>
                <a:gdLst>
                  <a:gd name="T0" fmla="*/ 0 w 20000"/>
                  <a:gd name="T1" fmla="*/ 0 h 20000"/>
                  <a:gd name="T2" fmla="*/ 9375 w 20000"/>
                  <a:gd name="T3" fmla="*/ 18824 h 20000"/>
                  <a:gd name="T4" fmla="*/ 19375 w 20000"/>
                  <a:gd name="T5" fmla="*/ 11765 h 20000"/>
                  <a:gd name="T6" fmla="*/ 0 w 20000"/>
                  <a:gd name="T7" fmla="*/ 0 h 20000"/>
                </a:gdLst>
                <a:ahLst/>
                <a:cxnLst>
                  <a:cxn ang="0">
                    <a:pos x="T0" y="T1"/>
                  </a:cxn>
                  <a:cxn ang="0">
                    <a:pos x="T2" y="T3"/>
                  </a:cxn>
                  <a:cxn ang="0">
                    <a:pos x="T4" y="T5"/>
                  </a:cxn>
                  <a:cxn ang="0">
                    <a:pos x="T6" y="T7"/>
                  </a:cxn>
                </a:cxnLst>
                <a:rect l="0" t="0" r="r" b="b"/>
                <a:pathLst>
                  <a:path w="20000" h="20000">
                    <a:moveTo>
                      <a:pt x="0" y="0"/>
                    </a:moveTo>
                    <a:lnTo>
                      <a:pt x="9375" y="18824"/>
                    </a:lnTo>
                    <a:lnTo>
                      <a:pt x="19375" y="11765"/>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8" name="Freeform 251"/>
              <p:cNvSpPr>
                <a:spLocks/>
              </p:cNvSpPr>
              <p:nvPr/>
            </p:nvSpPr>
            <p:spPr bwMode="auto">
              <a:xfrm>
                <a:off x="5689600" y="3179763"/>
                <a:ext cx="517525" cy="207962"/>
              </a:xfrm>
              <a:custGeom>
                <a:avLst/>
                <a:gdLst>
                  <a:gd name="T0" fmla="*/ 1031 w 20000"/>
                  <a:gd name="T1" fmla="*/ 0 h 20000"/>
                  <a:gd name="T2" fmla="*/ 1767 w 20000"/>
                  <a:gd name="T3" fmla="*/ 367 h 20000"/>
                  <a:gd name="T4" fmla="*/ 2822 w 20000"/>
                  <a:gd name="T5" fmla="*/ 2875 h 20000"/>
                  <a:gd name="T6" fmla="*/ 4074 w 20000"/>
                  <a:gd name="T7" fmla="*/ 2875 h 20000"/>
                  <a:gd name="T8" fmla="*/ 5080 w 20000"/>
                  <a:gd name="T9" fmla="*/ 3486 h 20000"/>
                  <a:gd name="T10" fmla="*/ 5988 w 20000"/>
                  <a:gd name="T11" fmla="*/ 1896 h 20000"/>
                  <a:gd name="T12" fmla="*/ 7387 w 20000"/>
                  <a:gd name="T13" fmla="*/ 367 h 20000"/>
                  <a:gd name="T14" fmla="*/ 8785 w 20000"/>
                  <a:gd name="T15" fmla="*/ 0 h 20000"/>
                  <a:gd name="T16" fmla="*/ 9031 w 20000"/>
                  <a:gd name="T17" fmla="*/ 367 h 20000"/>
                  <a:gd name="T18" fmla="*/ 10037 w 20000"/>
                  <a:gd name="T19" fmla="*/ 1590 h 20000"/>
                  <a:gd name="T20" fmla="*/ 10699 w 20000"/>
                  <a:gd name="T21" fmla="*/ 1896 h 20000"/>
                  <a:gd name="T22" fmla="*/ 11706 w 20000"/>
                  <a:gd name="T23" fmla="*/ 3486 h 20000"/>
                  <a:gd name="T24" fmla="*/ 12344 w 20000"/>
                  <a:gd name="T25" fmla="*/ 3486 h 20000"/>
                  <a:gd name="T26" fmla="*/ 13988 w 20000"/>
                  <a:gd name="T27" fmla="*/ 3486 h 20000"/>
                  <a:gd name="T28" fmla="*/ 15755 w 20000"/>
                  <a:gd name="T29" fmla="*/ 1590 h 20000"/>
                  <a:gd name="T30" fmla="*/ 18061 w 20000"/>
                  <a:gd name="T31" fmla="*/ 2508 h 20000"/>
                  <a:gd name="T32" fmla="*/ 18307 w 20000"/>
                  <a:gd name="T33" fmla="*/ 5994 h 20000"/>
                  <a:gd name="T34" fmla="*/ 18822 w 20000"/>
                  <a:gd name="T35" fmla="*/ 8257 h 20000"/>
                  <a:gd name="T36" fmla="*/ 19460 w 20000"/>
                  <a:gd name="T37" fmla="*/ 12355 h 20000"/>
                  <a:gd name="T38" fmla="*/ 19706 w 20000"/>
                  <a:gd name="T39" fmla="*/ 14251 h 20000"/>
                  <a:gd name="T40" fmla="*/ 19460 w 20000"/>
                  <a:gd name="T41" fmla="*/ 15841 h 20000"/>
                  <a:gd name="T42" fmla="*/ 17816 w 20000"/>
                  <a:gd name="T43" fmla="*/ 14862 h 20000"/>
                  <a:gd name="T44" fmla="*/ 17055 w 20000"/>
                  <a:gd name="T45" fmla="*/ 15229 h 20000"/>
                  <a:gd name="T46" fmla="*/ 16147 w 20000"/>
                  <a:gd name="T47" fmla="*/ 15841 h 20000"/>
                  <a:gd name="T48" fmla="*/ 14748 w 20000"/>
                  <a:gd name="T49" fmla="*/ 17431 h 20000"/>
                  <a:gd name="T50" fmla="*/ 13104 w 20000"/>
                  <a:gd name="T51" fmla="*/ 16820 h 20000"/>
                  <a:gd name="T52" fmla="*/ 11951 w 20000"/>
                  <a:gd name="T53" fmla="*/ 17431 h 20000"/>
                  <a:gd name="T54" fmla="*/ 11436 w 20000"/>
                  <a:gd name="T55" fmla="*/ 16820 h 20000"/>
                  <a:gd name="T56" fmla="*/ 11436 w 20000"/>
                  <a:gd name="T57" fmla="*/ 19021 h 20000"/>
                  <a:gd name="T58" fmla="*/ 10798 w 20000"/>
                  <a:gd name="T59" fmla="*/ 19939 h 20000"/>
                  <a:gd name="T60" fmla="*/ 10429 w 20000"/>
                  <a:gd name="T61" fmla="*/ 18349 h 20000"/>
                  <a:gd name="T62" fmla="*/ 10699 w 20000"/>
                  <a:gd name="T63" fmla="*/ 16820 h 20000"/>
                  <a:gd name="T64" fmla="*/ 9031 w 20000"/>
                  <a:gd name="T65" fmla="*/ 16820 h 20000"/>
                  <a:gd name="T66" fmla="*/ 7387 w 20000"/>
                  <a:gd name="T67" fmla="*/ 19327 h 20000"/>
                  <a:gd name="T68" fmla="*/ 6626 w 20000"/>
                  <a:gd name="T69" fmla="*/ 18349 h 20000"/>
                  <a:gd name="T70" fmla="*/ 4982 w 20000"/>
                  <a:gd name="T71" fmla="*/ 17431 h 20000"/>
                  <a:gd name="T72" fmla="*/ 4712 w 20000"/>
                  <a:gd name="T73" fmla="*/ 19021 h 20000"/>
                  <a:gd name="T74" fmla="*/ 3436 w 20000"/>
                  <a:gd name="T75" fmla="*/ 19021 h 20000"/>
                  <a:gd name="T76" fmla="*/ 2675 w 20000"/>
                  <a:gd name="T77" fmla="*/ 17431 h 20000"/>
                  <a:gd name="T78" fmla="*/ 2307 w 20000"/>
                  <a:gd name="T79" fmla="*/ 17737 h 20000"/>
                  <a:gd name="T80" fmla="*/ 1669 w 20000"/>
                  <a:gd name="T81" fmla="*/ 17431 h 20000"/>
                  <a:gd name="T82" fmla="*/ 1399 w 20000"/>
                  <a:gd name="T83" fmla="*/ 16820 h 20000"/>
                  <a:gd name="T84" fmla="*/ 1669 w 20000"/>
                  <a:gd name="T85" fmla="*/ 16208 h 20000"/>
                  <a:gd name="T86" fmla="*/ 1276 w 20000"/>
                  <a:gd name="T87" fmla="*/ 15841 h 20000"/>
                  <a:gd name="T88" fmla="*/ 1276 w 20000"/>
                  <a:gd name="T89" fmla="*/ 13639 h 20000"/>
                  <a:gd name="T90" fmla="*/ 147 w 20000"/>
                  <a:gd name="T91" fmla="*/ 12722 h 20000"/>
                  <a:gd name="T92" fmla="*/ 147 w 20000"/>
                  <a:gd name="T93" fmla="*/ 11743 h 20000"/>
                  <a:gd name="T94" fmla="*/ 663 w 20000"/>
                  <a:gd name="T95" fmla="*/ 12355 h 20000"/>
                  <a:gd name="T96" fmla="*/ 761 w 20000"/>
                  <a:gd name="T97" fmla="*/ 11743 h 20000"/>
                  <a:gd name="T98" fmla="*/ 761 w 20000"/>
                  <a:gd name="T99" fmla="*/ 10765 h 20000"/>
                  <a:gd name="T100" fmla="*/ 761 w 20000"/>
                  <a:gd name="T101" fmla="*/ 8563 h 20000"/>
                  <a:gd name="T102" fmla="*/ 0 w 20000"/>
                  <a:gd name="T103" fmla="*/ 6972 h 20000"/>
                  <a:gd name="T104" fmla="*/ 1031 w 20000"/>
                  <a:gd name="T105" fmla="*/ 5749 h 20000"/>
                  <a:gd name="T106" fmla="*/ 1669 w 20000"/>
                  <a:gd name="T107" fmla="*/ 5749 h 20000"/>
                  <a:gd name="T108" fmla="*/ 2061 w 20000"/>
                  <a:gd name="T109" fmla="*/ 5749 h 20000"/>
                  <a:gd name="T110" fmla="*/ 2822 w 20000"/>
                  <a:gd name="T111" fmla="*/ 5076 h 20000"/>
                  <a:gd name="T112" fmla="*/ 3313 w 20000"/>
                  <a:gd name="T113" fmla="*/ 4098 h 20000"/>
                  <a:gd name="T114" fmla="*/ 1276 w 20000"/>
                  <a:gd name="T115" fmla="*/ 4098 h 20000"/>
                  <a:gd name="T116" fmla="*/ 393 w 20000"/>
                  <a:gd name="T117" fmla="*/ 5749 h 20000"/>
                  <a:gd name="T118" fmla="*/ 0 w 20000"/>
                  <a:gd name="T119" fmla="*/ 5749 h 20000"/>
                  <a:gd name="T120" fmla="*/ 0 w 20000"/>
                  <a:gd name="T121" fmla="*/ 4465 h 20000"/>
                  <a:gd name="T122" fmla="*/ 393 w 20000"/>
                  <a:gd name="T123" fmla="*/ 2875 h 20000"/>
                  <a:gd name="T124" fmla="*/ 663 w 20000"/>
                  <a:gd name="T125" fmla="*/ 1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89" name="Freeform 250"/>
              <p:cNvSpPr>
                <a:spLocks/>
              </p:cNvSpPr>
              <p:nvPr/>
            </p:nvSpPr>
            <p:spPr bwMode="auto">
              <a:xfrm>
                <a:off x="5416550" y="2955925"/>
                <a:ext cx="171450" cy="103188"/>
              </a:xfrm>
              <a:custGeom>
                <a:avLst/>
                <a:gdLst>
                  <a:gd name="T0" fmla="*/ 17630 w 20000"/>
                  <a:gd name="T1" fmla="*/ 1358 h 20000"/>
                  <a:gd name="T2" fmla="*/ 19926 w 20000"/>
                  <a:gd name="T3" fmla="*/ 3333 h 20000"/>
                  <a:gd name="T4" fmla="*/ 19185 w 20000"/>
                  <a:gd name="T5" fmla="*/ 3827 h 20000"/>
                  <a:gd name="T6" fmla="*/ 18000 w 20000"/>
                  <a:gd name="T7" fmla="*/ 5062 h 20000"/>
                  <a:gd name="T8" fmla="*/ 16889 w 20000"/>
                  <a:gd name="T9" fmla="*/ 7037 h 20000"/>
                  <a:gd name="T10" fmla="*/ 16148 w 20000"/>
                  <a:gd name="T11" fmla="*/ 11605 h 20000"/>
                  <a:gd name="T12" fmla="*/ 15704 w 20000"/>
                  <a:gd name="T13" fmla="*/ 13457 h 20000"/>
                  <a:gd name="T14" fmla="*/ 15704 w 20000"/>
                  <a:gd name="T15" fmla="*/ 14815 h 20000"/>
                  <a:gd name="T16" fmla="*/ 14519 w 20000"/>
                  <a:gd name="T17" fmla="*/ 15432 h 20000"/>
                  <a:gd name="T18" fmla="*/ 14519 w 20000"/>
                  <a:gd name="T19" fmla="*/ 16667 h 20000"/>
                  <a:gd name="T20" fmla="*/ 13037 w 20000"/>
                  <a:gd name="T21" fmla="*/ 16667 h 20000"/>
                  <a:gd name="T22" fmla="*/ 10741 w 20000"/>
                  <a:gd name="T23" fmla="*/ 16667 h 20000"/>
                  <a:gd name="T24" fmla="*/ 10000 w 20000"/>
                  <a:gd name="T25" fmla="*/ 17407 h 20000"/>
                  <a:gd name="T26" fmla="*/ 7704 w 20000"/>
                  <a:gd name="T27" fmla="*/ 17407 h 20000"/>
                  <a:gd name="T28" fmla="*/ 6889 w 20000"/>
                  <a:gd name="T29" fmla="*/ 18642 h 20000"/>
                  <a:gd name="T30" fmla="*/ 6519 w 20000"/>
                  <a:gd name="T31" fmla="*/ 19877 h 20000"/>
                  <a:gd name="T32" fmla="*/ 3778 w 20000"/>
                  <a:gd name="T33" fmla="*/ 18642 h 20000"/>
                  <a:gd name="T34" fmla="*/ 1926 w 20000"/>
                  <a:gd name="T35" fmla="*/ 16667 h 20000"/>
                  <a:gd name="T36" fmla="*/ 1481 w 20000"/>
                  <a:gd name="T37" fmla="*/ 16667 h 20000"/>
                  <a:gd name="T38" fmla="*/ 1481 w 20000"/>
                  <a:gd name="T39" fmla="*/ 14815 h 20000"/>
                  <a:gd name="T40" fmla="*/ 741 w 20000"/>
                  <a:gd name="T41" fmla="*/ 13457 h 20000"/>
                  <a:gd name="T42" fmla="*/ 741 w 20000"/>
                  <a:gd name="T43" fmla="*/ 11605 h 20000"/>
                  <a:gd name="T44" fmla="*/ 741 w 20000"/>
                  <a:gd name="T45" fmla="*/ 7037 h 20000"/>
                  <a:gd name="T46" fmla="*/ 0 w 20000"/>
                  <a:gd name="T47" fmla="*/ 6543 h 20000"/>
                  <a:gd name="T48" fmla="*/ 741 w 20000"/>
                  <a:gd name="T49" fmla="*/ 6543 h 20000"/>
                  <a:gd name="T50" fmla="*/ 1926 w 20000"/>
                  <a:gd name="T51" fmla="*/ 6543 h 20000"/>
                  <a:gd name="T52" fmla="*/ 2667 w 20000"/>
                  <a:gd name="T53" fmla="*/ 5062 h 20000"/>
                  <a:gd name="T54" fmla="*/ 2667 w 20000"/>
                  <a:gd name="T55" fmla="*/ 3827 h 20000"/>
                  <a:gd name="T56" fmla="*/ 3037 w 20000"/>
                  <a:gd name="T57" fmla="*/ 5062 h 20000"/>
                  <a:gd name="T58" fmla="*/ 5704 w 20000"/>
                  <a:gd name="T59" fmla="*/ 6543 h 20000"/>
                  <a:gd name="T60" fmla="*/ 7704 w 20000"/>
                  <a:gd name="T61" fmla="*/ 3827 h 20000"/>
                  <a:gd name="T62" fmla="*/ 10000 w 20000"/>
                  <a:gd name="T63" fmla="*/ 1975 h 20000"/>
                  <a:gd name="T64" fmla="*/ 10741 w 20000"/>
                  <a:gd name="T65" fmla="*/ 1975 h 20000"/>
                  <a:gd name="T66" fmla="*/ 13037 w 20000"/>
                  <a:gd name="T67" fmla="*/ 0 h 20000"/>
                  <a:gd name="T68" fmla="*/ 13778 w 20000"/>
                  <a:gd name="T69" fmla="*/ 0 h 20000"/>
                  <a:gd name="T70" fmla="*/ 15704 w 20000"/>
                  <a:gd name="T71" fmla="*/ 0 h 20000"/>
                  <a:gd name="T72" fmla="*/ 16148 w 20000"/>
                  <a:gd name="T73" fmla="*/ 1358 h 20000"/>
                  <a:gd name="T74" fmla="*/ 17630 w 20000"/>
                  <a:gd name="T75" fmla="*/ 13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0" name="Freeform 249"/>
              <p:cNvSpPr>
                <a:spLocks/>
              </p:cNvSpPr>
              <p:nvPr/>
            </p:nvSpPr>
            <p:spPr bwMode="auto">
              <a:xfrm>
                <a:off x="5864225" y="3395663"/>
                <a:ext cx="60325" cy="36512"/>
              </a:xfrm>
              <a:custGeom>
                <a:avLst/>
                <a:gdLst>
                  <a:gd name="T0" fmla="*/ 7660 w 20000"/>
                  <a:gd name="T1" fmla="*/ 19655 h 20000"/>
                  <a:gd name="T2" fmla="*/ 2128 w 20000"/>
                  <a:gd name="T3" fmla="*/ 17931 h 20000"/>
                  <a:gd name="T4" fmla="*/ 0 w 20000"/>
                  <a:gd name="T5" fmla="*/ 10690 h 20000"/>
                  <a:gd name="T6" fmla="*/ 2128 w 20000"/>
                  <a:gd name="T7" fmla="*/ 10690 h 20000"/>
                  <a:gd name="T8" fmla="*/ 3404 w 20000"/>
                  <a:gd name="T9" fmla="*/ 9310 h 20000"/>
                  <a:gd name="T10" fmla="*/ 5532 w 20000"/>
                  <a:gd name="T11" fmla="*/ 9310 h 20000"/>
                  <a:gd name="T12" fmla="*/ 7660 w 20000"/>
                  <a:gd name="T13" fmla="*/ 5517 h 20000"/>
                  <a:gd name="T14" fmla="*/ 10851 w 20000"/>
                  <a:gd name="T15" fmla="*/ 5517 h 20000"/>
                  <a:gd name="T16" fmla="*/ 19787 w 20000"/>
                  <a:gd name="T17" fmla="*/ 0 h 20000"/>
                  <a:gd name="T18" fmla="*/ 16383 w 20000"/>
                  <a:gd name="T19" fmla="*/ 9310 h 20000"/>
                  <a:gd name="T20" fmla="*/ 16383 w 20000"/>
                  <a:gd name="T21" fmla="*/ 10690 h 20000"/>
                  <a:gd name="T22" fmla="*/ 14255 w 20000"/>
                  <a:gd name="T23" fmla="*/ 10690 h 20000"/>
                  <a:gd name="T24" fmla="*/ 10851 w 20000"/>
                  <a:gd name="T25" fmla="*/ 17931 h 20000"/>
                  <a:gd name="T26" fmla="*/ 7660 w 20000"/>
                  <a:gd name="T27" fmla="*/ 17931 h 20000"/>
                  <a:gd name="T28" fmla="*/ 7660 w 20000"/>
                  <a:gd name="T29" fmla="*/ 1965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1" name="Freeform 248"/>
              <p:cNvSpPr>
                <a:spLocks/>
              </p:cNvSpPr>
              <p:nvPr/>
            </p:nvSpPr>
            <p:spPr bwMode="auto">
              <a:xfrm>
                <a:off x="5529263" y="3189288"/>
                <a:ext cx="177800" cy="180975"/>
              </a:xfrm>
              <a:custGeom>
                <a:avLst/>
                <a:gdLst>
                  <a:gd name="T0" fmla="*/ 13238 w 20000"/>
                  <a:gd name="T1" fmla="*/ 1123 h 20000"/>
                  <a:gd name="T2" fmla="*/ 15089 w 20000"/>
                  <a:gd name="T3" fmla="*/ 1825 h 20000"/>
                  <a:gd name="T4" fmla="*/ 18007 w 20000"/>
                  <a:gd name="T5" fmla="*/ 1825 h 20000"/>
                  <a:gd name="T6" fmla="*/ 18434 w 20000"/>
                  <a:gd name="T7" fmla="*/ 0 h 20000"/>
                  <a:gd name="T8" fmla="*/ 19929 w 20000"/>
                  <a:gd name="T9" fmla="*/ 1825 h 20000"/>
                  <a:gd name="T10" fmla="*/ 19146 w 20000"/>
                  <a:gd name="T11" fmla="*/ 3579 h 20000"/>
                  <a:gd name="T12" fmla="*/ 18007 w 20000"/>
                  <a:gd name="T13" fmla="*/ 4702 h 20000"/>
                  <a:gd name="T14" fmla="*/ 15089 w 20000"/>
                  <a:gd name="T15" fmla="*/ 3579 h 20000"/>
                  <a:gd name="T16" fmla="*/ 13238 w 20000"/>
                  <a:gd name="T17" fmla="*/ 3579 h 20000"/>
                  <a:gd name="T18" fmla="*/ 12171 w 20000"/>
                  <a:gd name="T19" fmla="*/ 4000 h 20000"/>
                  <a:gd name="T20" fmla="*/ 12171 w 20000"/>
                  <a:gd name="T21" fmla="*/ 6456 h 20000"/>
                  <a:gd name="T22" fmla="*/ 10605 w 20000"/>
                  <a:gd name="T23" fmla="*/ 5754 h 20000"/>
                  <a:gd name="T24" fmla="*/ 11459 w 20000"/>
                  <a:gd name="T25" fmla="*/ 6877 h 20000"/>
                  <a:gd name="T26" fmla="*/ 7687 w 20000"/>
                  <a:gd name="T27" fmla="*/ 5474 h 20000"/>
                  <a:gd name="T28" fmla="*/ 8470 w 20000"/>
                  <a:gd name="T29" fmla="*/ 4702 h 20000"/>
                  <a:gd name="T30" fmla="*/ 7402 w 20000"/>
                  <a:gd name="T31" fmla="*/ 6877 h 20000"/>
                  <a:gd name="T32" fmla="*/ 8470 w 20000"/>
                  <a:gd name="T33" fmla="*/ 11228 h 20000"/>
                  <a:gd name="T34" fmla="*/ 9181 w 20000"/>
                  <a:gd name="T35" fmla="*/ 11579 h 20000"/>
                  <a:gd name="T36" fmla="*/ 12171 w 20000"/>
                  <a:gd name="T37" fmla="*/ 15930 h 20000"/>
                  <a:gd name="T38" fmla="*/ 9181 w 20000"/>
                  <a:gd name="T39" fmla="*/ 15228 h 20000"/>
                  <a:gd name="T40" fmla="*/ 9609 w 20000"/>
                  <a:gd name="T41" fmla="*/ 17053 h 20000"/>
                  <a:gd name="T42" fmla="*/ 9609 w 20000"/>
                  <a:gd name="T43" fmla="*/ 18807 h 20000"/>
                  <a:gd name="T44" fmla="*/ 9609 w 20000"/>
                  <a:gd name="T45" fmla="*/ 19930 h 20000"/>
                  <a:gd name="T46" fmla="*/ 7687 w 20000"/>
                  <a:gd name="T47" fmla="*/ 19228 h 20000"/>
                  <a:gd name="T48" fmla="*/ 7402 w 20000"/>
                  <a:gd name="T49" fmla="*/ 19930 h 20000"/>
                  <a:gd name="T50" fmla="*/ 5480 w 20000"/>
                  <a:gd name="T51" fmla="*/ 18105 h 20000"/>
                  <a:gd name="T52" fmla="*/ 5480 w 20000"/>
                  <a:gd name="T53" fmla="*/ 18807 h 20000"/>
                  <a:gd name="T54" fmla="*/ 4769 w 20000"/>
                  <a:gd name="T55" fmla="*/ 16351 h 20000"/>
                  <a:gd name="T56" fmla="*/ 4342 w 20000"/>
                  <a:gd name="T57" fmla="*/ 14175 h 20000"/>
                  <a:gd name="T58" fmla="*/ 8470 w 20000"/>
                  <a:gd name="T59" fmla="*/ 14526 h 20000"/>
                  <a:gd name="T60" fmla="*/ 7402 w 20000"/>
                  <a:gd name="T61" fmla="*/ 13053 h 20000"/>
                  <a:gd name="T62" fmla="*/ 2918 w 20000"/>
                  <a:gd name="T63" fmla="*/ 13404 h 20000"/>
                  <a:gd name="T64" fmla="*/ 2918 w 20000"/>
                  <a:gd name="T65" fmla="*/ 11228 h 20000"/>
                  <a:gd name="T66" fmla="*/ 1851 w 20000"/>
                  <a:gd name="T67" fmla="*/ 10526 h 20000"/>
                  <a:gd name="T68" fmla="*/ 1423 w 20000"/>
                  <a:gd name="T69" fmla="*/ 7579 h 20000"/>
                  <a:gd name="T70" fmla="*/ 3630 w 20000"/>
                  <a:gd name="T71" fmla="*/ 3579 h 20000"/>
                  <a:gd name="T72" fmla="*/ 5907 w 20000"/>
                  <a:gd name="T73" fmla="*/ 2175 h 20000"/>
                  <a:gd name="T74" fmla="*/ 8470 w 20000"/>
                  <a:gd name="T75"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2" name="Freeform 247"/>
              <p:cNvSpPr>
                <a:spLocks/>
              </p:cNvSpPr>
              <p:nvPr/>
            </p:nvSpPr>
            <p:spPr bwMode="auto">
              <a:xfrm>
                <a:off x="5624513" y="3395663"/>
                <a:ext cx="76200" cy="20637"/>
              </a:xfrm>
              <a:custGeom>
                <a:avLst/>
                <a:gdLst>
                  <a:gd name="T0" fmla="*/ 10333 w 20000"/>
                  <a:gd name="T1" fmla="*/ 19375 h 20000"/>
                  <a:gd name="T2" fmla="*/ 8667 w 20000"/>
                  <a:gd name="T3" fmla="*/ 16250 h 20000"/>
                  <a:gd name="T4" fmla="*/ 3500 w 20000"/>
                  <a:gd name="T5" fmla="*/ 16250 h 20000"/>
                  <a:gd name="T6" fmla="*/ 0 w 20000"/>
                  <a:gd name="T7" fmla="*/ 16250 h 20000"/>
                  <a:gd name="T8" fmla="*/ 0 w 20000"/>
                  <a:gd name="T9" fmla="*/ 6875 h 20000"/>
                  <a:gd name="T10" fmla="*/ 3500 w 20000"/>
                  <a:gd name="T11" fmla="*/ 6875 h 20000"/>
                  <a:gd name="T12" fmla="*/ 4500 w 20000"/>
                  <a:gd name="T13" fmla="*/ 0 h 20000"/>
                  <a:gd name="T14" fmla="*/ 6167 w 20000"/>
                  <a:gd name="T15" fmla="*/ 9375 h 20000"/>
                  <a:gd name="T16" fmla="*/ 10333 w 20000"/>
                  <a:gd name="T17" fmla="*/ 9375 h 20000"/>
                  <a:gd name="T18" fmla="*/ 11333 w 20000"/>
                  <a:gd name="T19" fmla="*/ 9375 h 20000"/>
                  <a:gd name="T20" fmla="*/ 15500 w 20000"/>
                  <a:gd name="T21" fmla="*/ 9375 h 20000"/>
                  <a:gd name="T22" fmla="*/ 17167 w 20000"/>
                  <a:gd name="T23" fmla="*/ 16250 h 20000"/>
                  <a:gd name="T24" fmla="*/ 19833 w 20000"/>
                  <a:gd name="T25" fmla="*/ 16250 h 20000"/>
                  <a:gd name="T26" fmla="*/ 19833 w 20000"/>
                  <a:gd name="T27" fmla="*/ 19375 h 20000"/>
                  <a:gd name="T28" fmla="*/ 10333 w 20000"/>
                  <a:gd name="T29"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3" name="Freeform 246"/>
              <p:cNvSpPr>
                <a:spLocks/>
              </p:cNvSpPr>
              <p:nvPr/>
            </p:nvSpPr>
            <p:spPr bwMode="auto">
              <a:xfrm>
                <a:off x="5611813" y="3284538"/>
                <a:ext cx="36512" cy="36512"/>
              </a:xfrm>
              <a:custGeom>
                <a:avLst/>
                <a:gdLst>
                  <a:gd name="T0" fmla="*/ 10690 w 20000"/>
                  <a:gd name="T1" fmla="*/ 14138 h 20000"/>
                  <a:gd name="T2" fmla="*/ 5517 w 20000"/>
                  <a:gd name="T3" fmla="*/ 8966 h 20000"/>
                  <a:gd name="T4" fmla="*/ 0 w 20000"/>
                  <a:gd name="T5" fmla="*/ 3448 h 20000"/>
                  <a:gd name="T6" fmla="*/ 2069 w 20000"/>
                  <a:gd name="T7" fmla="*/ 0 h 20000"/>
                  <a:gd name="T8" fmla="*/ 6897 w 20000"/>
                  <a:gd name="T9" fmla="*/ 5172 h 20000"/>
                  <a:gd name="T10" fmla="*/ 14138 w 20000"/>
                  <a:gd name="T11" fmla="*/ 5172 h 20000"/>
                  <a:gd name="T12" fmla="*/ 16207 w 20000"/>
                  <a:gd name="T13" fmla="*/ 14138 h 20000"/>
                  <a:gd name="T14" fmla="*/ 19655 w 20000"/>
                  <a:gd name="T15" fmla="*/ 17586 h 20000"/>
                  <a:gd name="T16" fmla="*/ 19655 w 20000"/>
                  <a:gd name="T17" fmla="*/ 19655 h 20000"/>
                  <a:gd name="T18" fmla="*/ 16207 w 20000"/>
                  <a:gd name="T19" fmla="*/ 19655 h 20000"/>
                  <a:gd name="T20" fmla="*/ 10690 w 20000"/>
                  <a:gd name="T21" fmla="*/ 141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4" name="Freeform 245"/>
              <p:cNvSpPr>
                <a:spLocks/>
              </p:cNvSpPr>
              <p:nvPr/>
            </p:nvSpPr>
            <p:spPr bwMode="auto">
              <a:xfrm>
                <a:off x="5680075" y="3275013"/>
                <a:ext cx="20638" cy="11112"/>
              </a:xfrm>
              <a:custGeom>
                <a:avLst/>
                <a:gdLst>
                  <a:gd name="T0" fmla="*/ 19375 w 20000"/>
                  <a:gd name="T1" fmla="*/ 18824 h 20000"/>
                  <a:gd name="T2" fmla="*/ 9375 w 20000"/>
                  <a:gd name="T3" fmla="*/ 18824 h 20000"/>
                  <a:gd name="T4" fmla="*/ 9375 w 20000"/>
                  <a:gd name="T5" fmla="*/ 5882 h 20000"/>
                  <a:gd name="T6" fmla="*/ 3750 w 20000"/>
                  <a:gd name="T7" fmla="*/ 18824 h 20000"/>
                  <a:gd name="T8" fmla="*/ 0 w 20000"/>
                  <a:gd name="T9" fmla="*/ 5882 h 20000"/>
                  <a:gd name="T10" fmla="*/ 13125 w 20000"/>
                  <a:gd name="T11" fmla="*/ 0 h 20000"/>
                  <a:gd name="T12" fmla="*/ 19375 w 20000"/>
                  <a:gd name="T13" fmla="*/ 5882 h 20000"/>
                  <a:gd name="T14" fmla="*/ 19375 w 20000"/>
                  <a:gd name="T15" fmla="*/ 188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5" name="Freeform 244"/>
              <p:cNvSpPr>
                <a:spLocks/>
              </p:cNvSpPr>
              <p:nvPr/>
            </p:nvSpPr>
            <p:spPr bwMode="auto">
              <a:xfrm>
                <a:off x="5743575" y="3376613"/>
                <a:ext cx="11113" cy="12700"/>
              </a:xfrm>
              <a:custGeom>
                <a:avLst/>
                <a:gdLst>
                  <a:gd name="T0" fmla="*/ 0 w 20000"/>
                  <a:gd name="T1" fmla="*/ 19048 h 20000"/>
                  <a:gd name="T2" fmla="*/ 0 w 20000"/>
                  <a:gd name="T3" fmla="*/ 3810 h 20000"/>
                  <a:gd name="T4" fmla="*/ 18824 w 20000"/>
                  <a:gd name="T5" fmla="*/ 0 h 20000"/>
                  <a:gd name="T6" fmla="*/ 11765 w 20000"/>
                  <a:gd name="T7" fmla="*/ 13333 h 20000"/>
                  <a:gd name="T8" fmla="*/ 0 w 20000"/>
                  <a:gd name="T9" fmla="*/ 19048 h 20000"/>
                </a:gdLst>
                <a:ahLst/>
                <a:cxnLst>
                  <a:cxn ang="0">
                    <a:pos x="T0" y="T1"/>
                  </a:cxn>
                  <a:cxn ang="0">
                    <a:pos x="T2" y="T3"/>
                  </a:cxn>
                  <a:cxn ang="0">
                    <a:pos x="T4" y="T5"/>
                  </a:cxn>
                  <a:cxn ang="0">
                    <a:pos x="T6" y="T7"/>
                  </a:cxn>
                  <a:cxn ang="0">
                    <a:pos x="T8" y="T9"/>
                  </a:cxn>
                </a:cxnLst>
                <a:rect l="0" t="0" r="r" b="b"/>
                <a:pathLst>
                  <a:path w="20000" h="20000">
                    <a:moveTo>
                      <a:pt x="0" y="19048"/>
                    </a:moveTo>
                    <a:lnTo>
                      <a:pt x="0" y="3810"/>
                    </a:lnTo>
                    <a:lnTo>
                      <a:pt x="18824" y="0"/>
                    </a:lnTo>
                    <a:lnTo>
                      <a:pt x="11765" y="13333"/>
                    </a:lnTo>
                    <a:lnTo>
                      <a:pt x="0" y="190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6" name="Freeform 243"/>
              <p:cNvSpPr>
                <a:spLocks/>
              </p:cNvSpPr>
              <p:nvPr/>
            </p:nvSpPr>
            <p:spPr bwMode="auto">
              <a:xfrm>
                <a:off x="5683250" y="3300413"/>
                <a:ext cx="11113" cy="11112"/>
              </a:xfrm>
              <a:custGeom>
                <a:avLst/>
                <a:gdLst>
                  <a:gd name="T0" fmla="*/ 18824 w 20000"/>
                  <a:gd name="T1" fmla="*/ 18824 h 20000"/>
                  <a:gd name="T2" fmla="*/ 0 w 20000"/>
                  <a:gd name="T3" fmla="*/ 18824 h 20000"/>
                  <a:gd name="T4" fmla="*/ 11765 w 20000"/>
                  <a:gd name="T5" fmla="*/ 18824 h 20000"/>
                  <a:gd name="T6" fmla="*/ 0 w 20000"/>
                  <a:gd name="T7" fmla="*/ 0 h 20000"/>
                  <a:gd name="T8" fmla="*/ 11765 w 20000"/>
                  <a:gd name="T9" fmla="*/ 11765 h 20000"/>
                  <a:gd name="T10" fmla="*/ 18824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8824" y="18824"/>
                    </a:moveTo>
                    <a:lnTo>
                      <a:pt x="0" y="18824"/>
                    </a:lnTo>
                    <a:lnTo>
                      <a:pt x="11765" y="18824"/>
                    </a:lnTo>
                    <a:lnTo>
                      <a:pt x="0" y="0"/>
                    </a:lnTo>
                    <a:lnTo>
                      <a:pt x="11765" y="11765"/>
                    </a:lnTo>
                    <a:lnTo>
                      <a:pt x="18824"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7" name="Freeform 242"/>
              <p:cNvSpPr>
                <a:spLocks/>
              </p:cNvSpPr>
              <p:nvPr/>
            </p:nvSpPr>
            <p:spPr bwMode="auto">
              <a:xfrm>
                <a:off x="5183188" y="3127375"/>
                <a:ext cx="6350" cy="11113"/>
              </a:xfrm>
              <a:custGeom>
                <a:avLst/>
                <a:gdLst>
                  <a:gd name="T0" fmla="*/ 18182 w 20000"/>
                  <a:gd name="T1" fmla="*/ 5882 h 20000"/>
                  <a:gd name="T2" fmla="*/ 0 w 20000"/>
                  <a:gd name="T3" fmla="*/ 5882 h 20000"/>
                  <a:gd name="T4" fmla="*/ 0 w 20000"/>
                  <a:gd name="T5" fmla="*/ 18824 h 20000"/>
                  <a:gd name="T6" fmla="*/ 0 w 20000"/>
                  <a:gd name="T7" fmla="*/ 5882 h 20000"/>
                  <a:gd name="T8" fmla="*/ 0 w 20000"/>
                  <a:gd name="T9" fmla="*/ 0 h 20000"/>
                  <a:gd name="T10" fmla="*/ 18182 w 20000"/>
                  <a:gd name="T11" fmla="*/ 5882 h 20000"/>
                </a:gdLst>
                <a:ahLst/>
                <a:cxnLst>
                  <a:cxn ang="0">
                    <a:pos x="T0" y="T1"/>
                  </a:cxn>
                  <a:cxn ang="0">
                    <a:pos x="T2" y="T3"/>
                  </a:cxn>
                  <a:cxn ang="0">
                    <a:pos x="T4" y="T5"/>
                  </a:cxn>
                  <a:cxn ang="0">
                    <a:pos x="T6" y="T7"/>
                  </a:cxn>
                  <a:cxn ang="0">
                    <a:pos x="T8" y="T9"/>
                  </a:cxn>
                  <a:cxn ang="0">
                    <a:pos x="T10" y="T11"/>
                  </a:cxn>
                </a:cxnLst>
                <a:rect l="0" t="0" r="r" b="b"/>
                <a:pathLst>
                  <a:path w="20000" h="20000">
                    <a:moveTo>
                      <a:pt x="18182" y="5882"/>
                    </a:moveTo>
                    <a:lnTo>
                      <a:pt x="0" y="5882"/>
                    </a:lnTo>
                    <a:lnTo>
                      <a:pt x="0" y="18824"/>
                    </a:lnTo>
                    <a:lnTo>
                      <a:pt x="0" y="5882"/>
                    </a:lnTo>
                    <a:lnTo>
                      <a:pt x="0" y="0"/>
                    </a:lnTo>
                    <a:lnTo>
                      <a:pt x="18182" y="58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8" name="Freeform 241"/>
              <p:cNvSpPr>
                <a:spLocks/>
              </p:cNvSpPr>
              <p:nvPr/>
            </p:nvSpPr>
            <p:spPr bwMode="auto">
              <a:xfrm>
                <a:off x="5251450" y="3014663"/>
                <a:ext cx="14288" cy="4762"/>
              </a:xfrm>
              <a:custGeom>
                <a:avLst/>
                <a:gdLst>
                  <a:gd name="T0" fmla="*/ 19091 w 20000"/>
                  <a:gd name="T1" fmla="*/ 17143 h 20000"/>
                  <a:gd name="T2" fmla="*/ 10000 w 20000"/>
                  <a:gd name="T3" fmla="*/ 0 h 20000"/>
                  <a:gd name="T4" fmla="*/ 0 w 20000"/>
                  <a:gd name="T5" fmla="*/ 0 h 20000"/>
                  <a:gd name="T6" fmla="*/ 19091 w 20000"/>
                  <a:gd name="T7" fmla="*/ 0 h 20000"/>
                  <a:gd name="T8" fmla="*/ 19091 w 20000"/>
                  <a:gd name="T9" fmla="*/ 17143 h 20000"/>
                </a:gdLst>
                <a:ahLst/>
                <a:cxnLst>
                  <a:cxn ang="0">
                    <a:pos x="T0" y="T1"/>
                  </a:cxn>
                  <a:cxn ang="0">
                    <a:pos x="T2" y="T3"/>
                  </a:cxn>
                  <a:cxn ang="0">
                    <a:pos x="T4" y="T5"/>
                  </a:cxn>
                  <a:cxn ang="0">
                    <a:pos x="T6" y="T7"/>
                  </a:cxn>
                  <a:cxn ang="0">
                    <a:pos x="T8" y="T9"/>
                  </a:cxn>
                </a:cxnLst>
                <a:rect l="0" t="0" r="r" b="b"/>
                <a:pathLst>
                  <a:path w="20000" h="20000">
                    <a:moveTo>
                      <a:pt x="19091" y="17143"/>
                    </a:moveTo>
                    <a:lnTo>
                      <a:pt x="10000" y="0"/>
                    </a:lnTo>
                    <a:lnTo>
                      <a:pt x="0" y="0"/>
                    </a:lnTo>
                    <a:lnTo>
                      <a:pt x="19091" y="0"/>
                    </a:lnTo>
                    <a:lnTo>
                      <a:pt x="19091" y="1714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699" name="Freeform 240"/>
              <p:cNvSpPr>
                <a:spLocks/>
              </p:cNvSpPr>
              <p:nvPr/>
            </p:nvSpPr>
            <p:spPr bwMode="auto">
              <a:xfrm>
                <a:off x="6156325" y="3205163"/>
                <a:ext cx="119063" cy="79375"/>
              </a:xfrm>
              <a:custGeom>
                <a:avLst/>
                <a:gdLst>
                  <a:gd name="T0" fmla="*/ 8770 w 20000"/>
                  <a:gd name="T1" fmla="*/ 18095 h 20000"/>
                  <a:gd name="T2" fmla="*/ 5561 w 20000"/>
                  <a:gd name="T3" fmla="*/ 11429 h 20000"/>
                  <a:gd name="T4" fmla="*/ 1070 w 20000"/>
                  <a:gd name="T5" fmla="*/ 9048 h 20000"/>
                  <a:gd name="T6" fmla="*/ 1070 w 20000"/>
                  <a:gd name="T7" fmla="*/ 4127 h 20000"/>
                  <a:gd name="T8" fmla="*/ 0 w 20000"/>
                  <a:gd name="T9" fmla="*/ 0 h 20000"/>
                  <a:gd name="T10" fmla="*/ 15508 w 20000"/>
                  <a:gd name="T11" fmla="*/ 952 h 20000"/>
                  <a:gd name="T12" fmla="*/ 16043 w 20000"/>
                  <a:gd name="T13" fmla="*/ 8254 h 20000"/>
                  <a:gd name="T14" fmla="*/ 19893 w 20000"/>
                  <a:gd name="T15" fmla="*/ 9048 h 20000"/>
                  <a:gd name="T16" fmla="*/ 17754 w 20000"/>
                  <a:gd name="T17" fmla="*/ 11429 h 20000"/>
                  <a:gd name="T18" fmla="*/ 18824 w 20000"/>
                  <a:gd name="T19" fmla="*/ 18095 h 20000"/>
                  <a:gd name="T20" fmla="*/ 15508 w 20000"/>
                  <a:gd name="T21" fmla="*/ 19841 h 20000"/>
                  <a:gd name="T22" fmla="*/ 8770 w 20000"/>
                  <a:gd name="T23" fmla="*/ 180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0" name="Freeform 239"/>
              <p:cNvSpPr>
                <a:spLocks/>
              </p:cNvSpPr>
              <p:nvPr/>
            </p:nvSpPr>
            <p:spPr bwMode="auto">
              <a:xfrm>
                <a:off x="6248400" y="3189288"/>
                <a:ext cx="90488" cy="104775"/>
              </a:xfrm>
              <a:custGeom>
                <a:avLst/>
                <a:gdLst>
                  <a:gd name="T0" fmla="*/ 8873 w 20000"/>
                  <a:gd name="T1" fmla="*/ 0 h 20000"/>
                  <a:gd name="T2" fmla="*/ 13803 w 20000"/>
                  <a:gd name="T3" fmla="*/ 4940 h 20000"/>
                  <a:gd name="T4" fmla="*/ 19859 w 20000"/>
                  <a:gd name="T5" fmla="*/ 6867 h 20000"/>
                  <a:gd name="T6" fmla="*/ 13803 w 20000"/>
                  <a:gd name="T7" fmla="*/ 9398 h 20000"/>
                  <a:gd name="T8" fmla="*/ 13803 w 20000"/>
                  <a:gd name="T9" fmla="*/ 13012 h 20000"/>
                  <a:gd name="T10" fmla="*/ 13803 w 20000"/>
                  <a:gd name="T11" fmla="*/ 14940 h 20000"/>
                  <a:gd name="T12" fmla="*/ 12394 w 20000"/>
                  <a:gd name="T13" fmla="*/ 14337 h 20000"/>
                  <a:gd name="T14" fmla="*/ 10282 w 20000"/>
                  <a:gd name="T15" fmla="*/ 14940 h 20000"/>
                  <a:gd name="T16" fmla="*/ 12394 w 20000"/>
                  <a:gd name="T17" fmla="*/ 19880 h 20000"/>
                  <a:gd name="T18" fmla="*/ 4366 w 20000"/>
                  <a:gd name="T19" fmla="*/ 16747 h 20000"/>
                  <a:gd name="T20" fmla="*/ 2958 w 20000"/>
                  <a:gd name="T21" fmla="*/ 11807 h 20000"/>
                  <a:gd name="T22" fmla="*/ 5775 w 20000"/>
                  <a:gd name="T23" fmla="*/ 9880 h 20000"/>
                  <a:gd name="T24" fmla="*/ 845 w 20000"/>
                  <a:gd name="T25" fmla="*/ 9398 h 20000"/>
                  <a:gd name="T26" fmla="*/ 0 w 20000"/>
                  <a:gd name="T27" fmla="*/ 3735 h 20000"/>
                  <a:gd name="T28" fmla="*/ 0 w 20000"/>
                  <a:gd name="T29" fmla="*/ 1205 h 20000"/>
                  <a:gd name="T30" fmla="*/ 8873 w 20000"/>
                  <a:gd name="T3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1" name="Freeform 238"/>
              <p:cNvSpPr>
                <a:spLocks/>
              </p:cNvSpPr>
              <p:nvPr/>
            </p:nvSpPr>
            <p:spPr bwMode="auto">
              <a:xfrm>
                <a:off x="5581650" y="2663825"/>
                <a:ext cx="247650" cy="201613"/>
              </a:xfrm>
              <a:custGeom>
                <a:avLst/>
                <a:gdLst>
                  <a:gd name="T0" fmla="*/ 1902 w 20000"/>
                  <a:gd name="T1" fmla="*/ 18044 h 20000"/>
                  <a:gd name="T2" fmla="*/ 1337 w 20000"/>
                  <a:gd name="T3" fmla="*/ 16025 h 20000"/>
                  <a:gd name="T4" fmla="*/ 0 w 20000"/>
                  <a:gd name="T5" fmla="*/ 14385 h 20000"/>
                  <a:gd name="T6" fmla="*/ 1902 w 20000"/>
                  <a:gd name="T7" fmla="*/ 13123 h 20000"/>
                  <a:gd name="T8" fmla="*/ 1337 w 20000"/>
                  <a:gd name="T9" fmla="*/ 11104 h 20000"/>
                  <a:gd name="T10" fmla="*/ 514 w 20000"/>
                  <a:gd name="T11" fmla="*/ 9148 h 20000"/>
                  <a:gd name="T12" fmla="*/ 3445 w 20000"/>
                  <a:gd name="T13" fmla="*/ 7508 h 20000"/>
                  <a:gd name="T14" fmla="*/ 5347 w 20000"/>
                  <a:gd name="T15" fmla="*/ 5237 h 20000"/>
                  <a:gd name="T16" fmla="*/ 5861 w 20000"/>
                  <a:gd name="T17" fmla="*/ 1956 h 20000"/>
                  <a:gd name="T18" fmla="*/ 9049 w 20000"/>
                  <a:gd name="T19" fmla="*/ 631 h 20000"/>
                  <a:gd name="T20" fmla="*/ 10129 w 20000"/>
                  <a:gd name="T21" fmla="*/ 0 h 20000"/>
                  <a:gd name="T22" fmla="*/ 15681 w 20000"/>
                  <a:gd name="T23" fmla="*/ 1009 h 20000"/>
                  <a:gd name="T24" fmla="*/ 17326 w 20000"/>
                  <a:gd name="T25" fmla="*/ 6877 h 20000"/>
                  <a:gd name="T26" fmla="*/ 19177 w 20000"/>
                  <a:gd name="T27" fmla="*/ 9148 h 20000"/>
                  <a:gd name="T28" fmla="*/ 19949 w 20000"/>
                  <a:gd name="T29" fmla="*/ 12744 h 20000"/>
                  <a:gd name="T30" fmla="*/ 18098 w 20000"/>
                  <a:gd name="T31" fmla="*/ 11735 h 20000"/>
                  <a:gd name="T32" fmla="*/ 17326 w 20000"/>
                  <a:gd name="T33" fmla="*/ 12114 h 20000"/>
                  <a:gd name="T34" fmla="*/ 18612 w 20000"/>
                  <a:gd name="T35" fmla="*/ 15331 h 20000"/>
                  <a:gd name="T36" fmla="*/ 18098 w 20000"/>
                  <a:gd name="T37" fmla="*/ 18675 h 20000"/>
                  <a:gd name="T38" fmla="*/ 16504 w 20000"/>
                  <a:gd name="T39" fmla="*/ 18675 h 20000"/>
                  <a:gd name="T40" fmla="*/ 15681 w 20000"/>
                  <a:gd name="T41" fmla="*/ 19621 h 20000"/>
                  <a:gd name="T42" fmla="*/ 15681 w 20000"/>
                  <a:gd name="T43" fmla="*/ 19937 h 20000"/>
                  <a:gd name="T44" fmla="*/ 11671 w 20000"/>
                  <a:gd name="T45" fmla="*/ 18927 h 20000"/>
                  <a:gd name="T46" fmla="*/ 11671 w 20000"/>
                  <a:gd name="T47" fmla="*/ 18044 h 20000"/>
                  <a:gd name="T48" fmla="*/ 3445 w 20000"/>
                  <a:gd name="T49" fmla="*/ 18675 h 20000"/>
                  <a:gd name="T50" fmla="*/ 2674 w 20000"/>
                  <a:gd name="T51" fmla="*/ 18044 h 20000"/>
                  <a:gd name="T52" fmla="*/ 1902 w 20000"/>
                  <a:gd name="T53" fmla="*/ 180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2" name="Freeform 237"/>
              <p:cNvSpPr>
                <a:spLocks/>
              </p:cNvSpPr>
              <p:nvPr/>
            </p:nvSpPr>
            <p:spPr bwMode="auto">
              <a:xfrm>
                <a:off x="5561013" y="2508250"/>
                <a:ext cx="112712" cy="85725"/>
              </a:xfrm>
              <a:custGeom>
                <a:avLst/>
                <a:gdLst>
                  <a:gd name="T0" fmla="*/ 4633 w 20000"/>
                  <a:gd name="T1" fmla="*/ 18235 h 20000"/>
                  <a:gd name="T2" fmla="*/ 4633 w 20000"/>
                  <a:gd name="T3" fmla="*/ 13824 h 20000"/>
                  <a:gd name="T4" fmla="*/ 3503 w 20000"/>
                  <a:gd name="T5" fmla="*/ 15294 h 20000"/>
                  <a:gd name="T6" fmla="*/ 1130 w 20000"/>
                  <a:gd name="T7" fmla="*/ 9853 h 20000"/>
                  <a:gd name="T8" fmla="*/ 0 w 20000"/>
                  <a:gd name="T9" fmla="*/ 5441 h 20000"/>
                  <a:gd name="T10" fmla="*/ 10621 w 20000"/>
                  <a:gd name="T11" fmla="*/ 0 h 20000"/>
                  <a:gd name="T12" fmla="*/ 16384 w 20000"/>
                  <a:gd name="T13" fmla="*/ 1471 h 20000"/>
                  <a:gd name="T14" fmla="*/ 15254 w 20000"/>
                  <a:gd name="T15" fmla="*/ 2353 h 20000"/>
                  <a:gd name="T16" fmla="*/ 16949 w 20000"/>
                  <a:gd name="T17" fmla="*/ 7500 h 20000"/>
                  <a:gd name="T18" fmla="*/ 16949 w 20000"/>
                  <a:gd name="T19" fmla="*/ 11471 h 20000"/>
                  <a:gd name="T20" fmla="*/ 19887 w 20000"/>
                  <a:gd name="T21" fmla="*/ 17500 h 20000"/>
                  <a:gd name="T22" fmla="*/ 15254 w 20000"/>
                  <a:gd name="T23" fmla="*/ 19853 h 20000"/>
                  <a:gd name="T24" fmla="*/ 8814 w 20000"/>
                  <a:gd name="T25" fmla="*/ 18235 h 20000"/>
                  <a:gd name="T26" fmla="*/ 4633 w 20000"/>
                  <a:gd name="T27" fmla="*/ 182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3" name="Freeform 236"/>
              <p:cNvSpPr>
                <a:spLocks/>
              </p:cNvSpPr>
              <p:nvPr/>
            </p:nvSpPr>
            <p:spPr bwMode="auto">
              <a:xfrm>
                <a:off x="6051550" y="3130550"/>
                <a:ext cx="198438" cy="79375"/>
              </a:xfrm>
              <a:custGeom>
                <a:avLst/>
                <a:gdLst>
                  <a:gd name="T0" fmla="*/ 10641 w 20000"/>
                  <a:gd name="T1" fmla="*/ 18889 h 20000"/>
                  <a:gd name="T2" fmla="*/ 8654 w 20000"/>
                  <a:gd name="T3" fmla="*/ 14921 h 20000"/>
                  <a:gd name="T4" fmla="*/ 4615 w 20000"/>
                  <a:gd name="T5" fmla="*/ 16508 h 20000"/>
                  <a:gd name="T6" fmla="*/ 4615 w 20000"/>
                  <a:gd name="T7" fmla="*/ 10794 h 20000"/>
                  <a:gd name="T8" fmla="*/ 3013 w 20000"/>
                  <a:gd name="T9" fmla="*/ 4286 h 20000"/>
                  <a:gd name="T10" fmla="*/ 0 w 20000"/>
                  <a:gd name="T11" fmla="*/ 0 h 20000"/>
                  <a:gd name="T12" fmla="*/ 9615 w 20000"/>
                  <a:gd name="T13" fmla="*/ 0 h 20000"/>
                  <a:gd name="T14" fmla="*/ 17628 w 20000"/>
                  <a:gd name="T15" fmla="*/ 10794 h 20000"/>
                  <a:gd name="T16" fmla="*/ 19936 w 20000"/>
                  <a:gd name="T17" fmla="*/ 16508 h 20000"/>
                  <a:gd name="T18" fmla="*/ 19936 w 20000"/>
                  <a:gd name="T19" fmla="*/ 19841 h 20000"/>
                  <a:gd name="T20" fmla="*/ 10641 w 20000"/>
                  <a:gd name="T21" fmla="*/ 1888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4" name="Freeform 235"/>
              <p:cNvSpPr>
                <a:spLocks/>
              </p:cNvSpPr>
              <p:nvPr/>
            </p:nvSpPr>
            <p:spPr bwMode="auto">
              <a:xfrm>
                <a:off x="5508625" y="2584450"/>
                <a:ext cx="207963" cy="98425"/>
              </a:xfrm>
              <a:custGeom>
                <a:avLst/>
                <a:gdLst>
                  <a:gd name="T0" fmla="*/ 0 w 20000"/>
                  <a:gd name="T1" fmla="*/ 13846 h 20000"/>
                  <a:gd name="T2" fmla="*/ 976 w 20000"/>
                  <a:gd name="T3" fmla="*/ 5256 h 20000"/>
                  <a:gd name="T4" fmla="*/ 3476 w 20000"/>
                  <a:gd name="T5" fmla="*/ 513 h 20000"/>
                  <a:gd name="T6" fmla="*/ 5671 w 20000"/>
                  <a:gd name="T7" fmla="*/ 7308 h 20000"/>
                  <a:gd name="T8" fmla="*/ 6585 w 20000"/>
                  <a:gd name="T9" fmla="*/ 7308 h 20000"/>
                  <a:gd name="T10" fmla="*/ 7561 w 20000"/>
                  <a:gd name="T11" fmla="*/ 6026 h 20000"/>
                  <a:gd name="T12" fmla="*/ 7561 w 20000"/>
                  <a:gd name="T13" fmla="*/ 513 h 20000"/>
                  <a:gd name="T14" fmla="*/ 9817 w 20000"/>
                  <a:gd name="T15" fmla="*/ 513 h 20000"/>
                  <a:gd name="T16" fmla="*/ 13293 w 20000"/>
                  <a:gd name="T17" fmla="*/ 2051 h 20000"/>
                  <a:gd name="T18" fmla="*/ 15793 w 20000"/>
                  <a:gd name="T19" fmla="*/ 0 h 20000"/>
                  <a:gd name="T20" fmla="*/ 17683 w 20000"/>
                  <a:gd name="T21" fmla="*/ 513 h 20000"/>
                  <a:gd name="T22" fmla="*/ 19939 w 20000"/>
                  <a:gd name="T23" fmla="*/ 6026 h 20000"/>
                  <a:gd name="T24" fmla="*/ 18963 w 20000"/>
                  <a:gd name="T25" fmla="*/ 15897 h 20000"/>
                  <a:gd name="T26" fmla="*/ 17683 w 20000"/>
                  <a:gd name="T27" fmla="*/ 17179 h 20000"/>
                  <a:gd name="T28" fmla="*/ 13902 w 20000"/>
                  <a:gd name="T29" fmla="*/ 19872 h 20000"/>
                  <a:gd name="T30" fmla="*/ 12683 w 20000"/>
                  <a:gd name="T31" fmla="*/ 17821 h 20000"/>
                  <a:gd name="T32" fmla="*/ 11707 w 20000"/>
                  <a:gd name="T33" fmla="*/ 17179 h 20000"/>
                  <a:gd name="T34" fmla="*/ 10122 w 20000"/>
                  <a:gd name="T35" fmla="*/ 14615 h 20000"/>
                  <a:gd name="T36" fmla="*/ 6585 w 20000"/>
                  <a:gd name="T37" fmla="*/ 12564 h 20000"/>
                  <a:gd name="T38" fmla="*/ 4085 w 20000"/>
                  <a:gd name="T39" fmla="*/ 12564 h 20000"/>
                  <a:gd name="T40" fmla="*/ 0 w 20000"/>
                  <a:gd name="T41" fmla="*/ 13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5" name="Freeform 234"/>
              <p:cNvSpPr>
                <a:spLocks/>
              </p:cNvSpPr>
              <p:nvPr/>
            </p:nvSpPr>
            <p:spPr bwMode="auto">
              <a:xfrm>
                <a:off x="5486400" y="2647950"/>
                <a:ext cx="168275" cy="109538"/>
              </a:xfrm>
              <a:custGeom>
                <a:avLst/>
                <a:gdLst>
                  <a:gd name="T0" fmla="*/ 12075 w 20000"/>
                  <a:gd name="T1" fmla="*/ 19884 h 20000"/>
                  <a:gd name="T2" fmla="*/ 10189 w 20000"/>
                  <a:gd name="T3" fmla="*/ 14419 h 20000"/>
                  <a:gd name="T4" fmla="*/ 0 w 20000"/>
                  <a:gd name="T5" fmla="*/ 14419 h 20000"/>
                  <a:gd name="T6" fmla="*/ 2038 w 20000"/>
                  <a:gd name="T7" fmla="*/ 12558 h 20000"/>
                  <a:gd name="T8" fmla="*/ 0 w 20000"/>
                  <a:gd name="T9" fmla="*/ 13953 h 20000"/>
                  <a:gd name="T10" fmla="*/ 830 w 20000"/>
                  <a:gd name="T11" fmla="*/ 12093 h 20000"/>
                  <a:gd name="T12" fmla="*/ 4679 w 20000"/>
                  <a:gd name="T13" fmla="*/ 12093 h 20000"/>
                  <a:gd name="T14" fmla="*/ 2792 w 20000"/>
                  <a:gd name="T15" fmla="*/ 1163 h 20000"/>
                  <a:gd name="T16" fmla="*/ 7849 w 20000"/>
                  <a:gd name="T17" fmla="*/ 0 h 20000"/>
                  <a:gd name="T18" fmla="*/ 10943 w 20000"/>
                  <a:gd name="T19" fmla="*/ 0 h 20000"/>
                  <a:gd name="T20" fmla="*/ 15321 w 20000"/>
                  <a:gd name="T21" fmla="*/ 1860 h 20000"/>
                  <a:gd name="T22" fmla="*/ 17208 w 20000"/>
                  <a:gd name="T23" fmla="*/ 4186 h 20000"/>
                  <a:gd name="T24" fmla="*/ 18415 w 20000"/>
                  <a:gd name="T25" fmla="*/ 4767 h 20000"/>
                  <a:gd name="T26" fmla="*/ 19925 w 20000"/>
                  <a:gd name="T27" fmla="*/ 6628 h 20000"/>
                  <a:gd name="T28" fmla="*/ 19170 w 20000"/>
                  <a:gd name="T29" fmla="*/ 12558 h 20000"/>
                  <a:gd name="T30" fmla="*/ 16377 w 20000"/>
                  <a:gd name="T31" fmla="*/ 16860 h 20000"/>
                  <a:gd name="T32" fmla="*/ 12075 w 20000"/>
                  <a:gd name="T3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6" name="Freeform 233"/>
              <p:cNvSpPr>
                <a:spLocks/>
              </p:cNvSpPr>
              <p:nvPr/>
            </p:nvSpPr>
            <p:spPr bwMode="auto">
              <a:xfrm>
                <a:off x="5692775" y="2965450"/>
                <a:ext cx="92075" cy="96838"/>
              </a:xfrm>
              <a:custGeom>
                <a:avLst/>
                <a:gdLst>
                  <a:gd name="T0" fmla="*/ 0 w 20000"/>
                  <a:gd name="T1" fmla="*/ 0 h 20000"/>
                  <a:gd name="T2" fmla="*/ 6986 w 20000"/>
                  <a:gd name="T3" fmla="*/ 2105 h 20000"/>
                  <a:gd name="T4" fmla="*/ 10685 w 20000"/>
                  <a:gd name="T5" fmla="*/ 2105 h 20000"/>
                  <a:gd name="T6" fmla="*/ 14247 w 20000"/>
                  <a:gd name="T7" fmla="*/ 7500 h 20000"/>
                  <a:gd name="T8" fmla="*/ 14932 w 20000"/>
                  <a:gd name="T9" fmla="*/ 10263 h 20000"/>
                  <a:gd name="T10" fmla="*/ 19863 w 20000"/>
                  <a:gd name="T11" fmla="*/ 13684 h 20000"/>
                  <a:gd name="T12" fmla="*/ 12877 w 20000"/>
                  <a:gd name="T13" fmla="*/ 14474 h 20000"/>
                  <a:gd name="T14" fmla="*/ 10685 w 20000"/>
                  <a:gd name="T15" fmla="*/ 16447 h 20000"/>
                  <a:gd name="T16" fmla="*/ 8493 w 20000"/>
                  <a:gd name="T17" fmla="*/ 19868 h 20000"/>
                  <a:gd name="T18" fmla="*/ 6986 w 20000"/>
                  <a:gd name="T19" fmla="*/ 8947 h 20000"/>
                  <a:gd name="T20" fmla="*/ 6438 w 20000"/>
                  <a:gd name="T21" fmla="*/ 8947 h 20000"/>
                  <a:gd name="T22" fmla="*/ 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7" name="Freeform 232"/>
              <p:cNvSpPr>
                <a:spLocks/>
              </p:cNvSpPr>
              <p:nvPr/>
            </p:nvSpPr>
            <p:spPr bwMode="auto">
              <a:xfrm>
                <a:off x="5630863" y="1336675"/>
                <a:ext cx="3771900" cy="1860550"/>
              </a:xfrm>
              <a:custGeom>
                <a:avLst/>
                <a:gdLst>
                  <a:gd name="T0" fmla="*/ 1603 w 20000"/>
                  <a:gd name="T1" fmla="*/ 8692 h 20000"/>
                  <a:gd name="T2" fmla="*/ 1148 w 20000"/>
                  <a:gd name="T3" fmla="*/ 9710 h 20000"/>
                  <a:gd name="T4" fmla="*/ 1741 w 20000"/>
                  <a:gd name="T5" fmla="*/ 7948 h 20000"/>
                  <a:gd name="T6" fmla="*/ 2875 w 20000"/>
                  <a:gd name="T7" fmla="*/ 7812 h 20000"/>
                  <a:gd name="T8" fmla="*/ 3380 w 20000"/>
                  <a:gd name="T9" fmla="*/ 7661 h 20000"/>
                  <a:gd name="T10" fmla="*/ 4586 w 20000"/>
                  <a:gd name="T11" fmla="*/ 7033 h 20000"/>
                  <a:gd name="T12" fmla="*/ 4391 w 20000"/>
                  <a:gd name="T13" fmla="*/ 5579 h 20000"/>
                  <a:gd name="T14" fmla="*/ 5178 w 20000"/>
                  <a:gd name="T15" fmla="*/ 8228 h 20000"/>
                  <a:gd name="T16" fmla="*/ 6118 w 20000"/>
                  <a:gd name="T17" fmla="*/ 7491 h 20000"/>
                  <a:gd name="T18" fmla="*/ 4983 w 20000"/>
                  <a:gd name="T19" fmla="*/ 4841 h 20000"/>
                  <a:gd name="T20" fmla="*/ 5859 w 20000"/>
                  <a:gd name="T21" fmla="*/ 5189 h 20000"/>
                  <a:gd name="T22" fmla="*/ 6259 w 20000"/>
                  <a:gd name="T23" fmla="*/ 5934 h 20000"/>
                  <a:gd name="T24" fmla="*/ 6222 w 20000"/>
                  <a:gd name="T25" fmla="*/ 3988 h 20000"/>
                  <a:gd name="T26" fmla="*/ 6051 w 20000"/>
                  <a:gd name="T27" fmla="*/ 3073 h 20000"/>
                  <a:gd name="T28" fmla="*/ 6902 w 20000"/>
                  <a:gd name="T29" fmla="*/ 2219 h 20000"/>
                  <a:gd name="T30" fmla="*/ 7165 w 20000"/>
                  <a:gd name="T31" fmla="*/ 1311 h 20000"/>
                  <a:gd name="T32" fmla="*/ 7549 w 20000"/>
                  <a:gd name="T33" fmla="*/ 990 h 20000"/>
                  <a:gd name="T34" fmla="*/ 8700 w 20000"/>
                  <a:gd name="T35" fmla="*/ 1379 h 20000"/>
                  <a:gd name="T36" fmla="*/ 8316 w 20000"/>
                  <a:gd name="T37" fmla="*/ 2970 h 20000"/>
                  <a:gd name="T38" fmla="*/ 8818 w 20000"/>
                  <a:gd name="T39" fmla="*/ 2684 h 20000"/>
                  <a:gd name="T40" fmla="*/ 9414 w 20000"/>
                  <a:gd name="T41" fmla="*/ 2506 h 20000"/>
                  <a:gd name="T42" fmla="*/ 10202 w 20000"/>
                  <a:gd name="T43" fmla="*/ 1939 h 20000"/>
                  <a:gd name="T44" fmla="*/ 11246 w 20000"/>
                  <a:gd name="T45" fmla="*/ 2608 h 20000"/>
                  <a:gd name="T46" fmla="*/ 12364 w 20000"/>
                  <a:gd name="T47" fmla="*/ 2048 h 20000"/>
                  <a:gd name="T48" fmla="*/ 13040 w 20000"/>
                  <a:gd name="T49" fmla="*/ 990 h 20000"/>
                  <a:gd name="T50" fmla="*/ 13407 w 20000"/>
                  <a:gd name="T51" fmla="*/ 990 h 20000"/>
                  <a:gd name="T52" fmla="*/ 15502 w 20000"/>
                  <a:gd name="T53" fmla="*/ 1550 h 20000"/>
                  <a:gd name="T54" fmla="*/ 16475 w 20000"/>
                  <a:gd name="T55" fmla="*/ 669 h 20000"/>
                  <a:gd name="T56" fmla="*/ 18657 w 20000"/>
                  <a:gd name="T57" fmla="*/ 526 h 20000"/>
                  <a:gd name="T58" fmla="*/ 19354 w 20000"/>
                  <a:gd name="T59" fmla="*/ 635 h 20000"/>
                  <a:gd name="T60" fmla="*/ 19997 w 20000"/>
                  <a:gd name="T61" fmla="*/ 2581 h 20000"/>
                  <a:gd name="T62" fmla="*/ 18966 w 20000"/>
                  <a:gd name="T63" fmla="*/ 2219 h 20000"/>
                  <a:gd name="T64" fmla="*/ 18532 w 20000"/>
                  <a:gd name="T65" fmla="*/ 2970 h 20000"/>
                  <a:gd name="T66" fmla="*/ 19108 w 20000"/>
                  <a:gd name="T67" fmla="*/ 3878 h 20000"/>
                  <a:gd name="T68" fmla="*/ 18848 w 20000"/>
                  <a:gd name="T69" fmla="*/ 5900 h 20000"/>
                  <a:gd name="T70" fmla="*/ 18290 w 20000"/>
                  <a:gd name="T71" fmla="*/ 6958 h 20000"/>
                  <a:gd name="T72" fmla="*/ 18098 w 20000"/>
                  <a:gd name="T73" fmla="*/ 8863 h 20000"/>
                  <a:gd name="T74" fmla="*/ 18465 w 20000"/>
                  <a:gd name="T75" fmla="*/ 10953 h 20000"/>
                  <a:gd name="T76" fmla="*/ 17384 w 20000"/>
                  <a:gd name="T77" fmla="*/ 9990 h 20000"/>
                  <a:gd name="T78" fmla="*/ 17663 w 20000"/>
                  <a:gd name="T79" fmla="*/ 5756 h 20000"/>
                  <a:gd name="T80" fmla="*/ 17242 w 20000"/>
                  <a:gd name="T81" fmla="*/ 7060 h 20000"/>
                  <a:gd name="T82" fmla="*/ 16599 w 20000"/>
                  <a:gd name="T83" fmla="*/ 8720 h 20000"/>
                  <a:gd name="T84" fmla="*/ 15916 w 20000"/>
                  <a:gd name="T85" fmla="*/ 8904 h 20000"/>
                  <a:gd name="T86" fmla="*/ 15131 w 20000"/>
                  <a:gd name="T87" fmla="*/ 12571 h 20000"/>
                  <a:gd name="T88" fmla="*/ 15778 w 20000"/>
                  <a:gd name="T89" fmla="*/ 12714 h 20000"/>
                  <a:gd name="T90" fmla="*/ 15185 w 20000"/>
                  <a:gd name="T91" fmla="*/ 18334 h 20000"/>
                  <a:gd name="T92" fmla="*/ 15131 w 20000"/>
                  <a:gd name="T93" fmla="*/ 15575 h 20000"/>
                  <a:gd name="T94" fmla="*/ 13721 w 20000"/>
                  <a:gd name="T95" fmla="*/ 13424 h 20000"/>
                  <a:gd name="T96" fmla="*/ 12990 w 20000"/>
                  <a:gd name="T97" fmla="*/ 14906 h 20000"/>
                  <a:gd name="T98" fmla="*/ 11488 w 20000"/>
                  <a:gd name="T99" fmla="*/ 15541 h 20000"/>
                  <a:gd name="T100" fmla="*/ 10148 w 20000"/>
                  <a:gd name="T101" fmla="*/ 15753 h 20000"/>
                  <a:gd name="T102" fmla="*/ 8771 w 20000"/>
                  <a:gd name="T103" fmla="*/ 16217 h 20000"/>
                  <a:gd name="T104" fmla="*/ 4758 w 20000"/>
                  <a:gd name="T105" fmla="*/ 14660 h 20000"/>
                  <a:gd name="T106" fmla="*/ 3118 w 20000"/>
                  <a:gd name="T107" fmla="*/ 18791 h 20000"/>
                  <a:gd name="T108" fmla="*/ 2091 w 20000"/>
                  <a:gd name="T109" fmla="*/ 19078 h 20000"/>
                  <a:gd name="T110" fmla="*/ 1832 w 20000"/>
                  <a:gd name="T111" fmla="*/ 16886 h 20000"/>
                  <a:gd name="T112" fmla="*/ 455 w 20000"/>
                  <a:gd name="T113" fmla="*/ 13745 h 20000"/>
                  <a:gd name="T114" fmla="*/ 313 w 20000"/>
                  <a:gd name="T115" fmla="*/ 12332 h 20000"/>
                  <a:gd name="T116" fmla="*/ 276 w 20000"/>
                  <a:gd name="T117" fmla="*/ 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8" name="Freeform 231"/>
              <p:cNvSpPr>
                <a:spLocks/>
              </p:cNvSpPr>
              <p:nvPr/>
            </p:nvSpPr>
            <p:spPr bwMode="auto">
              <a:xfrm>
                <a:off x="5568950" y="2844800"/>
                <a:ext cx="471488" cy="257175"/>
              </a:xfrm>
              <a:custGeom>
                <a:avLst/>
                <a:gdLst>
                  <a:gd name="T0" fmla="*/ 15364 w 20000"/>
                  <a:gd name="T1" fmla="*/ 13531 h 20000"/>
                  <a:gd name="T2" fmla="*/ 15067 w 20000"/>
                  <a:gd name="T3" fmla="*/ 14074 h 20000"/>
                  <a:gd name="T4" fmla="*/ 14124 w 20000"/>
                  <a:gd name="T5" fmla="*/ 16593 h 20000"/>
                  <a:gd name="T6" fmla="*/ 16496 w 20000"/>
                  <a:gd name="T7" fmla="*/ 17630 h 20000"/>
                  <a:gd name="T8" fmla="*/ 15364 w 20000"/>
                  <a:gd name="T9" fmla="*/ 17630 h 20000"/>
                  <a:gd name="T10" fmla="*/ 13531 w 20000"/>
                  <a:gd name="T11" fmla="*/ 19951 h 20000"/>
                  <a:gd name="T12" fmla="*/ 12992 w 20000"/>
                  <a:gd name="T13" fmla="*/ 18123 h 20000"/>
                  <a:gd name="T14" fmla="*/ 11752 w 20000"/>
                  <a:gd name="T15" fmla="*/ 16840 h 20000"/>
                  <a:gd name="T16" fmla="*/ 12992 w 20000"/>
                  <a:gd name="T17" fmla="*/ 15605 h 20000"/>
                  <a:gd name="T18" fmla="*/ 11024 w 20000"/>
                  <a:gd name="T19" fmla="*/ 14815 h 20000"/>
                  <a:gd name="T20" fmla="*/ 11024 w 20000"/>
                  <a:gd name="T21" fmla="*/ 14074 h 20000"/>
                  <a:gd name="T22" fmla="*/ 10755 w 20000"/>
                  <a:gd name="T23" fmla="*/ 12790 h 20000"/>
                  <a:gd name="T24" fmla="*/ 10620 w 20000"/>
                  <a:gd name="T25" fmla="*/ 13284 h 20000"/>
                  <a:gd name="T26" fmla="*/ 9650 w 20000"/>
                  <a:gd name="T27" fmla="*/ 13531 h 20000"/>
                  <a:gd name="T28" fmla="*/ 8518 w 20000"/>
                  <a:gd name="T29" fmla="*/ 16840 h 20000"/>
                  <a:gd name="T30" fmla="*/ 7008 w 20000"/>
                  <a:gd name="T31" fmla="*/ 16840 h 20000"/>
                  <a:gd name="T32" fmla="*/ 7844 w 20000"/>
                  <a:gd name="T33" fmla="*/ 14815 h 20000"/>
                  <a:gd name="T34" fmla="*/ 8248 w 20000"/>
                  <a:gd name="T35" fmla="*/ 13284 h 20000"/>
                  <a:gd name="T36" fmla="*/ 7412 w 20000"/>
                  <a:gd name="T37" fmla="*/ 10173 h 20000"/>
                  <a:gd name="T38" fmla="*/ 5310 w 20000"/>
                  <a:gd name="T39" fmla="*/ 9432 h 20000"/>
                  <a:gd name="T40" fmla="*/ 3369 w 20000"/>
                  <a:gd name="T41" fmla="*/ 10667 h 20000"/>
                  <a:gd name="T42" fmla="*/ 836 w 20000"/>
                  <a:gd name="T43" fmla="*/ 9975 h 20000"/>
                  <a:gd name="T44" fmla="*/ 431 w 20000"/>
                  <a:gd name="T45" fmla="*/ 6864 h 20000"/>
                  <a:gd name="T46" fmla="*/ 431 w 20000"/>
                  <a:gd name="T47" fmla="*/ 5333 h 20000"/>
                  <a:gd name="T48" fmla="*/ 1563 w 20000"/>
                  <a:gd name="T49" fmla="*/ 0 h 20000"/>
                  <a:gd name="T50" fmla="*/ 2372 w 20000"/>
                  <a:gd name="T51" fmla="*/ 494 h 20000"/>
                  <a:gd name="T52" fmla="*/ 6685 w 20000"/>
                  <a:gd name="T53" fmla="*/ 741 h 20000"/>
                  <a:gd name="T54" fmla="*/ 8787 w 20000"/>
                  <a:gd name="T55" fmla="*/ 1284 h 20000"/>
                  <a:gd name="T56" fmla="*/ 10054 w 20000"/>
                  <a:gd name="T57" fmla="*/ 494 h 20000"/>
                  <a:gd name="T58" fmla="*/ 15364 w 20000"/>
                  <a:gd name="T59" fmla="*/ 2025 h 20000"/>
                  <a:gd name="T60" fmla="*/ 19137 w 20000"/>
                  <a:gd name="T61" fmla="*/ 4840 h 20000"/>
                  <a:gd name="T62" fmla="*/ 17332 w 20000"/>
                  <a:gd name="T63" fmla="*/ 10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09" name="Freeform 230"/>
              <p:cNvSpPr>
                <a:spLocks/>
              </p:cNvSpPr>
              <p:nvPr/>
            </p:nvSpPr>
            <p:spPr bwMode="auto">
              <a:xfrm>
                <a:off x="5345113" y="3014663"/>
                <a:ext cx="85725" cy="47625"/>
              </a:xfrm>
              <a:custGeom>
                <a:avLst/>
                <a:gdLst>
                  <a:gd name="T0" fmla="*/ 593 w 20000"/>
                  <a:gd name="T1" fmla="*/ 7027 h 20000"/>
                  <a:gd name="T2" fmla="*/ 6815 w 20000"/>
                  <a:gd name="T3" fmla="*/ 7027 h 20000"/>
                  <a:gd name="T4" fmla="*/ 13778 w 20000"/>
                  <a:gd name="T5" fmla="*/ 4324 h 20000"/>
                  <a:gd name="T6" fmla="*/ 16000 w 20000"/>
                  <a:gd name="T7" fmla="*/ 4324 h 20000"/>
                  <a:gd name="T8" fmla="*/ 16000 w 20000"/>
                  <a:gd name="T9" fmla="*/ 1622 h 20000"/>
                  <a:gd name="T10" fmla="*/ 18370 w 20000"/>
                  <a:gd name="T11" fmla="*/ 0 h 20000"/>
                  <a:gd name="T12" fmla="*/ 18370 w 20000"/>
                  <a:gd name="T13" fmla="*/ 4324 h 20000"/>
                  <a:gd name="T14" fmla="*/ 19852 w 20000"/>
                  <a:gd name="T15" fmla="*/ 7027 h 20000"/>
                  <a:gd name="T16" fmla="*/ 19852 w 20000"/>
                  <a:gd name="T17" fmla="*/ 11081 h 20000"/>
                  <a:gd name="T18" fmla="*/ 16000 w 20000"/>
                  <a:gd name="T19" fmla="*/ 15405 h 20000"/>
                  <a:gd name="T20" fmla="*/ 13778 w 20000"/>
                  <a:gd name="T21" fmla="*/ 19730 h 20000"/>
                  <a:gd name="T22" fmla="*/ 8444 w 20000"/>
                  <a:gd name="T23" fmla="*/ 18108 h 20000"/>
                  <a:gd name="T24" fmla="*/ 4444 w 20000"/>
                  <a:gd name="T25" fmla="*/ 19730 h 20000"/>
                  <a:gd name="T26" fmla="*/ 3852 w 20000"/>
                  <a:gd name="T27" fmla="*/ 15405 h 20000"/>
                  <a:gd name="T28" fmla="*/ 0 w 20000"/>
                  <a:gd name="T29" fmla="*/ 8378 h 20000"/>
                  <a:gd name="T30" fmla="*/ 593 w 20000"/>
                  <a:gd name="T31" fmla="*/ 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0" name="Freeform 229"/>
              <p:cNvSpPr>
                <a:spLocks/>
              </p:cNvSpPr>
              <p:nvPr/>
            </p:nvSpPr>
            <p:spPr bwMode="auto">
              <a:xfrm>
                <a:off x="5345113" y="3041650"/>
                <a:ext cx="149225" cy="115888"/>
              </a:xfrm>
              <a:custGeom>
                <a:avLst/>
                <a:gdLst>
                  <a:gd name="T0" fmla="*/ 11453 w 20000"/>
                  <a:gd name="T1" fmla="*/ 0 h 20000"/>
                  <a:gd name="T2" fmla="*/ 11880 w 20000"/>
                  <a:gd name="T3" fmla="*/ 0 h 20000"/>
                  <a:gd name="T4" fmla="*/ 14103 w 20000"/>
                  <a:gd name="T5" fmla="*/ 1749 h 20000"/>
                  <a:gd name="T6" fmla="*/ 17265 w 20000"/>
                  <a:gd name="T7" fmla="*/ 2842 h 20000"/>
                  <a:gd name="T8" fmla="*/ 17607 w 20000"/>
                  <a:gd name="T9" fmla="*/ 1749 h 20000"/>
                  <a:gd name="T10" fmla="*/ 18547 w 20000"/>
                  <a:gd name="T11" fmla="*/ 656 h 20000"/>
                  <a:gd name="T12" fmla="*/ 18974 w 20000"/>
                  <a:gd name="T13" fmla="*/ 3388 h 20000"/>
                  <a:gd name="T14" fmla="*/ 19915 w 20000"/>
                  <a:gd name="T15" fmla="*/ 7322 h 20000"/>
                  <a:gd name="T16" fmla="*/ 18547 w 20000"/>
                  <a:gd name="T17" fmla="*/ 7322 h 20000"/>
                  <a:gd name="T18" fmla="*/ 14103 w 20000"/>
                  <a:gd name="T19" fmla="*/ 7322 h 20000"/>
                  <a:gd name="T20" fmla="*/ 9744 w 20000"/>
                  <a:gd name="T21" fmla="*/ 7322 h 20000"/>
                  <a:gd name="T22" fmla="*/ 11453 w 20000"/>
                  <a:gd name="T23" fmla="*/ 12459 h 20000"/>
                  <a:gd name="T24" fmla="*/ 15043 w 20000"/>
                  <a:gd name="T25" fmla="*/ 16940 h 20000"/>
                  <a:gd name="T26" fmla="*/ 15043 w 20000"/>
                  <a:gd name="T27" fmla="*/ 19891 h 20000"/>
                  <a:gd name="T28" fmla="*/ 12735 w 20000"/>
                  <a:gd name="T29" fmla="*/ 16940 h 20000"/>
                  <a:gd name="T30" fmla="*/ 10598 w 20000"/>
                  <a:gd name="T31" fmla="*/ 16503 h 20000"/>
                  <a:gd name="T32" fmla="*/ 9231 w 20000"/>
                  <a:gd name="T33" fmla="*/ 16940 h 20000"/>
                  <a:gd name="T34" fmla="*/ 5726 w 20000"/>
                  <a:gd name="T35" fmla="*/ 12459 h 20000"/>
                  <a:gd name="T36" fmla="*/ 7863 w 20000"/>
                  <a:gd name="T37" fmla="*/ 11913 h 20000"/>
                  <a:gd name="T38" fmla="*/ 4872 w 20000"/>
                  <a:gd name="T39" fmla="*/ 9071 h 20000"/>
                  <a:gd name="T40" fmla="*/ 4872 w 20000"/>
                  <a:gd name="T41" fmla="*/ 7322 h 20000"/>
                  <a:gd name="T42" fmla="*/ 2564 w 20000"/>
                  <a:gd name="T43" fmla="*/ 5137 h 20000"/>
                  <a:gd name="T44" fmla="*/ 1368 w 20000"/>
                  <a:gd name="T45" fmla="*/ 7978 h 20000"/>
                  <a:gd name="T46" fmla="*/ 0 w 20000"/>
                  <a:gd name="T47" fmla="*/ 4481 h 20000"/>
                  <a:gd name="T48" fmla="*/ 342 w 20000"/>
                  <a:gd name="T49" fmla="*/ 3388 h 20000"/>
                  <a:gd name="T50" fmla="*/ 2222 w 20000"/>
                  <a:gd name="T51" fmla="*/ 4481 h 20000"/>
                  <a:gd name="T52" fmla="*/ 2564 w 20000"/>
                  <a:gd name="T53" fmla="*/ 3388 h 20000"/>
                  <a:gd name="T54" fmla="*/ 4872 w 20000"/>
                  <a:gd name="T55" fmla="*/ 2842 h 20000"/>
                  <a:gd name="T56" fmla="*/ 7863 w 20000"/>
                  <a:gd name="T57" fmla="*/ 3388 h 20000"/>
                  <a:gd name="T58" fmla="*/ 9231 w 20000"/>
                  <a:gd name="T59" fmla="*/ 1749 h 20000"/>
                  <a:gd name="T60" fmla="*/ 11453 w 20000"/>
                  <a:gd name="T6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1" name="Freeform 228"/>
              <p:cNvSpPr>
                <a:spLocks/>
              </p:cNvSpPr>
              <p:nvPr/>
            </p:nvSpPr>
            <p:spPr bwMode="auto">
              <a:xfrm>
                <a:off x="5416550" y="3082925"/>
                <a:ext cx="92075" cy="85725"/>
              </a:xfrm>
              <a:custGeom>
                <a:avLst/>
                <a:gdLst>
                  <a:gd name="T0" fmla="*/ 14795 w 20000"/>
                  <a:gd name="T1" fmla="*/ 19853 h 20000"/>
                  <a:gd name="T2" fmla="*/ 10548 w 20000"/>
                  <a:gd name="T3" fmla="*/ 18382 h 20000"/>
                  <a:gd name="T4" fmla="*/ 5616 w 20000"/>
                  <a:gd name="T5" fmla="*/ 16912 h 20000"/>
                  <a:gd name="T6" fmla="*/ 5616 w 20000"/>
                  <a:gd name="T7" fmla="*/ 16029 h 20000"/>
                  <a:gd name="T8" fmla="*/ 8493 w 20000"/>
                  <a:gd name="T9" fmla="*/ 16912 h 20000"/>
                  <a:gd name="T10" fmla="*/ 8493 w 20000"/>
                  <a:gd name="T11" fmla="*/ 12941 h 20000"/>
                  <a:gd name="T12" fmla="*/ 2740 w 20000"/>
                  <a:gd name="T13" fmla="*/ 6912 h 20000"/>
                  <a:gd name="T14" fmla="*/ 0 w 20000"/>
                  <a:gd name="T15" fmla="*/ 0 h 20000"/>
                  <a:gd name="T16" fmla="*/ 6986 w 20000"/>
                  <a:gd name="T17" fmla="*/ 0 h 20000"/>
                  <a:gd name="T18" fmla="*/ 14247 w 20000"/>
                  <a:gd name="T19" fmla="*/ 0 h 20000"/>
                  <a:gd name="T20" fmla="*/ 16301 w 20000"/>
                  <a:gd name="T21" fmla="*/ 0 h 20000"/>
                  <a:gd name="T22" fmla="*/ 19863 w 20000"/>
                  <a:gd name="T23" fmla="*/ 0 h 20000"/>
                  <a:gd name="T24" fmla="*/ 18493 w 20000"/>
                  <a:gd name="T25" fmla="*/ 4559 h 20000"/>
                  <a:gd name="T26" fmla="*/ 19863 w 20000"/>
                  <a:gd name="T27" fmla="*/ 8382 h 20000"/>
                  <a:gd name="T28" fmla="*/ 19863 w 20000"/>
                  <a:gd name="T29" fmla="*/ 12353 h 20000"/>
                  <a:gd name="T30" fmla="*/ 16301 w 20000"/>
                  <a:gd name="T31" fmla="*/ 16029 h 20000"/>
                  <a:gd name="T32" fmla="*/ 14795 w 20000"/>
                  <a:gd name="T33"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2" name="Freeform 227"/>
              <p:cNvSpPr>
                <a:spLocks/>
              </p:cNvSpPr>
              <p:nvPr/>
            </p:nvSpPr>
            <p:spPr bwMode="auto">
              <a:xfrm>
                <a:off x="5483225" y="3041650"/>
                <a:ext cx="73025" cy="42863"/>
              </a:xfrm>
              <a:custGeom>
                <a:avLst/>
                <a:gdLst>
                  <a:gd name="T0" fmla="*/ 0 w 20000"/>
                  <a:gd name="T1" fmla="*/ 1765 h 20000"/>
                  <a:gd name="T2" fmla="*/ 5391 w 20000"/>
                  <a:gd name="T3" fmla="*/ 1765 h 20000"/>
                  <a:gd name="T4" fmla="*/ 7130 w 20000"/>
                  <a:gd name="T5" fmla="*/ 0 h 20000"/>
                  <a:gd name="T6" fmla="*/ 12696 w 20000"/>
                  <a:gd name="T7" fmla="*/ 0 h 20000"/>
                  <a:gd name="T8" fmla="*/ 14435 w 20000"/>
                  <a:gd name="T9" fmla="*/ 4706 h 20000"/>
                  <a:gd name="T10" fmla="*/ 14435 w 20000"/>
                  <a:gd name="T11" fmla="*/ 9118 h 20000"/>
                  <a:gd name="T12" fmla="*/ 19826 w 20000"/>
                  <a:gd name="T13" fmla="*/ 13824 h 20000"/>
                  <a:gd name="T14" fmla="*/ 19826 w 20000"/>
                  <a:gd name="T15" fmla="*/ 19706 h 20000"/>
                  <a:gd name="T16" fmla="*/ 17043 w 20000"/>
                  <a:gd name="T17" fmla="*/ 19706 h 20000"/>
                  <a:gd name="T18" fmla="*/ 12696 w 20000"/>
                  <a:gd name="T19" fmla="*/ 16765 h 20000"/>
                  <a:gd name="T20" fmla="*/ 7130 w 20000"/>
                  <a:gd name="T21" fmla="*/ 19706 h 20000"/>
                  <a:gd name="T22" fmla="*/ 2783 w 20000"/>
                  <a:gd name="T23" fmla="*/ 19706 h 20000"/>
                  <a:gd name="T24" fmla="*/ 696 w 20000"/>
                  <a:gd name="T25" fmla="*/ 9118 h 20000"/>
                  <a:gd name="T26" fmla="*/ 0 w 20000"/>
                  <a:gd name="T27" fmla="*/ 1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3" name="Freeform 226"/>
              <p:cNvSpPr>
                <a:spLocks/>
              </p:cNvSpPr>
              <p:nvPr/>
            </p:nvSpPr>
            <p:spPr bwMode="auto">
              <a:xfrm>
                <a:off x="5502275" y="3076575"/>
                <a:ext cx="95250" cy="103188"/>
              </a:xfrm>
              <a:custGeom>
                <a:avLst/>
                <a:gdLst>
                  <a:gd name="T0" fmla="*/ 10933 w 20000"/>
                  <a:gd name="T1" fmla="*/ 1235 h 20000"/>
                  <a:gd name="T2" fmla="*/ 10933 w 20000"/>
                  <a:gd name="T3" fmla="*/ 1975 h 20000"/>
                  <a:gd name="T4" fmla="*/ 13600 w 20000"/>
                  <a:gd name="T5" fmla="*/ 3210 h 20000"/>
                  <a:gd name="T6" fmla="*/ 15733 w 20000"/>
                  <a:gd name="T7" fmla="*/ 4568 h 20000"/>
                  <a:gd name="T8" fmla="*/ 16400 w 20000"/>
                  <a:gd name="T9" fmla="*/ 3210 h 20000"/>
                  <a:gd name="T10" fmla="*/ 17733 w 20000"/>
                  <a:gd name="T11" fmla="*/ 3210 h 20000"/>
                  <a:gd name="T12" fmla="*/ 16400 w 20000"/>
                  <a:gd name="T13" fmla="*/ 4568 h 20000"/>
                  <a:gd name="T14" fmla="*/ 17733 w 20000"/>
                  <a:gd name="T15" fmla="*/ 6543 h 20000"/>
                  <a:gd name="T16" fmla="*/ 17733 w 20000"/>
                  <a:gd name="T17" fmla="*/ 10247 h 20000"/>
                  <a:gd name="T18" fmla="*/ 19200 w 20000"/>
                  <a:gd name="T19" fmla="*/ 12099 h 20000"/>
                  <a:gd name="T20" fmla="*/ 19867 w 20000"/>
                  <a:gd name="T21" fmla="*/ 13457 h 20000"/>
                  <a:gd name="T22" fmla="*/ 19200 w 20000"/>
                  <a:gd name="T23" fmla="*/ 14815 h 20000"/>
                  <a:gd name="T24" fmla="*/ 17733 w 20000"/>
                  <a:gd name="T25" fmla="*/ 15432 h 20000"/>
                  <a:gd name="T26" fmla="*/ 17733 w 20000"/>
                  <a:gd name="T27" fmla="*/ 16667 h 20000"/>
                  <a:gd name="T28" fmla="*/ 19200 w 20000"/>
                  <a:gd name="T29" fmla="*/ 17901 h 20000"/>
                  <a:gd name="T30" fmla="*/ 17733 w 20000"/>
                  <a:gd name="T31" fmla="*/ 18642 h 20000"/>
                  <a:gd name="T32" fmla="*/ 12267 w 20000"/>
                  <a:gd name="T33" fmla="*/ 19877 h 20000"/>
                  <a:gd name="T34" fmla="*/ 14400 w 20000"/>
                  <a:gd name="T35" fmla="*/ 17901 h 20000"/>
                  <a:gd name="T36" fmla="*/ 12267 w 20000"/>
                  <a:gd name="T37" fmla="*/ 14815 h 20000"/>
                  <a:gd name="T38" fmla="*/ 8933 w 20000"/>
                  <a:gd name="T39" fmla="*/ 14815 h 20000"/>
                  <a:gd name="T40" fmla="*/ 8133 w 20000"/>
                  <a:gd name="T41" fmla="*/ 15432 h 20000"/>
                  <a:gd name="T42" fmla="*/ 4800 w 20000"/>
                  <a:gd name="T43" fmla="*/ 12099 h 20000"/>
                  <a:gd name="T44" fmla="*/ 1333 w 20000"/>
                  <a:gd name="T45" fmla="*/ 11605 h 20000"/>
                  <a:gd name="T46" fmla="*/ 1333 w 20000"/>
                  <a:gd name="T47" fmla="*/ 8272 h 20000"/>
                  <a:gd name="T48" fmla="*/ 0 w 20000"/>
                  <a:gd name="T49" fmla="*/ 5062 h 20000"/>
                  <a:gd name="T50" fmla="*/ 1333 w 20000"/>
                  <a:gd name="T51" fmla="*/ 1235 h 20000"/>
                  <a:gd name="T52" fmla="*/ 5467 w 20000"/>
                  <a:gd name="T53" fmla="*/ 0 h 20000"/>
                  <a:gd name="T54" fmla="*/ 8933 w 20000"/>
                  <a:gd name="T55" fmla="*/ 1235 h 20000"/>
                  <a:gd name="T56" fmla="*/ 10933 w 20000"/>
                  <a:gd name="T57" fmla="*/ 12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4" name="Freeform 225"/>
              <p:cNvSpPr>
                <a:spLocks/>
              </p:cNvSpPr>
              <p:nvPr/>
            </p:nvSpPr>
            <p:spPr bwMode="auto">
              <a:xfrm>
                <a:off x="5483225" y="3136900"/>
                <a:ext cx="60325" cy="53975"/>
              </a:xfrm>
              <a:custGeom>
                <a:avLst/>
                <a:gdLst>
                  <a:gd name="T0" fmla="*/ 12128 w 20000"/>
                  <a:gd name="T1" fmla="*/ 9762 h 20000"/>
                  <a:gd name="T2" fmla="*/ 8723 w 20000"/>
                  <a:gd name="T3" fmla="*/ 13571 h 20000"/>
                  <a:gd name="T4" fmla="*/ 5532 w 20000"/>
                  <a:gd name="T5" fmla="*/ 19762 h 20000"/>
                  <a:gd name="T6" fmla="*/ 0 w 20000"/>
                  <a:gd name="T7" fmla="*/ 12381 h 20000"/>
                  <a:gd name="T8" fmla="*/ 851 w 20000"/>
                  <a:gd name="T9" fmla="*/ 12381 h 20000"/>
                  <a:gd name="T10" fmla="*/ 3404 w 20000"/>
                  <a:gd name="T11" fmla="*/ 6190 h 20000"/>
                  <a:gd name="T12" fmla="*/ 8723 w 20000"/>
                  <a:gd name="T13" fmla="*/ 0 h 20000"/>
                  <a:gd name="T14" fmla="*/ 14255 w 20000"/>
                  <a:gd name="T15" fmla="*/ 952 h 20000"/>
                  <a:gd name="T16" fmla="*/ 19787 w 20000"/>
                  <a:gd name="T17" fmla="*/ 7381 h 20000"/>
                  <a:gd name="T18" fmla="*/ 17660 w 20000"/>
                  <a:gd name="T19" fmla="*/ 9762 h 20000"/>
                  <a:gd name="T20" fmla="*/ 12128 w 20000"/>
                  <a:gd name="T21" fmla="*/ 97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5" name="Freeform 224"/>
              <p:cNvSpPr>
                <a:spLocks/>
              </p:cNvSpPr>
              <p:nvPr/>
            </p:nvSpPr>
            <p:spPr bwMode="auto">
              <a:xfrm>
                <a:off x="5519738" y="3152775"/>
                <a:ext cx="53975" cy="42863"/>
              </a:xfrm>
              <a:custGeom>
                <a:avLst/>
                <a:gdLst>
                  <a:gd name="T0" fmla="*/ 15952 w 20000"/>
                  <a:gd name="T1" fmla="*/ 12059 h 20000"/>
                  <a:gd name="T2" fmla="*/ 8571 w 20000"/>
                  <a:gd name="T3" fmla="*/ 19706 h 20000"/>
                  <a:gd name="T4" fmla="*/ 8571 w 20000"/>
                  <a:gd name="T5" fmla="*/ 16765 h 20000"/>
                  <a:gd name="T6" fmla="*/ 8571 w 20000"/>
                  <a:gd name="T7" fmla="*/ 12059 h 20000"/>
                  <a:gd name="T8" fmla="*/ 0 w 20000"/>
                  <a:gd name="T9" fmla="*/ 4706 h 20000"/>
                  <a:gd name="T10" fmla="*/ 6190 w 20000"/>
                  <a:gd name="T11" fmla="*/ 4706 h 20000"/>
                  <a:gd name="T12" fmla="*/ 8571 w 20000"/>
                  <a:gd name="T13" fmla="*/ 1765 h 20000"/>
                  <a:gd name="T14" fmla="*/ 9762 w 20000"/>
                  <a:gd name="T15" fmla="*/ 0 h 20000"/>
                  <a:gd name="T16" fmla="*/ 15952 w 20000"/>
                  <a:gd name="T17" fmla="*/ 0 h 20000"/>
                  <a:gd name="T18" fmla="*/ 19762 w 20000"/>
                  <a:gd name="T19" fmla="*/ 7647 h 20000"/>
                  <a:gd name="T20" fmla="*/ 15952 w 20000"/>
                  <a:gd name="T21" fmla="*/ 1205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6" name="Freeform 223"/>
              <p:cNvSpPr>
                <a:spLocks/>
              </p:cNvSpPr>
              <p:nvPr/>
            </p:nvSpPr>
            <p:spPr bwMode="auto">
              <a:xfrm>
                <a:off x="5541963" y="3173413"/>
                <a:ext cx="63500" cy="60325"/>
              </a:xfrm>
              <a:custGeom>
                <a:avLst/>
                <a:gdLst>
                  <a:gd name="T0" fmla="*/ 14400 w 20000"/>
                  <a:gd name="T1" fmla="*/ 0 h 20000"/>
                  <a:gd name="T2" fmla="*/ 19800 w 20000"/>
                  <a:gd name="T3" fmla="*/ 5532 h 20000"/>
                  <a:gd name="T4" fmla="*/ 19800 w 20000"/>
                  <a:gd name="T5" fmla="*/ 10851 h 20000"/>
                  <a:gd name="T6" fmla="*/ 16600 w 20000"/>
                  <a:gd name="T7" fmla="*/ 14255 h 20000"/>
                  <a:gd name="T8" fmla="*/ 12400 w 20000"/>
                  <a:gd name="T9" fmla="*/ 12128 h 20000"/>
                  <a:gd name="T10" fmla="*/ 11400 w 20000"/>
                  <a:gd name="T11" fmla="*/ 16383 h 20000"/>
                  <a:gd name="T12" fmla="*/ 6200 w 20000"/>
                  <a:gd name="T13" fmla="*/ 16383 h 20000"/>
                  <a:gd name="T14" fmla="*/ 3200 w 20000"/>
                  <a:gd name="T15" fmla="*/ 19787 h 20000"/>
                  <a:gd name="T16" fmla="*/ 1200 w 20000"/>
                  <a:gd name="T17" fmla="*/ 14255 h 20000"/>
                  <a:gd name="T18" fmla="*/ 0 w 20000"/>
                  <a:gd name="T19" fmla="*/ 10851 h 20000"/>
                  <a:gd name="T20" fmla="*/ 0 w 20000"/>
                  <a:gd name="T21" fmla="*/ 7660 h 20000"/>
                  <a:gd name="T22" fmla="*/ 6200 w 20000"/>
                  <a:gd name="T23" fmla="*/ 2128 h 20000"/>
                  <a:gd name="T24" fmla="*/ 14400 w 20000"/>
                  <a:gd name="T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7" name="Freeform 222"/>
              <p:cNvSpPr>
                <a:spLocks/>
              </p:cNvSpPr>
              <p:nvPr/>
            </p:nvSpPr>
            <p:spPr bwMode="auto">
              <a:xfrm>
                <a:off x="5429250" y="2906713"/>
                <a:ext cx="149225" cy="82550"/>
              </a:xfrm>
              <a:custGeom>
                <a:avLst/>
                <a:gdLst>
                  <a:gd name="T0" fmla="*/ 5812 w 20000"/>
                  <a:gd name="T1" fmla="*/ 0 h 20000"/>
                  <a:gd name="T2" fmla="*/ 7521 w 20000"/>
                  <a:gd name="T3" fmla="*/ 3077 h 20000"/>
                  <a:gd name="T4" fmla="*/ 9316 w 20000"/>
                  <a:gd name="T5" fmla="*/ 1538 h 20000"/>
                  <a:gd name="T6" fmla="*/ 9829 w 20000"/>
                  <a:gd name="T7" fmla="*/ 4000 h 20000"/>
                  <a:gd name="T8" fmla="*/ 10684 w 20000"/>
                  <a:gd name="T9" fmla="*/ 5538 h 20000"/>
                  <a:gd name="T10" fmla="*/ 12821 w 20000"/>
                  <a:gd name="T11" fmla="*/ 4000 h 20000"/>
                  <a:gd name="T12" fmla="*/ 14188 w 20000"/>
                  <a:gd name="T13" fmla="*/ 4000 h 20000"/>
                  <a:gd name="T14" fmla="*/ 15043 w 20000"/>
                  <a:gd name="T15" fmla="*/ 3077 h 20000"/>
                  <a:gd name="T16" fmla="*/ 16838 w 20000"/>
                  <a:gd name="T17" fmla="*/ 4000 h 20000"/>
                  <a:gd name="T18" fmla="*/ 19060 w 20000"/>
                  <a:gd name="T19" fmla="*/ 5538 h 20000"/>
                  <a:gd name="T20" fmla="*/ 19915 w 20000"/>
                  <a:gd name="T21" fmla="*/ 6308 h 20000"/>
                  <a:gd name="T22" fmla="*/ 18547 w 20000"/>
                  <a:gd name="T23" fmla="*/ 13538 h 20000"/>
                  <a:gd name="T24" fmla="*/ 16838 w 20000"/>
                  <a:gd name="T25" fmla="*/ 13538 h 20000"/>
                  <a:gd name="T26" fmla="*/ 16410 w 20000"/>
                  <a:gd name="T27" fmla="*/ 11846 h 20000"/>
                  <a:gd name="T28" fmla="*/ 14188 w 20000"/>
                  <a:gd name="T29" fmla="*/ 11846 h 20000"/>
                  <a:gd name="T30" fmla="*/ 13333 w 20000"/>
                  <a:gd name="T31" fmla="*/ 11846 h 20000"/>
                  <a:gd name="T32" fmla="*/ 10684 w 20000"/>
                  <a:gd name="T33" fmla="*/ 14154 h 20000"/>
                  <a:gd name="T34" fmla="*/ 9829 w 20000"/>
                  <a:gd name="T35" fmla="*/ 14154 h 20000"/>
                  <a:gd name="T36" fmla="*/ 7179 w 20000"/>
                  <a:gd name="T37" fmla="*/ 16615 h 20000"/>
                  <a:gd name="T38" fmla="*/ 4872 w 20000"/>
                  <a:gd name="T39" fmla="*/ 19846 h 20000"/>
                  <a:gd name="T40" fmla="*/ 1795 w 20000"/>
                  <a:gd name="T41" fmla="*/ 18154 h 20000"/>
                  <a:gd name="T42" fmla="*/ 1368 w 20000"/>
                  <a:gd name="T43" fmla="*/ 16615 h 20000"/>
                  <a:gd name="T44" fmla="*/ 0 w 20000"/>
                  <a:gd name="T45" fmla="*/ 14154 h 20000"/>
                  <a:gd name="T46" fmla="*/ 0 w 20000"/>
                  <a:gd name="T47" fmla="*/ 10308 h 20000"/>
                  <a:gd name="T48" fmla="*/ 581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8" name="Freeform 221"/>
              <p:cNvSpPr>
                <a:spLocks/>
              </p:cNvSpPr>
              <p:nvPr/>
            </p:nvSpPr>
            <p:spPr bwMode="auto">
              <a:xfrm>
                <a:off x="5305425" y="2863850"/>
                <a:ext cx="168275" cy="92075"/>
              </a:xfrm>
              <a:custGeom>
                <a:avLst/>
                <a:gdLst>
                  <a:gd name="T0" fmla="*/ 6943 w 20000"/>
                  <a:gd name="T1" fmla="*/ 0 h 20000"/>
                  <a:gd name="T2" fmla="*/ 8151 w 20000"/>
                  <a:gd name="T3" fmla="*/ 0 h 20000"/>
                  <a:gd name="T4" fmla="*/ 8981 w 20000"/>
                  <a:gd name="T5" fmla="*/ 0 h 20000"/>
                  <a:gd name="T6" fmla="*/ 10189 w 20000"/>
                  <a:gd name="T7" fmla="*/ 0 h 20000"/>
                  <a:gd name="T8" fmla="*/ 10189 w 20000"/>
                  <a:gd name="T9" fmla="*/ 1507 h 20000"/>
                  <a:gd name="T10" fmla="*/ 12075 w 20000"/>
                  <a:gd name="T11" fmla="*/ 2877 h 20000"/>
                  <a:gd name="T12" fmla="*/ 12830 w 20000"/>
                  <a:gd name="T13" fmla="*/ 2877 h 20000"/>
                  <a:gd name="T14" fmla="*/ 12830 w 20000"/>
                  <a:gd name="T15" fmla="*/ 3699 h 20000"/>
                  <a:gd name="T16" fmla="*/ 12830 w 20000"/>
                  <a:gd name="T17" fmla="*/ 5068 h 20000"/>
                  <a:gd name="T18" fmla="*/ 14038 w 20000"/>
                  <a:gd name="T19" fmla="*/ 6438 h 20000"/>
                  <a:gd name="T20" fmla="*/ 14792 w 20000"/>
                  <a:gd name="T21" fmla="*/ 6438 h 20000"/>
                  <a:gd name="T22" fmla="*/ 16000 w 20000"/>
                  <a:gd name="T23" fmla="*/ 5068 h 20000"/>
                  <a:gd name="T24" fmla="*/ 17132 w 20000"/>
                  <a:gd name="T25" fmla="*/ 6438 h 20000"/>
                  <a:gd name="T26" fmla="*/ 17132 w 20000"/>
                  <a:gd name="T27" fmla="*/ 7123 h 20000"/>
                  <a:gd name="T28" fmla="*/ 19925 w 20000"/>
                  <a:gd name="T29" fmla="*/ 8493 h 20000"/>
                  <a:gd name="T30" fmla="*/ 19925 w 20000"/>
                  <a:gd name="T31" fmla="*/ 9315 h 20000"/>
                  <a:gd name="T32" fmla="*/ 14792 w 20000"/>
                  <a:gd name="T33" fmla="*/ 18493 h 20000"/>
                  <a:gd name="T34" fmla="*/ 11698 w 20000"/>
                  <a:gd name="T35" fmla="*/ 17671 h 20000"/>
                  <a:gd name="T36" fmla="*/ 9736 w 20000"/>
                  <a:gd name="T37" fmla="*/ 16301 h 20000"/>
                  <a:gd name="T38" fmla="*/ 8151 w 20000"/>
                  <a:gd name="T39" fmla="*/ 19863 h 20000"/>
                  <a:gd name="T40" fmla="*/ 6943 w 20000"/>
                  <a:gd name="T41" fmla="*/ 19863 h 20000"/>
                  <a:gd name="T42" fmla="*/ 5057 w 20000"/>
                  <a:gd name="T43" fmla="*/ 18493 h 20000"/>
                  <a:gd name="T44" fmla="*/ 5057 w 20000"/>
                  <a:gd name="T45" fmla="*/ 17671 h 20000"/>
                  <a:gd name="T46" fmla="*/ 3849 w 20000"/>
                  <a:gd name="T47" fmla="*/ 14932 h 20000"/>
                  <a:gd name="T48" fmla="*/ 3547 w 20000"/>
                  <a:gd name="T49" fmla="*/ 14247 h 20000"/>
                  <a:gd name="T50" fmla="*/ 1509 w 20000"/>
                  <a:gd name="T51" fmla="*/ 12055 h 20000"/>
                  <a:gd name="T52" fmla="*/ 1509 w 20000"/>
                  <a:gd name="T53" fmla="*/ 9315 h 20000"/>
                  <a:gd name="T54" fmla="*/ 0 w 20000"/>
                  <a:gd name="T55" fmla="*/ 8493 h 20000"/>
                  <a:gd name="T56" fmla="*/ 0 w 20000"/>
                  <a:gd name="T57" fmla="*/ 6438 h 20000"/>
                  <a:gd name="T58" fmla="*/ 0 w 20000"/>
                  <a:gd name="T59" fmla="*/ 5068 h 20000"/>
                  <a:gd name="T60" fmla="*/ 755 w 20000"/>
                  <a:gd name="T61" fmla="*/ 6438 h 20000"/>
                  <a:gd name="T62" fmla="*/ 6642 w 20000"/>
                  <a:gd name="T63" fmla="*/ 1507 h 20000"/>
                  <a:gd name="T64" fmla="*/ 6943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19" name="Freeform 220"/>
              <p:cNvSpPr>
                <a:spLocks/>
              </p:cNvSpPr>
              <p:nvPr/>
            </p:nvSpPr>
            <p:spPr bwMode="auto">
              <a:xfrm>
                <a:off x="6646863" y="3278188"/>
                <a:ext cx="371475" cy="309562"/>
              </a:xfrm>
              <a:custGeom>
                <a:avLst/>
                <a:gdLst>
                  <a:gd name="T0" fmla="*/ 14471 w 20000"/>
                  <a:gd name="T1" fmla="*/ 861 h 20000"/>
                  <a:gd name="T2" fmla="*/ 15358 w 20000"/>
                  <a:gd name="T3" fmla="*/ 4262 h 20000"/>
                  <a:gd name="T4" fmla="*/ 17133 w 20000"/>
                  <a:gd name="T5" fmla="*/ 2787 h 20000"/>
                  <a:gd name="T6" fmla="*/ 19078 w 20000"/>
                  <a:gd name="T7" fmla="*/ 2541 h 20000"/>
                  <a:gd name="T8" fmla="*/ 19966 w 20000"/>
                  <a:gd name="T9" fmla="*/ 2787 h 20000"/>
                  <a:gd name="T10" fmla="*/ 19625 w 20000"/>
                  <a:gd name="T11" fmla="*/ 3197 h 20000"/>
                  <a:gd name="T12" fmla="*/ 17679 w 20000"/>
                  <a:gd name="T13" fmla="*/ 3607 h 20000"/>
                  <a:gd name="T14" fmla="*/ 15904 w 20000"/>
                  <a:gd name="T15" fmla="*/ 4467 h 20000"/>
                  <a:gd name="T16" fmla="*/ 15904 w 20000"/>
                  <a:gd name="T17" fmla="*/ 6967 h 20000"/>
                  <a:gd name="T18" fmla="*/ 15358 w 20000"/>
                  <a:gd name="T19" fmla="*/ 8893 h 20000"/>
                  <a:gd name="T20" fmla="*/ 14471 w 20000"/>
                  <a:gd name="T21" fmla="*/ 9959 h 20000"/>
                  <a:gd name="T22" fmla="*/ 14334 w 20000"/>
                  <a:gd name="T23" fmla="*/ 10820 h 20000"/>
                  <a:gd name="T24" fmla="*/ 13618 w 20000"/>
                  <a:gd name="T25" fmla="*/ 12090 h 20000"/>
                  <a:gd name="T26" fmla="*/ 13413 w 20000"/>
                  <a:gd name="T27" fmla="*/ 13770 h 20000"/>
                  <a:gd name="T28" fmla="*/ 13072 w 20000"/>
                  <a:gd name="T29" fmla="*/ 15492 h 20000"/>
                  <a:gd name="T30" fmla="*/ 12218 w 20000"/>
                  <a:gd name="T31" fmla="*/ 15287 h 20000"/>
                  <a:gd name="T32" fmla="*/ 11331 w 20000"/>
                  <a:gd name="T33" fmla="*/ 15287 h 20000"/>
                  <a:gd name="T34" fmla="*/ 10273 w 20000"/>
                  <a:gd name="T35" fmla="*/ 15902 h 20000"/>
                  <a:gd name="T36" fmla="*/ 9727 w 20000"/>
                  <a:gd name="T37" fmla="*/ 16107 h 20000"/>
                  <a:gd name="T38" fmla="*/ 9386 w 20000"/>
                  <a:gd name="T39" fmla="*/ 18689 h 20000"/>
                  <a:gd name="T40" fmla="*/ 6212 w 20000"/>
                  <a:gd name="T41" fmla="*/ 19713 h 20000"/>
                  <a:gd name="T42" fmla="*/ 4778 w 20000"/>
                  <a:gd name="T43" fmla="*/ 19959 h 20000"/>
                  <a:gd name="T44" fmla="*/ 1604 w 20000"/>
                  <a:gd name="T45" fmla="*/ 19303 h 20000"/>
                  <a:gd name="T46" fmla="*/ 2457 w 20000"/>
                  <a:gd name="T47" fmla="*/ 16967 h 20000"/>
                  <a:gd name="T48" fmla="*/ 922 w 20000"/>
                  <a:gd name="T49" fmla="*/ 15492 h 20000"/>
                  <a:gd name="T50" fmla="*/ 205 w 20000"/>
                  <a:gd name="T51" fmla="*/ 12090 h 20000"/>
                  <a:gd name="T52" fmla="*/ 205 w 20000"/>
                  <a:gd name="T53" fmla="*/ 11066 h 20000"/>
                  <a:gd name="T54" fmla="*/ 546 w 20000"/>
                  <a:gd name="T55" fmla="*/ 9754 h 20000"/>
                  <a:gd name="T56" fmla="*/ 546 w 20000"/>
                  <a:gd name="T57" fmla="*/ 8074 h 20000"/>
                  <a:gd name="T58" fmla="*/ 2321 w 20000"/>
                  <a:gd name="T59" fmla="*/ 7213 h 20000"/>
                  <a:gd name="T60" fmla="*/ 3720 w 20000"/>
                  <a:gd name="T61" fmla="*/ 6557 h 20000"/>
                  <a:gd name="T62" fmla="*/ 5666 w 20000"/>
                  <a:gd name="T63" fmla="*/ 4877 h 20000"/>
                  <a:gd name="T64" fmla="*/ 6724 w 20000"/>
                  <a:gd name="T65" fmla="*/ 2787 h 20000"/>
                  <a:gd name="T66" fmla="*/ 9898 w 20000"/>
                  <a:gd name="T67" fmla="*/ 3852 h 20000"/>
                  <a:gd name="T68" fmla="*/ 11672 w 20000"/>
                  <a:gd name="T69" fmla="*/ 3197 h 20000"/>
                  <a:gd name="T70" fmla="*/ 13413 w 20000"/>
                  <a:gd name="T71" fmla="*/ 1926 h 20000"/>
                  <a:gd name="T72" fmla="*/ 13618 w 20000"/>
                  <a:gd name="T7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0" name="Freeform 219"/>
              <p:cNvSpPr>
                <a:spLocks/>
              </p:cNvSpPr>
              <p:nvPr/>
            </p:nvSpPr>
            <p:spPr bwMode="auto">
              <a:xfrm>
                <a:off x="7442200" y="3665538"/>
                <a:ext cx="138113" cy="171450"/>
              </a:xfrm>
              <a:custGeom>
                <a:avLst/>
                <a:gdLst>
                  <a:gd name="T0" fmla="*/ 6147 w 20000"/>
                  <a:gd name="T1" fmla="*/ 17704 h 20000"/>
                  <a:gd name="T2" fmla="*/ 3303 w 20000"/>
                  <a:gd name="T3" fmla="*/ 10741 h 20000"/>
                  <a:gd name="T4" fmla="*/ 3761 w 20000"/>
                  <a:gd name="T5" fmla="*/ 8815 h 20000"/>
                  <a:gd name="T6" fmla="*/ 1284 w 20000"/>
                  <a:gd name="T7" fmla="*/ 8074 h 20000"/>
                  <a:gd name="T8" fmla="*/ 0 w 20000"/>
                  <a:gd name="T9" fmla="*/ 6963 h 20000"/>
                  <a:gd name="T10" fmla="*/ 1284 w 20000"/>
                  <a:gd name="T11" fmla="*/ 6519 h 20000"/>
                  <a:gd name="T12" fmla="*/ 1284 w 20000"/>
                  <a:gd name="T13" fmla="*/ 4963 h 20000"/>
                  <a:gd name="T14" fmla="*/ 3761 w 20000"/>
                  <a:gd name="T15" fmla="*/ 4963 h 20000"/>
                  <a:gd name="T16" fmla="*/ 2385 w 20000"/>
                  <a:gd name="T17" fmla="*/ 3778 h 20000"/>
                  <a:gd name="T18" fmla="*/ 1284 w 20000"/>
                  <a:gd name="T19" fmla="*/ 3778 h 20000"/>
                  <a:gd name="T20" fmla="*/ 0 w 20000"/>
                  <a:gd name="T21" fmla="*/ 2741 h 20000"/>
                  <a:gd name="T22" fmla="*/ 917 w 20000"/>
                  <a:gd name="T23" fmla="*/ 0 h 20000"/>
                  <a:gd name="T24" fmla="*/ 2385 w 20000"/>
                  <a:gd name="T25" fmla="*/ 0 h 20000"/>
                  <a:gd name="T26" fmla="*/ 4679 w 20000"/>
                  <a:gd name="T27" fmla="*/ 1556 h 20000"/>
                  <a:gd name="T28" fmla="*/ 7064 w 20000"/>
                  <a:gd name="T29" fmla="*/ 2741 h 20000"/>
                  <a:gd name="T30" fmla="*/ 7523 w 20000"/>
                  <a:gd name="T31" fmla="*/ 4593 h 20000"/>
                  <a:gd name="T32" fmla="*/ 7064 w 20000"/>
                  <a:gd name="T33" fmla="*/ 4963 h 20000"/>
                  <a:gd name="T34" fmla="*/ 16147 w 20000"/>
                  <a:gd name="T35" fmla="*/ 4593 h 20000"/>
                  <a:gd name="T36" fmla="*/ 17064 w 20000"/>
                  <a:gd name="T37" fmla="*/ 5778 h 20000"/>
                  <a:gd name="T38" fmla="*/ 16147 w 20000"/>
                  <a:gd name="T39" fmla="*/ 6519 h 20000"/>
                  <a:gd name="T40" fmla="*/ 16147 w 20000"/>
                  <a:gd name="T41" fmla="*/ 7704 h 20000"/>
                  <a:gd name="T42" fmla="*/ 13670 w 20000"/>
                  <a:gd name="T43" fmla="*/ 8074 h 20000"/>
                  <a:gd name="T44" fmla="*/ 13303 w 20000"/>
                  <a:gd name="T45" fmla="*/ 9556 h 20000"/>
                  <a:gd name="T46" fmla="*/ 12202 w 20000"/>
                  <a:gd name="T47" fmla="*/ 10000 h 20000"/>
                  <a:gd name="T48" fmla="*/ 13303 w 20000"/>
                  <a:gd name="T49" fmla="*/ 12667 h 20000"/>
                  <a:gd name="T50" fmla="*/ 13670 w 20000"/>
                  <a:gd name="T51" fmla="*/ 12667 h 20000"/>
                  <a:gd name="T52" fmla="*/ 14679 w 20000"/>
                  <a:gd name="T53" fmla="*/ 13037 h 20000"/>
                  <a:gd name="T54" fmla="*/ 15138 w 20000"/>
                  <a:gd name="T55" fmla="*/ 13037 h 20000"/>
                  <a:gd name="T56" fmla="*/ 17064 w 20000"/>
                  <a:gd name="T57" fmla="*/ 11481 h 20000"/>
                  <a:gd name="T58" fmla="*/ 17064 w 20000"/>
                  <a:gd name="T59" fmla="*/ 13037 h 20000"/>
                  <a:gd name="T60" fmla="*/ 18440 w 20000"/>
                  <a:gd name="T61" fmla="*/ 14519 h 20000"/>
                  <a:gd name="T62" fmla="*/ 19358 w 20000"/>
                  <a:gd name="T63" fmla="*/ 16148 h 20000"/>
                  <a:gd name="T64" fmla="*/ 19908 w 20000"/>
                  <a:gd name="T65" fmla="*/ 19926 h 20000"/>
                  <a:gd name="T66" fmla="*/ 18440 w 20000"/>
                  <a:gd name="T67" fmla="*/ 19556 h 20000"/>
                  <a:gd name="T68" fmla="*/ 17431 w 20000"/>
                  <a:gd name="T69" fmla="*/ 19926 h 20000"/>
                  <a:gd name="T70" fmla="*/ 17064 w 20000"/>
                  <a:gd name="T71" fmla="*/ 18000 h 20000"/>
                  <a:gd name="T72" fmla="*/ 16147 w 20000"/>
                  <a:gd name="T73" fmla="*/ 15704 h 20000"/>
                  <a:gd name="T74" fmla="*/ 13670 w 20000"/>
                  <a:gd name="T75" fmla="*/ 13778 h 20000"/>
                  <a:gd name="T76" fmla="*/ 11284 w 20000"/>
                  <a:gd name="T77" fmla="*/ 13037 h 20000"/>
                  <a:gd name="T78" fmla="*/ 10826 w 20000"/>
                  <a:gd name="T79" fmla="*/ 11481 h 20000"/>
                  <a:gd name="T80" fmla="*/ 8440 w 20000"/>
                  <a:gd name="T81" fmla="*/ 10741 h 20000"/>
                  <a:gd name="T82" fmla="*/ 8440 w 20000"/>
                  <a:gd name="T83" fmla="*/ 11926 h 20000"/>
                  <a:gd name="T84" fmla="*/ 9908 w 20000"/>
                  <a:gd name="T85" fmla="*/ 11926 h 20000"/>
                  <a:gd name="T86" fmla="*/ 10826 w 20000"/>
                  <a:gd name="T87" fmla="*/ 13778 h 20000"/>
                  <a:gd name="T88" fmla="*/ 9908 w 20000"/>
                  <a:gd name="T89" fmla="*/ 14519 h 20000"/>
                  <a:gd name="T90" fmla="*/ 10826 w 20000"/>
                  <a:gd name="T91" fmla="*/ 15704 h 20000"/>
                  <a:gd name="T92" fmla="*/ 9908 w 20000"/>
                  <a:gd name="T93" fmla="*/ 17704 h 20000"/>
                  <a:gd name="T94" fmla="*/ 8440 w 20000"/>
                  <a:gd name="T95" fmla="*/ 16148 h 20000"/>
                  <a:gd name="T96" fmla="*/ 8440 w 20000"/>
                  <a:gd name="T97" fmla="*/ 15704 h 20000"/>
                  <a:gd name="T98" fmla="*/ 7523 w 20000"/>
                  <a:gd name="T99" fmla="*/ 16148 h 20000"/>
                  <a:gd name="T100" fmla="*/ 8440 w 20000"/>
                  <a:gd name="T101" fmla="*/ 17704 h 20000"/>
                  <a:gd name="T102" fmla="*/ 7064 w 20000"/>
                  <a:gd name="T103" fmla="*/ 17704 h 20000"/>
                  <a:gd name="T104" fmla="*/ 6147 w 20000"/>
                  <a:gd name="T105" fmla="*/ 17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1" name="Freeform 218"/>
              <p:cNvSpPr>
                <a:spLocks/>
              </p:cNvSpPr>
              <p:nvPr/>
            </p:nvSpPr>
            <p:spPr bwMode="auto">
              <a:xfrm>
                <a:off x="7451725" y="3613150"/>
                <a:ext cx="93663" cy="42863"/>
              </a:xfrm>
              <a:custGeom>
                <a:avLst/>
                <a:gdLst>
                  <a:gd name="T0" fmla="*/ 0 w 20000"/>
                  <a:gd name="T1" fmla="*/ 10588 h 20000"/>
                  <a:gd name="T2" fmla="*/ 3673 w 20000"/>
                  <a:gd name="T3" fmla="*/ 7647 h 20000"/>
                  <a:gd name="T4" fmla="*/ 5034 w 20000"/>
                  <a:gd name="T5" fmla="*/ 0 h 20000"/>
                  <a:gd name="T6" fmla="*/ 8435 w 20000"/>
                  <a:gd name="T7" fmla="*/ 2941 h 20000"/>
                  <a:gd name="T8" fmla="*/ 12789 w 20000"/>
                  <a:gd name="T9" fmla="*/ 2941 h 20000"/>
                  <a:gd name="T10" fmla="*/ 14150 w 20000"/>
                  <a:gd name="T11" fmla="*/ 0 h 20000"/>
                  <a:gd name="T12" fmla="*/ 16190 w 20000"/>
                  <a:gd name="T13" fmla="*/ 4706 h 20000"/>
                  <a:gd name="T14" fmla="*/ 16190 w 20000"/>
                  <a:gd name="T15" fmla="*/ 10588 h 20000"/>
                  <a:gd name="T16" fmla="*/ 18367 w 20000"/>
                  <a:gd name="T17" fmla="*/ 12059 h 20000"/>
                  <a:gd name="T18" fmla="*/ 19864 w 20000"/>
                  <a:gd name="T19" fmla="*/ 19706 h 20000"/>
                  <a:gd name="T20" fmla="*/ 10612 w 20000"/>
                  <a:gd name="T21" fmla="*/ 19706 h 20000"/>
                  <a:gd name="T22" fmla="*/ 10612 w 20000"/>
                  <a:gd name="T23" fmla="*/ 17941 h 20000"/>
                  <a:gd name="T24" fmla="*/ 7075 w 20000"/>
                  <a:gd name="T25" fmla="*/ 19706 h 20000"/>
                  <a:gd name="T26" fmla="*/ 2857 w 20000"/>
                  <a:gd name="T27" fmla="*/ 17941 h 20000"/>
                  <a:gd name="T28" fmla="*/ 0 w 20000"/>
                  <a:gd name="T29" fmla="*/ 15000 h 20000"/>
                  <a:gd name="T30" fmla="*/ 0 w 20000"/>
                  <a:gd name="T31" fmla="*/ 105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2" name="Freeform 217"/>
              <p:cNvSpPr>
                <a:spLocks/>
              </p:cNvSpPr>
              <p:nvPr/>
            </p:nvSpPr>
            <p:spPr bwMode="auto">
              <a:xfrm>
                <a:off x="7564438" y="3603625"/>
                <a:ext cx="257175" cy="568325"/>
              </a:xfrm>
              <a:custGeom>
                <a:avLst/>
                <a:gdLst>
                  <a:gd name="T0" fmla="*/ 1823 w 20000"/>
                  <a:gd name="T1" fmla="*/ 7031 h 20000"/>
                  <a:gd name="T2" fmla="*/ 2069 w 20000"/>
                  <a:gd name="T3" fmla="*/ 6004 h 20000"/>
                  <a:gd name="T4" fmla="*/ 3350 w 20000"/>
                  <a:gd name="T5" fmla="*/ 5067 h 20000"/>
                  <a:gd name="T6" fmla="*/ 4138 w 20000"/>
                  <a:gd name="T7" fmla="*/ 3683 h 20000"/>
                  <a:gd name="T8" fmla="*/ 5123 w 20000"/>
                  <a:gd name="T9" fmla="*/ 3013 h 20000"/>
                  <a:gd name="T10" fmla="*/ 6650 w 20000"/>
                  <a:gd name="T11" fmla="*/ 1496 h 20000"/>
                  <a:gd name="T12" fmla="*/ 8670 w 20000"/>
                  <a:gd name="T13" fmla="*/ 1496 h 20000"/>
                  <a:gd name="T14" fmla="*/ 8670 w 20000"/>
                  <a:gd name="T15" fmla="*/ 692 h 20000"/>
                  <a:gd name="T16" fmla="*/ 9458 w 20000"/>
                  <a:gd name="T17" fmla="*/ 357 h 20000"/>
                  <a:gd name="T18" fmla="*/ 10788 w 20000"/>
                  <a:gd name="T19" fmla="*/ 0 h 20000"/>
                  <a:gd name="T20" fmla="*/ 11773 w 20000"/>
                  <a:gd name="T21" fmla="*/ 915 h 20000"/>
                  <a:gd name="T22" fmla="*/ 13300 w 20000"/>
                  <a:gd name="T23" fmla="*/ 2768 h 20000"/>
                  <a:gd name="T24" fmla="*/ 12808 w 20000"/>
                  <a:gd name="T25" fmla="*/ 3326 h 20000"/>
                  <a:gd name="T26" fmla="*/ 11281 w 20000"/>
                  <a:gd name="T27" fmla="*/ 3683 h 20000"/>
                  <a:gd name="T28" fmla="*/ 10788 w 20000"/>
                  <a:gd name="T29" fmla="*/ 4152 h 20000"/>
                  <a:gd name="T30" fmla="*/ 11773 w 20000"/>
                  <a:gd name="T31" fmla="*/ 5067 h 20000"/>
                  <a:gd name="T32" fmla="*/ 12808 w 20000"/>
                  <a:gd name="T33" fmla="*/ 4844 h 20000"/>
                  <a:gd name="T34" fmla="*/ 13793 w 20000"/>
                  <a:gd name="T35" fmla="*/ 5067 h 20000"/>
                  <a:gd name="T36" fmla="*/ 14581 w 20000"/>
                  <a:gd name="T37" fmla="*/ 6004 h 20000"/>
                  <a:gd name="T38" fmla="*/ 15813 w 20000"/>
                  <a:gd name="T39" fmla="*/ 6563 h 20000"/>
                  <a:gd name="T40" fmla="*/ 17340 w 20000"/>
                  <a:gd name="T41" fmla="*/ 7254 h 20000"/>
                  <a:gd name="T42" fmla="*/ 17340 w 20000"/>
                  <a:gd name="T43" fmla="*/ 7612 h 20000"/>
                  <a:gd name="T44" fmla="*/ 18670 w 20000"/>
                  <a:gd name="T45" fmla="*/ 7857 h 20000"/>
                  <a:gd name="T46" fmla="*/ 19163 w 20000"/>
                  <a:gd name="T47" fmla="*/ 8080 h 20000"/>
                  <a:gd name="T48" fmla="*/ 19163 w 20000"/>
                  <a:gd name="T49" fmla="*/ 8438 h 20000"/>
                  <a:gd name="T50" fmla="*/ 17931 w 20000"/>
                  <a:gd name="T51" fmla="*/ 8772 h 20000"/>
                  <a:gd name="T52" fmla="*/ 16108 w 20000"/>
                  <a:gd name="T53" fmla="*/ 9353 h 20000"/>
                  <a:gd name="T54" fmla="*/ 15813 w 20000"/>
                  <a:gd name="T55" fmla="*/ 9442 h 20000"/>
                  <a:gd name="T56" fmla="*/ 13300 w 20000"/>
                  <a:gd name="T57" fmla="*/ 9933 h 20000"/>
                  <a:gd name="T58" fmla="*/ 12808 w 20000"/>
                  <a:gd name="T59" fmla="*/ 10848 h 20000"/>
                  <a:gd name="T60" fmla="*/ 12512 w 20000"/>
                  <a:gd name="T61" fmla="*/ 11183 h 20000"/>
                  <a:gd name="T62" fmla="*/ 13300 w 20000"/>
                  <a:gd name="T63" fmla="*/ 11540 h 20000"/>
                  <a:gd name="T64" fmla="*/ 15320 w 20000"/>
                  <a:gd name="T65" fmla="*/ 13036 h 20000"/>
                  <a:gd name="T66" fmla="*/ 15320 w 20000"/>
                  <a:gd name="T67" fmla="*/ 13862 h 20000"/>
                  <a:gd name="T68" fmla="*/ 14828 w 20000"/>
                  <a:gd name="T69" fmla="*/ 14777 h 20000"/>
                  <a:gd name="T70" fmla="*/ 17143 w 20000"/>
                  <a:gd name="T71" fmla="*/ 16272 h 20000"/>
                  <a:gd name="T72" fmla="*/ 17931 w 20000"/>
                  <a:gd name="T73" fmla="*/ 17879 h 20000"/>
                  <a:gd name="T74" fmla="*/ 16601 w 20000"/>
                  <a:gd name="T75" fmla="*/ 19397 h 20000"/>
                  <a:gd name="T76" fmla="*/ 16108 w 20000"/>
                  <a:gd name="T77" fmla="*/ 19978 h 20000"/>
                  <a:gd name="T78" fmla="*/ 16108 w 20000"/>
                  <a:gd name="T79" fmla="*/ 19063 h 20000"/>
                  <a:gd name="T80" fmla="*/ 15813 w 20000"/>
                  <a:gd name="T81" fmla="*/ 18125 h 20000"/>
                  <a:gd name="T82" fmla="*/ 16108 w 20000"/>
                  <a:gd name="T83" fmla="*/ 16964 h 20000"/>
                  <a:gd name="T84" fmla="*/ 14828 w 20000"/>
                  <a:gd name="T85" fmla="*/ 16272 h 20000"/>
                  <a:gd name="T86" fmla="*/ 14089 w 20000"/>
                  <a:gd name="T87" fmla="*/ 15357 h 20000"/>
                  <a:gd name="T88" fmla="*/ 13300 w 20000"/>
                  <a:gd name="T89" fmla="*/ 13638 h 20000"/>
                  <a:gd name="T90" fmla="*/ 12512 w 20000"/>
                  <a:gd name="T91" fmla="*/ 13036 h 20000"/>
                  <a:gd name="T92" fmla="*/ 11773 w 20000"/>
                  <a:gd name="T93" fmla="*/ 12366 h 20000"/>
                  <a:gd name="T94" fmla="*/ 11281 w 20000"/>
                  <a:gd name="T95" fmla="*/ 13036 h 20000"/>
                  <a:gd name="T96" fmla="*/ 8670 w 20000"/>
                  <a:gd name="T97" fmla="*/ 13862 h 20000"/>
                  <a:gd name="T98" fmla="*/ 7438 w 20000"/>
                  <a:gd name="T99" fmla="*/ 13862 h 20000"/>
                  <a:gd name="T100" fmla="*/ 7438 w 20000"/>
                  <a:gd name="T101" fmla="*/ 13862 h 20000"/>
                  <a:gd name="T102" fmla="*/ 6650 w 20000"/>
                  <a:gd name="T103" fmla="*/ 13638 h 20000"/>
                  <a:gd name="T104" fmla="*/ 5862 w 20000"/>
                  <a:gd name="T105" fmla="*/ 12679 h 20000"/>
                  <a:gd name="T106" fmla="*/ 5862 w 20000"/>
                  <a:gd name="T107" fmla="*/ 11183 h 20000"/>
                  <a:gd name="T108" fmla="*/ 4631 w 20000"/>
                  <a:gd name="T109" fmla="*/ 10625 h 20000"/>
                  <a:gd name="T110" fmla="*/ 4138 w 20000"/>
                  <a:gd name="T111" fmla="*/ 10268 h 20000"/>
                  <a:gd name="T112" fmla="*/ 3350 w 20000"/>
                  <a:gd name="T113" fmla="*/ 9710 h 20000"/>
                  <a:gd name="T114" fmla="*/ 2562 w 20000"/>
                  <a:gd name="T115" fmla="*/ 9129 h 20000"/>
                  <a:gd name="T116" fmla="*/ 1330 w 20000"/>
                  <a:gd name="T117" fmla="*/ 8996 h 20000"/>
                  <a:gd name="T118" fmla="*/ 542 w 20000"/>
                  <a:gd name="T119" fmla="*/ 8080 h 20000"/>
                  <a:gd name="T120" fmla="*/ 1034 w 20000"/>
                  <a:gd name="T121" fmla="*/ 70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3" name="Freeform 216"/>
              <p:cNvSpPr>
                <a:spLocks/>
              </p:cNvSpPr>
              <p:nvPr/>
            </p:nvSpPr>
            <p:spPr bwMode="auto">
              <a:xfrm>
                <a:off x="8224838" y="4319588"/>
                <a:ext cx="26987" cy="33337"/>
              </a:xfrm>
              <a:custGeom>
                <a:avLst/>
                <a:gdLst>
                  <a:gd name="T0" fmla="*/ 0 w 20000"/>
                  <a:gd name="T1" fmla="*/ 5769 h 20000"/>
                  <a:gd name="T2" fmla="*/ 11905 w 20000"/>
                  <a:gd name="T3" fmla="*/ 0 h 20000"/>
                  <a:gd name="T4" fmla="*/ 11905 w 20000"/>
                  <a:gd name="T5" fmla="*/ 5769 h 20000"/>
                  <a:gd name="T6" fmla="*/ 19524 w 20000"/>
                  <a:gd name="T7" fmla="*/ 13462 h 20000"/>
                  <a:gd name="T8" fmla="*/ 11905 w 20000"/>
                  <a:gd name="T9" fmla="*/ 13462 h 20000"/>
                  <a:gd name="T10" fmla="*/ 2857 w 20000"/>
                  <a:gd name="T11" fmla="*/ 19615 h 20000"/>
                  <a:gd name="T12" fmla="*/ 0 w 20000"/>
                  <a:gd name="T13" fmla="*/ 576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5769"/>
                    </a:moveTo>
                    <a:lnTo>
                      <a:pt x="11905" y="0"/>
                    </a:lnTo>
                    <a:lnTo>
                      <a:pt x="11905" y="5769"/>
                    </a:lnTo>
                    <a:lnTo>
                      <a:pt x="19524" y="13462"/>
                    </a:lnTo>
                    <a:lnTo>
                      <a:pt x="11905" y="13462"/>
                    </a:lnTo>
                    <a:lnTo>
                      <a:pt x="2857" y="19615"/>
                    </a:lnTo>
                    <a:lnTo>
                      <a:pt x="0" y="57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4" name="Freeform 215"/>
              <p:cNvSpPr>
                <a:spLocks/>
              </p:cNvSpPr>
              <p:nvPr/>
            </p:nvSpPr>
            <p:spPr bwMode="auto">
              <a:xfrm>
                <a:off x="8340725" y="3689350"/>
                <a:ext cx="50800" cy="115888"/>
              </a:xfrm>
              <a:custGeom>
                <a:avLst/>
                <a:gdLst>
                  <a:gd name="T0" fmla="*/ 10380 w 20000"/>
                  <a:gd name="T1" fmla="*/ 19890 h 20000"/>
                  <a:gd name="T2" fmla="*/ 9114 w 20000"/>
                  <a:gd name="T3" fmla="*/ 19890 h 20000"/>
                  <a:gd name="T4" fmla="*/ 9114 w 20000"/>
                  <a:gd name="T5" fmla="*/ 18132 h 20000"/>
                  <a:gd name="T6" fmla="*/ 4051 w 20000"/>
                  <a:gd name="T7" fmla="*/ 16484 h 20000"/>
                  <a:gd name="T8" fmla="*/ 0 w 20000"/>
                  <a:gd name="T9" fmla="*/ 12967 h 20000"/>
                  <a:gd name="T10" fmla="*/ 0 w 20000"/>
                  <a:gd name="T11" fmla="*/ 10220 h 20000"/>
                  <a:gd name="T12" fmla="*/ 2532 w 20000"/>
                  <a:gd name="T13" fmla="*/ 8022 h 20000"/>
                  <a:gd name="T14" fmla="*/ 9114 w 20000"/>
                  <a:gd name="T15" fmla="*/ 1648 h 20000"/>
                  <a:gd name="T16" fmla="*/ 12911 w 20000"/>
                  <a:gd name="T17" fmla="*/ 0 h 20000"/>
                  <a:gd name="T18" fmla="*/ 19747 w 20000"/>
                  <a:gd name="T19" fmla="*/ 1648 h 20000"/>
                  <a:gd name="T20" fmla="*/ 19747 w 20000"/>
                  <a:gd name="T21" fmla="*/ 4505 h 20000"/>
                  <a:gd name="T22" fmla="*/ 16962 w 20000"/>
                  <a:gd name="T23" fmla="*/ 6264 h 20000"/>
                  <a:gd name="T24" fmla="*/ 15696 w 20000"/>
                  <a:gd name="T25" fmla="*/ 12967 h 20000"/>
                  <a:gd name="T26" fmla="*/ 12911 w 20000"/>
                  <a:gd name="T27" fmla="*/ 16484 h 20000"/>
                  <a:gd name="T28" fmla="*/ 10380 w 20000"/>
                  <a:gd name="T29" fmla="*/ 198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5" name="Freeform 214"/>
              <p:cNvSpPr>
                <a:spLocks/>
              </p:cNvSpPr>
              <p:nvPr/>
            </p:nvSpPr>
            <p:spPr bwMode="auto">
              <a:xfrm>
                <a:off x="6975475" y="2562225"/>
                <a:ext cx="1555750" cy="1298575"/>
              </a:xfrm>
              <a:custGeom>
                <a:avLst/>
                <a:gdLst>
                  <a:gd name="T0" fmla="*/ 16612 w 20000"/>
                  <a:gd name="T1" fmla="*/ 1418 h 20000"/>
                  <a:gd name="T2" fmla="*/ 18424 w 20000"/>
                  <a:gd name="T3" fmla="*/ 2983 h 20000"/>
                  <a:gd name="T4" fmla="*/ 19992 w 20000"/>
                  <a:gd name="T5" fmla="*/ 3540 h 20000"/>
                  <a:gd name="T6" fmla="*/ 19527 w 20000"/>
                  <a:gd name="T7" fmla="*/ 7139 h 20000"/>
                  <a:gd name="T8" fmla="*/ 18939 w 20000"/>
                  <a:gd name="T9" fmla="*/ 7697 h 20000"/>
                  <a:gd name="T10" fmla="*/ 18220 w 20000"/>
                  <a:gd name="T11" fmla="*/ 7941 h 20000"/>
                  <a:gd name="T12" fmla="*/ 17159 w 20000"/>
                  <a:gd name="T13" fmla="*/ 9418 h 20000"/>
                  <a:gd name="T14" fmla="*/ 16743 w 20000"/>
                  <a:gd name="T15" fmla="*/ 9418 h 20000"/>
                  <a:gd name="T16" fmla="*/ 15853 w 20000"/>
                  <a:gd name="T17" fmla="*/ 9672 h 20000"/>
                  <a:gd name="T18" fmla="*/ 16057 w 20000"/>
                  <a:gd name="T19" fmla="*/ 10836 h 20000"/>
                  <a:gd name="T20" fmla="*/ 17331 w 20000"/>
                  <a:gd name="T21" fmla="*/ 10631 h 20000"/>
                  <a:gd name="T22" fmla="*/ 16400 w 20000"/>
                  <a:gd name="T23" fmla="*/ 12293 h 20000"/>
                  <a:gd name="T24" fmla="*/ 17290 w 20000"/>
                  <a:gd name="T25" fmla="*/ 13819 h 20000"/>
                  <a:gd name="T26" fmla="*/ 17412 w 20000"/>
                  <a:gd name="T27" fmla="*/ 14680 h 20000"/>
                  <a:gd name="T28" fmla="*/ 17837 w 20000"/>
                  <a:gd name="T29" fmla="*/ 14973 h 20000"/>
                  <a:gd name="T30" fmla="*/ 17673 w 20000"/>
                  <a:gd name="T31" fmla="*/ 15531 h 20000"/>
                  <a:gd name="T32" fmla="*/ 17331 w 20000"/>
                  <a:gd name="T33" fmla="*/ 16597 h 20000"/>
                  <a:gd name="T34" fmla="*/ 17078 w 20000"/>
                  <a:gd name="T35" fmla="*/ 17614 h 20000"/>
                  <a:gd name="T36" fmla="*/ 16269 w 20000"/>
                  <a:gd name="T37" fmla="*/ 18670 h 20000"/>
                  <a:gd name="T38" fmla="*/ 15216 w 20000"/>
                  <a:gd name="T39" fmla="*/ 18670 h 20000"/>
                  <a:gd name="T40" fmla="*/ 14416 w 20000"/>
                  <a:gd name="T41" fmla="*/ 19491 h 20000"/>
                  <a:gd name="T42" fmla="*/ 13951 w 20000"/>
                  <a:gd name="T43" fmla="*/ 19491 h 20000"/>
                  <a:gd name="T44" fmla="*/ 13437 w 20000"/>
                  <a:gd name="T45" fmla="*/ 19374 h 20000"/>
                  <a:gd name="T46" fmla="*/ 12433 w 20000"/>
                  <a:gd name="T47" fmla="*/ 18670 h 20000"/>
                  <a:gd name="T48" fmla="*/ 11535 w 20000"/>
                  <a:gd name="T49" fmla="*/ 18826 h 20000"/>
                  <a:gd name="T50" fmla="*/ 11078 w 20000"/>
                  <a:gd name="T51" fmla="*/ 19589 h 20000"/>
                  <a:gd name="T52" fmla="*/ 10441 w 20000"/>
                  <a:gd name="T53" fmla="*/ 19227 h 20000"/>
                  <a:gd name="T54" fmla="*/ 9894 w 20000"/>
                  <a:gd name="T55" fmla="*/ 18171 h 20000"/>
                  <a:gd name="T56" fmla="*/ 9429 w 20000"/>
                  <a:gd name="T57" fmla="*/ 17653 h 20000"/>
                  <a:gd name="T58" fmla="*/ 9510 w 20000"/>
                  <a:gd name="T59" fmla="*/ 16293 h 20000"/>
                  <a:gd name="T60" fmla="*/ 8751 w 20000"/>
                  <a:gd name="T61" fmla="*/ 16039 h 20000"/>
                  <a:gd name="T62" fmla="*/ 8408 w 20000"/>
                  <a:gd name="T63" fmla="*/ 15736 h 20000"/>
                  <a:gd name="T64" fmla="*/ 7445 w 20000"/>
                  <a:gd name="T65" fmla="*/ 16293 h 20000"/>
                  <a:gd name="T66" fmla="*/ 6343 w 20000"/>
                  <a:gd name="T67" fmla="*/ 16450 h 20000"/>
                  <a:gd name="T68" fmla="*/ 4906 w 20000"/>
                  <a:gd name="T69" fmla="*/ 16196 h 20000"/>
                  <a:gd name="T70" fmla="*/ 4139 w 20000"/>
                  <a:gd name="T71" fmla="*/ 15795 h 20000"/>
                  <a:gd name="T72" fmla="*/ 2318 w 20000"/>
                  <a:gd name="T73" fmla="*/ 14416 h 20000"/>
                  <a:gd name="T74" fmla="*/ 2449 w 20000"/>
                  <a:gd name="T75" fmla="*/ 13770 h 20000"/>
                  <a:gd name="T76" fmla="*/ 1437 w 20000"/>
                  <a:gd name="T77" fmla="*/ 12293 h 20000"/>
                  <a:gd name="T78" fmla="*/ 669 w 20000"/>
                  <a:gd name="T79" fmla="*/ 11540 h 20000"/>
                  <a:gd name="T80" fmla="*/ 416 w 20000"/>
                  <a:gd name="T81" fmla="*/ 9917 h 20000"/>
                  <a:gd name="T82" fmla="*/ 2114 w 20000"/>
                  <a:gd name="T83" fmla="*/ 8900 h 20000"/>
                  <a:gd name="T84" fmla="*/ 2449 w 20000"/>
                  <a:gd name="T85" fmla="*/ 6778 h 20000"/>
                  <a:gd name="T86" fmla="*/ 3673 w 20000"/>
                  <a:gd name="T87" fmla="*/ 4606 h 20000"/>
                  <a:gd name="T88" fmla="*/ 4571 w 20000"/>
                  <a:gd name="T89" fmla="*/ 5115 h 20000"/>
                  <a:gd name="T90" fmla="*/ 5322 w 20000"/>
                  <a:gd name="T91" fmla="*/ 6377 h 20000"/>
                  <a:gd name="T92" fmla="*/ 7012 w 20000"/>
                  <a:gd name="T93" fmla="*/ 7394 h 20000"/>
                  <a:gd name="T94" fmla="*/ 8751 w 20000"/>
                  <a:gd name="T95" fmla="*/ 8196 h 20000"/>
                  <a:gd name="T96" fmla="*/ 10784 w 20000"/>
                  <a:gd name="T97" fmla="*/ 8597 h 20000"/>
                  <a:gd name="T98" fmla="*/ 12767 w 20000"/>
                  <a:gd name="T99" fmla="*/ 6885 h 20000"/>
                  <a:gd name="T100" fmla="*/ 13437 w 20000"/>
                  <a:gd name="T101" fmla="*/ 6328 h 20000"/>
                  <a:gd name="T102" fmla="*/ 14286 w 20000"/>
                  <a:gd name="T103" fmla="*/ 5418 h 20000"/>
                  <a:gd name="T104" fmla="*/ 15176 w 20000"/>
                  <a:gd name="T105" fmla="*/ 4919 h 20000"/>
                  <a:gd name="T106" fmla="*/ 13951 w 20000"/>
                  <a:gd name="T107" fmla="*/ 4362 h 20000"/>
                  <a:gd name="T108" fmla="*/ 13567 w 20000"/>
                  <a:gd name="T109" fmla="*/ 3042 h 20000"/>
                  <a:gd name="T110" fmla="*/ 14335 w 20000"/>
                  <a:gd name="T111" fmla="*/ 10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6" name="Freeform 213"/>
              <p:cNvSpPr>
                <a:spLocks/>
              </p:cNvSpPr>
              <p:nvPr/>
            </p:nvSpPr>
            <p:spPr bwMode="auto">
              <a:xfrm>
                <a:off x="6896100" y="3379788"/>
                <a:ext cx="790575" cy="850900"/>
              </a:xfrm>
              <a:custGeom>
                <a:avLst/>
                <a:gdLst>
                  <a:gd name="T0" fmla="*/ 6318 w 20000"/>
                  <a:gd name="T1" fmla="*/ 850 h 20000"/>
                  <a:gd name="T2" fmla="*/ 7074 w 20000"/>
                  <a:gd name="T3" fmla="*/ 2013 h 20000"/>
                  <a:gd name="T4" fmla="*/ 6415 w 20000"/>
                  <a:gd name="T5" fmla="*/ 2476 h 20000"/>
                  <a:gd name="T6" fmla="*/ 7251 w 20000"/>
                  <a:gd name="T7" fmla="*/ 3236 h 20000"/>
                  <a:gd name="T8" fmla="*/ 7926 w 20000"/>
                  <a:gd name="T9" fmla="*/ 4638 h 20000"/>
                  <a:gd name="T10" fmla="*/ 8585 w 20000"/>
                  <a:gd name="T11" fmla="*/ 5488 h 20000"/>
                  <a:gd name="T12" fmla="*/ 11158 w 20000"/>
                  <a:gd name="T13" fmla="*/ 6249 h 20000"/>
                  <a:gd name="T14" fmla="*/ 12235 w 20000"/>
                  <a:gd name="T15" fmla="*/ 6711 h 20000"/>
                  <a:gd name="T16" fmla="*/ 12990 w 20000"/>
                  <a:gd name="T17" fmla="*/ 6861 h 20000"/>
                  <a:gd name="T18" fmla="*/ 14068 w 20000"/>
                  <a:gd name="T19" fmla="*/ 5638 h 20000"/>
                  <a:gd name="T20" fmla="*/ 14904 w 20000"/>
                  <a:gd name="T21" fmla="*/ 6488 h 20000"/>
                  <a:gd name="T22" fmla="*/ 16238 w 20000"/>
                  <a:gd name="T23" fmla="*/ 6100 h 20000"/>
                  <a:gd name="T24" fmla="*/ 16672 w 20000"/>
                  <a:gd name="T25" fmla="*/ 5638 h 20000"/>
                  <a:gd name="T26" fmla="*/ 17492 w 20000"/>
                  <a:gd name="T27" fmla="*/ 5026 h 20000"/>
                  <a:gd name="T28" fmla="*/ 18810 w 20000"/>
                  <a:gd name="T29" fmla="*/ 4474 h 20000"/>
                  <a:gd name="T30" fmla="*/ 19325 w 20000"/>
                  <a:gd name="T31" fmla="*/ 4787 h 20000"/>
                  <a:gd name="T32" fmla="*/ 19486 w 20000"/>
                  <a:gd name="T33" fmla="*/ 5250 h 20000"/>
                  <a:gd name="T34" fmla="*/ 19727 w 20000"/>
                  <a:gd name="T35" fmla="*/ 5712 h 20000"/>
                  <a:gd name="T36" fmla="*/ 19068 w 20000"/>
                  <a:gd name="T37" fmla="*/ 6249 h 20000"/>
                  <a:gd name="T38" fmla="*/ 18248 w 20000"/>
                  <a:gd name="T39" fmla="*/ 7711 h 20000"/>
                  <a:gd name="T40" fmla="*/ 17588 w 20000"/>
                  <a:gd name="T41" fmla="*/ 9262 h 20000"/>
                  <a:gd name="T42" fmla="*/ 17074 w 20000"/>
                  <a:gd name="T43" fmla="*/ 9650 h 20000"/>
                  <a:gd name="T44" fmla="*/ 16415 w 20000"/>
                  <a:gd name="T45" fmla="*/ 9336 h 20000"/>
                  <a:gd name="T46" fmla="*/ 16158 w 20000"/>
                  <a:gd name="T47" fmla="*/ 8650 h 20000"/>
                  <a:gd name="T48" fmla="*/ 16833 w 20000"/>
                  <a:gd name="T49" fmla="*/ 7875 h 20000"/>
                  <a:gd name="T50" fmla="*/ 15064 w 20000"/>
                  <a:gd name="T51" fmla="*/ 7263 h 20000"/>
                  <a:gd name="T52" fmla="*/ 13842 w 20000"/>
                  <a:gd name="T53" fmla="*/ 7263 h 20000"/>
                  <a:gd name="T54" fmla="*/ 14068 w 20000"/>
                  <a:gd name="T55" fmla="*/ 7711 h 20000"/>
                  <a:gd name="T56" fmla="*/ 14502 w 20000"/>
                  <a:gd name="T57" fmla="*/ 8501 h 20000"/>
                  <a:gd name="T58" fmla="*/ 14502 w 20000"/>
                  <a:gd name="T59" fmla="*/ 10112 h 20000"/>
                  <a:gd name="T60" fmla="*/ 14003 w 20000"/>
                  <a:gd name="T61" fmla="*/ 9963 h 20000"/>
                  <a:gd name="T62" fmla="*/ 13151 w 20000"/>
                  <a:gd name="T63" fmla="*/ 10723 h 20000"/>
                  <a:gd name="T64" fmla="*/ 12910 w 20000"/>
                  <a:gd name="T65" fmla="*/ 11738 h 20000"/>
                  <a:gd name="T66" fmla="*/ 12235 w 20000"/>
                  <a:gd name="T67" fmla="*/ 11887 h 20000"/>
                  <a:gd name="T68" fmla="*/ 10161 w 20000"/>
                  <a:gd name="T69" fmla="*/ 13900 h 20000"/>
                  <a:gd name="T70" fmla="*/ 9244 w 20000"/>
                  <a:gd name="T71" fmla="*/ 14601 h 20000"/>
                  <a:gd name="T72" fmla="*/ 8842 w 20000"/>
                  <a:gd name="T73" fmla="*/ 15600 h 20000"/>
                  <a:gd name="T74" fmla="*/ 9003 w 20000"/>
                  <a:gd name="T75" fmla="*/ 16585 h 20000"/>
                  <a:gd name="T76" fmla="*/ 8328 w 20000"/>
                  <a:gd name="T77" fmla="*/ 18449 h 20000"/>
                  <a:gd name="T78" fmla="*/ 7749 w 20000"/>
                  <a:gd name="T79" fmla="*/ 19224 h 20000"/>
                  <a:gd name="T80" fmla="*/ 6158 w 20000"/>
                  <a:gd name="T81" fmla="*/ 18747 h 20000"/>
                  <a:gd name="T82" fmla="*/ 4839 w 20000"/>
                  <a:gd name="T83" fmla="*/ 16122 h 20000"/>
                  <a:gd name="T84" fmla="*/ 3328 w 20000"/>
                  <a:gd name="T85" fmla="*/ 12349 h 20000"/>
                  <a:gd name="T86" fmla="*/ 3087 w 20000"/>
                  <a:gd name="T87" fmla="*/ 10664 h 20000"/>
                  <a:gd name="T88" fmla="*/ 3167 w 20000"/>
                  <a:gd name="T89" fmla="*/ 10112 h 20000"/>
                  <a:gd name="T90" fmla="*/ 2508 w 20000"/>
                  <a:gd name="T91" fmla="*/ 10336 h 20000"/>
                  <a:gd name="T92" fmla="*/ 1350 w 20000"/>
                  <a:gd name="T93" fmla="*/ 10887 h 20000"/>
                  <a:gd name="T94" fmla="*/ 1350 w 20000"/>
                  <a:gd name="T95" fmla="*/ 9500 h 20000"/>
                  <a:gd name="T96" fmla="*/ 96 w 20000"/>
                  <a:gd name="T97" fmla="*/ 8874 h 20000"/>
                  <a:gd name="T98" fmla="*/ 257 w 20000"/>
                  <a:gd name="T99" fmla="*/ 8650 h 20000"/>
                  <a:gd name="T100" fmla="*/ 1592 w 20000"/>
                  <a:gd name="T101" fmla="*/ 8650 h 20000"/>
                  <a:gd name="T102" fmla="*/ 1093 w 20000"/>
                  <a:gd name="T103" fmla="*/ 7412 h 20000"/>
                  <a:gd name="T104" fmla="*/ 1093 w 20000"/>
                  <a:gd name="T105" fmla="*/ 5861 h 20000"/>
                  <a:gd name="T106" fmla="*/ 2251 w 20000"/>
                  <a:gd name="T107" fmla="*/ 5638 h 20000"/>
                  <a:gd name="T108" fmla="*/ 3087 w 20000"/>
                  <a:gd name="T109" fmla="*/ 4400 h 20000"/>
                  <a:gd name="T110" fmla="*/ 3585 w 20000"/>
                  <a:gd name="T111" fmla="*/ 3013 h 20000"/>
                  <a:gd name="T112" fmla="*/ 3585 w 20000"/>
                  <a:gd name="T113" fmla="*/ 2237 h 20000"/>
                  <a:gd name="T114" fmla="*/ 2830 w 20000"/>
                  <a:gd name="T115" fmla="*/ 850 h 20000"/>
                  <a:gd name="T116" fmla="*/ 4839 w 20000"/>
                  <a:gd name="T117" fmla="*/ 5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7" name="Freeform 212"/>
              <p:cNvSpPr>
                <a:spLocks/>
              </p:cNvSpPr>
              <p:nvPr/>
            </p:nvSpPr>
            <p:spPr bwMode="auto">
              <a:xfrm>
                <a:off x="7683500" y="4303713"/>
                <a:ext cx="309563" cy="334962"/>
              </a:xfrm>
              <a:custGeom>
                <a:avLst/>
                <a:gdLst>
                  <a:gd name="T0" fmla="*/ 16140 w 20000"/>
                  <a:gd name="T1" fmla="*/ 18409 h 20000"/>
                  <a:gd name="T2" fmla="*/ 14661 w 20000"/>
                  <a:gd name="T3" fmla="*/ 17424 h 20000"/>
                  <a:gd name="T4" fmla="*/ 12936 w 20000"/>
                  <a:gd name="T5" fmla="*/ 15871 h 20000"/>
                  <a:gd name="T6" fmla="*/ 10637 w 20000"/>
                  <a:gd name="T7" fmla="*/ 13295 h 20000"/>
                  <a:gd name="T8" fmla="*/ 9569 w 20000"/>
                  <a:gd name="T9" fmla="*/ 11742 h 20000"/>
                  <a:gd name="T10" fmla="*/ 8501 w 20000"/>
                  <a:gd name="T11" fmla="*/ 10152 h 20000"/>
                  <a:gd name="T12" fmla="*/ 7433 w 20000"/>
                  <a:gd name="T13" fmla="*/ 9205 h 20000"/>
                  <a:gd name="T14" fmla="*/ 6776 w 20000"/>
                  <a:gd name="T15" fmla="*/ 6629 h 20000"/>
                  <a:gd name="T16" fmla="*/ 4435 w 20000"/>
                  <a:gd name="T17" fmla="*/ 4886 h 20000"/>
                  <a:gd name="T18" fmla="*/ 2957 w 20000"/>
                  <a:gd name="T19" fmla="*/ 3485 h 20000"/>
                  <a:gd name="T20" fmla="*/ 164 w 20000"/>
                  <a:gd name="T21" fmla="*/ 1553 h 20000"/>
                  <a:gd name="T22" fmla="*/ 0 w 20000"/>
                  <a:gd name="T23" fmla="*/ 0 h 20000"/>
                  <a:gd name="T24" fmla="*/ 2752 w 20000"/>
                  <a:gd name="T25" fmla="*/ 758 h 20000"/>
                  <a:gd name="T26" fmla="*/ 5503 w 20000"/>
                  <a:gd name="T27" fmla="*/ 1932 h 20000"/>
                  <a:gd name="T28" fmla="*/ 7885 w 20000"/>
                  <a:gd name="T29" fmla="*/ 4091 h 20000"/>
                  <a:gd name="T30" fmla="*/ 9979 w 20000"/>
                  <a:gd name="T31" fmla="*/ 6061 h 20000"/>
                  <a:gd name="T32" fmla="*/ 11047 w 20000"/>
                  <a:gd name="T33" fmla="*/ 6061 h 20000"/>
                  <a:gd name="T34" fmla="*/ 11910 w 20000"/>
                  <a:gd name="T35" fmla="*/ 7045 h 20000"/>
                  <a:gd name="T36" fmla="*/ 12936 w 20000"/>
                  <a:gd name="T37" fmla="*/ 8030 h 20000"/>
                  <a:gd name="T38" fmla="*/ 14456 w 20000"/>
                  <a:gd name="T39" fmla="*/ 8977 h 20000"/>
                  <a:gd name="T40" fmla="*/ 14456 w 20000"/>
                  <a:gd name="T41" fmla="*/ 9205 h 20000"/>
                  <a:gd name="T42" fmla="*/ 15524 w 20000"/>
                  <a:gd name="T43" fmla="*/ 9205 h 20000"/>
                  <a:gd name="T44" fmla="*/ 15113 w 20000"/>
                  <a:gd name="T45" fmla="*/ 10152 h 20000"/>
                  <a:gd name="T46" fmla="*/ 15113 w 20000"/>
                  <a:gd name="T47" fmla="*/ 10758 h 20000"/>
                  <a:gd name="T48" fmla="*/ 16797 w 20000"/>
                  <a:gd name="T49" fmla="*/ 11364 h 20000"/>
                  <a:gd name="T50" fmla="*/ 17864 w 20000"/>
                  <a:gd name="T51" fmla="*/ 13295 h 20000"/>
                  <a:gd name="T52" fmla="*/ 18070 w 20000"/>
                  <a:gd name="T53" fmla="*/ 13712 h 20000"/>
                  <a:gd name="T54" fmla="*/ 19548 w 20000"/>
                  <a:gd name="T55" fmla="*/ 14697 h 20000"/>
                  <a:gd name="T56" fmla="*/ 19138 w 20000"/>
                  <a:gd name="T57" fmla="*/ 15871 h 20000"/>
                  <a:gd name="T58" fmla="*/ 19548 w 20000"/>
                  <a:gd name="T59" fmla="*/ 17197 h 20000"/>
                  <a:gd name="T60" fmla="*/ 18070 w 20000"/>
                  <a:gd name="T61" fmla="*/ 18977 h 20000"/>
                  <a:gd name="T62" fmla="*/ 17207 w 20000"/>
                  <a:gd name="T63" fmla="*/ 193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8" name="Freeform 211"/>
              <p:cNvSpPr>
                <a:spLocks/>
              </p:cNvSpPr>
              <p:nvPr/>
            </p:nvSpPr>
            <p:spPr bwMode="auto">
              <a:xfrm>
                <a:off x="8699500" y="4473575"/>
                <a:ext cx="279400" cy="266700"/>
              </a:xfrm>
              <a:custGeom>
                <a:avLst/>
                <a:gdLst>
                  <a:gd name="T0" fmla="*/ 19683 w 20000"/>
                  <a:gd name="T1" fmla="*/ 19952 h 20000"/>
                  <a:gd name="T2" fmla="*/ 16689 w 20000"/>
                  <a:gd name="T3" fmla="*/ 18000 h 20000"/>
                  <a:gd name="T4" fmla="*/ 15737 w 20000"/>
                  <a:gd name="T5" fmla="*/ 16238 h 20000"/>
                  <a:gd name="T6" fmla="*/ 15057 w 20000"/>
                  <a:gd name="T7" fmla="*/ 14048 h 20000"/>
                  <a:gd name="T8" fmla="*/ 12426 w 20000"/>
                  <a:gd name="T9" fmla="*/ 10810 h 20000"/>
                  <a:gd name="T10" fmla="*/ 8254 w 20000"/>
                  <a:gd name="T11" fmla="*/ 9143 h 20000"/>
                  <a:gd name="T12" fmla="*/ 7800 w 20000"/>
                  <a:gd name="T13" fmla="*/ 8381 h 20000"/>
                  <a:gd name="T14" fmla="*/ 7528 w 20000"/>
                  <a:gd name="T15" fmla="*/ 7905 h 20000"/>
                  <a:gd name="T16" fmla="*/ 6349 w 20000"/>
                  <a:gd name="T17" fmla="*/ 7619 h 20000"/>
                  <a:gd name="T18" fmla="*/ 5170 w 20000"/>
                  <a:gd name="T19" fmla="*/ 7143 h 20000"/>
                  <a:gd name="T20" fmla="*/ 5669 w 20000"/>
                  <a:gd name="T21" fmla="*/ 5905 h 20000"/>
                  <a:gd name="T22" fmla="*/ 4943 w 20000"/>
                  <a:gd name="T23" fmla="*/ 7143 h 20000"/>
                  <a:gd name="T24" fmla="*/ 3810 w 20000"/>
                  <a:gd name="T25" fmla="*/ 8381 h 20000"/>
                  <a:gd name="T26" fmla="*/ 3810 w 20000"/>
                  <a:gd name="T27" fmla="*/ 6619 h 20000"/>
                  <a:gd name="T28" fmla="*/ 2812 w 20000"/>
                  <a:gd name="T29" fmla="*/ 5905 h 20000"/>
                  <a:gd name="T30" fmla="*/ 2585 w 20000"/>
                  <a:gd name="T31" fmla="*/ 5667 h 20000"/>
                  <a:gd name="T32" fmla="*/ 4490 w 20000"/>
                  <a:gd name="T33" fmla="*/ 5143 h 20000"/>
                  <a:gd name="T34" fmla="*/ 5170 w 20000"/>
                  <a:gd name="T35" fmla="*/ 5143 h 20000"/>
                  <a:gd name="T36" fmla="*/ 5170 w 20000"/>
                  <a:gd name="T37" fmla="*/ 4476 h 20000"/>
                  <a:gd name="T38" fmla="*/ 2585 w 20000"/>
                  <a:gd name="T39" fmla="*/ 4667 h 20000"/>
                  <a:gd name="T40" fmla="*/ 2132 w 20000"/>
                  <a:gd name="T41" fmla="*/ 3190 h 20000"/>
                  <a:gd name="T42" fmla="*/ 0 w 20000"/>
                  <a:gd name="T43" fmla="*/ 2429 h 20000"/>
                  <a:gd name="T44" fmla="*/ 272 w 20000"/>
                  <a:gd name="T45" fmla="*/ 1238 h 20000"/>
                  <a:gd name="T46" fmla="*/ 2812 w 20000"/>
                  <a:gd name="T47" fmla="*/ 0 h 20000"/>
                  <a:gd name="T48" fmla="*/ 5669 w 20000"/>
                  <a:gd name="T49" fmla="*/ 1238 h 20000"/>
                  <a:gd name="T50" fmla="*/ 6349 w 20000"/>
                  <a:gd name="T51" fmla="*/ 2714 h 20000"/>
                  <a:gd name="T52" fmla="*/ 6803 w 20000"/>
                  <a:gd name="T53" fmla="*/ 5667 h 20000"/>
                  <a:gd name="T54" fmla="*/ 7075 w 20000"/>
                  <a:gd name="T55" fmla="*/ 5143 h 20000"/>
                  <a:gd name="T56" fmla="*/ 7528 w 20000"/>
                  <a:gd name="T57" fmla="*/ 5905 h 20000"/>
                  <a:gd name="T58" fmla="*/ 8254 w 20000"/>
                  <a:gd name="T59" fmla="*/ 7143 h 20000"/>
                  <a:gd name="T60" fmla="*/ 10567 w 20000"/>
                  <a:gd name="T61" fmla="*/ 4667 h 20000"/>
                  <a:gd name="T62" fmla="*/ 11973 w 20000"/>
                  <a:gd name="T63" fmla="*/ 3714 h 20000"/>
                  <a:gd name="T64" fmla="*/ 16689 w 20000"/>
                  <a:gd name="T65" fmla="*/ 4476 h 20000"/>
                  <a:gd name="T66" fmla="*/ 19955 w 20000"/>
                  <a:gd name="T67" fmla="*/ 5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29" name="Freeform 210"/>
              <p:cNvSpPr>
                <a:spLocks/>
              </p:cNvSpPr>
              <p:nvPr/>
            </p:nvSpPr>
            <p:spPr bwMode="auto">
              <a:xfrm>
                <a:off x="8347075" y="4414838"/>
                <a:ext cx="184150" cy="217487"/>
              </a:xfrm>
              <a:custGeom>
                <a:avLst/>
                <a:gdLst>
                  <a:gd name="T0" fmla="*/ 2131 w 20000"/>
                  <a:gd name="T1" fmla="*/ 19592 h 20000"/>
                  <a:gd name="T2" fmla="*/ 2818 w 20000"/>
                  <a:gd name="T3" fmla="*/ 17201 h 20000"/>
                  <a:gd name="T4" fmla="*/ 2131 w 20000"/>
                  <a:gd name="T5" fmla="*/ 14227 h 20000"/>
                  <a:gd name="T6" fmla="*/ 412 w 20000"/>
                  <a:gd name="T7" fmla="*/ 12653 h 20000"/>
                  <a:gd name="T8" fmla="*/ 1100 w 20000"/>
                  <a:gd name="T9" fmla="*/ 11778 h 20000"/>
                  <a:gd name="T10" fmla="*/ 2131 w 20000"/>
                  <a:gd name="T11" fmla="*/ 10029 h 20000"/>
                  <a:gd name="T12" fmla="*/ 2131 w 20000"/>
                  <a:gd name="T13" fmla="*/ 7289 h 20000"/>
                  <a:gd name="T14" fmla="*/ 3918 w 20000"/>
                  <a:gd name="T15" fmla="*/ 4898 h 20000"/>
                  <a:gd name="T16" fmla="*/ 4674 w 20000"/>
                  <a:gd name="T17" fmla="*/ 2449 h 20000"/>
                  <a:gd name="T18" fmla="*/ 5704 w 20000"/>
                  <a:gd name="T19" fmla="*/ 3032 h 20000"/>
                  <a:gd name="T20" fmla="*/ 6735 w 20000"/>
                  <a:gd name="T21" fmla="*/ 1574 h 20000"/>
                  <a:gd name="T22" fmla="*/ 8591 w 20000"/>
                  <a:gd name="T23" fmla="*/ 2157 h 20000"/>
                  <a:gd name="T24" fmla="*/ 13883 w 20000"/>
                  <a:gd name="T25" fmla="*/ 2449 h 20000"/>
                  <a:gd name="T26" fmla="*/ 18832 w 20000"/>
                  <a:gd name="T27" fmla="*/ 933 h 20000"/>
                  <a:gd name="T28" fmla="*/ 19931 w 20000"/>
                  <a:gd name="T29" fmla="*/ 641 h 20000"/>
                  <a:gd name="T30" fmla="*/ 18557 w 20000"/>
                  <a:gd name="T31" fmla="*/ 3032 h 20000"/>
                  <a:gd name="T32" fmla="*/ 14914 w 20000"/>
                  <a:gd name="T33" fmla="*/ 3965 h 20000"/>
                  <a:gd name="T34" fmla="*/ 11065 w 20000"/>
                  <a:gd name="T35" fmla="*/ 3965 h 20000"/>
                  <a:gd name="T36" fmla="*/ 7835 w 20000"/>
                  <a:gd name="T37" fmla="*/ 3615 h 20000"/>
                  <a:gd name="T38" fmla="*/ 4948 w 20000"/>
                  <a:gd name="T39" fmla="*/ 3615 h 20000"/>
                  <a:gd name="T40" fmla="*/ 4674 w 20000"/>
                  <a:gd name="T41" fmla="*/ 6939 h 20000"/>
                  <a:gd name="T42" fmla="*/ 6460 w 20000"/>
                  <a:gd name="T43" fmla="*/ 8455 h 20000"/>
                  <a:gd name="T44" fmla="*/ 8591 w 20000"/>
                  <a:gd name="T45" fmla="*/ 6939 h 20000"/>
                  <a:gd name="T46" fmla="*/ 10378 w 20000"/>
                  <a:gd name="T47" fmla="*/ 7289 h 20000"/>
                  <a:gd name="T48" fmla="*/ 12509 w 20000"/>
                  <a:gd name="T49" fmla="*/ 6939 h 20000"/>
                  <a:gd name="T50" fmla="*/ 13883 w 20000"/>
                  <a:gd name="T51" fmla="*/ 6356 h 20000"/>
                  <a:gd name="T52" fmla="*/ 14227 w 20000"/>
                  <a:gd name="T53" fmla="*/ 7289 h 20000"/>
                  <a:gd name="T54" fmla="*/ 11409 w 20000"/>
                  <a:gd name="T55" fmla="*/ 8455 h 20000"/>
                  <a:gd name="T56" fmla="*/ 7835 w 20000"/>
                  <a:gd name="T57" fmla="*/ 10029 h 20000"/>
                  <a:gd name="T58" fmla="*/ 11409 w 20000"/>
                  <a:gd name="T59" fmla="*/ 13586 h 20000"/>
                  <a:gd name="T60" fmla="*/ 12096 w 20000"/>
                  <a:gd name="T61" fmla="*/ 14810 h 20000"/>
                  <a:gd name="T62" fmla="*/ 13196 w 20000"/>
                  <a:gd name="T63" fmla="*/ 15743 h 20000"/>
                  <a:gd name="T64" fmla="*/ 11409 w 20000"/>
                  <a:gd name="T65" fmla="*/ 16618 h 20000"/>
                  <a:gd name="T66" fmla="*/ 10378 w 20000"/>
                  <a:gd name="T67" fmla="*/ 17551 h 20000"/>
                  <a:gd name="T68" fmla="*/ 9278 w 20000"/>
                  <a:gd name="T69" fmla="*/ 15743 h 20000"/>
                  <a:gd name="T70" fmla="*/ 6735 w 20000"/>
                  <a:gd name="T71" fmla="*/ 13586 h 20000"/>
                  <a:gd name="T72" fmla="*/ 6735 w 20000"/>
                  <a:gd name="T73" fmla="*/ 11778 h 20000"/>
                  <a:gd name="T74" fmla="*/ 4948 w 20000"/>
                  <a:gd name="T75" fmla="*/ 12653 h 20000"/>
                  <a:gd name="T76" fmla="*/ 4948 w 20000"/>
                  <a:gd name="T77" fmla="*/ 14810 h 20000"/>
                  <a:gd name="T78" fmla="*/ 4948 w 20000"/>
                  <a:gd name="T79" fmla="*/ 18134 h 20000"/>
                  <a:gd name="T80" fmla="*/ 3918 w 20000"/>
                  <a:gd name="T81" fmla="*/ 195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0" name="Freeform 209"/>
              <p:cNvSpPr>
                <a:spLocks/>
              </p:cNvSpPr>
              <p:nvPr/>
            </p:nvSpPr>
            <p:spPr bwMode="auto">
              <a:xfrm>
                <a:off x="7962900" y="4638675"/>
                <a:ext cx="263525" cy="85725"/>
              </a:xfrm>
              <a:custGeom>
                <a:avLst/>
                <a:gdLst>
                  <a:gd name="T0" fmla="*/ 19952 w 20000"/>
                  <a:gd name="T1" fmla="*/ 19853 h 20000"/>
                  <a:gd name="T2" fmla="*/ 18699 w 20000"/>
                  <a:gd name="T3" fmla="*/ 18382 h 20000"/>
                  <a:gd name="T4" fmla="*/ 16916 w 20000"/>
                  <a:gd name="T5" fmla="*/ 16029 h 20000"/>
                  <a:gd name="T6" fmla="*/ 15952 w 20000"/>
                  <a:gd name="T7" fmla="*/ 17500 h 20000"/>
                  <a:gd name="T8" fmla="*/ 14747 w 20000"/>
                  <a:gd name="T9" fmla="*/ 16029 h 20000"/>
                  <a:gd name="T10" fmla="*/ 13687 w 20000"/>
                  <a:gd name="T11" fmla="*/ 16029 h 20000"/>
                  <a:gd name="T12" fmla="*/ 12193 w 20000"/>
                  <a:gd name="T13" fmla="*/ 15294 h 20000"/>
                  <a:gd name="T14" fmla="*/ 10988 w 20000"/>
                  <a:gd name="T15" fmla="*/ 13824 h 20000"/>
                  <a:gd name="T16" fmla="*/ 8482 w 20000"/>
                  <a:gd name="T17" fmla="*/ 11471 h 20000"/>
                  <a:gd name="T18" fmla="*/ 6988 w 20000"/>
                  <a:gd name="T19" fmla="*/ 12059 h 20000"/>
                  <a:gd name="T20" fmla="*/ 5012 w 20000"/>
                  <a:gd name="T21" fmla="*/ 9853 h 20000"/>
                  <a:gd name="T22" fmla="*/ 2458 w 20000"/>
                  <a:gd name="T23" fmla="*/ 8382 h 20000"/>
                  <a:gd name="T24" fmla="*/ 2940 w 20000"/>
                  <a:gd name="T25" fmla="*/ 7647 h 20000"/>
                  <a:gd name="T26" fmla="*/ 1253 w 20000"/>
                  <a:gd name="T27" fmla="*/ 6029 h 20000"/>
                  <a:gd name="T28" fmla="*/ 0 w 20000"/>
                  <a:gd name="T29" fmla="*/ 5441 h 20000"/>
                  <a:gd name="T30" fmla="*/ 482 w 20000"/>
                  <a:gd name="T31" fmla="*/ 5441 h 20000"/>
                  <a:gd name="T32" fmla="*/ 964 w 20000"/>
                  <a:gd name="T33" fmla="*/ 5441 h 20000"/>
                  <a:gd name="T34" fmla="*/ 1735 w 20000"/>
                  <a:gd name="T35" fmla="*/ 2353 h 20000"/>
                  <a:gd name="T36" fmla="*/ 2217 w 20000"/>
                  <a:gd name="T37" fmla="*/ 0 h 20000"/>
                  <a:gd name="T38" fmla="*/ 4241 w 20000"/>
                  <a:gd name="T39" fmla="*/ 1471 h 20000"/>
                  <a:gd name="T40" fmla="*/ 4241 w 20000"/>
                  <a:gd name="T41" fmla="*/ 0 h 20000"/>
                  <a:gd name="T42" fmla="*/ 5012 w 20000"/>
                  <a:gd name="T43" fmla="*/ 0 h 20000"/>
                  <a:gd name="T44" fmla="*/ 5687 w 20000"/>
                  <a:gd name="T45" fmla="*/ 1471 h 20000"/>
                  <a:gd name="T46" fmla="*/ 6217 w 20000"/>
                  <a:gd name="T47" fmla="*/ 2353 h 20000"/>
                  <a:gd name="T48" fmla="*/ 6988 w 20000"/>
                  <a:gd name="T49" fmla="*/ 1471 h 20000"/>
                  <a:gd name="T50" fmla="*/ 7470 w 20000"/>
                  <a:gd name="T51" fmla="*/ 5441 h 20000"/>
                  <a:gd name="T52" fmla="*/ 10699 w 20000"/>
                  <a:gd name="T53" fmla="*/ 6029 h 20000"/>
                  <a:gd name="T54" fmla="*/ 11470 w 20000"/>
                  <a:gd name="T55" fmla="*/ 6029 h 20000"/>
                  <a:gd name="T56" fmla="*/ 11711 w 20000"/>
                  <a:gd name="T57" fmla="*/ 3824 h 20000"/>
                  <a:gd name="T58" fmla="*/ 12723 w 20000"/>
                  <a:gd name="T59" fmla="*/ 3824 h 20000"/>
                  <a:gd name="T60" fmla="*/ 12964 w 20000"/>
                  <a:gd name="T61" fmla="*/ 5441 h 20000"/>
                  <a:gd name="T62" fmla="*/ 13446 w 20000"/>
                  <a:gd name="T63" fmla="*/ 5441 h 20000"/>
                  <a:gd name="T64" fmla="*/ 14747 w 20000"/>
                  <a:gd name="T65" fmla="*/ 5441 h 20000"/>
                  <a:gd name="T66" fmla="*/ 15470 w 20000"/>
                  <a:gd name="T67" fmla="*/ 6029 h 20000"/>
                  <a:gd name="T68" fmla="*/ 16241 w 20000"/>
                  <a:gd name="T69" fmla="*/ 9853 h 20000"/>
                  <a:gd name="T70" fmla="*/ 17494 w 20000"/>
                  <a:gd name="T71" fmla="*/ 12059 h 20000"/>
                  <a:gd name="T72" fmla="*/ 17976 w 20000"/>
                  <a:gd name="T73" fmla="*/ 11471 h 20000"/>
                  <a:gd name="T74" fmla="*/ 18988 w 20000"/>
                  <a:gd name="T75" fmla="*/ 11471 h 20000"/>
                  <a:gd name="T76" fmla="*/ 19952 w 20000"/>
                  <a:gd name="T77" fmla="*/ 12059 h 20000"/>
                  <a:gd name="T78" fmla="*/ 19470 w 20000"/>
                  <a:gd name="T79" fmla="*/ 13824 h 20000"/>
                  <a:gd name="T80" fmla="*/ 19470 w 20000"/>
                  <a:gd name="T81" fmla="*/ 16029 h 20000"/>
                  <a:gd name="T82" fmla="*/ 19952 w 20000"/>
                  <a:gd name="T83" fmla="*/ 18382 h 20000"/>
                  <a:gd name="T84" fmla="*/ 19952 w 20000"/>
                  <a:gd name="T85"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1" name="Freeform 208"/>
              <p:cNvSpPr>
                <a:spLocks/>
              </p:cNvSpPr>
              <p:nvPr/>
            </p:nvSpPr>
            <p:spPr bwMode="auto">
              <a:xfrm>
                <a:off x="8474075" y="4713288"/>
                <a:ext cx="112713" cy="60325"/>
              </a:xfrm>
              <a:custGeom>
                <a:avLst/>
                <a:gdLst>
                  <a:gd name="T0" fmla="*/ 2373 w 20000"/>
                  <a:gd name="T1" fmla="*/ 19787 h 20000"/>
                  <a:gd name="T2" fmla="*/ 0 w 20000"/>
                  <a:gd name="T3" fmla="*/ 19787 h 20000"/>
                  <a:gd name="T4" fmla="*/ 678 w 20000"/>
                  <a:gd name="T5" fmla="*/ 15532 h 20000"/>
                  <a:gd name="T6" fmla="*/ 1808 w 20000"/>
                  <a:gd name="T7" fmla="*/ 12128 h 20000"/>
                  <a:gd name="T8" fmla="*/ 4633 w 20000"/>
                  <a:gd name="T9" fmla="*/ 8723 h 20000"/>
                  <a:gd name="T10" fmla="*/ 7684 w 20000"/>
                  <a:gd name="T11" fmla="*/ 6596 h 20000"/>
                  <a:gd name="T12" fmla="*/ 9379 w 20000"/>
                  <a:gd name="T13" fmla="*/ 3404 h 20000"/>
                  <a:gd name="T14" fmla="*/ 14124 w 20000"/>
                  <a:gd name="T15" fmla="*/ 0 h 20000"/>
                  <a:gd name="T16" fmla="*/ 19887 w 20000"/>
                  <a:gd name="T17" fmla="*/ 0 h 20000"/>
                  <a:gd name="T18" fmla="*/ 17627 w 20000"/>
                  <a:gd name="T19" fmla="*/ 3404 h 20000"/>
                  <a:gd name="T20" fmla="*/ 16949 w 20000"/>
                  <a:gd name="T21" fmla="*/ 3404 h 20000"/>
                  <a:gd name="T22" fmla="*/ 14576 w 20000"/>
                  <a:gd name="T23" fmla="*/ 5532 h 20000"/>
                  <a:gd name="T24" fmla="*/ 7684 w 20000"/>
                  <a:gd name="T25" fmla="*/ 12128 h 20000"/>
                  <a:gd name="T26" fmla="*/ 4633 w 20000"/>
                  <a:gd name="T27" fmla="*/ 17660 h 20000"/>
                  <a:gd name="T28" fmla="*/ 3503 w 20000"/>
                  <a:gd name="T29" fmla="*/ 17660 h 20000"/>
                  <a:gd name="T30" fmla="*/ 2373 w 20000"/>
                  <a:gd name="T31"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2" name="Freeform 207"/>
              <p:cNvSpPr>
                <a:spLocks/>
              </p:cNvSpPr>
              <p:nvPr/>
            </p:nvSpPr>
            <p:spPr bwMode="auto">
              <a:xfrm>
                <a:off x="8596313" y="4405313"/>
                <a:ext cx="44450" cy="88900"/>
              </a:xfrm>
              <a:custGeom>
                <a:avLst/>
                <a:gdLst>
                  <a:gd name="T0" fmla="*/ 8986 w 20000"/>
                  <a:gd name="T1" fmla="*/ 19857 h 20000"/>
                  <a:gd name="T2" fmla="*/ 4638 w 20000"/>
                  <a:gd name="T3" fmla="*/ 16857 h 20000"/>
                  <a:gd name="T4" fmla="*/ 1739 w 20000"/>
                  <a:gd name="T5" fmla="*/ 13143 h 20000"/>
                  <a:gd name="T6" fmla="*/ 1739 w 20000"/>
                  <a:gd name="T7" fmla="*/ 11714 h 20000"/>
                  <a:gd name="T8" fmla="*/ 0 w 20000"/>
                  <a:gd name="T9" fmla="*/ 9571 h 20000"/>
                  <a:gd name="T10" fmla="*/ 0 w 20000"/>
                  <a:gd name="T11" fmla="*/ 7286 h 20000"/>
                  <a:gd name="T12" fmla="*/ 1739 w 20000"/>
                  <a:gd name="T13" fmla="*/ 3714 h 20000"/>
                  <a:gd name="T14" fmla="*/ 7536 w 20000"/>
                  <a:gd name="T15" fmla="*/ 0 h 20000"/>
                  <a:gd name="T16" fmla="*/ 4638 w 20000"/>
                  <a:gd name="T17" fmla="*/ 2000 h 20000"/>
                  <a:gd name="T18" fmla="*/ 7536 w 20000"/>
                  <a:gd name="T19" fmla="*/ 5857 h 20000"/>
                  <a:gd name="T20" fmla="*/ 1739 w 20000"/>
                  <a:gd name="T21" fmla="*/ 7286 h 20000"/>
                  <a:gd name="T22" fmla="*/ 4638 w 20000"/>
                  <a:gd name="T23" fmla="*/ 8143 h 20000"/>
                  <a:gd name="T24" fmla="*/ 7536 w 20000"/>
                  <a:gd name="T25" fmla="*/ 7286 h 20000"/>
                  <a:gd name="T26" fmla="*/ 8986 w 20000"/>
                  <a:gd name="T27" fmla="*/ 7286 h 20000"/>
                  <a:gd name="T28" fmla="*/ 8986 w 20000"/>
                  <a:gd name="T29" fmla="*/ 5857 h 20000"/>
                  <a:gd name="T30" fmla="*/ 16522 w 20000"/>
                  <a:gd name="T31" fmla="*/ 4286 h 20000"/>
                  <a:gd name="T32" fmla="*/ 16522 w 20000"/>
                  <a:gd name="T33" fmla="*/ 7286 h 20000"/>
                  <a:gd name="T34" fmla="*/ 8986 w 20000"/>
                  <a:gd name="T35" fmla="*/ 9571 h 20000"/>
                  <a:gd name="T36" fmla="*/ 19710 w 20000"/>
                  <a:gd name="T37" fmla="*/ 13143 h 20000"/>
                  <a:gd name="T38" fmla="*/ 7536 w 20000"/>
                  <a:gd name="T39" fmla="*/ 11714 h 20000"/>
                  <a:gd name="T40" fmla="*/ 7536 w 20000"/>
                  <a:gd name="T41" fmla="*/ 13143 h 20000"/>
                  <a:gd name="T42" fmla="*/ 8986 w 20000"/>
                  <a:gd name="T43"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3" name="Freeform 206"/>
              <p:cNvSpPr>
                <a:spLocks/>
              </p:cNvSpPr>
              <p:nvPr/>
            </p:nvSpPr>
            <p:spPr bwMode="auto">
              <a:xfrm>
                <a:off x="8607425" y="4552950"/>
                <a:ext cx="85725" cy="26988"/>
              </a:xfrm>
              <a:custGeom>
                <a:avLst/>
                <a:gdLst>
                  <a:gd name="T0" fmla="*/ 19853 w 20000"/>
                  <a:gd name="T1" fmla="*/ 19535 h 20000"/>
                  <a:gd name="T2" fmla="*/ 13824 w 20000"/>
                  <a:gd name="T3" fmla="*/ 12093 h 20000"/>
                  <a:gd name="T4" fmla="*/ 11471 w 20000"/>
                  <a:gd name="T5" fmla="*/ 6977 h 20000"/>
                  <a:gd name="T6" fmla="*/ 11471 w 20000"/>
                  <a:gd name="T7" fmla="*/ 12093 h 20000"/>
                  <a:gd name="T8" fmla="*/ 7647 w 20000"/>
                  <a:gd name="T9" fmla="*/ 12093 h 20000"/>
                  <a:gd name="T10" fmla="*/ 7647 w 20000"/>
                  <a:gd name="T11" fmla="*/ 6977 h 20000"/>
                  <a:gd name="T12" fmla="*/ 4559 w 20000"/>
                  <a:gd name="T13" fmla="*/ 12093 h 20000"/>
                  <a:gd name="T14" fmla="*/ 2353 w 20000"/>
                  <a:gd name="T15" fmla="*/ 6977 h 20000"/>
                  <a:gd name="T16" fmla="*/ 1471 w 20000"/>
                  <a:gd name="T17" fmla="*/ 12093 h 20000"/>
                  <a:gd name="T18" fmla="*/ 0 w 20000"/>
                  <a:gd name="T19" fmla="*/ 6977 h 20000"/>
                  <a:gd name="T20" fmla="*/ 2353 w 20000"/>
                  <a:gd name="T21" fmla="*/ 0 h 20000"/>
                  <a:gd name="T22" fmla="*/ 7647 w 20000"/>
                  <a:gd name="T23" fmla="*/ 0 h 20000"/>
                  <a:gd name="T24" fmla="*/ 10000 w 20000"/>
                  <a:gd name="T25" fmla="*/ 0 h 20000"/>
                  <a:gd name="T26" fmla="*/ 11471 w 20000"/>
                  <a:gd name="T27" fmla="*/ 0 h 20000"/>
                  <a:gd name="T28" fmla="*/ 13824 w 20000"/>
                  <a:gd name="T29" fmla="*/ 0 h 20000"/>
                  <a:gd name="T30" fmla="*/ 16029 w 20000"/>
                  <a:gd name="T31" fmla="*/ 0 h 20000"/>
                  <a:gd name="T32" fmla="*/ 18382 w 20000"/>
                  <a:gd name="T33" fmla="*/ 6977 h 20000"/>
                  <a:gd name="T34" fmla="*/ 19853 w 20000"/>
                  <a:gd name="T35" fmla="*/ 12093 h 20000"/>
                  <a:gd name="T36" fmla="*/ 19853 w 20000"/>
                  <a:gd name="T37" fmla="*/ 195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4" name="Freeform 205"/>
              <p:cNvSpPr>
                <a:spLocks/>
              </p:cNvSpPr>
              <p:nvPr/>
            </p:nvSpPr>
            <p:spPr bwMode="auto">
              <a:xfrm>
                <a:off x="8372475" y="4703763"/>
                <a:ext cx="96838" cy="26987"/>
              </a:xfrm>
              <a:custGeom>
                <a:avLst/>
                <a:gdLst>
                  <a:gd name="T0" fmla="*/ 8947 w 20000"/>
                  <a:gd name="T1" fmla="*/ 19524 h 20000"/>
                  <a:gd name="T2" fmla="*/ 5395 w 20000"/>
                  <a:gd name="T3" fmla="*/ 19524 h 20000"/>
                  <a:gd name="T4" fmla="*/ 4079 w 20000"/>
                  <a:gd name="T5" fmla="*/ 14762 h 20000"/>
                  <a:gd name="T6" fmla="*/ 0 w 20000"/>
                  <a:gd name="T7" fmla="*/ 14762 h 20000"/>
                  <a:gd name="T8" fmla="*/ 0 w 20000"/>
                  <a:gd name="T9" fmla="*/ 10000 h 20000"/>
                  <a:gd name="T10" fmla="*/ 1447 w 20000"/>
                  <a:gd name="T11" fmla="*/ 7143 h 20000"/>
                  <a:gd name="T12" fmla="*/ 4079 w 20000"/>
                  <a:gd name="T13" fmla="*/ 2857 h 20000"/>
                  <a:gd name="T14" fmla="*/ 7500 w 20000"/>
                  <a:gd name="T15" fmla="*/ 7143 h 20000"/>
                  <a:gd name="T16" fmla="*/ 9605 w 20000"/>
                  <a:gd name="T17" fmla="*/ 10000 h 20000"/>
                  <a:gd name="T18" fmla="*/ 11053 w 20000"/>
                  <a:gd name="T19" fmla="*/ 7143 h 20000"/>
                  <a:gd name="T20" fmla="*/ 15789 w 20000"/>
                  <a:gd name="T21" fmla="*/ 10000 h 20000"/>
                  <a:gd name="T22" fmla="*/ 16447 w 20000"/>
                  <a:gd name="T23" fmla="*/ 7143 h 20000"/>
                  <a:gd name="T24" fmla="*/ 17763 w 20000"/>
                  <a:gd name="T25" fmla="*/ 7143 h 20000"/>
                  <a:gd name="T26" fmla="*/ 17763 w 20000"/>
                  <a:gd name="T27" fmla="*/ 2857 h 20000"/>
                  <a:gd name="T28" fmla="*/ 18553 w 20000"/>
                  <a:gd name="T29" fmla="*/ 0 h 20000"/>
                  <a:gd name="T30" fmla="*/ 19868 w 20000"/>
                  <a:gd name="T31" fmla="*/ 2857 h 20000"/>
                  <a:gd name="T32" fmla="*/ 17763 w 20000"/>
                  <a:gd name="T33" fmla="*/ 10000 h 20000"/>
                  <a:gd name="T34" fmla="*/ 13026 w 20000"/>
                  <a:gd name="T35" fmla="*/ 14762 h 20000"/>
                  <a:gd name="T36" fmla="*/ 12368 w 20000"/>
                  <a:gd name="T37" fmla="*/ 19524 h 20000"/>
                  <a:gd name="T38" fmla="*/ 9605 w 20000"/>
                  <a:gd name="T39" fmla="*/ 14762 h 20000"/>
                  <a:gd name="T40" fmla="*/ 8947 w 20000"/>
                  <a:gd name="T41"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5" name="Freeform 204"/>
              <p:cNvSpPr>
                <a:spLocks/>
              </p:cNvSpPr>
              <p:nvPr/>
            </p:nvSpPr>
            <p:spPr bwMode="auto">
              <a:xfrm>
                <a:off x="8288338" y="4703763"/>
                <a:ext cx="69850" cy="26987"/>
              </a:xfrm>
              <a:custGeom>
                <a:avLst/>
                <a:gdLst>
                  <a:gd name="T0" fmla="*/ 0 w 20000"/>
                  <a:gd name="T1" fmla="*/ 19524 h 20000"/>
                  <a:gd name="T2" fmla="*/ 0 w 20000"/>
                  <a:gd name="T3" fmla="*/ 10000 h 20000"/>
                  <a:gd name="T4" fmla="*/ 2569 w 20000"/>
                  <a:gd name="T5" fmla="*/ 7143 h 20000"/>
                  <a:gd name="T6" fmla="*/ 6606 w 20000"/>
                  <a:gd name="T7" fmla="*/ 7143 h 20000"/>
                  <a:gd name="T8" fmla="*/ 7523 w 20000"/>
                  <a:gd name="T9" fmla="*/ 10000 h 20000"/>
                  <a:gd name="T10" fmla="*/ 9358 w 20000"/>
                  <a:gd name="T11" fmla="*/ 10000 h 20000"/>
                  <a:gd name="T12" fmla="*/ 10459 w 20000"/>
                  <a:gd name="T13" fmla="*/ 7143 h 20000"/>
                  <a:gd name="T14" fmla="*/ 7523 w 20000"/>
                  <a:gd name="T15" fmla="*/ 2857 h 20000"/>
                  <a:gd name="T16" fmla="*/ 10459 w 20000"/>
                  <a:gd name="T17" fmla="*/ 0 h 20000"/>
                  <a:gd name="T18" fmla="*/ 12294 w 20000"/>
                  <a:gd name="T19" fmla="*/ 2857 h 20000"/>
                  <a:gd name="T20" fmla="*/ 14128 w 20000"/>
                  <a:gd name="T21" fmla="*/ 2857 h 20000"/>
                  <a:gd name="T22" fmla="*/ 16881 w 20000"/>
                  <a:gd name="T23" fmla="*/ 7143 h 20000"/>
                  <a:gd name="T24" fmla="*/ 17982 w 20000"/>
                  <a:gd name="T25" fmla="*/ 2857 h 20000"/>
                  <a:gd name="T26" fmla="*/ 19817 w 20000"/>
                  <a:gd name="T27" fmla="*/ 14762 h 20000"/>
                  <a:gd name="T28" fmla="*/ 14128 w 20000"/>
                  <a:gd name="T29" fmla="*/ 14762 h 20000"/>
                  <a:gd name="T30" fmla="*/ 14128 w 20000"/>
                  <a:gd name="T31" fmla="*/ 10000 h 20000"/>
                  <a:gd name="T32" fmla="*/ 12294 w 20000"/>
                  <a:gd name="T33" fmla="*/ 10000 h 20000"/>
                  <a:gd name="T34" fmla="*/ 10459 w 20000"/>
                  <a:gd name="T35" fmla="*/ 19524 h 20000"/>
                  <a:gd name="T36" fmla="*/ 7523 w 20000"/>
                  <a:gd name="T37" fmla="*/ 19524 h 20000"/>
                  <a:gd name="T38" fmla="*/ 0 w 20000"/>
                  <a:gd name="T39"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6" name="Freeform 203"/>
              <p:cNvSpPr>
                <a:spLocks/>
              </p:cNvSpPr>
              <p:nvPr/>
            </p:nvSpPr>
            <p:spPr bwMode="auto">
              <a:xfrm>
                <a:off x="7962900" y="4510088"/>
                <a:ext cx="49213" cy="42862"/>
              </a:xfrm>
              <a:custGeom>
                <a:avLst/>
                <a:gdLst>
                  <a:gd name="T0" fmla="*/ 19744 w 20000"/>
                  <a:gd name="T1" fmla="*/ 19706 h 20000"/>
                  <a:gd name="T2" fmla="*/ 11795 w 20000"/>
                  <a:gd name="T3" fmla="*/ 18235 h 20000"/>
                  <a:gd name="T4" fmla="*/ 9231 w 20000"/>
                  <a:gd name="T5" fmla="*/ 10882 h 20000"/>
                  <a:gd name="T6" fmla="*/ 5128 w 20000"/>
                  <a:gd name="T7" fmla="*/ 6176 h 20000"/>
                  <a:gd name="T8" fmla="*/ 0 w 20000"/>
                  <a:gd name="T9" fmla="*/ 6176 h 20000"/>
                  <a:gd name="T10" fmla="*/ 5128 w 20000"/>
                  <a:gd name="T11" fmla="*/ 6176 h 20000"/>
                  <a:gd name="T12" fmla="*/ 5128 w 20000"/>
                  <a:gd name="T13" fmla="*/ 0 h 20000"/>
                  <a:gd name="T14" fmla="*/ 6667 w 20000"/>
                  <a:gd name="T15" fmla="*/ 0 h 20000"/>
                  <a:gd name="T16" fmla="*/ 6667 w 20000"/>
                  <a:gd name="T17" fmla="*/ 2941 h 20000"/>
                  <a:gd name="T18" fmla="*/ 9231 w 20000"/>
                  <a:gd name="T19" fmla="*/ 2941 h 20000"/>
                  <a:gd name="T20" fmla="*/ 9231 w 20000"/>
                  <a:gd name="T21" fmla="*/ 0 h 20000"/>
                  <a:gd name="T22" fmla="*/ 11795 w 20000"/>
                  <a:gd name="T23" fmla="*/ 0 h 20000"/>
                  <a:gd name="T24" fmla="*/ 13077 w 20000"/>
                  <a:gd name="T25" fmla="*/ 2941 h 20000"/>
                  <a:gd name="T26" fmla="*/ 13077 w 20000"/>
                  <a:gd name="T27" fmla="*/ 12059 h 20000"/>
                  <a:gd name="T28" fmla="*/ 19744 w 20000"/>
                  <a:gd name="T29" fmla="*/ 15000 h 20000"/>
                  <a:gd name="T30" fmla="*/ 17179 w 20000"/>
                  <a:gd name="T31" fmla="*/ 18235 h 20000"/>
                  <a:gd name="T32" fmla="*/ 19744 w 20000"/>
                  <a:gd name="T33"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7" name="Freeform 202"/>
              <p:cNvSpPr>
                <a:spLocks/>
              </p:cNvSpPr>
              <p:nvPr/>
            </p:nvSpPr>
            <p:spPr bwMode="auto">
              <a:xfrm>
                <a:off x="8875713" y="4687888"/>
                <a:ext cx="41275" cy="30162"/>
              </a:xfrm>
              <a:custGeom>
                <a:avLst/>
                <a:gdLst>
                  <a:gd name="T0" fmla="*/ 0 w 20000"/>
                  <a:gd name="T1" fmla="*/ 19583 h 20000"/>
                  <a:gd name="T2" fmla="*/ 6563 w 20000"/>
                  <a:gd name="T3" fmla="*/ 6667 h 20000"/>
                  <a:gd name="T4" fmla="*/ 16563 w 20000"/>
                  <a:gd name="T5" fmla="*/ 0 h 20000"/>
                  <a:gd name="T6" fmla="*/ 19688 w 20000"/>
                  <a:gd name="T7" fmla="*/ 1667 h 20000"/>
                  <a:gd name="T8" fmla="*/ 19688 w 20000"/>
                  <a:gd name="T9" fmla="*/ 10833 h 20000"/>
                  <a:gd name="T10" fmla="*/ 14688 w 20000"/>
                  <a:gd name="T11" fmla="*/ 17083 h 20000"/>
                  <a:gd name="T12" fmla="*/ 0 w 20000"/>
                  <a:gd name="T13" fmla="*/ 19583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583"/>
                    </a:moveTo>
                    <a:lnTo>
                      <a:pt x="6563" y="6667"/>
                    </a:lnTo>
                    <a:lnTo>
                      <a:pt x="16563" y="0"/>
                    </a:lnTo>
                    <a:lnTo>
                      <a:pt x="19688" y="1667"/>
                    </a:lnTo>
                    <a:lnTo>
                      <a:pt x="19688" y="10833"/>
                    </a:lnTo>
                    <a:lnTo>
                      <a:pt x="14688" y="17083"/>
                    </a:lnTo>
                    <a:lnTo>
                      <a:pt x="0" y="1958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8" name="Freeform 201"/>
              <p:cNvSpPr>
                <a:spLocks/>
              </p:cNvSpPr>
              <p:nvPr/>
            </p:nvSpPr>
            <p:spPr bwMode="auto">
              <a:xfrm>
                <a:off x="8350250" y="4740275"/>
                <a:ext cx="49213" cy="33338"/>
              </a:xfrm>
              <a:custGeom>
                <a:avLst/>
                <a:gdLst>
                  <a:gd name="T0" fmla="*/ 15897 w 20000"/>
                  <a:gd name="T1" fmla="*/ 19615 h 20000"/>
                  <a:gd name="T2" fmla="*/ 12051 w 20000"/>
                  <a:gd name="T3" fmla="*/ 11923 h 20000"/>
                  <a:gd name="T4" fmla="*/ 5128 w 20000"/>
                  <a:gd name="T5" fmla="*/ 5769 h 20000"/>
                  <a:gd name="T6" fmla="*/ 0 w 20000"/>
                  <a:gd name="T7" fmla="*/ 5769 h 20000"/>
                  <a:gd name="T8" fmla="*/ 0 w 20000"/>
                  <a:gd name="T9" fmla="*/ 2308 h 20000"/>
                  <a:gd name="T10" fmla="*/ 6667 w 20000"/>
                  <a:gd name="T11" fmla="*/ 2308 h 20000"/>
                  <a:gd name="T12" fmla="*/ 12051 w 20000"/>
                  <a:gd name="T13" fmla="*/ 0 h 20000"/>
                  <a:gd name="T14" fmla="*/ 13077 w 20000"/>
                  <a:gd name="T15" fmla="*/ 5769 h 20000"/>
                  <a:gd name="T16" fmla="*/ 17179 w 20000"/>
                  <a:gd name="T17" fmla="*/ 5769 h 20000"/>
                  <a:gd name="T18" fmla="*/ 19744 w 20000"/>
                  <a:gd name="T19" fmla="*/ 11923 h 20000"/>
                  <a:gd name="T20" fmla="*/ 17179 w 20000"/>
                  <a:gd name="T21" fmla="*/ 15769 h 20000"/>
                  <a:gd name="T22" fmla="*/ 15897 w 20000"/>
                  <a:gd name="T23"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39" name="Freeform 200"/>
              <p:cNvSpPr>
                <a:spLocks/>
              </p:cNvSpPr>
              <p:nvPr/>
            </p:nvSpPr>
            <p:spPr bwMode="auto">
              <a:xfrm>
                <a:off x="8556625" y="4559300"/>
                <a:ext cx="34925" cy="20638"/>
              </a:xfrm>
              <a:custGeom>
                <a:avLst/>
                <a:gdLst>
                  <a:gd name="T0" fmla="*/ 10000 w 20000"/>
                  <a:gd name="T1" fmla="*/ 19375 h 20000"/>
                  <a:gd name="T2" fmla="*/ 0 w 20000"/>
                  <a:gd name="T3" fmla="*/ 2500 h 20000"/>
                  <a:gd name="T4" fmla="*/ 0 w 20000"/>
                  <a:gd name="T5" fmla="*/ 0 h 20000"/>
                  <a:gd name="T6" fmla="*/ 17407 w 20000"/>
                  <a:gd name="T7" fmla="*/ 0 h 20000"/>
                  <a:gd name="T8" fmla="*/ 19630 w 20000"/>
                  <a:gd name="T9" fmla="*/ 15625 h 20000"/>
                  <a:gd name="T10" fmla="*/ 1000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0000" y="19375"/>
                    </a:moveTo>
                    <a:lnTo>
                      <a:pt x="0" y="2500"/>
                    </a:lnTo>
                    <a:lnTo>
                      <a:pt x="0" y="0"/>
                    </a:lnTo>
                    <a:lnTo>
                      <a:pt x="17407" y="0"/>
                    </a:lnTo>
                    <a:lnTo>
                      <a:pt x="19630" y="15625"/>
                    </a:lnTo>
                    <a:lnTo>
                      <a:pt x="10000"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0" name="Freeform 199"/>
              <p:cNvSpPr>
                <a:spLocks/>
              </p:cNvSpPr>
              <p:nvPr/>
            </p:nvSpPr>
            <p:spPr bwMode="auto">
              <a:xfrm>
                <a:off x="8224838" y="4703763"/>
                <a:ext cx="36512" cy="14287"/>
              </a:xfrm>
              <a:custGeom>
                <a:avLst/>
                <a:gdLst>
                  <a:gd name="T0" fmla="*/ 10690 w 20000"/>
                  <a:gd name="T1" fmla="*/ 19091 h 20000"/>
                  <a:gd name="T2" fmla="*/ 5517 w 20000"/>
                  <a:gd name="T3" fmla="*/ 13636 h 20000"/>
                  <a:gd name="T4" fmla="*/ 0 w 20000"/>
                  <a:gd name="T5" fmla="*/ 13636 h 20000"/>
                  <a:gd name="T6" fmla="*/ 0 w 20000"/>
                  <a:gd name="T7" fmla="*/ 0 h 20000"/>
                  <a:gd name="T8" fmla="*/ 5517 w 20000"/>
                  <a:gd name="T9" fmla="*/ 5455 h 20000"/>
                  <a:gd name="T10" fmla="*/ 10690 w 20000"/>
                  <a:gd name="T11" fmla="*/ 0 h 20000"/>
                  <a:gd name="T12" fmla="*/ 19655 w 20000"/>
                  <a:gd name="T13" fmla="*/ 13636 h 20000"/>
                  <a:gd name="T14" fmla="*/ 10690 w 20000"/>
                  <a:gd name="T15" fmla="*/ 13636 h 20000"/>
                  <a:gd name="T16" fmla="*/ 10690 w 20000"/>
                  <a:gd name="T17" fmla="*/ 190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1" name="Freeform 198"/>
              <p:cNvSpPr>
                <a:spLocks/>
              </p:cNvSpPr>
              <p:nvPr/>
            </p:nvSpPr>
            <p:spPr bwMode="auto">
              <a:xfrm>
                <a:off x="8181975" y="4664075"/>
                <a:ext cx="30163" cy="11113"/>
              </a:xfrm>
              <a:custGeom>
                <a:avLst/>
                <a:gdLst>
                  <a:gd name="T0" fmla="*/ 10833 w 20000"/>
                  <a:gd name="T1" fmla="*/ 18824 h 20000"/>
                  <a:gd name="T2" fmla="*/ 0 w 20000"/>
                  <a:gd name="T3" fmla="*/ 12941 h 20000"/>
                  <a:gd name="T4" fmla="*/ 0 w 20000"/>
                  <a:gd name="T5" fmla="*/ 0 h 20000"/>
                  <a:gd name="T6" fmla="*/ 19583 w 20000"/>
                  <a:gd name="T7" fmla="*/ 0 h 20000"/>
                  <a:gd name="T8" fmla="*/ 17083 w 20000"/>
                  <a:gd name="T9" fmla="*/ 12941 h 20000"/>
                  <a:gd name="T10" fmla="*/ 12917 w 20000"/>
                  <a:gd name="T11" fmla="*/ 12941 h 20000"/>
                  <a:gd name="T12" fmla="*/ 10833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0833" y="18824"/>
                    </a:moveTo>
                    <a:lnTo>
                      <a:pt x="0" y="12941"/>
                    </a:lnTo>
                    <a:lnTo>
                      <a:pt x="0" y="0"/>
                    </a:lnTo>
                    <a:lnTo>
                      <a:pt x="19583" y="0"/>
                    </a:lnTo>
                    <a:lnTo>
                      <a:pt x="17083" y="12941"/>
                    </a:lnTo>
                    <a:lnTo>
                      <a:pt x="12917" y="12941"/>
                    </a:lnTo>
                    <a:lnTo>
                      <a:pt x="1083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2" name="Freeform 197"/>
              <p:cNvSpPr>
                <a:spLocks/>
              </p:cNvSpPr>
              <p:nvPr/>
            </p:nvSpPr>
            <p:spPr bwMode="auto">
              <a:xfrm>
                <a:off x="8261350" y="4706938"/>
                <a:ext cx="20638" cy="23812"/>
              </a:xfrm>
              <a:custGeom>
                <a:avLst/>
                <a:gdLst>
                  <a:gd name="T0" fmla="*/ 16250 w 20000"/>
                  <a:gd name="T1" fmla="*/ 19459 h 20000"/>
                  <a:gd name="T2" fmla="*/ 0 w 20000"/>
                  <a:gd name="T3" fmla="*/ 14054 h 20000"/>
                  <a:gd name="T4" fmla="*/ 0 w 20000"/>
                  <a:gd name="T5" fmla="*/ 8649 h 20000"/>
                  <a:gd name="T6" fmla="*/ 9375 w 20000"/>
                  <a:gd name="T7" fmla="*/ 14054 h 20000"/>
                  <a:gd name="T8" fmla="*/ 6875 w 20000"/>
                  <a:gd name="T9" fmla="*/ 5405 h 20000"/>
                  <a:gd name="T10" fmla="*/ 9375 w 20000"/>
                  <a:gd name="T11" fmla="*/ 0 h 20000"/>
                  <a:gd name="T12" fmla="*/ 19375 w 20000"/>
                  <a:gd name="T13" fmla="*/ 0 h 20000"/>
                  <a:gd name="T14" fmla="*/ 16250 w 20000"/>
                  <a:gd name="T15" fmla="*/ 19459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3" name="Freeform 196"/>
              <p:cNvSpPr>
                <a:spLocks/>
              </p:cNvSpPr>
              <p:nvPr/>
            </p:nvSpPr>
            <p:spPr bwMode="auto">
              <a:xfrm>
                <a:off x="8031163" y="4543425"/>
                <a:ext cx="23812" cy="17463"/>
              </a:xfrm>
              <a:custGeom>
                <a:avLst/>
                <a:gdLst>
                  <a:gd name="T0" fmla="*/ 0 w 20000"/>
                  <a:gd name="T1" fmla="*/ 19286 h 20000"/>
                  <a:gd name="T2" fmla="*/ 5263 w 20000"/>
                  <a:gd name="T3" fmla="*/ 0 h 20000"/>
                  <a:gd name="T4" fmla="*/ 19474 w 20000"/>
                  <a:gd name="T5" fmla="*/ 0 h 20000"/>
                  <a:gd name="T6" fmla="*/ 19474 w 20000"/>
                  <a:gd name="T7" fmla="*/ 19286 h 20000"/>
                  <a:gd name="T8" fmla="*/ 11053 w 20000"/>
                  <a:gd name="T9" fmla="*/ 11429 h 20000"/>
                  <a:gd name="T10" fmla="*/ 0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0" y="19286"/>
                    </a:moveTo>
                    <a:lnTo>
                      <a:pt x="5263" y="0"/>
                    </a:lnTo>
                    <a:lnTo>
                      <a:pt x="19474" y="0"/>
                    </a:lnTo>
                    <a:lnTo>
                      <a:pt x="19474" y="19286"/>
                    </a:lnTo>
                    <a:lnTo>
                      <a:pt x="11053" y="11429"/>
                    </a:lnTo>
                    <a:lnTo>
                      <a:pt x="0"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4" name="Freeform 195"/>
              <p:cNvSpPr>
                <a:spLocks/>
              </p:cNvSpPr>
              <p:nvPr/>
            </p:nvSpPr>
            <p:spPr bwMode="auto">
              <a:xfrm>
                <a:off x="7742238" y="4421188"/>
                <a:ext cx="20637" cy="33337"/>
              </a:xfrm>
              <a:custGeom>
                <a:avLst/>
                <a:gdLst>
                  <a:gd name="T0" fmla="*/ 13125 w 20000"/>
                  <a:gd name="T1" fmla="*/ 19615 h 20000"/>
                  <a:gd name="T2" fmla="*/ 0 w 20000"/>
                  <a:gd name="T3" fmla="*/ 1538 h 20000"/>
                  <a:gd name="T4" fmla="*/ 3750 w 20000"/>
                  <a:gd name="T5" fmla="*/ 0 h 20000"/>
                  <a:gd name="T6" fmla="*/ 19375 w 20000"/>
                  <a:gd name="T7" fmla="*/ 9615 h 20000"/>
                  <a:gd name="T8" fmla="*/ 13125 w 20000"/>
                  <a:gd name="T9" fmla="*/ 19615 h 20000"/>
                </a:gdLst>
                <a:ahLst/>
                <a:cxnLst>
                  <a:cxn ang="0">
                    <a:pos x="T0" y="T1"/>
                  </a:cxn>
                  <a:cxn ang="0">
                    <a:pos x="T2" y="T3"/>
                  </a:cxn>
                  <a:cxn ang="0">
                    <a:pos x="T4" y="T5"/>
                  </a:cxn>
                  <a:cxn ang="0">
                    <a:pos x="T6" y="T7"/>
                  </a:cxn>
                  <a:cxn ang="0">
                    <a:pos x="T8" y="T9"/>
                  </a:cxn>
                </a:cxnLst>
                <a:rect l="0" t="0" r="r" b="b"/>
                <a:pathLst>
                  <a:path w="20000" h="20000">
                    <a:moveTo>
                      <a:pt x="13125" y="19615"/>
                    </a:moveTo>
                    <a:lnTo>
                      <a:pt x="0" y="1538"/>
                    </a:lnTo>
                    <a:lnTo>
                      <a:pt x="3750" y="0"/>
                    </a:lnTo>
                    <a:lnTo>
                      <a:pt x="19375" y="9615"/>
                    </a:lnTo>
                    <a:lnTo>
                      <a:pt x="13125"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5" name="Freeform 194"/>
              <p:cNvSpPr>
                <a:spLocks/>
              </p:cNvSpPr>
              <p:nvPr/>
            </p:nvSpPr>
            <p:spPr bwMode="auto">
              <a:xfrm>
                <a:off x="7785100" y="4494213"/>
                <a:ext cx="12700" cy="23812"/>
              </a:xfrm>
              <a:custGeom>
                <a:avLst/>
                <a:gdLst>
                  <a:gd name="T0" fmla="*/ 14286 w 20000"/>
                  <a:gd name="T1" fmla="*/ 19459 h 20000"/>
                  <a:gd name="T2" fmla="*/ 0 w 20000"/>
                  <a:gd name="T3" fmla="*/ 5405 h 20000"/>
                  <a:gd name="T4" fmla="*/ 0 w 20000"/>
                  <a:gd name="T5" fmla="*/ 0 h 20000"/>
                  <a:gd name="T6" fmla="*/ 3810 w 20000"/>
                  <a:gd name="T7" fmla="*/ 0 h 20000"/>
                  <a:gd name="T8" fmla="*/ 19048 w 20000"/>
                  <a:gd name="T9" fmla="*/ 14054 h 20000"/>
                  <a:gd name="T10" fmla="*/ 14286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14286" y="19459"/>
                    </a:moveTo>
                    <a:lnTo>
                      <a:pt x="0" y="5405"/>
                    </a:lnTo>
                    <a:lnTo>
                      <a:pt x="0" y="0"/>
                    </a:lnTo>
                    <a:lnTo>
                      <a:pt x="3810" y="0"/>
                    </a:lnTo>
                    <a:lnTo>
                      <a:pt x="19048" y="14054"/>
                    </a:lnTo>
                    <a:lnTo>
                      <a:pt x="14286" y="194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6" name="Freeform 193"/>
              <p:cNvSpPr>
                <a:spLocks/>
              </p:cNvSpPr>
              <p:nvPr/>
            </p:nvSpPr>
            <p:spPr bwMode="auto">
              <a:xfrm>
                <a:off x="8693150" y="4673600"/>
                <a:ext cx="20638" cy="30163"/>
              </a:xfrm>
              <a:custGeom>
                <a:avLst/>
                <a:gdLst>
                  <a:gd name="T0" fmla="*/ 6250 w 20000"/>
                  <a:gd name="T1" fmla="*/ 19583 h 20000"/>
                  <a:gd name="T2" fmla="*/ 0 w 20000"/>
                  <a:gd name="T3" fmla="*/ 15417 h 20000"/>
                  <a:gd name="T4" fmla="*/ 15625 w 20000"/>
                  <a:gd name="T5" fmla="*/ 0 h 20000"/>
                  <a:gd name="T6" fmla="*/ 19375 w 20000"/>
                  <a:gd name="T7" fmla="*/ 8750 h 20000"/>
                  <a:gd name="T8" fmla="*/ 6250 w 20000"/>
                  <a:gd name="T9" fmla="*/ 19583 h 20000"/>
                </a:gdLst>
                <a:ahLst/>
                <a:cxnLst>
                  <a:cxn ang="0">
                    <a:pos x="T0" y="T1"/>
                  </a:cxn>
                  <a:cxn ang="0">
                    <a:pos x="T2" y="T3"/>
                  </a:cxn>
                  <a:cxn ang="0">
                    <a:pos x="T4" y="T5"/>
                  </a:cxn>
                  <a:cxn ang="0">
                    <a:pos x="T6" y="T7"/>
                  </a:cxn>
                  <a:cxn ang="0">
                    <a:pos x="T8" y="T9"/>
                  </a:cxn>
                </a:cxnLst>
                <a:rect l="0" t="0" r="r" b="b"/>
                <a:pathLst>
                  <a:path w="20000" h="20000">
                    <a:moveTo>
                      <a:pt x="6250" y="19583"/>
                    </a:moveTo>
                    <a:lnTo>
                      <a:pt x="0" y="15417"/>
                    </a:lnTo>
                    <a:lnTo>
                      <a:pt x="15625" y="0"/>
                    </a:lnTo>
                    <a:lnTo>
                      <a:pt x="19375" y="8750"/>
                    </a:lnTo>
                    <a:lnTo>
                      <a:pt x="6250" y="1958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7" name="Freeform 192"/>
              <p:cNvSpPr>
                <a:spLocks/>
              </p:cNvSpPr>
              <p:nvPr/>
            </p:nvSpPr>
            <p:spPr bwMode="auto">
              <a:xfrm>
                <a:off x="7699375" y="4378325"/>
                <a:ext cx="20638" cy="20638"/>
              </a:xfrm>
              <a:custGeom>
                <a:avLst/>
                <a:gdLst>
                  <a:gd name="T0" fmla="*/ 19375 w 20000"/>
                  <a:gd name="T1" fmla="*/ 19375 h 20000"/>
                  <a:gd name="T2" fmla="*/ 0 w 20000"/>
                  <a:gd name="T3" fmla="*/ 6875 h 20000"/>
                  <a:gd name="T4" fmla="*/ 0 w 20000"/>
                  <a:gd name="T5" fmla="*/ 0 h 20000"/>
                  <a:gd name="T6" fmla="*/ 19375 w 20000"/>
                  <a:gd name="T7" fmla="*/ 16250 h 20000"/>
                  <a:gd name="T8" fmla="*/ 19375 w 20000"/>
                  <a:gd name="T9" fmla="*/ 19375 h 20000"/>
                </a:gdLst>
                <a:ahLst/>
                <a:cxnLst>
                  <a:cxn ang="0">
                    <a:pos x="T0" y="T1"/>
                  </a:cxn>
                  <a:cxn ang="0">
                    <a:pos x="T2" y="T3"/>
                  </a:cxn>
                  <a:cxn ang="0">
                    <a:pos x="T4" y="T5"/>
                  </a:cxn>
                  <a:cxn ang="0">
                    <a:pos x="T6" y="T7"/>
                  </a:cxn>
                  <a:cxn ang="0">
                    <a:pos x="T8" y="T9"/>
                  </a:cxn>
                </a:cxnLst>
                <a:rect l="0" t="0" r="r" b="b"/>
                <a:pathLst>
                  <a:path w="20000" h="20000">
                    <a:moveTo>
                      <a:pt x="19375" y="19375"/>
                    </a:moveTo>
                    <a:lnTo>
                      <a:pt x="0" y="6875"/>
                    </a:lnTo>
                    <a:lnTo>
                      <a:pt x="0" y="0"/>
                    </a:lnTo>
                    <a:lnTo>
                      <a:pt x="19375" y="16250"/>
                    </a:lnTo>
                    <a:lnTo>
                      <a:pt x="19375"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8" name="Freeform 191"/>
              <p:cNvSpPr>
                <a:spLocks/>
              </p:cNvSpPr>
              <p:nvPr/>
            </p:nvSpPr>
            <p:spPr bwMode="auto">
              <a:xfrm>
                <a:off x="8045450" y="4346575"/>
                <a:ext cx="17463" cy="17463"/>
              </a:xfrm>
              <a:custGeom>
                <a:avLst/>
                <a:gdLst>
                  <a:gd name="T0" fmla="*/ 3704 w 20000"/>
                  <a:gd name="T1" fmla="*/ 19259 h 20000"/>
                  <a:gd name="T2" fmla="*/ 0 w 20000"/>
                  <a:gd name="T3" fmla="*/ 7407 h 20000"/>
                  <a:gd name="T4" fmla="*/ 3704 w 20000"/>
                  <a:gd name="T5" fmla="*/ 0 h 20000"/>
                  <a:gd name="T6" fmla="*/ 11852 w 20000"/>
                  <a:gd name="T7" fmla="*/ 7407 h 20000"/>
                  <a:gd name="T8" fmla="*/ 19259 w 20000"/>
                  <a:gd name="T9" fmla="*/ 19259 h 20000"/>
                  <a:gd name="T10" fmla="*/ 370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3704" y="19259"/>
                    </a:moveTo>
                    <a:lnTo>
                      <a:pt x="0" y="7407"/>
                    </a:lnTo>
                    <a:lnTo>
                      <a:pt x="3704" y="0"/>
                    </a:lnTo>
                    <a:lnTo>
                      <a:pt x="11852" y="7407"/>
                    </a:lnTo>
                    <a:lnTo>
                      <a:pt x="19259" y="19259"/>
                    </a:lnTo>
                    <a:lnTo>
                      <a:pt x="3704"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49" name="Freeform 190"/>
              <p:cNvSpPr>
                <a:spLocks/>
              </p:cNvSpPr>
              <p:nvPr/>
            </p:nvSpPr>
            <p:spPr bwMode="auto">
              <a:xfrm>
                <a:off x="7916863" y="4424363"/>
                <a:ext cx="9525" cy="7937"/>
              </a:xfrm>
              <a:custGeom>
                <a:avLst/>
                <a:gdLst>
                  <a:gd name="T0" fmla="*/ 0 w 20000"/>
                  <a:gd name="T1" fmla="*/ 0 h 20000"/>
                  <a:gd name="T2" fmla="*/ 12500 w 20000"/>
                  <a:gd name="T3" fmla="*/ 18333 h 20000"/>
                  <a:gd name="T4" fmla="*/ 18750 w 20000"/>
                  <a:gd name="T5" fmla="*/ 0 h 20000"/>
                  <a:gd name="T6" fmla="*/ 12500 w 20000"/>
                  <a:gd name="T7" fmla="*/ 18333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12500" y="18333"/>
                    </a:lnTo>
                    <a:lnTo>
                      <a:pt x="18750" y="0"/>
                    </a:lnTo>
                    <a:lnTo>
                      <a:pt x="12500" y="18333"/>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0" name="Freeform 189"/>
              <p:cNvSpPr>
                <a:spLocks/>
              </p:cNvSpPr>
              <p:nvPr/>
            </p:nvSpPr>
            <p:spPr bwMode="auto">
              <a:xfrm>
                <a:off x="6051550" y="3333750"/>
                <a:ext cx="269875" cy="263525"/>
              </a:xfrm>
              <a:custGeom>
                <a:avLst/>
                <a:gdLst>
                  <a:gd name="T0" fmla="*/ 6338 w 20000"/>
                  <a:gd name="T1" fmla="*/ 769 h 20000"/>
                  <a:gd name="T2" fmla="*/ 7324 w 20000"/>
                  <a:gd name="T3" fmla="*/ 0 h 20000"/>
                  <a:gd name="T4" fmla="*/ 8545 w 20000"/>
                  <a:gd name="T5" fmla="*/ 288 h 20000"/>
                  <a:gd name="T6" fmla="*/ 10469 w 20000"/>
                  <a:gd name="T7" fmla="*/ 769 h 20000"/>
                  <a:gd name="T8" fmla="*/ 11455 w 20000"/>
                  <a:gd name="T9" fmla="*/ 769 h 20000"/>
                  <a:gd name="T10" fmla="*/ 11690 w 20000"/>
                  <a:gd name="T11" fmla="*/ 1490 h 20000"/>
                  <a:gd name="T12" fmla="*/ 12207 w 20000"/>
                  <a:gd name="T13" fmla="*/ 2260 h 20000"/>
                  <a:gd name="T14" fmla="*/ 12911 w 20000"/>
                  <a:gd name="T15" fmla="*/ 3462 h 20000"/>
                  <a:gd name="T16" fmla="*/ 13662 w 20000"/>
                  <a:gd name="T17" fmla="*/ 3462 h 20000"/>
                  <a:gd name="T18" fmla="*/ 14601 w 20000"/>
                  <a:gd name="T19" fmla="*/ 3462 h 20000"/>
                  <a:gd name="T20" fmla="*/ 14883 w 20000"/>
                  <a:gd name="T21" fmla="*/ 3990 h 20000"/>
                  <a:gd name="T22" fmla="*/ 14131 w 20000"/>
                  <a:gd name="T23" fmla="*/ 4231 h 20000"/>
                  <a:gd name="T24" fmla="*/ 14601 w 20000"/>
                  <a:gd name="T25" fmla="*/ 5481 h 20000"/>
                  <a:gd name="T26" fmla="*/ 13662 w 20000"/>
                  <a:gd name="T27" fmla="*/ 6010 h 20000"/>
                  <a:gd name="T28" fmla="*/ 13662 w 20000"/>
                  <a:gd name="T29" fmla="*/ 6779 h 20000"/>
                  <a:gd name="T30" fmla="*/ 13380 w 20000"/>
                  <a:gd name="T31" fmla="*/ 7260 h 20000"/>
                  <a:gd name="T32" fmla="*/ 13380 w 20000"/>
                  <a:gd name="T33" fmla="*/ 8462 h 20000"/>
                  <a:gd name="T34" fmla="*/ 14601 w 20000"/>
                  <a:gd name="T35" fmla="*/ 9471 h 20000"/>
                  <a:gd name="T36" fmla="*/ 14883 w 20000"/>
                  <a:gd name="T37" fmla="*/ 10433 h 20000"/>
                  <a:gd name="T38" fmla="*/ 16526 w 20000"/>
                  <a:gd name="T39" fmla="*/ 11490 h 20000"/>
                  <a:gd name="T40" fmla="*/ 17559 w 20000"/>
                  <a:gd name="T41" fmla="*/ 11971 h 20000"/>
                  <a:gd name="T42" fmla="*/ 18498 w 20000"/>
                  <a:gd name="T43" fmla="*/ 13750 h 20000"/>
                  <a:gd name="T44" fmla="*/ 18498 w 20000"/>
                  <a:gd name="T45" fmla="*/ 13942 h 20000"/>
                  <a:gd name="T46" fmla="*/ 18498 w 20000"/>
                  <a:gd name="T47" fmla="*/ 15192 h 20000"/>
                  <a:gd name="T48" fmla="*/ 19202 w 20000"/>
                  <a:gd name="T49" fmla="*/ 15721 h 20000"/>
                  <a:gd name="T50" fmla="*/ 19202 w 20000"/>
                  <a:gd name="T51" fmla="*/ 16683 h 20000"/>
                  <a:gd name="T52" fmla="*/ 19953 w 20000"/>
                  <a:gd name="T53" fmla="*/ 17933 h 20000"/>
                  <a:gd name="T54" fmla="*/ 19718 w 20000"/>
                  <a:gd name="T55" fmla="*/ 17933 h 20000"/>
                  <a:gd name="T56" fmla="*/ 18732 w 20000"/>
                  <a:gd name="T57" fmla="*/ 17933 h 20000"/>
                  <a:gd name="T58" fmla="*/ 17559 w 20000"/>
                  <a:gd name="T59" fmla="*/ 17933 h 20000"/>
                  <a:gd name="T60" fmla="*/ 17277 w 20000"/>
                  <a:gd name="T61" fmla="*/ 19183 h 20000"/>
                  <a:gd name="T62" fmla="*/ 16808 w 20000"/>
                  <a:gd name="T63" fmla="*/ 19952 h 20000"/>
                  <a:gd name="T64" fmla="*/ 12911 w 20000"/>
                  <a:gd name="T65" fmla="*/ 19952 h 20000"/>
                  <a:gd name="T66" fmla="*/ 10469 w 20000"/>
                  <a:gd name="T67" fmla="*/ 18942 h 20000"/>
                  <a:gd name="T68" fmla="*/ 10469 w 20000"/>
                  <a:gd name="T69" fmla="*/ 17163 h 20000"/>
                  <a:gd name="T70" fmla="*/ 9249 w 20000"/>
                  <a:gd name="T71" fmla="*/ 16683 h 20000"/>
                  <a:gd name="T72" fmla="*/ 9014 w 20000"/>
                  <a:gd name="T73" fmla="*/ 16442 h 20000"/>
                  <a:gd name="T74" fmla="*/ 7324 w 20000"/>
                  <a:gd name="T75" fmla="*/ 15721 h 20000"/>
                  <a:gd name="T76" fmla="*/ 3192 w 20000"/>
                  <a:gd name="T77" fmla="*/ 13173 h 20000"/>
                  <a:gd name="T78" fmla="*/ 1268 w 20000"/>
                  <a:gd name="T79" fmla="*/ 12692 h 20000"/>
                  <a:gd name="T80" fmla="*/ 0 w 20000"/>
                  <a:gd name="T81" fmla="*/ 9952 h 20000"/>
                  <a:gd name="T82" fmla="*/ 2723 w 20000"/>
                  <a:gd name="T83" fmla="*/ 8462 h 20000"/>
                  <a:gd name="T84" fmla="*/ 4131 w 20000"/>
                  <a:gd name="T85" fmla="*/ 7260 h 20000"/>
                  <a:gd name="T86" fmla="*/ 4648 w 20000"/>
                  <a:gd name="T87" fmla="*/ 6010 h 20000"/>
                  <a:gd name="T88" fmla="*/ 4648 w 20000"/>
                  <a:gd name="T89" fmla="*/ 4231 h 20000"/>
                  <a:gd name="T90" fmla="*/ 4648 w 20000"/>
                  <a:gd name="T91" fmla="*/ 3269 h 20000"/>
                  <a:gd name="T92" fmla="*/ 4648 w 20000"/>
                  <a:gd name="T93" fmla="*/ 2260 h 20000"/>
                  <a:gd name="T94" fmla="*/ 5869 w 20000"/>
                  <a:gd name="T95" fmla="*/ 1490 h 20000"/>
                  <a:gd name="T96" fmla="*/ 6338 w 20000"/>
                  <a:gd name="T9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1" name="Freeform 188"/>
              <p:cNvSpPr>
                <a:spLocks/>
              </p:cNvSpPr>
              <p:nvPr/>
            </p:nvSpPr>
            <p:spPr bwMode="auto">
              <a:xfrm>
                <a:off x="6176963" y="3251200"/>
                <a:ext cx="569912" cy="469900"/>
              </a:xfrm>
              <a:custGeom>
                <a:avLst/>
                <a:gdLst>
                  <a:gd name="T0" fmla="*/ 4504 w 20000"/>
                  <a:gd name="T1" fmla="*/ 1808 h 20000"/>
                  <a:gd name="T2" fmla="*/ 5061 w 20000"/>
                  <a:gd name="T3" fmla="*/ 3212 h 20000"/>
                  <a:gd name="T4" fmla="*/ 6800 w 20000"/>
                  <a:gd name="T5" fmla="*/ 4049 h 20000"/>
                  <a:gd name="T6" fmla="*/ 9342 w 20000"/>
                  <a:gd name="T7" fmla="*/ 3914 h 20000"/>
                  <a:gd name="T8" fmla="*/ 9253 w 20000"/>
                  <a:gd name="T9" fmla="*/ 4049 h 20000"/>
                  <a:gd name="T10" fmla="*/ 9810 w 20000"/>
                  <a:gd name="T11" fmla="*/ 4049 h 20000"/>
                  <a:gd name="T12" fmla="*/ 10502 w 20000"/>
                  <a:gd name="T13" fmla="*/ 3212 h 20000"/>
                  <a:gd name="T14" fmla="*/ 11773 w 20000"/>
                  <a:gd name="T15" fmla="*/ 2105 h 20000"/>
                  <a:gd name="T16" fmla="*/ 12910 w 20000"/>
                  <a:gd name="T17" fmla="*/ 2375 h 20000"/>
                  <a:gd name="T18" fmla="*/ 16611 w 20000"/>
                  <a:gd name="T19" fmla="*/ 4049 h 20000"/>
                  <a:gd name="T20" fmla="*/ 16834 w 20000"/>
                  <a:gd name="T21" fmla="*/ 6424 h 20000"/>
                  <a:gd name="T22" fmla="*/ 16834 w 20000"/>
                  <a:gd name="T23" fmla="*/ 7557 h 20000"/>
                  <a:gd name="T24" fmla="*/ 16611 w 20000"/>
                  <a:gd name="T25" fmla="*/ 8394 h 20000"/>
                  <a:gd name="T26" fmla="*/ 16611 w 20000"/>
                  <a:gd name="T27" fmla="*/ 9096 h 20000"/>
                  <a:gd name="T28" fmla="*/ 17101 w 20000"/>
                  <a:gd name="T29" fmla="*/ 11309 h 20000"/>
                  <a:gd name="T30" fmla="*/ 18105 w 20000"/>
                  <a:gd name="T31" fmla="*/ 12308 h 20000"/>
                  <a:gd name="T32" fmla="*/ 17547 w 20000"/>
                  <a:gd name="T33" fmla="*/ 13846 h 20000"/>
                  <a:gd name="T34" fmla="*/ 18930 w 20000"/>
                  <a:gd name="T35" fmla="*/ 15358 h 20000"/>
                  <a:gd name="T36" fmla="*/ 19621 w 20000"/>
                  <a:gd name="T37" fmla="*/ 17031 h 20000"/>
                  <a:gd name="T38" fmla="*/ 19978 w 20000"/>
                  <a:gd name="T39" fmla="*/ 17598 h 20000"/>
                  <a:gd name="T40" fmla="*/ 19844 w 20000"/>
                  <a:gd name="T41" fmla="*/ 17868 h 20000"/>
                  <a:gd name="T42" fmla="*/ 19041 w 20000"/>
                  <a:gd name="T43" fmla="*/ 18273 h 20000"/>
                  <a:gd name="T44" fmla="*/ 18462 w 20000"/>
                  <a:gd name="T45" fmla="*/ 19271 h 20000"/>
                  <a:gd name="T46" fmla="*/ 18016 w 20000"/>
                  <a:gd name="T47" fmla="*/ 19703 h 20000"/>
                  <a:gd name="T48" fmla="*/ 16054 w 20000"/>
                  <a:gd name="T49" fmla="*/ 19406 h 20000"/>
                  <a:gd name="T50" fmla="*/ 14091 w 20000"/>
                  <a:gd name="T51" fmla="*/ 18974 h 20000"/>
                  <a:gd name="T52" fmla="*/ 13177 w 20000"/>
                  <a:gd name="T53" fmla="*/ 17166 h 20000"/>
                  <a:gd name="T54" fmla="*/ 12219 w 20000"/>
                  <a:gd name="T55" fmla="*/ 17598 h 20000"/>
                  <a:gd name="T56" fmla="*/ 11438 w 20000"/>
                  <a:gd name="T57" fmla="*/ 18165 h 20000"/>
                  <a:gd name="T58" fmla="*/ 9922 w 20000"/>
                  <a:gd name="T59" fmla="*/ 17436 h 20000"/>
                  <a:gd name="T60" fmla="*/ 8986 w 20000"/>
                  <a:gd name="T61" fmla="*/ 16491 h 20000"/>
                  <a:gd name="T62" fmla="*/ 7737 w 20000"/>
                  <a:gd name="T63" fmla="*/ 15223 h 20000"/>
                  <a:gd name="T64" fmla="*/ 7157 w 20000"/>
                  <a:gd name="T65" fmla="*/ 14521 h 20000"/>
                  <a:gd name="T66" fmla="*/ 6577 w 20000"/>
                  <a:gd name="T67" fmla="*/ 13117 h 20000"/>
                  <a:gd name="T68" fmla="*/ 5663 w 20000"/>
                  <a:gd name="T69" fmla="*/ 13117 h 20000"/>
                  <a:gd name="T70" fmla="*/ 5418 w 20000"/>
                  <a:gd name="T71" fmla="*/ 12848 h 20000"/>
                  <a:gd name="T72" fmla="*/ 5061 w 20000"/>
                  <a:gd name="T73" fmla="*/ 13522 h 20000"/>
                  <a:gd name="T74" fmla="*/ 4727 w 20000"/>
                  <a:gd name="T75" fmla="*/ 12308 h 20000"/>
                  <a:gd name="T76" fmla="*/ 4370 w 20000"/>
                  <a:gd name="T77" fmla="*/ 11309 h 20000"/>
                  <a:gd name="T78" fmla="*/ 3924 w 20000"/>
                  <a:gd name="T79" fmla="*/ 10202 h 20000"/>
                  <a:gd name="T80" fmla="*/ 2653 w 20000"/>
                  <a:gd name="T81" fmla="*/ 9366 h 20000"/>
                  <a:gd name="T82" fmla="*/ 1962 w 20000"/>
                  <a:gd name="T83" fmla="*/ 8232 h 20000"/>
                  <a:gd name="T84" fmla="*/ 2096 w 20000"/>
                  <a:gd name="T85" fmla="*/ 7287 h 20000"/>
                  <a:gd name="T86" fmla="*/ 2542 w 20000"/>
                  <a:gd name="T87" fmla="*/ 6559 h 20000"/>
                  <a:gd name="T88" fmla="*/ 2653 w 20000"/>
                  <a:gd name="T89" fmla="*/ 5722 h 20000"/>
                  <a:gd name="T90" fmla="*/ 2096 w 20000"/>
                  <a:gd name="T91" fmla="*/ 5452 h 20000"/>
                  <a:gd name="T92" fmla="*/ 1382 w 20000"/>
                  <a:gd name="T93" fmla="*/ 4750 h 20000"/>
                  <a:gd name="T94" fmla="*/ 1048 w 20000"/>
                  <a:gd name="T95" fmla="*/ 3914 h 20000"/>
                  <a:gd name="T96" fmla="*/ 580 w 20000"/>
                  <a:gd name="T97" fmla="*/ 2537 h 20000"/>
                  <a:gd name="T98" fmla="*/ 468 w 20000"/>
                  <a:gd name="T99" fmla="*/ 1673 h 20000"/>
                  <a:gd name="T100" fmla="*/ 468 w 20000"/>
                  <a:gd name="T101" fmla="*/ 0 h 20000"/>
                  <a:gd name="T102" fmla="*/ 2542 w 20000"/>
                  <a:gd name="T103" fmla="*/ 14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2" name="Freeform 187"/>
              <p:cNvSpPr>
                <a:spLocks/>
              </p:cNvSpPr>
              <p:nvPr/>
            </p:nvSpPr>
            <p:spPr bwMode="auto">
              <a:xfrm>
                <a:off x="5934075" y="3471863"/>
                <a:ext cx="36513" cy="122237"/>
              </a:xfrm>
              <a:custGeom>
                <a:avLst/>
                <a:gdLst>
                  <a:gd name="T0" fmla="*/ 8966 w 20000"/>
                  <a:gd name="T1" fmla="*/ 622 h 20000"/>
                  <a:gd name="T2" fmla="*/ 14138 w 20000"/>
                  <a:gd name="T3" fmla="*/ 622 h 20000"/>
                  <a:gd name="T4" fmla="*/ 14138 w 20000"/>
                  <a:gd name="T5" fmla="*/ 0 h 20000"/>
                  <a:gd name="T6" fmla="*/ 19655 w 20000"/>
                  <a:gd name="T7" fmla="*/ 0 h 20000"/>
                  <a:gd name="T8" fmla="*/ 19655 w 20000"/>
                  <a:gd name="T9" fmla="*/ 622 h 20000"/>
                  <a:gd name="T10" fmla="*/ 14138 w 20000"/>
                  <a:gd name="T11" fmla="*/ 3212 h 20000"/>
                  <a:gd name="T12" fmla="*/ 14138 w 20000"/>
                  <a:gd name="T13" fmla="*/ 4249 h 20000"/>
                  <a:gd name="T14" fmla="*/ 12759 w 20000"/>
                  <a:gd name="T15" fmla="*/ 4249 h 20000"/>
                  <a:gd name="T16" fmla="*/ 12759 w 20000"/>
                  <a:gd name="T17" fmla="*/ 5907 h 20000"/>
                  <a:gd name="T18" fmla="*/ 14138 w 20000"/>
                  <a:gd name="T19" fmla="*/ 7565 h 20000"/>
                  <a:gd name="T20" fmla="*/ 14138 w 20000"/>
                  <a:gd name="T21" fmla="*/ 11295 h 20000"/>
                  <a:gd name="T22" fmla="*/ 14138 w 20000"/>
                  <a:gd name="T23" fmla="*/ 14404 h 20000"/>
                  <a:gd name="T24" fmla="*/ 14138 w 20000"/>
                  <a:gd name="T25" fmla="*/ 18238 h 20000"/>
                  <a:gd name="T26" fmla="*/ 8966 w 20000"/>
                  <a:gd name="T27" fmla="*/ 19896 h 20000"/>
                  <a:gd name="T28" fmla="*/ 8966 w 20000"/>
                  <a:gd name="T29" fmla="*/ 16062 h 20000"/>
                  <a:gd name="T30" fmla="*/ 5517 w 20000"/>
                  <a:gd name="T31" fmla="*/ 13368 h 20000"/>
                  <a:gd name="T32" fmla="*/ 0 w 20000"/>
                  <a:gd name="T33" fmla="*/ 11295 h 20000"/>
                  <a:gd name="T34" fmla="*/ 3448 w 20000"/>
                  <a:gd name="T35" fmla="*/ 9119 h 20000"/>
                  <a:gd name="T36" fmla="*/ 0 w 20000"/>
                  <a:gd name="T37" fmla="*/ 7565 h 20000"/>
                  <a:gd name="T38" fmla="*/ 3448 w 20000"/>
                  <a:gd name="T39" fmla="*/ 7047 h 20000"/>
                  <a:gd name="T40" fmla="*/ 5517 w 20000"/>
                  <a:gd name="T41" fmla="*/ 4249 h 20000"/>
                  <a:gd name="T42" fmla="*/ 8966 w 20000"/>
                  <a:gd name="T43" fmla="*/ 6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3" name="Freeform 186"/>
              <p:cNvSpPr>
                <a:spLocks/>
              </p:cNvSpPr>
              <p:nvPr/>
            </p:nvSpPr>
            <p:spPr bwMode="auto">
              <a:xfrm>
                <a:off x="8580438" y="3051175"/>
                <a:ext cx="266700" cy="334963"/>
              </a:xfrm>
              <a:custGeom>
                <a:avLst/>
                <a:gdLst>
                  <a:gd name="T0" fmla="*/ 9857 w 20000"/>
                  <a:gd name="T1" fmla="*/ 19583 h 20000"/>
                  <a:gd name="T2" fmla="*/ 8857 w 20000"/>
                  <a:gd name="T3" fmla="*/ 18598 h 20000"/>
                  <a:gd name="T4" fmla="*/ 9143 w 20000"/>
                  <a:gd name="T5" fmla="*/ 17424 h 20000"/>
                  <a:gd name="T6" fmla="*/ 7619 w 20000"/>
                  <a:gd name="T7" fmla="*/ 17045 h 20000"/>
                  <a:gd name="T8" fmla="*/ 4667 w 20000"/>
                  <a:gd name="T9" fmla="*/ 18030 h 20000"/>
                  <a:gd name="T10" fmla="*/ 3190 w 20000"/>
                  <a:gd name="T11" fmla="*/ 18409 h 20000"/>
                  <a:gd name="T12" fmla="*/ 2714 w 20000"/>
                  <a:gd name="T13" fmla="*/ 18409 h 20000"/>
                  <a:gd name="T14" fmla="*/ 2714 w 20000"/>
                  <a:gd name="T15" fmla="*/ 19394 h 20000"/>
                  <a:gd name="T16" fmla="*/ 1238 w 20000"/>
                  <a:gd name="T17" fmla="*/ 18977 h 20000"/>
                  <a:gd name="T18" fmla="*/ 0 w 20000"/>
                  <a:gd name="T19" fmla="*/ 18409 h 20000"/>
                  <a:gd name="T20" fmla="*/ 1238 w 20000"/>
                  <a:gd name="T21" fmla="*/ 17652 h 20000"/>
                  <a:gd name="T22" fmla="*/ 2429 w 20000"/>
                  <a:gd name="T23" fmla="*/ 16439 h 20000"/>
                  <a:gd name="T24" fmla="*/ 2714 w 20000"/>
                  <a:gd name="T25" fmla="*/ 15492 h 20000"/>
                  <a:gd name="T26" fmla="*/ 3905 w 20000"/>
                  <a:gd name="T27" fmla="*/ 15492 h 20000"/>
                  <a:gd name="T28" fmla="*/ 4667 w 20000"/>
                  <a:gd name="T29" fmla="*/ 15492 h 20000"/>
                  <a:gd name="T30" fmla="*/ 7905 w 20000"/>
                  <a:gd name="T31" fmla="*/ 14470 h 20000"/>
                  <a:gd name="T32" fmla="*/ 8857 w 20000"/>
                  <a:gd name="T33" fmla="*/ 15265 h 20000"/>
                  <a:gd name="T34" fmla="*/ 9857 w 20000"/>
                  <a:gd name="T35" fmla="*/ 14470 h 20000"/>
                  <a:gd name="T36" fmla="*/ 9619 w 20000"/>
                  <a:gd name="T37" fmla="*/ 13333 h 20000"/>
                  <a:gd name="T38" fmla="*/ 9857 w 20000"/>
                  <a:gd name="T39" fmla="*/ 10758 h 20000"/>
                  <a:gd name="T40" fmla="*/ 11095 w 20000"/>
                  <a:gd name="T41" fmla="*/ 10758 h 20000"/>
                  <a:gd name="T42" fmla="*/ 10810 w 20000"/>
                  <a:gd name="T43" fmla="*/ 11364 h 20000"/>
                  <a:gd name="T44" fmla="*/ 11571 w 20000"/>
                  <a:gd name="T45" fmla="*/ 11932 h 20000"/>
                  <a:gd name="T46" fmla="*/ 13571 w 20000"/>
                  <a:gd name="T47" fmla="*/ 11174 h 20000"/>
                  <a:gd name="T48" fmla="*/ 14810 w 20000"/>
                  <a:gd name="T49" fmla="*/ 9205 h 20000"/>
                  <a:gd name="T50" fmla="*/ 15000 w 20000"/>
                  <a:gd name="T51" fmla="*/ 6061 h 20000"/>
                  <a:gd name="T52" fmla="*/ 14810 w 20000"/>
                  <a:gd name="T53" fmla="*/ 4508 h 20000"/>
                  <a:gd name="T54" fmla="*/ 14286 w 20000"/>
                  <a:gd name="T55" fmla="*/ 3712 h 20000"/>
                  <a:gd name="T56" fmla="*/ 14810 w 20000"/>
                  <a:gd name="T57" fmla="*/ 1932 h 20000"/>
                  <a:gd name="T58" fmla="*/ 15000 w 20000"/>
                  <a:gd name="T59" fmla="*/ 985 h 20000"/>
                  <a:gd name="T60" fmla="*/ 16000 w 20000"/>
                  <a:gd name="T61" fmla="*/ 1553 h 20000"/>
                  <a:gd name="T62" fmla="*/ 16286 w 20000"/>
                  <a:gd name="T63" fmla="*/ 985 h 20000"/>
                  <a:gd name="T64" fmla="*/ 15524 w 20000"/>
                  <a:gd name="T65" fmla="*/ 0 h 20000"/>
                  <a:gd name="T66" fmla="*/ 16762 w 20000"/>
                  <a:gd name="T67" fmla="*/ 379 h 20000"/>
                  <a:gd name="T68" fmla="*/ 18000 w 20000"/>
                  <a:gd name="T69" fmla="*/ 2538 h 20000"/>
                  <a:gd name="T70" fmla="*/ 19190 w 20000"/>
                  <a:gd name="T71" fmla="*/ 4697 h 20000"/>
                  <a:gd name="T72" fmla="*/ 19476 w 20000"/>
                  <a:gd name="T73" fmla="*/ 6061 h 20000"/>
                  <a:gd name="T74" fmla="*/ 19476 w 20000"/>
                  <a:gd name="T75" fmla="*/ 7841 h 20000"/>
                  <a:gd name="T76" fmla="*/ 18238 w 20000"/>
                  <a:gd name="T77" fmla="*/ 8220 h 20000"/>
                  <a:gd name="T78" fmla="*/ 19190 w 20000"/>
                  <a:gd name="T79" fmla="*/ 11364 h 20000"/>
                  <a:gd name="T80" fmla="*/ 19952 w 20000"/>
                  <a:gd name="T81" fmla="*/ 14318 h 20000"/>
                  <a:gd name="T82" fmla="*/ 19190 w 20000"/>
                  <a:gd name="T83" fmla="*/ 15492 h 20000"/>
                  <a:gd name="T84" fmla="*/ 18238 w 20000"/>
                  <a:gd name="T85" fmla="*/ 14886 h 20000"/>
                  <a:gd name="T86" fmla="*/ 17524 w 20000"/>
                  <a:gd name="T87" fmla="*/ 15265 h 20000"/>
                  <a:gd name="T88" fmla="*/ 17048 w 20000"/>
                  <a:gd name="T89" fmla="*/ 15265 h 20000"/>
                  <a:gd name="T90" fmla="*/ 16762 w 20000"/>
                  <a:gd name="T91" fmla="*/ 16439 h 20000"/>
                  <a:gd name="T92" fmla="*/ 15524 w 20000"/>
                  <a:gd name="T93" fmla="*/ 15871 h 20000"/>
                  <a:gd name="T94" fmla="*/ 14810 w 20000"/>
                  <a:gd name="T95" fmla="*/ 17045 h 20000"/>
                  <a:gd name="T96" fmla="*/ 12857 w 20000"/>
                  <a:gd name="T97" fmla="*/ 17424 h 20000"/>
                  <a:gd name="T98" fmla="*/ 11810 w 20000"/>
                  <a:gd name="T99" fmla="*/ 16818 h 20000"/>
                  <a:gd name="T100" fmla="*/ 11571 w 20000"/>
                  <a:gd name="T101" fmla="*/ 16061 h 20000"/>
                  <a:gd name="T102" fmla="*/ 12286 w 20000"/>
                  <a:gd name="T103" fmla="*/ 17424 h 20000"/>
                  <a:gd name="T104" fmla="*/ 11095 w 20000"/>
                  <a:gd name="T105" fmla="*/ 184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4" name="Freeform 185"/>
              <p:cNvSpPr>
                <a:spLocks/>
              </p:cNvSpPr>
              <p:nvPr/>
            </p:nvSpPr>
            <p:spPr bwMode="auto">
              <a:xfrm>
                <a:off x="8743950" y="2876550"/>
                <a:ext cx="149225" cy="180975"/>
              </a:xfrm>
              <a:custGeom>
                <a:avLst/>
                <a:gdLst>
                  <a:gd name="T0" fmla="*/ 3162 w 20000"/>
                  <a:gd name="T1" fmla="*/ 19930 h 20000"/>
                  <a:gd name="T2" fmla="*/ 2308 w 20000"/>
                  <a:gd name="T3" fmla="*/ 19228 h 20000"/>
                  <a:gd name="T4" fmla="*/ 2308 w 20000"/>
                  <a:gd name="T5" fmla="*/ 17404 h 20000"/>
                  <a:gd name="T6" fmla="*/ 0 w 20000"/>
                  <a:gd name="T7" fmla="*/ 16351 h 20000"/>
                  <a:gd name="T8" fmla="*/ 0 w 20000"/>
                  <a:gd name="T9" fmla="*/ 14526 h 20000"/>
                  <a:gd name="T10" fmla="*/ 1368 w 20000"/>
                  <a:gd name="T11" fmla="*/ 12632 h 20000"/>
                  <a:gd name="T12" fmla="*/ 0 w 20000"/>
                  <a:gd name="T13" fmla="*/ 10877 h 20000"/>
                  <a:gd name="T14" fmla="*/ 940 w 20000"/>
                  <a:gd name="T15" fmla="*/ 10526 h 20000"/>
                  <a:gd name="T16" fmla="*/ 2308 w 20000"/>
                  <a:gd name="T17" fmla="*/ 10877 h 20000"/>
                  <a:gd name="T18" fmla="*/ 4444 w 20000"/>
                  <a:gd name="T19" fmla="*/ 10877 h 20000"/>
                  <a:gd name="T20" fmla="*/ 3504 w 20000"/>
                  <a:gd name="T21" fmla="*/ 8702 h 20000"/>
                  <a:gd name="T22" fmla="*/ 4444 w 20000"/>
                  <a:gd name="T23" fmla="*/ 8702 h 20000"/>
                  <a:gd name="T24" fmla="*/ 3504 w 20000"/>
                  <a:gd name="T25" fmla="*/ 6175 h 20000"/>
                  <a:gd name="T26" fmla="*/ 3162 w 20000"/>
                  <a:gd name="T27" fmla="*/ 2877 h 20000"/>
                  <a:gd name="T28" fmla="*/ 1368 w 20000"/>
                  <a:gd name="T29" fmla="*/ 421 h 20000"/>
                  <a:gd name="T30" fmla="*/ 2308 w 20000"/>
                  <a:gd name="T31" fmla="*/ 0 h 20000"/>
                  <a:gd name="T32" fmla="*/ 4444 w 20000"/>
                  <a:gd name="T33" fmla="*/ 1123 h 20000"/>
                  <a:gd name="T34" fmla="*/ 8034 w 20000"/>
                  <a:gd name="T35" fmla="*/ 4000 h 20000"/>
                  <a:gd name="T36" fmla="*/ 11538 w 20000"/>
                  <a:gd name="T37" fmla="*/ 5754 h 20000"/>
                  <a:gd name="T38" fmla="*/ 12821 w 20000"/>
                  <a:gd name="T39" fmla="*/ 5754 h 20000"/>
                  <a:gd name="T40" fmla="*/ 14188 w 20000"/>
                  <a:gd name="T41" fmla="*/ 6877 h 20000"/>
                  <a:gd name="T42" fmla="*/ 15983 w 20000"/>
                  <a:gd name="T43" fmla="*/ 6877 h 20000"/>
                  <a:gd name="T44" fmla="*/ 16410 w 20000"/>
                  <a:gd name="T45" fmla="*/ 4702 h 20000"/>
                  <a:gd name="T46" fmla="*/ 17265 w 20000"/>
                  <a:gd name="T47" fmla="*/ 5053 h 20000"/>
                  <a:gd name="T48" fmla="*/ 17265 w 20000"/>
                  <a:gd name="T49" fmla="*/ 7579 h 20000"/>
                  <a:gd name="T50" fmla="*/ 18547 w 20000"/>
                  <a:gd name="T51" fmla="*/ 9754 h 20000"/>
                  <a:gd name="T52" fmla="*/ 19915 w 20000"/>
                  <a:gd name="T53" fmla="*/ 9474 h 20000"/>
                  <a:gd name="T54" fmla="*/ 19915 w 20000"/>
                  <a:gd name="T55" fmla="*/ 9754 h 20000"/>
                  <a:gd name="T56" fmla="*/ 18547 w 20000"/>
                  <a:gd name="T57" fmla="*/ 10526 h 20000"/>
                  <a:gd name="T58" fmla="*/ 17692 w 20000"/>
                  <a:gd name="T59" fmla="*/ 10877 h 20000"/>
                  <a:gd name="T60" fmla="*/ 15043 w 20000"/>
                  <a:gd name="T61" fmla="*/ 11579 h 20000"/>
                  <a:gd name="T62" fmla="*/ 13675 w 20000"/>
                  <a:gd name="T63" fmla="*/ 12632 h 20000"/>
                  <a:gd name="T64" fmla="*/ 13675 w 20000"/>
                  <a:gd name="T65" fmla="*/ 15228 h 20000"/>
                  <a:gd name="T66" fmla="*/ 13675 w 20000"/>
                  <a:gd name="T67" fmla="*/ 16351 h 20000"/>
                  <a:gd name="T68" fmla="*/ 8034 w 20000"/>
                  <a:gd name="T69" fmla="*/ 14526 h 20000"/>
                  <a:gd name="T70" fmla="*/ 5812 w 20000"/>
                  <a:gd name="T71" fmla="*/ 13754 h 20000"/>
                  <a:gd name="T72" fmla="*/ 4872 w 20000"/>
                  <a:gd name="T73" fmla="*/ 14526 h 20000"/>
                  <a:gd name="T74" fmla="*/ 4444 w 20000"/>
                  <a:gd name="T75" fmla="*/ 15649 h 20000"/>
                  <a:gd name="T76" fmla="*/ 3504 w 20000"/>
                  <a:gd name="T77" fmla="*/ 14526 h 20000"/>
                  <a:gd name="T78" fmla="*/ 2308 w 20000"/>
                  <a:gd name="T79" fmla="*/ 15228 h 20000"/>
                  <a:gd name="T80" fmla="*/ 2308 w 20000"/>
                  <a:gd name="T81" fmla="*/ 15649 h 20000"/>
                  <a:gd name="T82" fmla="*/ 4444 w 20000"/>
                  <a:gd name="T83" fmla="*/ 16351 h 20000"/>
                  <a:gd name="T84" fmla="*/ 4872 w 20000"/>
                  <a:gd name="T85" fmla="*/ 17404 h 20000"/>
                  <a:gd name="T86" fmla="*/ 5812 w 20000"/>
                  <a:gd name="T87" fmla="*/ 17404 h 20000"/>
                  <a:gd name="T88" fmla="*/ 4872 w 20000"/>
                  <a:gd name="T89" fmla="*/ 18526 h 20000"/>
                  <a:gd name="T90" fmla="*/ 4444 w 20000"/>
                  <a:gd name="T91" fmla="*/ 18526 h 20000"/>
                  <a:gd name="T92" fmla="*/ 3504 w 20000"/>
                  <a:gd name="T93" fmla="*/ 19930 h 20000"/>
                  <a:gd name="T94" fmla="*/ 3162 w 20000"/>
                  <a:gd name="T95" fmla="*/ 199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5" name="Freeform 184"/>
              <p:cNvSpPr>
                <a:spLocks/>
              </p:cNvSpPr>
              <p:nvPr/>
            </p:nvSpPr>
            <p:spPr bwMode="auto">
              <a:xfrm>
                <a:off x="8543925" y="3635375"/>
                <a:ext cx="12700" cy="26988"/>
              </a:xfrm>
              <a:custGeom>
                <a:avLst/>
                <a:gdLst>
                  <a:gd name="T0" fmla="*/ 0 w 20000"/>
                  <a:gd name="T1" fmla="*/ 19524 h 20000"/>
                  <a:gd name="T2" fmla="*/ 0 w 20000"/>
                  <a:gd name="T3" fmla="*/ 14762 h 20000"/>
                  <a:gd name="T4" fmla="*/ 5714 w 20000"/>
                  <a:gd name="T5" fmla="*/ 7143 h 20000"/>
                  <a:gd name="T6" fmla="*/ 5714 w 20000"/>
                  <a:gd name="T7" fmla="*/ 2857 h 20000"/>
                  <a:gd name="T8" fmla="*/ 14286 w 20000"/>
                  <a:gd name="T9" fmla="*/ 2857 h 20000"/>
                  <a:gd name="T10" fmla="*/ 19048 w 20000"/>
                  <a:gd name="T11" fmla="*/ 0 h 20000"/>
                  <a:gd name="T12" fmla="*/ 5714 w 20000"/>
                  <a:gd name="T13" fmla="*/ 14762 h 20000"/>
                  <a:gd name="T14" fmla="*/ 14286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6" name="Freeform 183"/>
              <p:cNvSpPr>
                <a:spLocks/>
              </p:cNvSpPr>
              <p:nvPr/>
            </p:nvSpPr>
            <p:spPr bwMode="auto">
              <a:xfrm>
                <a:off x="8574088" y="3576638"/>
                <a:ext cx="17462" cy="11112"/>
              </a:xfrm>
              <a:custGeom>
                <a:avLst/>
                <a:gdLst>
                  <a:gd name="T0" fmla="*/ 7407 w 20000"/>
                  <a:gd name="T1" fmla="*/ 18824 h 20000"/>
                  <a:gd name="T2" fmla="*/ 0 w 20000"/>
                  <a:gd name="T3" fmla="*/ 11765 h 20000"/>
                  <a:gd name="T4" fmla="*/ 19259 w 20000"/>
                  <a:gd name="T5" fmla="*/ 0 h 20000"/>
                  <a:gd name="T6" fmla="*/ 14815 w 20000"/>
                  <a:gd name="T7" fmla="*/ 11765 h 20000"/>
                  <a:gd name="T8" fmla="*/ 7407 w 20000"/>
                  <a:gd name="T9" fmla="*/ 18824 h 20000"/>
                </a:gdLst>
                <a:ahLst/>
                <a:cxnLst>
                  <a:cxn ang="0">
                    <a:pos x="T0" y="T1"/>
                  </a:cxn>
                  <a:cxn ang="0">
                    <a:pos x="T2" y="T3"/>
                  </a:cxn>
                  <a:cxn ang="0">
                    <a:pos x="T4" y="T5"/>
                  </a:cxn>
                  <a:cxn ang="0">
                    <a:pos x="T6" y="T7"/>
                  </a:cxn>
                  <a:cxn ang="0">
                    <a:pos x="T8" y="T9"/>
                  </a:cxn>
                </a:cxnLst>
                <a:rect l="0" t="0" r="r" b="b"/>
                <a:pathLst>
                  <a:path w="20000" h="20000">
                    <a:moveTo>
                      <a:pt x="7407" y="18824"/>
                    </a:moveTo>
                    <a:lnTo>
                      <a:pt x="0" y="11765"/>
                    </a:lnTo>
                    <a:lnTo>
                      <a:pt x="19259" y="0"/>
                    </a:lnTo>
                    <a:lnTo>
                      <a:pt x="14815" y="11765"/>
                    </a:lnTo>
                    <a:lnTo>
                      <a:pt x="7407"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7" name="Freeform 182"/>
              <p:cNvSpPr>
                <a:spLocks/>
              </p:cNvSpPr>
              <p:nvPr/>
            </p:nvSpPr>
            <p:spPr bwMode="auto">
              <a:xfrm>
                <a:off x="5949950" y="3465513"/>
                <a:ext cx="119063" cy="131762"/>
              </a:xfrm>
              <a:custGeom>
                <a:avLst/>
                <a:gdLst>
                  <a:gd name="T0" fmla="*/ 1702 w 20000"/>
                  <a:gd name="T1" fmla="*/ 3942 h 20000"/>
                  <a:gd name="T2" fmla="*/ 4468 w 20000"/>
                  <a:gd name="T3" fmla="*/ 3942 h 20000"/>
                  <a:gd name="T4" fmla="*/ 5532 w 20000"/>
                  <a:gd name="T5" fmla="*/ 4904 h 20000"/>
                  <a:gd name="T6" fmla="*/ 6064 w 20000"/>
                  <a:gd name="T7" fmla="*/ 4904 h 20000"/>
                  <a:gd name="T8" fmla="*/ 8298 w 20000"/>
                  <a:gd name="T9" fmla="*/ 4904 h 20000"/>
                  <a:gd name="T10" fmla="*/ 12660 w 20000"/>
                  <a:gd name="T11" fmla="*/ 2981 h 20000"/>
                  <a:gd name="T12" fmla="*/ 17021 w 20000"/>
                  <a:gd name="T13" fmla="*/ 0 h 20000"/>
                  <a:gd name="T14" fmla="*/ 19894 w 20000"/>
                  <a:gd name="T15" fmla="*/ 5481 h 20000"/>
                  <a:gd name="T16" fmla="*/ 15957 w 20000"/>
                  <a:gd name="T17" fmla="*/ 7500 h 20000"/>
                  <a:gd name="T18" fmla="*/ 9894 w 20000"/>
                  <a:gd name="T19" fmla="*/ 8846 h 20000"/>
                  <a:gd name="T20" fmla="*/ 9894 w 20000"/>
                  <a:gd name="T21" fmla="*/ 9423 h 20000"/>
                  <a:gd name="T22" fmla="*/ 14362 w 20000"/>
                  <a:gd name="T23" fmla="*/ 13365 h 20000"/>
                  <a:gd name="T24" fmla="*/ 13298 w 20000"/>
                  <a:gd name="T25" fmla="*/ 14327 h 20000"/>
                  <a:gd name="T26" fmla="*/ 12660 w 20000"/>
                  <a:gd name="T27" fmla="*/ 15865 h 20000"/>
                  <a:gd name="T28" fmla="*/ 10532 w 20000"/>
                  <a:gd name="T29" fmla="*/ 16923 h 20000"/>
                  <a:gd name="T30" fmla="*/ 9894 w 20000"/>
                  <a:gd name="T31" fmla="*/ 16923 h 20000"/>
                  <a:gd name="T32" fmla="*/ 6064 w 20000"/>
                  <a:gd name="T33" fmla="*/ 19904 h 20000"/>
                  <a:gd name="T34" fmla="*/ 0 w 20000"/>
                  <a:gd name="T35" fmla="*/ 19327 h 20000"/>
                  <a:gd name="T36" fmla="*/ 1702 w 20000"/>
                  <a:gd name="T37" fmla="*/ 17885 h 20000"/>
                  <a:gd name="T38" fmla="*/ 1702 w 20000"/>
                  <a:gd name="T39" fmla="*/ 14327 h 20000"/>
                  <a:gd name="T40" fmla="*/ 1702 w 20000"/>
                  <a:gd name="T41" fmla="*/ 11442 h 20000"/>
                  <a:gd name="T42" fmla="*/ 1702 w 20000"/>
                  <a:gd name="T43" fmla="*/ 7885 h 20000"/>
                  <a:gd name="T44" fmla="*/ 1170 w 20000"/>
                  <a:gd name="T45" fmla="*/ 6442 h 20000"/>
                  <a:gd name="T46" fmla="*/ 1170 w 20000"/>
                  <a:gd name="T47" fmla="*/ 4904 h 20000"/>
                  <a:gd name="T48" fmla="*/ 1702 w 20000"/>
                  <a:gd name="T49" fmla="*/ 4904 h 20000"/>
                  <a:gd name="T50" fmla="*/ 1702 w 20000"/>
                  <a:gd name="T51" fmla="*/ 394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8" name="Freeform 181"/>
              <p:cNvSpPr>
                <a:spLocks/>
              </p:cNvSpPr>
              <p:nvPr/>
            </p:nvSpPr>
            <p:spPr bwMode="auto">
              <a:xfrm>
                <a:off x="7874000" y="4033838"/>
                <a:ext cx="149225" cy="128587"/>
              </a:xfrm>
              <a:custGeom>
                <a:avLst/>
                <a:gdLst>
                  <a:gd name="T0" fmla="*/ 10684 w 20000"/>
                  <a:gd name="T1" fmla="*/ 1576 h 20000"/>
                  <a:gd name="T2" fmla="*/ 10684 w 20000"/>
                  <a:gd name="T3" fmla="*/ 3054 h 20000"/>
                  <a:gd name="T4" fmla="*/ 12821 w 20000"/>
                  <a:gd name="T5" fmla="*/ 3054 h 20000"/>
                  <a:gd name="T6" fmla="*/ 13675 w 20000"/>
                  <a:gd name="T7" fmla="*/ 4039 h 20000"/>
                  <a:gd name="T8" fmla="*/ 14188 w 20000"/>
                  <a:gd name="T9" fmla="*/ 3054 h 20000"/>
                  <a:gd name="T10" fmla="*/ 14188 w 20000"/>
                  <a:gd name="T11" fmla="*/ 985 h 20000"/>
                  <a:gd name="T12" fmla="*/ 15897 w 20000"/>
                  <a:gd name="T13" fmla="*/ 0 h 20000"/>
                  <a:gd name="T14" fmla="*/ 17265 w 20000"/>
                  <a:gd name="T15" fmla="*/ 1576 h 20000"/>
                  <a:gd name="T16" fmla="*/ 19487 w 20000"/>
                  <a:gd name="T17" fmla="*/ 1576 h 20000"/>
                  <a:gd name="T18" fmla="*/ 19487 w 20000"/>
                  <a:gd name="T19" fmla="*/ 3054 h 20000"/>
                  <a:gd name="T20" fmla="*/ 19915 w 20000"/>
                  <a:gd name="T21" fmla="*/ 7192 h 20000"/>
                  <a:gd name="T22" fmla="*/ 19915 w 20000"/>
                  <a:gd name="T23" fmla="*/ 10640 h 20000"/>
                  <a:gd name="T24" fmla="*/ 18547 w 20000"/>
                  <a:gd name="T25" fmla="*/ 11724 h 20000"/>
                  <a:gd name="T26" fmla="*/ 17265 w 20000"/>
                  <a:gd name="T27" fmla="*/ 12217 h 20000"/>
                  <a:gd name="T28" fmla="*/ 15043 w 20000"/>
                  <a:gd name="T29" fmla="*/ 13300 h 20000"/>
                  <a:gd name="T30" fmla="*/ 13675 w 20000"/>
                  <a:gd name="T31" fmla="*/ 13695 h 20000"/>
                  <a:gd name="T32" fmla="*/ 14188 w 20000"/>
                  <a:gd name="T33" fmla="*/ 15862 h 20000"/>
                  <a:gd name="T34" fmla="*/ 14188 w 20000"/>
                  <a:gd name="T35" fmla="*/ 17340 h 20000"/>
                  <a:gd name="T36" fmla="*/ 11966 w 20000"/>
                  <a:gd name="T37" fmla="*/ 17833 h 20000"/>
                  <a:gd name="T38" fmla="*/ 8376 w 20000"/>
                  <a:gd name="T39" fmla="*/ 19901 h 20000"/>
                  <a:gd name="T40" fmla="*/ 6667 w 20000"/>
                  <a:gd name="T41" fmla="*/ 18916 h 20000"/>
                  <a:gd name="T42" fmla="*/ 5812 w 20000"/>
                  <a:gd name="T43" fmla="*/ 18916 h 20000"/>
                  <a:gd name="T44" fmla="*/ 5812 w 20000"/>
                  <a:gd name="T45" fmla="*/ 17340 h 20000"/>
                  <a:gd name="T46" fmla="*/ 4872 w 20000"/>
                  <a:gd name="T47" fmla="*/ 16355 h 20000"/>
                  <a:gd name="T48" fmla="*/ 4444 w 20000"/>
                  <a:gd name="T49" fmla="*/ 17340 h 20000"/>
                  <a:gd name="T50" fmla="*/ 2650 w 20000"/>
                  <a:gd name="T51" fmla="*/ 15862 h 20000"/>
                  <a:gd name="T52" fmla="*/ 2650 w 20000"/>
                  <a:gd name="T53" fmla="*/ 13695 h 20000"/>
                  <a:gd name="T54" fmla="*/ 855 w 20000"/>
                  <a:gd name="T55" fmla="*/ 9261 h 20000"/>
                  <a:gd name="T56" fmla="*/ 0 w 20000"/>
                  <a:gd name="T57" fmla="*/ 6601 h 20000"/>
                  <a:gd name="T58" fmla="*/ 2222 w 20000"/>
                  <a:gd name="T59" fmla="*/ 5025 h 20000"/>
                  <a:gd name="T60" fmla="*/ 2222 w 20000"/>
                  <a:gd name="T61" fmla="*/ 1576 h 20000"/>
                  <a:gd name="T62" fmla="*/ 4872 w 20000"/>
                  <a:gd name="T63" fmla="*/ 985 h 20000"/>
                  <a:gd name="T64" fmla="*/ 8034 w 20000"/>
                  <a:gd name="T65" fmla="*/ 1576 h 20000"/>
                  <a:gd name="T66" fmla="*/ 8376 w 20000"/>
                  <a:gd name="T67" fmla="*/ 985 h 20000"/>
                  <a:gd name="T68" fmla="*/ 10171 w 20000"/>
                  <a:gd name="T69" fmla="*/ 1576 h 20000"/>
                  <a:gd name="T70" fmla="*/ 10684 w 20000"/>
                  <a:gd name="T71" fmla="*/ 15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59" name="Freeform 180"/>
              <p:cNvSpPr>
                <a:spLocks/>
              </p:cNvSpPr>
              <p:nvPr/>
            </p:nvSpPr>
            <p:spPr bwMode="auto">
              <a:xfrm>
                <a:off x="6397625" y="3695700"/>
                <a:ext cx="20638" cy="47625"/>
              </a:xfrm>
              <a:custGeom>
                <a:avLst/>
                <a:gdLst>
                  <a:gd name="T0" fmla="*/ 3750 w 20000"/>
                  <a:gd name="T1" fmla="*/ 17027 h 20000"/>
                  <a:gd name="T2" fmla="*/ 0 w 20000"/>
                  <a:gd name="T3" fmla="*/ 5405 h 20000"/>
                  <a:gd name="T4" fmla="*/ 3750 w 20000"/>
                  <a:gd name="T5" fmla="*/ 4324 h 20000"/>
                  <a:gd name="T6" fmla="*/ 9375 w 20000"/>
                  <a:gd name="T7" fmla="*/ 0 h 20000"/>
                  <a:gd name="T8" fmla="*/ 19375 w 20000"/>
                  <a:gd name="T9" fmla="*/ 4324 h 20000"/>
                  <a:gd name="T10" fmla="*/ 19375 w 20000"/>
                  <a:gd name="T11" fmla="*/ 11081 h 20000"/>
                  <a:gd name="T12" fmla="*/ 19375 w 20000"/>
                  <a:gd name="T13" fmla="*/ 17027 h 20000"/>
                  <a:gd name="T14" fmla="*/ 15625 w 20000"/>
                  <a:gd name="T15" fmla="*/ 19730 h 20000"/>
                  <a:gd name="T16" fmla="*/ 9375 w 20000"/>
                  <a:gd name="T17" fmla="*/ 17027 h 20000"/>
                  <a:gd name="T18" fmla="*/ 3750 w 20000"/>
                  <a:gd name="T19" fmla="*/ 1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0" name="Freeform 179"/>
              <p:cNvSpPr>
                <a:spLocks/>
              </p:cNvSpPr>
              <p:nvPr/>
            </p:nvSpPr>
            <p:spPr bwMode="auto">
              <a:xfrm>
                <a:off x="8347075" y="3019425"/>
                <a:ext cx="149225" cy="220663"/>
              </a:xfrm>
              <a:custGeom>
                <a:avLst/>
                <a:gdLst>
                  <a:gd name="T0" fmla="*/ 19915 w 20000"/>
                  <a:gd name="T1" fmla="*/ 1494 h 20000"/>
                  <a:gd name="T2" fmla="*/ 19915 w 20000"/>
                  <a:gd name="T3" fmla="*/ 2069 h 20000"/>
                  <a:gd name="T4" fmla="*/ 19060 w 20000"/>
                  <a:gd name="T5" fmla="*/ 2356 h 20000"/>
                  <a:gd name="T6" fmla="*/ 18547 w 20000"/>
                  <a:gd name="T7" fmla="*/ 3851 h 20000"/>
                  <a:gd name="T8" fmla="*/ 17692 w 20000"/>
                  <a:gd name="T9" fmla="*/ 5920 h 20000"/>
                  <a:gd name="T10" fmla="*/ 18547 w 20000"/>
                  <a:gd name="T11" fmla="*/ 5920 h 20000"/>
                  <a:gd name="T12" fmla="*/ 19060 w 20000"/>
                  <a:gd name="T13" fmla="*/ 7701 h 20000"/>
                  <a:gd name="T14" fmla="*/ 17692 w 20000"/>
                  <a:gd name="T15" fmla="*/ 8563 h 20000"/>
                  <a:gd name="T16" fmla="*/ 17265 w 20000"/>
                  <a:gd name="T17" fmla="*/ 9195 h 20000"/>
                  <a:gd name="T18" fmla="*/ 15556 w 20000"/>
                  <a:gd name="T19" fmla="*/ 10057 h 20000"/>
                  <a:gd name="T20" fmla="*/ 15556 w 20000"/>
                  <a:gd name="T21" fmla="*/ 10690 h 20000"/>
                  <a:gd name="T22" fmla="*/ 13675 w 20000"/>
                  <a:gd name="T23" fmla="*/ 10977 h 20000"/>
                  <a:gd name="T24" fmla="*/ 12821 w 20000"/>
                  <a:gd name="T25" fmla="*/ 12529 h 20000"/>
                  <a:gd name="T26" fmla="*/ 12821 w 20000"/>
                  <a:gd name="T27" fmla="*/ 13678 h 20000"/>
                  <a:gd name="T28" fmla="*/ 11966 w 20000"/>
                  <a:gd name="T29" fmla="*/ 13678 h 20000"/>
                  <a:gd name="T30" fmla="*/ 13675 w 20000"/>
                  <a:gd name="T31" fmla="*/ 14540 h 20000"/>
                  <a:gd name="T32" fmla="*/ 16410 w 20000"/>
                  <a:gd name="T33" fmla="*/ 16034 h 20000"/>
                  <a:gd name="T34" fmla="*/ 17265 w 20000"/>
                  <a:gd name="T35" fmla="*/ 16034 h 20000"/>
                  <a:gd name="T36" fmla="*/ 17265 w 20000"/>
                  <a:gd name="T37" fmla="*/ 16897 h 20000"/>
                  <a:gd name="T38" fmla="*/ 13675 w 20000"/>
                  <a:gd name="T39" fmla="*/ 17816 h 20000"/>
                  <a:gd name="T40" fmla="*/ 11966 w 20000"/>
                  <a:gd name="T41" fmla="*/ 19310 h 20000"/>
                  <a:gd name="T42" fmla="*/ 9744 w 20000"/>
                  <a:gd name="T43" fmla="*/ 19943 h 20000"/>
                  <a:gd name="T44" fmla="*/ 8376 w 20000"/>
                  <a:gd name="T45" fmla="*/ 18736 h 20000"/>
                  <a:gd name="T46" fmla="*/ 8034 w 20000"/>
                  <a:gd name="T47" fmla="*/ 18736 h 20000"/>
                  <a:gd name="T48" fmla="*/ 8034 w 20000"/>
                  <a:gd name="T49" fmla="*/ 19943 h 20000"/>
                  <a:gd name="T50" fmla="*/ 7009 w 20000"/>
                  <a:gd name="T51" fmla="*/ 19310 h 20000"/>
                  <a:gd name="T52" fmla="*/ 5812 w 20000"/>
                  <a:gd name="T53" fmla="*/ 19310 h 20000"/>
                  <a:gd name="T54" fmla="*/ 6154 w 20000"/>
                  <a:gd name="T55" fmla="*/ 18391 h 20000"/>
                  <a:gd name="T56" fmla="*/ 4444 w 20000"/>
                  <a:gd name="T57" fmla="*/ 18391 h 20000"/>
                  <a:gd name="T58" fmla="*/ 4872 w 20000"/>
                  <a:gd name="T59" fmla="*/ 16897 h 20000"/>
                  <a:gd name="T60" fmla="*/ 5812 w 20000"/>
                  <a:gd name="T61" fmla="*/ 16322 h 20000"/>
                  <a:gd name="T62" fmla="*/ 6154 w 20000"/>
                  <a:gd name="T63" fmla="*/ 16322 h 20000"/>
                  <a:gd name="T64" fmla="*/ 4872 w 20000"/>
                  <a:gd name="T65" fmla="*/ 16034 h 20000"/>
                  <a:gd name="T66" fmla="*/ 4872 w 20000"/>
                  <a:gd name="T67" fmla="*/ 14540 h 20000"/>
                  <a:gd name="T68" fmla="*/ 5812 w 20000"/>
                  <a:gd name="T69" fmla="*/ 13678 h 20000"/>
                  <a:gd name="T70" fmla="*/ 4872 w 20000"/>
                  <a:gd name="T71" fmla="*/ 13103 h 20000"/>
                  <a:gd name="T72" fmla="*/ 4444 w 20000"/>
                  <a:gd name="T73" fmla="*/ 13103 h 20000"/>
                  <a:gd name="T74" fmla="*/ 2222 w 20000"/>
                  <a:gd name="T75" fmla="*/ 12529 h 20000"/>
                  <a:gd name="T76" fmla="*/ 2222 w 20000"/>
                  <a:gd name="T77" fmla="*/ 13103 h 20000"/>
                  <a:gd name="T78" fmla="*/ 1368 w 20000"/>
                  <a:gd name="T79" fmla="*/ 13103 h 20000"/>
                  <a:gd name="T80" fmla="*/ 0 w 20000"/>
                  <a:gd name="T81" fmla="*/ 12529 h 20000"/>
                  <a:gd name="T82" fmla="*/ 1368 w 20000"/>
                  <a:gd name="T83" fmla="*/ 10057 h 20000"/>
                  <a:gd name="T84" fmla="*/ 4444 w 20000"/>
                  <a:gd name="T85" fmla="*/ 8563 h 20000"/>
                  <a:gd name="T86" fmla="*/ 5812 w 20000"/>
                  <a:gd name="T87" fmla="*/ 7701 h 20000"/>
                  <a:gd name="T88" fmla="*/ 6154 w 20000"/>
                  <a:gd name="T89" fmla="*/ 6782 h 20000"/>
                  <a:gd name="T90" fmla="*/ 6154 w 20000"/>
                  <a:gd name="T91" fmla="*/ 5345 h 20000"/>
                  <a:gd name="T92" fmla="*/ 8034 w 20000"/>
                  <a:gd name="T93" fmla="*/ 4770 h 20000"/>
                  <a:gd name="T94" fmla="*/ 9316 w 20000"/>
                  <a:gd name="T95" fmla="*/ 5920 h 20000"/>
                  <a:gd name="T96" fmla="*/ 11538 w 20000"/>
                  <a:gd name="T97" fmla="*/ 5920 h 20000"/>
                  <a:gd name="T98" fmla="*/ 12821 w 20000"/>
                  <a:gd name="T99" fmla="*/ 5920 h 20000"/>
                  <a:gd name="T100" fmla="*/ 11966 w 20000"/>
                  <a:gd name="T101" fmla="*/ 4770 h 20000"/>
                  <a:gd name="T102" fmla="*/ 11966 w 20000"/>
                  <a:gd name="T103" fmla="*/ 4425 h 20000"/>
                  <a:gd name="T104" fmla="*/ 13675 w 20000"/>
                  <a:gd name="T105" fmla="*/ 3851 h 20000"/>
                  <a:gd name="T106" fmla="*/ 15043 w 20000"/>
                  <a:gd name="T107" fmla="*/ 3506 h 20000"/>
                  <a:gd name="T108" fmla="*/ 15556 w 20000"/>
                  <a:gd name="T109" fmla="*/ 2356 h 20000"/>
                  <a:gd name="T110" fmla="*/ 17265 w 20000"/>
                  <a:gd name="T111" fmla="*/ 1494 h 20000"/>
                  <a:gd name="T112" fmla="*/ 17265 w 20000"/>
                  <a:gd name="T113" fmla="*/ 0 h 20000"/>
                  <a:gd name="T114" fmla="*/ 18547 w 20000"/>
                  <a:gd name="T115" fmla="*/ 575 h 20000"/>
                  <a:gd name="T116" fmla="*/ 19915 w 20000"/>
                  <a:gd name="T117" fmla="*/ 149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1" name="Freeform 178"/>
              <p:cNvSpPr>
                <a:spLocks/>
              </p:cNvSpPr>
              <p:nvPr/>
            </p:nvSpPr>
            <p:spPr bwMode="auto">
              <a:xfrm>
                <a:off x="8426450" y="3195638"/>
                <a:ext cx="103188" cy="168275"/>
              </a:xfrm>
              <a:custGeom>
                <a:avLst/>
                <a:gdLst>
                  <a:gd name="T0" fmla="*/ 1975 w 20000"/>
                  <a:gd name="T1" fmla="*/ 4302 h 20000"/>
                  <a:gd name="T2" fmla="*/ 4444 w 20000"/>
                  <a:gd name="T3" fmla="*/ 2340 h 20000"/>
                  <a:gd name="T4" fmla="*/ 9506 w 20000"/>
                  <a:gd name="T5" fmla="*/ 1208 h 20000"/>
                  <a:gd name="T6" fmla="*/ 9506 w 20000"/>
                  <a:gd name="T7" fmla="*/ 0 h 20000"/>
                  <a:gd name="T8" fmla="*/ 14568 w 20000"/>
                  <a:gd name="T9" fmla="*/ 5132 h 20000"/>
                  <a:gd name="T10" fmla="*/ 18519 w 20000"/>
                  <a:gd name="T11" fmla="*/ 8604 h 20000"/>
                  <a:gd name="T12" fmla="*/ 18519 w 20000"/>
                  <a:gd name="T13" fmla="*/ 11698 h 20000"/>
                  <a:gd name="T14" fmla="*/ 19877 w 20000"/>
                  <a:gd name="T15" fmla="*/ 12528 h 20000"/>
                  <a:gd name="T16" fmla="*/ 19877 w 20000"/>
                  <a:gd name="T17" fmla="*/ 14491 h 20000"/>
                  <a:gd name="T18" fmla="*/ 18519 w 20000"/>
                  <a:gd name="T19" fmla="*/ 16377 h 20000"/>
                  <a:gd name="T20" fmla="*/ 16543 w 20000"/>
                  <a:gd name="T21" fmla="*/ 16377 h 20000"/>
                  <a:gd name="T22" fmla="*/ 15309 w 20000"/>
                  <a:gd name="T23" fmla="*/ 16377 h 20000"/>
                  <a:gd name="T24" fmla="*/ 15309 w 20000"/>
                  <a:gd name="T25" fmla="*/ 17585 h 20000"/>
                  <a:gd name="T26" fmla="*/ 13333 w 20000"/>
                  <a:gd name="T27" fmla="*/ 16830 h 20000"/>
                  <a:gd name="T28" fmla="*/ 13333 w 20000"/>
                  <a:gd name="T29" fmla="*/ 16377 h 20000"/>
                  <a:gd name="T30" fmla="*/ 12099 w 20000"/>
                  <a:gd name="T31" fmla="*/ 17585 h 20000"/>
                  <a:gd name="T32" fmla="*/ 12099 w 20000"/>
                  <a:gd name="T33" fmla="*/ 17962 h 20000"/>
                  <a:gd name="T34" fmla="*/ 11481 w 20000"/>
                  <a:gd name="T35" fmla="*/ 17585 h 20000"/>
                  <a:gd name="T36" fmla="*/ 10247 w 20000"/>
                  <a:gd name="T37" fmla="*/ 17962 h 20000"/>
                  <a:gd name="T38" fmla="*/ 11481 w 20000"/>
                  <a:gd name="T39" fmla="*/ 18717 h 20000"/>
                  <a:gd name="T40" fmla="*/ 10247 w 20000"/>
                  <a:gd name="T41" fmla="*/ 19472 h 20000"/>
                  <a:gd name="T42" fmla="*/ 9506 w 20000"/>
                  <a:gd name="T43" fmla="*/ 18717 h 20000"/>
                  <a:gd name="T44" fmla="*/ 8272 w 20000"/>
                  <a:gd name="T45" fmla="*/ 19472 h 20000"/>
                  <a:gd name="T46" fmla="*/ 6296 w 20000"/>
                  <a:gd name="T47" fmla="*/ 19925 h 20000"/>
                  <a:gd name="T48" fmla="*/ 6296 w 20000"/>
                  <a:gd name="T49" fmla="*/ 17585 h 20000"/>
                  <a:gd name="T50" fmla="*/ 5062 w 20000"/>
                  <a:gd name="T51" fmla="*/ 17962 h 20000"/>
                  <a:gd name="T52" fmla="*/ 4444 w 20000"/>
                  <a:gd name="T53" fmla="*/ 15623 h 20000"/>
                  <a:gd name="T54" fmla="*/ 5062 w 20000"/>
                  <a:gd name="T55" fmla="*/ 14868 h 20000"/>
                  <a:gd name="T56" fmla="*/ 4444 w 20000"/>
                  <a:gd name="T57" fmla="*/ 14491 h 20000"/>
                  <a:gd name="T58" fmla="*/ 4444 w 20000"/>
                  <a:gd name="T59" fmla="*/ 13660 h 20000"/>
                  <a:gd name="T60" fmla="*/ 5062 w 20000"/>
                  <a:gd name="T61" fmla="*/ 13283 h 20000"/>
                  <a:gd name="T62" fmla="*/ 5062 w 20000"/>
                  <a:gd name="T63" fmla="*/ 12528 h 20000"/>
                  <a:gd name="T64" fmla="*/ 4444 w 20000"/>
                  <a:gd name="T65" fmla="*/ 11698 h 20000"/>
                  <a:gd name="T66" fmla="*/ 1975 w 20000"/>
                  <a:gd name="T67" fmla="*/ 9434 h 20000"/>
                  <a:gd name="T68" fmla="*/ 1235 w 20000"/>
                  <a:gd name="T69" fmla="*/ 8604 h 20000"/>
                  <a:gd name="T70" fmla="*/ 1235 w 20000"/>
                  <a:gd name="T71" fmla="*/ 8226 h 20000"/>
                  <a:gd name="T72" fmla="*/ 4444 w 20000"/>
                  <a:gd name="T73" fmla="*/ 8604 h 20000"/>
                  <a:gd name="T74" fmla="*/ 3210 w 20000"/>
                  <a:gd name="T75" fmla="*/ 7396 h 20000"/>
                  <a:gd name="T76" fmla="*/ 1975 w 20000"/>
                  <a:gd name="T77" fmla="*/ 6642 h 20000"/>
                  <a:gd name="T78" fmla="*/ 1235 w 20000"/>
                  <a:gd name="T79" fmla="*/ 5434 h 20000"/>
                  <a:gd name="T80" fmla="*/ 0 w 20000"/>
                  <a:gd name="T81" fmla="*/ 5132 h 20000"/>
                  <a:gd name="T82" fmla="*/ 1975 w 20000"/>
                  <a:gd name="T83" fmla="*/ 5132 h 20000"/>
                  <a:gd name="T84" fmla="*/ 1975 w 20000"/>
                  <a:gd name="T85" fmla="*/ 430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2" name="Freeform 177"/>
              <p:cNvSpPr>
                <a:spLocks/>
              </p:cNvSpPr>
              <p:nvPr/>
            </p:nvSpPr>
            <p:spPr bwMode="auto">
              <a:xfrm>
                <a:off x="6278563" y="3570288"/>
                <a:ext cx="42862" cy="44450"/>
              </a:xfrm>
              <a:custGeom>
                <a:avLst/>
                <a:gdLst>
                  <a:gd name="T0" fmla="*/ 0 w 20000"/>
                  <a:gd name="T1" fmla="*/ 12174 h 20000"/>
                  <a:gd name="T2" fmla="*/ 2941 w 20000"/>
                  <a:gd name="T3" fmla="*/ 7826 h 20000"/>
                  <a:gd name="T4" fmla="*/ 4706 w 20000"/>
                  <a:gd name="T5" fmla="*/ 0 h 20000"/>
                  <a:gd name="T6" fmla="*/ 12059 w 20000"/>
                  <a:gd name="T7" fmla="*/ 0 h 20000"/>
                  <a:gd name="T8" fmla="*/ 15000 w 20000"/>
                  <a:gd name="T9" fmla="*/ 3188 h 20000"/>
                  <a:gd name="T10" fmla="*/ 18235 w 20000"/>
                  <a:gd name="T11" fmla="*/ 3188 h 20000"/>
                  <a:gd name="T12" fmla="*/ 18235 w 20000"/>
                  <a:gd name="T13" fmla="*/ 6087 h 20000"/>
                  <a:gd name="T14" fmla="*/ 12059 w 20000"/>
                  <a:gd name="T15" fmla="*/ 7826 h 20000"/>
                  <a:gd name="T16" fmla="*/ 15000 w 20000"/>
                  <a:gd name="T17" fmla="*/ 10725 h 20000"/>
                  <a:gd name="T18" fmla="*/ 19706 w 20000"/>
                  <a:gd name="T19" fmla="*/ 19710 h 20000"/>
                  <a:gd name="T20" fmla="*/ 12059 w 20000"/>
                  <a:gd name="T21" fmla="*/ 19710 h 20000"/>
                  <a:gd name="T22" fmla="*/ 10588 w 20000"/>
                  <a:gd name="T23" fmla="*/ 15072 h 20000"/>
                  <a:gd name="T24" fmla="*/ 0 w 20000"/>
                  <a:gd name="T25" fmla="*/ 1217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3" name="Freeform 176"/>
              <p:cNvSpPr>
                <a:spLocks/>
              </p:cNvSpPr>
              <p:nvPr/>
            </p:nvSpPr>
            <p:spPr bwMode="auto">
              <a:xfrm>
                <a:off x="7794625" y="3794125"/>
                <a:ext cx="223838" cy="266700"/>
              </a:xfrm>
              <a:custGeom>
                <a:avLst/>
                <a:gdLst>
                  <a:gd name="T0" fmla="*/ 2323 w 20000"/>
                  <a:gd name="T1" fmla="*/ 2952 h 20000"/>
                  <a:gd name="T2" fmla="*/ 3229 w 20000"/>
                  <a:gd name="T3" fmla="*/ 476 h 20000"/>
                  <a:gd name="T4" fmla="*/ 4646 w 20000"/>
                  <a:gd name="T5" fmla="*/ 0 h 20000"/>
                  <a:gd name="T6" fmla="*/ 6459 w 20000"/>
                  <a:gd name="T7" fmla="*/ 1238 h 20000"/>
                  <a:gd name="T8" fmla="*/ 6459 w 20000"/>
                  <a:gd name="T9" fmla="*/ 2952 h 20000"/>
                  <a:gd name="T10" fmla="*/ 10198 w 20000"/>
                  <a:gd name="T11" fmla="*/ 3714 h 20000"/>
                  <a:gd name="T12" fmla="*/ 11445 w 20000"/>
                  <a:gd name="T13" fmla="*/ 4476 h 20000"/>
                  <a:gd name="T14" fmla="*/ 11671 w 20000"/>
                  <a:gd name="T15" fmla="*/ 6429 h 20000"/>
                  <a:gd name="T16" fmla="*/ 9972 w 20000"/>
                  <a:gd name="T17" fmla="*/ 6429 h 20000"/>
                  <a:gd name="T18" fmla="*/ 12578 w 20000"/>
                  <a:gd name="T19" fmla="*/ 8857 h 20000"/>
                  <a:gd name="T20" fmla="*/ 14051 w 20000"/>
                  <a:gd name="T21" fmla="*/ 10095 h 20000"/>
                  <a:gd name="T22" fmla="*/ 16431 w 20000"/>
                  <a:gd name="T23" fmla="*/ 12286 h 20000"/>
                  <a:gd name="T24" fmla="*/ 19320 w 20000"/>
                  <a:gd name="T25" fmla="*/ 14810 h 20000"/>
                  <a:gd name="T26" fmla="*/ 19943 w 20000"/>
                  <a:gd name="T27" fmla="*/ 16238 h 20000"/>
                  <a:gd name="T28" fmla="*/ 19943 w 20000"/>
                  <a:gd name="T29" fmla="*/ 18000 h 20000"/>
                  <a:gd name="T30" fmla="*/ 18414 w 20000"/>
                  <a:gd name="T31" fmla="*/ 18714 h 20000"/>
                  <a:gd name="T32" fmla="*/ 16431 w 20000"/>
                  <a:gd name="T33" fmla="*/ 18476 h 20000"/>
                  <a:gd name="T34" fmla="*/ 16091 w 20000"/>
                  <a:gd name="T35" fmla="*/ 19952 h 20000"/>
                  <a:gd name="T36" fmla="*/ 14051 w 20000"/>
                  <a:gd name="T37" fmla="*/ 19476 h 20000"/>
                  <a:gd name="T38" fmla="*/ 14618 w 20000"/>
                  <a:gd name="T39" fmla="*/ 18000 h 20000"/>
                  <a:gd name="T40" fmla="*/ 14618 w 20000"/>
                  <a:gd name="T41" fmla="*/ 15524 h 20000"/>
                  <a:gd name="T42" fmla="*/ 14051 w 20000"/>
                  <a:gd name="T43" fmla="*/ 14810 h 20000"/>
                  <a:gd name="T44" fmla="*/ 12578 w 20000"/>
                  <a:gd name="T45" fmla="*/ 13333 h 20000"/>
                  <a:gd name="T46" fmla="*/ 12295 w 20000"/>
                  <a:gd name="T47" fmla="*/ 12095 h 20000"/>
                  <a:gd name="T48" fmla="*/ 9972 w 20000"/>
                  <a:gd name="T49" fmla="*/ 9619 h 20000"/>
                  <a:gd name="T50" fmla="*/ 7875 w 20000"/>
                  <a:gd name="T51" fmla="*/ 10095 h 20000"/>
                  <a:gd name="T52" fmla="*/ 6459 w 20000"/>
                  <a:gd name="T53" fmla="*/ 10333 h 20000"/>
                  <a:gd name="T54" fmla="*/ 4646 w 20000"/>
                  <a:gd name="T55" fmla="*/ 10333 h 20000"/>
                  <a:gd name="T56" fmla="*/ 3229 w 20000"/>
                  <a:gd name="T57" fmla="*/ 11095 h 20000"/>
                  <a:gd name="T58" fmla="*/ 2606 w 20000"/>
                  <a:gd name="T59" fmla="*/ 9143 h 20000"/>
                  <a:gd name="T60" fmla="*/ 2606 w 20000"/>
                  <a:gd name="T61" fmla="*/ 7143 h 20000"/>
                  <a:gd name="T62" fmla="*/ 1473 w 20000"/>
                  <a:gd name="T63" fmla="*/ 6905 h 20000"/>
                  <a:gd name="T64" fmla="*/ 1473 w 20000"/>
                  <a:gd name="T65" fmla="*/ 5667 h 20000"/>
                  <a:gd name="T66" fmla="*/ 0 w 20000"/>
                  <a:gd name="T67" fmla="*/ 5190 h 20000"/>
                  <a:gd name="T68" fmla="*/ 227 w 20000"/>
                  <a:gd name="T69" fmla="*/ 3905 h 20000"/>
                  <a:gd name="T70" fmla="*/ 907 w 20000"/>
                  <a:gd name="T71" fmla="*/ 3190 h 20000"/>
                  <a:gd name="T72" fmla="*/ 2323 w 20000"/>
                  <a:gd name="T73" fmla="*/ 24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4" name="Freeform 175"/>
              <p:cNvSpPr>
                <a:spLocks/>
              </p:cNvSpPr>
              <p:nvPr/>
            </p:nvSpPr>
            <p:spPr bwMode="auto">
              <a:xfrm>
                <a:off x="5949950" y="3422650"/>
                <a:ext cx="36513" cy="53975"/>
              </a:xfrm>
              <a:custGeom>
                <a:avLst/>
                <a:gdLst>
                  <a:gd name="T0" fmla="*/ 9310 w 20000"/>
                  <a:gd name="T1" fmla="*/ 2381 h 20000"/>
                  <a:gd name="T2" fmla="*/ 19655 w 20000"/>
                  <a:gd name="T3" fmla="*/ 0 h 20000"/>
                  <a:gd name="T4" fmla="*/ 19655 w 20000"/>
                  <a:gd name="T5" fmla="*/ 3571 h 20000"/>
                  <a:gd name="T6" fmla="*/ 19655 w 20000"/>
                  <a:gd name="T7" fmla="*/ 8571 h 20000"/>
                  <a:gd name="T8" fmla="*/ 14483 w 20000"/>
                  <a:gd name="T9" fmla="*/ 12381 h 20000"/>
                  <a:gd name="T10" fmla="*/ 14483 w 20000"/>
                  <a:gd name="T11" fmla="*/ 13571 h 20000"/>
                  <a:gd name="T12" fmla="*/ 10690 w 20000"/>
                  <a:gd name="T13" fmla="*/ 18333 h 20000"/>
                  <a:gd name="T14" fmla="*/ 5517 w 20000"/>
                  <a:gd name="T15" fmla="*/ 18333 h 20000"/>
                  <a:gd name="T16" fmla="*/ 5517 w 20000"/>
                  <a:gd name="T17" fmla="*/ 19762 h 20000"/>
                  <a:gd name="T18" fmla="*/ 0 w 20000"/>
                  <a:gd name="T19" fmla="*/ 19762 h 20000"/>
                  <a:gd name="T20" fmla="*/ 0 w 20000"/>
                  <a:gd name="T21" fmla="*/ 15952 h 20000"/>
                  <a:gd name="T22" fmla="*/ 3793 w 20000"/>
                  <a:gd name="T23" fmla="*/ 12381 h 20000"/>
                  <a:gd name="T24" fmla="*/ 5517 w 20000"/>
                  <a:gd name="T25" fmla="*/ 6190 h 20000"/>
                  <a:gd name="T26" fmla="*/ 9310 w 20000"/>
                  <a:gd name="T27" fmla="*/ 23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5" name="Freeform 174"/>
              <p:cNvSpPr>
                <a:spLocks/>
              </p:cNvSpPr>
              <p:nvPr/>
            </p:nvSpPr>
            <p:spPr bwMode="auto">
              <a:xfrm>
                <a:off x="7821613" y="4273550"/>
                <a:ext cx="115887" cy="152400"/>
              </a:xfrm>
              <a:custGeom>
                <a:avLst/>
                <a:gdLst>
                  <a:gd name="T0" fmla="*/ 0 w 20000"/>
                  <a:gd name="T1" fmla="*/ 335 h 20000"/>
                  <a:gd name="T2" fmla="*/ 440 w 20000"/>
                  <a:gd name="T3" fmla="*/ 0 h 20000"/>
                  <a:gd name="T4" fmla="*/ 4505 w 20000"/>
                  <a:gd name="T5" fmla="*/ 1674 h 20000"/>
                  <a:gd name="T6" fmla="*/ 3407 w 20000"/>
                  <a:gd name="T7" fmla="*/ 3431 h 20000"/>
                  <a:gd name="T8" fmla="*/ 5604 w 20000"/>
                  <a:gd name="T9" fmla="*/ 3431 h 20000"/>
                  <a:gd name="T10" fmla="*/ 6264 w 20000"/>
                  <a:gd name="T11" fmla="*/ 1674 h 20000"/>
                  <a:gd name="T12" fmla="*/ 7363 w 20000"/>
                  <a:gd name="T13" fmla="*/ 2594 h 20000"/>
                  <a:gd name="T14" fmla="*/ 8022 w 20000"/>
                  <a:gd name="T15" fmla="*/ 1674 h 20000"/>
                  <a:gd name="T16" fmla="*/ 9121 w 20000"/>
                  <a:gd name="T17" fmla="*/ 1674 h 20000"/>
                  <a:gd name="T18" fmla="*/ 15385 w 20000"/>
                  <a:gd name="T19" fmla="*/ 7364 h 20000"/>
                  <a:gd name="T20" fmla="*/ 15385 w 20000"/>
                  <a:gd name="T21" fmla="*/ 10879 h 20000"/>
                  <a:gd name="T22" fmla="*/ 16593 w 20000"/>
                  <a:gd name="T23" fmla="*/ 12971 h 20000"/>
                  <a:gd name="T24" fmla="*/ 16593 w 20000"/>
                  <a:gd name="T25" fmla="*/ 14728 h 20000"/>
                  <a:gd name="T26" fmla="*/ 18132 w 20000"/>
                  <a:gd name="T27" fmla="*/ 15146 h 20000"/>
                  <a:gd name="T28" fmla="*/ 19890 w 20000"/>
                  <a:gd name="T29" fmla="*/ 19916 h 20000"/>
                  <a:gd name="T30" fmla="*/ 19341 w 20000"/>
                  <a:gd name="T31" fmla="*/ 18577 h 20000"/>
                  <a:gd name="T32" fmla="*/ 16593 w 20000"/>
                  <a:gd name="T33" fmla="*/ 19498 h 20000"/>
                  <a:gd name="T34" fmla="*/ 16593 w 20000"/>
                  <a:gd name="T35" fmla="*/ 19916 h 20000"/>
                  <a:gd name="T36" fmla="*/ 13626 w 20000"/>
                  <a:gd name="T37" fmla="*/ 18243 h 20000"/>
                  <a:gd name="T38" fmla="*/ 10220 w 20000"/>
                  <a:gd name="T39" fmla="*/ 16485 h 20000"/>
                  <a:gd name="T40" fmla="*/ 6264 w 20000"/>
                  <a:gd name="T41" fmla="*/ 13808 h 20000"/>
                  <a:gd name="T42" fmla="*/ 5604 w 20000"/>
                  <a:gd name="T43" fmla="*/ 12552 h 20000"/>
                  <a:gd name="T44" fmla="*/ 2857 w 20000"/>
                  <a:gd name="T45" fmla="*/ 10377 h 20000"/>
                  <a:gd name="T46" fmla="*/ 2857 w 20000"/>
                  <a:gd name="T47" fmla="*/ 9038 h 20000"/>
                  <a:gd name="T48" fmla="*/ 2857 w 20000"/>
                  <a:gd name="T49" fmla="*/ 6946 h 20000"/>
                  <a:gd name="T50" fmla="*/ 1758 w 20000"/>
                  <a:gd name="T51" fmla="*/ 6109 h 20000"/>
                  <a:gd name="T52" fmla="*/ 440 w 20000"/>
                  <a:gd name="T53" fmla="*/ 3431 h 20000"/>
                  <a:gd name="T54" fmla="*/ 0 w 20000"/>
                  <a:gd name="T55" fmla="*/ 3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6" name="Freeform 173"/>
              <p:cNvSpPr>
                <a:spLocks/>
              </p:cNvSpPr>
              <p:nvPr/>
            </p:nvSpPr>
            <p:spPr bwMode="auto">
              <a:xfrm>
                <a:off x="7278688" y="2713038"/>
                <a:ext cx="879475" cy="407987"/>
              </a:xfrm>
              <a:custGeom>
                <a:avLst/>
                <a:gdLst>
                  <a:gd name="T0" fmla="*/ 5853 w 20000"/>
                  <a:gd name="T1" fmla="*/ 0 h 20000"/>
                  <a:gd name="T2" fmla="*/ 8613 w 20000"/>
                  <a:gd name="T3" fmla="*/ 3053 h 20000"/>
                  <a:gd name="T4" fmla="*/ 10260 w 20000"/>
                  <a:gd name="T5" fmla="*/ 2243 h 20000"/>
                  <a:gd name="T6" fmla="*/ 11821 w 20000"/>
                  <a:gd name="T7" fmla="*/ 3364 h 20000"/>
                  <a:gd name="T8" fmla="*/ 12413 w 20000"/>
                  <a:gd name="T9" fmla="*/ 4330 h 20000"/>
                  <a:gd name="T10" fmla="*/ 13685 w 20000"/>
                  <a:gd name="T11" fmla="*/ 4330 h 20000"/>
                  <a:gd name="T12" fmla="*/ 15347 w 20000"/>
                  <a:gd name="T13" fmla="*/ 1464 h 20000"/>
                  <a:gd name="T14" fmla="*/ 17139 w 20000"/>
                  <a:gd name="T15" fmla="*/ 2243 h 20000"/>
                  <a:gd name="T16" fmla="*/ 17066 w 20000"/>
                  <a:gd name="T17" fmla="*/ 5140 h 20000"/>
                  <a:gd name="T18" fmla="*/ 16908 w 20000"/>
                  <a:gd name="T19" fmla="*/ 5981 h 20000"/>
                  <a:gd name="T20" fmla="*/ 17442 w 20000"/>
                  <a:gd name="T21" fmla="*/ 6449 h 20000"/>
                  <a:gd name="T22" fmla="*/ 18035 w 20000"/>
                  <a:gd name="T23" fmla="*/ 6760 h 20000"/>
                  <a:gd name="T24" fmla="*/ 18627 w 20000"/>
                  <a:gd name="T25" fmla="*/ 5639 h 20000"/>
                  <a:gd name="T26" fmla="*/ 19451 w 20000"/>
                  <a:gd name="T27" fmla="*/ 6916 h 20000"/>
                  <a:gd name="T28" fmla="*/ 19986 w 20000"/>
                  <a:gd name="T29" fmla="*/ 8224 h 20000"/>
                  <a:gd name="T30" fmla="*/ 19393 w 20000"/>
                  <a:gd name="T31" fmla="*/ 8224 h 20000"/>
                  <a:gd name="T32" fmla="*/ 18627 w 20000"/>
                  <a:gd name="T33" fmla="*/ 9346 h 20000"/>
                  <a:gd name="T34" fmla="*/ 18483 w 20000"/>
                  <a:gd name="T35" fmla="*/ 9813 h 20000"/>
                  <a:gd name="T36" fmla="*/ 18266 w 20000"/>
                  <a:gd name="T37" fmla="*/ 9502 h 20000"/>
                  <a:gd name="T38" fmla="*/ 17890 w 20000"/>
                  <a:gd name="T39" fmla="*/ 10125 h 20000"/>
                  <a:gd name="T40" fmla="*/ 17442 w 20000"/>
                  <a:gd name="T41" fmla="*/ 11589 h 20000"/>
                  <a:gd name="T42" fmla="*/ 16908 w 20000"/>
                  <a:gd name="T43" fmla="*/ 12741 h 20000"/>
                  <a:gd name="T44" fmla="*/ 16315 w 20000"/>
                  <a:gd name="T45" fmla="*/ 12897 h 20000"/>
                  <a:gd name="T46" fmla="*/ 15578 w 20000"/>
                  <a:gd name="T47" fmla="*/ 12741 h 20000"/>
                  <a:gd name="T48" fmla="*/ 15491 w 20000"/>
                  <a:gd name="T49" fmla="*/ 14019 h 20000"/>
                  <a:gd name="T50" fmla="*/ 15723 w 20000"/>
                  <a:gd name="T51" fmla="*/ 15639 h 20000"/>
                  <a:gd name="T52" fmla="*/ 15260 w 20000"/>
                  <a:gd name="T53" fmla="*/ 17072 h 20000"/>
                  <a:gd name="T54" fmla="*/ 14740 w 20000"/>
                  <a:gd name="T55" fmla="*/ 18193 h 20000"/>
                  <a:gd name="T56" fmla="*/ 12211 w 20000"/>
                  <a:gd name="T57" fmla="*/ 19969 h 20000"/>
                  <a:gd name="T58" fmla="*/ 11590 w 20000"/>
                  <a:gd name="T59" fmla="*/ 19657 h 20000"/>
                  <a:gd name="T60" fmla="*/ 10029 w 20000"/>
                  <a:gd name="T61" fmla="*/ 19034 h 20000"/>
                  <a:gd name="T62" fmla="*/ 8829 w 20000"/>
                  <a:gd name="T63" fmla="*/ 18380 h 20000"/>
                  <a:gd name="T64" fmla="*/ 7413 w 20000"/>
                  <a:gd name="T65" fmla="*/ 18692 h 20000"/>
                  <a:gd name="T66" fmla="*/ 6662 w 20000"/>
                  <a:gd name="T67" fmla="*/ 19034 h 20000"/>
                  <a:gd name="T68" fmla="*/ 5910 w 20000"/>
                  <a:gd name="T69" fmla="*/ 16604 h 20000"/>
                  <a:gd name="T70" fmla="*/ 5535 w 20000"/>
                  <a:gd name="T71" fmla="*/ 16106 h 20000"/>
                  <a:gd name="T72" fmla="*/ 4350 w 20000"/>
                  <a:gd name="T73" fmla="*/ 14829 h 20000"/>
                  <a:gd name="T74" fmla="*/ 3136 w 20000"/>
                  <a:gd name="T75" fmla="*/ 14517 h 20000"/>
                  <a:gd name="T76" fmla="*/ 2399 w 20000"/>
                  <a:gd name="T77" fmla="*/ 13209 h 20000"/>
                  <a:gd name="T78" fmla="*/ 2399 w 20000"/>
                  <a:gd name="T79" fmla="*/ 12243 h 20000"/>
                  <a:gd name="T80" fmla="*/ 2023 w 20000"/>
                  <a:gd name="T81" fmla="*/ 10312 h 20000"/>
                  <a:gd name="T82" fmla="*/ 1431 w 20000"/>
                  <a:gd name="T83" fmla="*/ 9502 h 20000"/>
                  <a:gd name="T84" fmla="*/ 1214 w 20000"/>
                  <a:gd name="T85" fmla="*/ 8847 h 20000"/>
                  <a:gd name="T86" fmla="*/ 592 w 20000"/>
                  <a:gd name="T87" fmla="*/ 8536 h 20000"/>
                  <a:gd name="T88" fmla="*/ 231 w 20000"/>
                  <a:gd name="T89" fmla="*/ 8069 h 20000"/>
                  <a:gd name="T90" fmla="*/ 0 w 20000"/>
                  <a:gd name="T91" fmla="*/ 6916 h 20000"/>
                  <a:gd name="T92" fmla="*/ 983 w 20000"/>
                  <a:gd name="T93" fmla="*/ 5639 h 20000"/>
                  <a:gd name="T94" fmla="*/ 1358 w 20000"/>
                  <a:gd name="T95" fmla="*/ 4330 h 20000"/>
                  <a:gd name="T96" fmla="*/ 1806 w 20000"/>
                  <a:gd name="T97" fmla="*/ 3551 h 20000"/>
                  <a:gd name="T98" fmla="*/ 2775 w 20000"/>
                  <a:gd name="T99" fmla="*/ 3863 h 20000"/>
                  <a:gd name="T100" fmla="*/ 3584 w 20000"/>
                  <a:gd name="T101" fmla="*/ 4330 h 20000"/>
                  <a:gd name="T102" fmla="*/ 4942 w 20000"/>
                  <a:gd name="T103" fmla="*/ 4642 h 20000"/>
                  <a:gd name="T104" fmla="*/ 5853 w 20000"/>
                  <a:gd name="T105" fmla="*/ 3551 h 20000"/>
                  <a:gd name="T106" fmla="*/ 5462 w 20000"/>
                  <a:gd name="T107" fmla="*/ 1464 h 20000"/>
                  <a:gd name="T108" fmla="*/ 5853 w 20000"/>
                  <a:gd name="T109" fmla="*/ 4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7" name="Freeform 172"/>
              <p:cNvSpPr>
                <a:spLocks/>
              </p:cNvSpPr>
              <p:nvPr/>
            </p:nvSpPr>
            <p:spPr bwMode="auto">
              <a:xfrm>
                <a:off x="7202488" y="3543300"/>
                <a:ext cx="234950" cy="128588"/>
              </a:xfrm>
              <a:custGeom>
                <a:avLst/>
                <a:gdLst>
                  <a:gd name="T0" fmla="*/ 2005 w 20000"/>
                  <a:gd name="T1" fmla="*/ 0 h 20000"/>
                  <a:gd name="T2" fmla="*/ 3360 w 20000"/>
                  <a:gd name="T3" fmla="*/ 1084 h 20000"/>
                  <a:gd name="T4" fmla="*/ 7317 w 20000"/>
                  <a:gd name="T5" fmla="*/ 4039 h 20000"/>
                  <a:gd name="T6" fmla="*/ 8130 w 20000"/>
                  <a:gd name="T7" fmla="*/ 6700 h 20000"/>
                  <a:gd name="T8" fmla="*/ 8726 w 20000"/>
                  <a:gd name="T9" fmla="*/ 6108 h 20000"/>
                  <a:gd name="T10" fmla="*/ 9539 w 20000"/>
                  <a:gd name="T11" fmla="*/ 6108 h 20000"/>
                  <a:gd name="T12" fmla="*/ 10136 w 20000"/>
                  <a:gd name="T13" fmla="*/ 8276 h 20000"/>
                  <a:gd name="T14" fmla="*/ 11545 w 20000"/>
                  <a:gd name="T15" fmla="*/ 9261 h 20000"/>
                  <a:gd name="T16" fmla="*/ 12412 w 20000"/>
                  <a:gd name="T17" fmla="*/ 8276 h 20000"/>
                  <a:gd name="T18" fmla="*/ 12412 w 20000"/>
                  <a:gd name="T19" fmla="*/ 10739 h 20000"/>
                  <a:gd name="T20" fmla="*/ 13225 w 20000"/>
                  <a:gd name="T21" fmla="*/ 10739 h 20000"/>
                  <a:gd name="T22" fmla="*/ 15447 w 20000"/>
                  <a:gd name="T23" fmla="*/ 12315 h 20000"/>
                  <a:gd name="T24" fmla="*/ 15989 w 20000"/>
                  <a:gd name="T25" fmla="*/ 11724 h 20000"/>
                  <a:gd name="T26" fmla="*/ 17398 w 20000"/>
                  <a:gd name="T27" fmla="*/ 12315 h 20000"/>
                  <a:gd name="T28" fmla="*/ 19946 w 20000"/>
                  <a:gd name="T29" fmla="*/ 12315 h 20000"/>
                  <a:gd name="T30" fmla="*/ 19675 w 20000"/>
                  <a:gd name="T31" fmla="*/ 14877 h 20000"/>
                  <a:gd name="T32" fmla="*/ 19946 w 20000"/>
                  <a:gd name="T33" fmla="*/ 19901 h 20000"/>
                  <a:gd name="T34" fmla="*/ 17724 w 20000"/>
                  <a:gd name="T35" fmla="*/ 19901 h 20000"/>
                  <a:gd name="T36" fmla="*/ 17724 w 20000"/>
                  <a:gd name="T37" fmla="*/ 18916 h 20000"/>
                  <a:gd name="T38" fmla="*/ 16856 w 20000"/>
                  <a:gd name="T39" fmla="*/ 18916 h 20000"/>
                  <a:gd name="T40" fmla="*/ 15447 w 20000"/>
                  <a:gd name="T41" fmla="*/ 18916 h 20000"/>
                  <a:gd name="T42" fmla="*/ 15176 w 20000"/>
                  <a:gd name="T43" fmla="*/ 18916 h 20000"/>
                  <a:gd name="T44" fmla="*/ 14092 w 20000"/>
                  <a:gd name="T45" fmla="*/ 17340 h 20000"/>
                  <a:gd name="T46" fmla="*/ 13225 w 20000"/>
                  <a:gd name="T47" fmla="*/ 18325 h 20000"/>
                  <a:gd name="T48" fmla="*/ 11870 w 20000"/>
                  <a:gd name="T49" fmla="*/ 16847 h 20000"/>
                  <a:gd name="T50" fmla="*/ 11545 w 20000"/>
                  <a:gd name="T51" fmla="*/ 15862 h 20000"/>
                  <a:gd name="T52" fmla="*/ 9322 w 20000"/>
                  <a:gd name="T53" fmla="*/ 14877 h 20000"/>
                  <a:gd name="T54" fmla="*/ 6450 w 20000"/>
                  <a:gd name="T55" fmla="*/ 13300 h 20000"/>
                  <a:gd name="T56" fmla="*/ 4770 w 20000"/>
                  <a:gd name="T57" fmla="*/ 12315 h 20000"/>
                  <a:gd name="T58" fmla="*/ 2818 w 20000"/>
                  <a:gd name="T59" fmla="*/ 10739 h 20000"/>
                  <a:gd name="T60" fmla="*/ 1138 w 20000"/>
                  <a:gd name="T61" fmla="*/ 9261 h 20000"/>
                  <a:gd name="T62" fmla="*/ 0 w 20000"/>
                  <a:gd name="T63" fmla="*/ 7685 h 20000"/>
                  <a:gd name="T64" fmla="*/ 1138 w 20000"/>
                  <a:gd name="T65" fmla="*/ 6700 h 20000"/>
                  <a:gd name="T66" fmla="*/ 596 w 20000"/>
                  <a:gd name="T67" fmla="*/ 5123 h 20000"/>
                  <a:gd name="T68" fmla="*/ 1138 w 20000"/>
                  <a:gd name="T69" fmla="*/ 3645 h 20000"/>
                  <a:gd name="T70" fmla="*/ 2005 w 20000"/>
                  <a:gd name="T7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8" name="Freeform 171"/>
              <p:cNvSpPr>
                <a:spLocks/>
              </p:cNvSpPr>
              <p:nvPr/>
            </p:nvSpPr>
            <p:spPr bwMode="auto">
              <a:xfrm>
                <a:off x="6450013" y="3721100"/>
                <a:ext cx="207962" cy="254000"/>
              </a:xfrm>
              <a:custGeom>
                <a:avLst/>
                <a:gdLst>
                  <a:gd name="T0" fmla="*/ 8196 w 20000"/>
                  <a:gd name="T1" fmla="*/ 6216 h 20000"/>
                  <a:gd name="T2" fmla="*/ 8196 w 20000"/>
                  <a:gd name="T3" fmla="*/ 4411 h 20000"/>
                  <a:gd name="T4" fmla="*/ 8563 w 20000"/>
                  <a:gd name="T5" fmla="*/ 3609 h 20000"/>
                  <a:gd name="T6" fmla="*/ 8563 w 20000"/>
                  <a:gd name="T7" fmla="*/ 2857 h 20000"/>
                  <a:gd name="T8" fmla="*/ 9847 w 20000"/>
                  <a:gd name="T9" fmla="*/ 2857 h 20000"/>
                  <a:gd name="T10" fmla="*/ 10092 w 20000"/>
                  <a:gd name="T11" fmla="*/ 2857 h 20000"/>
                  <a:gd name="T12" fmla="*/ 9847 w 20000"/>
                  <a:gd name="T13" fmla="*/ 2055 h 20000"/>
                  <a:gd name="T14" fmla="*/ 9174 w 20000"/>
                  <a:gd name="T15" fmla="*/ 2055 h 20000"/>
                  <a:gd name="T16" fmla="*/ 8563 w 20000"/>
                  <a:gd name="T17" fmla="*/ 301 h 20000"/>
                  <a:gd name="T18" fmla="*/ 9174 w 20000"/>
                  <a:gd name="T19" fmla="*/ 0 h 20000"/>
                  <a:gd name="T20" fmla="*/ 9847 w 20000"/>
                  <a:gd name="T21" fmla="*/ 0 h 20000"/>
                  <a:gd name="T22" fmla="*/ 11682 w 20000"/>
                  <a:gd name="T23" fmla="*/ 2356 h 20000"/>
                  <a:gd name="T24" fmla="*/ 15229 w 20000"/>
                  <a:gd name="T25" fmla="*/ 3358 h 20000"/>
                  <a:gd name="T26" fmla="*/ 16820 w 20000"/>
                  <a:gd name="T27" fmla="*/ 3609 h 20000"/>
                  <a:gd name="T28" fmla="*/ 18960 w 20000"/>
                  <a:gd name="T29" fmla="*/ 5714 h 20000"/>
                  <a:gd name="T30" fmla="*/ 19939 w 20000"/>
                  <a:gd name="T31" fmla="*/ 6216 h 20000"/>
                  <a:gd name="T32" fmla="*/ 18960 w 20000"/>
                  <a:gd name="T33" fmla="*/ 8822 h 20000"/>
                  <a:gd name="T34" fmla="*/ 16820 w 20000"/>
                  <a:gd name="T35" fmla="*/ 11178 h 20000"/>
                  <a:gd name="T36" fmla="*/ 16453 w 20000"/>
                  <a:gd name="T37" fmla="*/ 11178 h 20000"/>
                  <a:gd name="T38" fmla="*/ 15841 w 20000"/>
                  <a:gd name="T39" fmla="*/ 10877 h 20000"/>
                  <a:gd name="T40" fmla="*/ 15229 w 20000"/>
                  <a:gd name="T41" fmla="*/ 11880 h 20000"/>
                  <a:gd name="T42" fmla="*/ 14862 w 20000"/>
                  <a:gd name="T43" fmla="*/ 13233 h 20000"/>
                  <a:gd name="T44" fmla="*/ 15229 w 20000"/>
                  <a:gd name="T45" fmla="*/ 14536 h 20000"/>
                  <a:gd name="T46" fmla="*/ 12599 w 20000"/>
                  <a:gd name="T47" fmla="*/ 15038 h 20000"/>
                  <a:gd name="T48" fmla="*/ 11682 w 20000"/>
                  <a:gd name="T49" fmla="*/ 15789 h 20000"/>
                  <a:gd name="T50" fmla="*/ 11682 w 20000"/>
                  <a:gd name="T51" fmla="*/ 16591 h 20000"/>
                  <a:gd name="T52" fmla="*/ 11070 w 20000"/>
                  <a:gd name="T53" fmla="*/ 17093 h 20000"/>
                  <a:gd name="T54" fmla="*/ 8563 w 20000"/>
                  <a:gd name="T55" fmla="*/ 17393 h 20000"/>
                  <a:gd name="T56" fmla="*/ 8563 w 20000"/>
                  <a:gd name="T57" fmla="*/ 18647 h 20000"/>
                  <a:gd name="T58" fmla="*/ 8196 w 20000"/>
                  <a:gd name="T59" fmla="*/ 19148 h 20000"/>
                  <a:gd name="T60" fmla="*/ 7217 w 20000"/>
                  <a:gd name="T61" fmla="*/ 19148 h 20000"/>
                  <a:gd name="T62" fmla="*/ 4465 w 20000"/>
                  <a:gd name="T63" fmla="*/ 19699 h 20000"/>
                  <a:gd name="T64" fmla="*/ 3119 w 20000"/>
                  <a:gd name="T65" fmla="*/ 19950 h 20000"/>
                  <a:gd name="T66" fmla="*/ 0 w 20000"/>
                  <a:gd name="T67" fmla="*/ 14536 h 20000"/>
                  <a:gd name="T68" fmla="*/ 8196 w 20000"/>
                  <a:gd name="T69" fmla="*/ 11880 h 20000"/>
                  <a:gd name="T70" fmla="*/ 9174 w 20000"/>
                  <a:gd name="T71" fmla="*/ 7519 h 20000"/>
                  <a:gd name="T72" fmla="*/ 8196 w 20000"/>
                  <a:gd name="T73" fmla="*/ 62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69" name="Freeform 170"/>
              <p:cNvSpPr>
                <a:spLocks/>
              </p:cNvSpPr>
              <p:nvPr/>
            </p:nvSpPr>
            <p:spPr bwMode="auto">
              <a:xfrm>
                <a:off x="6677025" y="3327400"/>
                <a:ext cx="438150" cy="438150"/>
              </a:xfrm>
              <a:custGeom>
                <a:avLst/>
                <a:gdLst>
                  <a:gd name="T0" fmla="*/ 16348 w 20000"/>
                  <a:gd name="T1" fmla="*/ 0 h 20000"/>
                  <a:gd name="T2" fmla="*/ 18783 w 20000"/>
                  <a:gd name="T3" fmla="*/ 1480 h 20000"/>
                  <a:gd name="T4" fmla="*/ 19681 w 20000"/>
                  <a:gd name="T5" fmla="*/ 2700 h 20000"/>
                  <a:gd name="T6" fmla="*/ 17565 w 20000"/>
                  <a:gd name="T7" fmla="*/ 3919 h 20000"/>
                  <a:gd name="T8" fmla="*/ 15594 w 20000"/>
                  <a:gd name="T9" fmla="*/ 3599 h 20000"/>
                  <a:gd name="T10" fmla="*/ 15768 w 20000"/>
                  <a:gd name="T11" fmla="*/ 4790 h 20000"/>
                  <a:gd name="T12" fmla="*/ 16348 w 20000"/>
                  <a:gd name="T13" fmla="*/ 6299 h 20000"/>
                  <a:gd name="T14" fmla="*/ 17565 w 20000"/>
                  <a:gd name="T15" fmla="*/ 7054 h 20000"/>
                  <a:gd name="T16" fmla="*/ 17130 w 20000"/>
                  <a:gd name="T17" fmla="*/ 7808 h 20000"/>
                  <a:gd name="T18" fmla="*/ 17130 w 20000"/>
                  <a:gd name="T19" fmla="*/ 8999 h 20000"/>
                  <a:gd name="T20" fmla="*/ 16058 w 20000"/>
                  <a:gd name="T21" fmla="*/ 10363 h 20000"/>
                  <a:gd name="T22" fmla="*/ 15594 w 20000"/>
                  <a:gd name="T23" fmla="*/ 11727 h 20000"/>
                  <a:gd name="T24" fmla="*/ 14406 w 20000"/>
                  <a:gd name="T25" fmla="*/ 13062 h 20000"/>
                  <a:gd name="T26" fmla="*/ 13971 w 20000"/>
                  <a:gd name="T27" fmla="*/ 13527 h 20000"/>
                  <a:gd name="T28" fmla="*/ 12145 w 20000"/>
                  <a:gd name="T29" fmla="*/ 13527 h 20000"/>
                  <a:gd name="T30" fmla="*/ 11710 w 20000"/>
                  <a:gd name="T31" fmla="*/ 14107 h 20000"/>
                  <a:gd name="T32" fmla="*/ 12029 w 20000"/>
                  <a:gd name="T33" fmla="*/ 15472 h 20000"/>
                  <a:gd name="T34" fmla="*/ 12464 w 20000"/>
                  <a:gd name="T35" fmla="*/ 16952 h 20000"/>
                  <a:gd name="T36" fmla="*/ 13217 w 20000"/>
                  <a:gd name="T37" fmla="*/ 18926 h 20000"/>
                  <a:gd name="T38" fmla="*/ 12609 w 20000"/>
                  <a:gd name="T39" fmla="*/ 18926 h 20000"/>
                  <a:gd name="T40" fmla="*/ 11710 w 20000"/>
                  <a:gd name="T41" fmla="*/ 19216 h 20000"/>
                  <a:gd name="T42" fmla="*/ 10493 w 20000"/>
                  <a:gd name="T43" fmla="*/ 19390 h 20000"/>
                  <a:gd name="T44" fmla="*/ 10058 w 20000"/>
                  <a:gd name="T45" fmla="*/ 19681 h 20000"/>
                  <a:gd name="T46" fmla="*/ 8551 w 20000"/>
                  <a:gd name="T47" fmla="*/ 19390 h 20000"/>
                  <a:gd name="T48" fmla="*/ 8116 w 20000"/>
                  <a:gd name="T49" fmla="*/ 18200 h 20000"/>
                  <a:gd name="T50" fmla="*/ 7362 w 20000"/>
                  <a:gd name="T51" fmla="*/ 17417 h 20000"/>
                  <a:gd name="T52" fmla="*/ 6290 w 20000"/>
                  <a:gd name="T53" fmla="*/ 17417 h 20000"/>
                  <a:gd name="T54" fmla="*/ 4957 w 20000"/>
                  <a:gd name="T55" fmla="*/ 18026 h 20000"/>
                  <a:gd name="T56" fmla="*/ 3913 w 20000"/>
                  <a:gd name="T57" fmla="*/ 17417 h 20000"/>
                  <a:gd name="T58" fmla="*/ 1942 w 20000"/>
                  <a:gd name="T59" fmla="*/ 17736 h 20000"/>
                  <a:gd name="T60" fmla="*/ 1188 w 20000"/>
                  <a:gd name="T61" fmla="*/ 17271 h 20000"/>
                  <a:gd name="T62" fmla="*/ 1942 w 20000"/>
                  <a:gd name="T63" fmla="*/ 16226 h 20000"/>
                  <a:gd name="T64" fmla="*/ 3014 w 20000"/>
                  <a:gd name="T65" fmla="*/ 15762 h 20000"/>
                  <a:gd name="T66" fmla="*/ 3159 w 20000"/>
                  <a:gd name="T67" fmla="*/ 15472 h 20000"/>
                  <a:gd name="T68" fmla="*/ 2725 w 20000"/>
                  <a:gd name="T69" fmla="*/ 14862 h 20000"/>
                  <a:gd name="T70" fmla="*/ 1797 w 20000"/>
                  <a:gd name="T71" fmla="*/ 13062 h 20000"/>
                  <a:gd name="T72" fmla="*/ 0 w 20000"/>
                  <a:gd name="T73" fmla="*/ 11437 h 20000"/>
                  <a:gd name="T74" fmla="*/ 2725 w 20000"/>
                  <a:gd name="T75" fmla="*/ 11872 h 20000"/>
                  <a:gd name="T76" fmla="*/ 3913 w 20000"/>
                  <a:gd name="T77" fmla="*/ 11727 h 20000"/>
                  <a:gd name="T78" fmla="*/ 6638 w 20000"/>
                  <a:gd name="T79" fmla="*/ 10972 h 20000"/>
                  <a:gd name="T80" fmla="*/ 6928 w 20000"/>
                  <a:gd name="T81" fmla="*/ 9173 h 20000"/>
                  <a:gd name="T82" fmla="*/ 7362 w 20000"/>
                  <a:gd name="T83" fmla="*/ 8999 h 20000"/>
                  <a:gd name="T84" fmla="*/ 8261 w 20000"/>
                  <a:gd name="T85" fmla="*/ 8563 h 20000"/>
                  <a:gd name="T86" fmla="*/ 9014 w 20000"/>
                  <a:gd name="T87" fmla="*/ 8563 h 20000"/>
                  <a:gd name="T88" fmla="*/ 9768 w 20000"/>
                  <a:gd name="T89" fmla="*/ 8708 h 20000"/>
                  <a:gd name="T90" fmla="*/ 10058 w 20000"/>
                  <a:gd name="T91" fmla="*/ 7518 h 20000"/>
                  <a:gd name="T92" fmla="*/ 10203 w 20000"/>
                  <a:gd name="T93" fmla="*/ 6299 h 20000"/>
                  <a:gd name="T94" fmla="*/ 10812 w 20000"/>
                  <a:gd name="T95" fmla="*/ 5399 h 20000"/>
                  <a:gd name="T96" fmla="*/ 10957 w 20000"/>
                  <a:gd name="T97" fmla="*/ 4790 h 20000"/>
                  <a:gd name="T98" fmla="*/ 11710 w 20000"/>
                  <a:gd name="T99" fmla="*/ 4035 h 20000"/>
                  <a:gd name="T100" fmla="*/ 12145 w 20000"/>
                  <a:gd name="T101" fmla="*/ 2700 h 20000"/>
                  <a:gd name="T102" fmla="*/ 12145 w 20000"/>
                  <a:gd name="T103" fmla="*/ 900 h 20000"/>
                  <a:gd name="T104" fmla="*/ 13681 w 20000"/>
                  <a:gd name="T105" fmla="*/ 2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0" name="Freeform 169"/>
              <p:cNvSpPr>
                <a:spLocks/>
              </p:cNvSpPr>
              <p:nvPr/>
            </p:nvSpPr>
            <p:spPr bwMode="auto">
              <a:xfrm>
                <a:off x="8356600" y="3914775"/>
                <a:ext cx="131763" cy="187325"/>
              </a:xfrm>
              <a:custGeom>
                <a:avLst/>
                <a:gdLst>
                  <a:gd name="T0" fmla="*/ 19904 w 20000"/>
                  <a:gd name="T1" fmla="*/ 19932 h 20000"/>
                  <a:gd name="T2" fmla="*/ 19327 w 20000"/>
                  <a:gd name="T3" fmla="*/ 18915 h 20000"/>
                  <a:gd name="T4" fmla="*/ 17885 w 20000"/>
                  <a:gd name="T5" fmla="*/ 18169 h 20000"/>
                  <a:gd name="T6" fmla="*/ 16923 w 20000"/>
                  <a:gd name="T7" fmla="*/ 17492 h 20000"/>
                  <a:gd name="T8" fmla="*/ 15385 w 20000"/>
                  <a:gd name="T9" fmla="*/ 16475 h 20000"/>
                  <a:gd name="T10" fmla="*/ 14423 w 20000"/>
                  <a:gd name="T11" fmla="*/ 16068 h 20000"/>
                  <a:gd name="T12" fmla="*/ 13942 w 20000"/>
                  <a:gd name="T13" fmla="*/ 14712 h 20000"/>
                  <a:gd name="T14" fmla="*/ 12981 w 20000"/>
                  <a:gd name="T15" fmla="*/ 15390 h 20000"/>
                  <a:gd name="T16" fmla="*/ 14423 w 20000"/>
                  <a:gd name="T17" fmla="*/ 17492 h 20000"/>
                  <a:gd name="T18" fmla="*/ 13942 w 20000"/>
                  <a:gd name="T19" fmla="*/ 17492 h 20000"/>
                  <a:gd name="T20" fmla="*/ 12019 w 20000"/>
                  <a:gd name="T21" fmla="*/ 16068 h 20000"/>
                  <a:gd name="T22" fmla="*/ 8942 w 20000"/>
                  <a:gd name="T23" fmla="*/ 15390 h 20000"/>
                  <a:gd name="T24" fmla="*/ 7885 w 20000"/>
                  <a:gd name="T25" fmla="*/ 16068 h 20000"/>
                  <a:gd name="T26" fmla="*/ 7500 w 20000"/>
                  <a:gd name="T27" fmla="*/ 16068 h 20000"/>
                  <a:gd name="T28" fmla="*/ 6442 w 20000"/>
                  <a:gd name="T29" fmla="*/ 15390 h 20000"/>
                  <a:gd name="T30" fmla="*/ 5000 w 20000"/>
                  <a:gd name="T31" fmla="*/ 14712 h 20000"/>
                  <a:gd name="T32" fmla="*/ 5481 w 20000"/>
                  <a:gd name="T33" fmla="*/ 13627 h 20000"/>
                  <a:gd name="T34" fmla="*/ 5481 w 20000"/>
                  <a:gd name="T35" fmla="*/ 12610 h 20000"/>
                  <a:gd name="T36" fmla="*/ 5000 w 20000"/>
                  <a:gd name="T37" fmla="*/ 12610 h 20000"/>
                  <a:gd name="T38" fmla="*/ 3942 w 20000"/>
                  <a:gd name="T39" fmla="*/ 13627 h 20000"/>
                  <a:gd name="T40" fmla="*/ 3558 w 20000"/>
                  <a:gd name="T41" fmla="*/ 13288 h 20000"/>
                  <a:gd name="T42" fmla="*/ 1538 w 20000"/>
                  <a:gd name="T43" fmla="*/ 9831 h 20000"/>
                  <a:gd name="T44" fmla="*/ 0 w 20000"/>
                  <a:gd name="T45" fmla="*/ 7322 h 20000"/>
                  <a:gd name="T46" fmla="*/ 1538 w 20000"/>
                  <a:gd name="T47" fmla="*/ 8068 h 20000"/>
                  <a:gd name="T48" fmla="*/ 2500 w 20000"/>
                  <a:gd name="T49" fmla="*/ 8746 h 20000"/>
                  <a:gd name="T50" fmla="*/ 3558 w 20000"/>
                  <a:gd name="T51" fmla="*/ 8068 h 20000"/>
                  <a:gd name="T52" fmla="*/ 2500 w 20000"/>
                  <a:gd name="T53" fmla="*/ 5966 h 20000"/>
                  <a:gd name="T54" fmla="*/ 2500 w 20000"/>
                  <a:gd name="T55" fmla="*/ 3458 h 20000"/>
                  <a:gd name="T56" fmla="*/ 3558 w 20000"/>
                  <a:gd name="T57" fmla="*/ 0 h 20000"/>
                  <a:gd name="T58" fmla="*/ 5000 w 20000"/>
                  <a:gd name="T59" fmla="*/ 0 h 20000"/>
                  <a:gd name="T60" fmla="*/ 7885 w 20000"/>
                  <a:gd name="T61" fmla="*/ 678 h 20000"/>
                  <a:gd name="T62" fmla="*/ 8942 w 20000"/>
                  <a:gd name="T63" fmla="*/ 0 h 20000"/>
                  <a:gd name="T64" fmla="*/ 9423 w 20000"/>
                  <a:gd name="T65" fmla="*/ 678 h 20000"/>
                  <a:gd name="T66" fmla="*/ 9423 w 20000"/>
                  <a:gd name="T67" fmla="*/ 1763 h 20000"/>
                  <a:gd name="T68" fmla="*/ 9423 w 20000"/>
                  <a:gd name="T69" fmla="*/ 3458 h 20000"/>
                  <a:gd name="T70" fmla="*/ 11442 w 20000"/>
                  <a:gd name="T71" fmla="*/ 4542 h 20000"/>
                  <a:gd name="T72" fmla="*/ 11442 w 20000"/>
                  <a:gd name="T73" fmla="*/ 5966 h 20000"/>
                  <a:gd name="T74" fmla="*/ 10481 w 20000"/>
                  <a:gd name="T75" fmla="*/ 8068 h 20000"/>
                  <a:gd name="T76" fmla="*/ 7885 w 20000"/>
                  <a:gd name="T77" fmla="*/ 8746 h 20000"/>
                  <a:gd name="T78" fmla="*/ 7500 w 20000"/>
                  <a:gd name="T79" fmla="*/ 10102 h 20000"/>
                  <a:gd name="T80" fmla="*/ 8942 w 20000"/>
                  <a:gd name="T81" fmla="*/ 11932 h 20000"/>
                  <a:gd name="T82" fmla="*/ 8942 w 20000"/>
                  <a:gd name="T83" fmla="*/ 12610 h 20000"/>
                  <a:gd name="T84" fmla="*/ 8942 w 20000"/>
                  <a:gd name="T85" fmla="*/ 13627 h 20000"/>
                  <a:gd name="T86" fmla="*/ 11442 w 20000"/>
                  <a:gd name="T87" fmla="*/ 14712 h 20000"/>
                  <a:gd name="T88" fmla="*/ 12019 w 20000"/>
                  <a:gd name="T89" fmla="*/ 14373 h 20000"/>
                  <a:gd name="T90" fmla="*/ 12019 w 20000"/>
                  <a:gd name="T91" fmla="*/ 13627 h 20000"/>
                  <a:gd name="T92" fmla="*/ 14423 w 20000"/>
                  <a:gd name="T93" fmla="*/ 13627 h 20000"/>
                  <a:gd name="T94" fmla="*/ 15385 w 20000"/>
                  <a:gd name="T95" fmla="*/ 15390 h 20000"/>
                  <a:gd name="T96" fmla="*/ 15962 w 20000"/>
                  <a:gd name="T97" fmla="*/ 15390 h 20000"/>
                  <a:gd name="T98" fmla="*/ 15962 w 20000"/>
                  <a:gd name="T99" fmla="*/ 14712 h 20000"/>
                  <a:gd name="T100" fmla="*/ 19327 w 20000"/>
                  <a:gd name="T101" fmla="*/ 15390 h 20000"/>
                  <a:gd name="T102" fmla="*/ 17885 w 20000"/>
                  <a:gd name="T103" fmla="*/ 16068 h 20000"/>
                  <a:gd name="T104" fmla="*/ 18365 w 20000"/>
                  <a:gd name="T105" fmla="*/ 17153 h 20000"/>
                  <a:gd name="T106" fmla="*/ 19904 w 20000"/>
                  <a:gd name="T107" fmla="*/ 17492 h 20000"/>
                  <a:gd name="T108" fmla="*/ 19904 w 20000"/>
                  <a:gd name="T109" fmla="*/ 199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1" name="Freeform 168"/>
              <p:cNvSpPr>
                <a:spLocks/>
              </p:cNvSpPr>
              <p:nvPr/>
            </p:nvSpPr>
            <p:spPr bwMode="auto">
              <a:xfrm>
                <a:off x="8442325" y="4181475"/>
                <a:ext cx="128588" cy="128588"/>
              </a:xfrm>
              <a:custGeom>
                <a:avLst/>
                <a:gdLst>
                  <a:gd name="T0" fmla="*/ 14877 w 20000"/>
                  <a:gd name="T1" fmla="*/ 19901 h 20000"/>
                  <a:gd name="T2" fmla="*/ 13695 w 20000"/>
                  <a:gd name="T3" fmla="*/ 18916 h 20000"/>
                  <a:gd name="T4" fmla="*/ 13695 w 20000"/>
                  <a:gd name="T5" fmla="*/ 18325 h 20000"/>
                  <a:gd name="T6" fmla="*/ 13695 w 20000"/>
                  <a:gd name="T7" fmla="*/ 17340 h 20000"/>
                  <a:gd name="T8" fmla="*/ 13300 w 20000"/>
                  <a:gd name="T9" fmla="*/ 18325 h 20000"/>
                  <a:gd name="T10" fmla="*/ 9655 w 20000"/>
                  <a:gd name="T11" fmla="*/ 17340 h 20000"/>
                  <a:gd name="T12" fmla="*/ 8177 w 20000"/>
                  <a:gd name="T13" fmla="*/ 13300 h 20000"/>
                  <a:gd name="T14" fmla="*/ 9163 w 20000"/>
                  <a:gd name="T15" fmla="*/ 11724 h 20000"/>
                  <a:gd name="T16" fmla="*/ 8177 w 20000"/>
                  <a:gd name="T17" fmla="*/ 10246 h 20000"/>
                  <a:gd name="T18" fmla="*/ 5616 w 20000"/>
                  <a:gd name="T19" fmla="*/ 9163 h 20000"/>
                  <a:gd name="T20" fmla="*/ 6601 w 20000"/>
                  <a:gd name="T21" fmla="*/ 11724 h 20000"/>
                  <a:gd name="T22" fmla="*/ 5025 w 20000"/>
                  <a:gd name="T23" fmla="*/ 10640 h 20000"/>
                  <a:gd name="T24" fmla="*/ 4039 w 20000"/>
                  <a:gd name="T25" fmla="*/ 10246 h 20000"/>
                  <a:gd name="T26" fmla="*/ 4039 w 20000"/>
                  <a:gd name="T27" fmla="*/ 10640 h 20000"/>
                  <a:gd name="T28" fmla="*/ 3054 w 20000"/>
                  <a:gd name="T29" fmla="*/ 10640 h 20000"/>
                  <a:gd name="T30" fmla="*/ 2562 w 20000"/>
                  <a:gd name="T31" fmla="*/ 9163 h 20000"/>
                  <a:gd name="T32" fmla="*/ 985 w 20000"/>
                  <a:gd name="T33" fmla="*/ 10640 h 20000"/>
                  <a:gd name="T34" fmla="*/ 0 w 20000"/>
                  <a:gd name="T35" fmla="*/ 13300 h 20000"/>
                  <a:gd name="T36" fmla="*/ 0 w 20000"/>
                  <a:gd name="T37" fmla="*/ 11724 h 20000"/>
                  <a:gd name="T38" fmla="*/ 0 w 20000"/>
                  <a:gd name="T39" fmla="*/ 8177 h 20000"/>
                  <a:gd name="T40" fmla="*/ 3054 w 20000"/>
                  <a:gd name="T41" fmla="*/ 7586 h 20000"/>
                  <a:gd name="T42" fmla="*/ 4039 w 20000"/>
                  <a:gd name="T43" fmla="*/ 5616 h 20000"/>
                  <a:gd name="T44" fmla="*/ 6601 w 20000"/>
                  <a:gd name="T45" fmla="*/ 5025 h 20000"/>
                  <a:gd name="T46" fmla="*/ 7192 w 20000"/>
                  <a:gd name="T47" fmla="*/ 6601 h 20000"/>
                  <a:gd name="T48" fmla="*/ 6601 w 20000"/>
                  <a:gd name="T49" fmla="*/ 7586 h 20000"/>
                  <a:gd name="T50" fmla="*/ 6601 w 20000"/>
                  <a:gd name="T51" fmla="*/ 8177 h 20000"/>
                  <a:gd name="T52" fmla="*/ 9163 w 20000"/>
                  <a:gd name="T53" fmla="*/ 6601 h 20000"/>
                  <a:gd name="T54" fmla="*/ 9655 w 20000"/>
                  <a:gd name="T55" fmla="*/ 5025 h 20000"/>
                  <a:gd name="T56" fmla="*/ 11724 w 20000"/>
                  <a:gd name="T57" fmla="*/ 5616 h 20000"/>
                  <a:gd name="T58" fmla="*/ 11724 w 20000"/>
                  <a:gd name="T59" fmla="*/ 3547 h 20000"/>
                  <a:gd name="T60" fmla="*/ 12217 w 20000"/>
                  <a:gd name="T61" fmla="*/ 4039 h 20000"/>
                  <a:gd name="T62" fmla="*/ 13300 w 20000"/>
                  <a:gd name="T63" fmla="*/ 3547 h 20000"/>
                  <a:gd name="T64" fmla="*/ 14877 w 20000"/>
                  <a:gd name="T65" fmla="*/ 3547 h 20000"/>
                  <a:gd name="T66" fmla="*/ 13695 w 20000"/>
                  <a:gd name="T67" fmla="*/ 0 h 20000"/>
                  <a:gd name="T68" fmla="*/ 16355 w 20000"/>
                  <a:gd name="T69" fmla="*/ 1576 h 20000"/>
                  <a:gd name="T70" fmla="*/ 17833 w 20000"/>
                  <a:gd name="T71" fmla="*/ 2562 h 20000"/>
                  <a:gd name="T72" fmla="*/ 17833 w 20000"/>
                  <a:gd name="T73" fmla="*/ 5025 h 20000"/>
                  <a:gd name="T74" fmla="*/ 17340 w 20000"/>
                  <a:gd name="T75" fmla="*/ 5616 h 20000"/>
                  <a:gd name="T76" fmla="*/ 18916 w 20000"/>
                  <a:gd name="T77" fmla="*/ 5616 h 20000"/>
                  <a:gd name="T78" fmla="*/ 18916 w 20000"/>
                  <a:gd name="T79" fmla="*/ 9163 h 20000"/>
                  <a:gd name="T80" fmla="*/ 19901 w 20000"/>
                  <a:gd name="T81" fmla="*/ 11724 h 20000"/>
                  <a:gd name="T82" fmla="*/ 17833 w 20000"/>
                  <a:gd name="T83" fmla="*/ 12217 h 20000"/>
                  <a:gd name="T84" fmla="*/ 18916 w 20000"/>
                  <a:gd name="T85" fmla="*/ 15862 h 20000"/>
                  <a:gd name="T86" fmla="*/ 17833 w 20000"/>
                  <a:gd name="T87" fmla="*/ 15862 h 20000"/>
                  <a:gd name="T88" fmla="*/ 16355 w 20000"/>
                  <a:gd name="T89" fmla="*/ 11724 h 20000"/>
                  <a:gd name="T90" fmla="*/ 13695 w 20000"/>
                  <a:gd name="T91" fmla="*/ 14286 h 20000"/>
                  <a:gd name="T92" fmla="*/ 15862 w 20000"/>
                  <a:gd name="T93" fmla="*/ 16256 h 20000"/>
                  <a:gd name="T94" fmla="*/ 14877 w 20000"/>
                  <a:gd name="T95"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2" name="Freeform 167"/>
              <p:cNvSpPr>
                <a:spLocks/>
              </p:cNvSpPr>
              <p:nvPr/>
            </p:nvSpPr>
            <p:spPr bwMode="auto">
              <a:xfrm>
                <a:off x="8432800" y="4119563"/>
                <a:ext cx="30163" cy="47625"/>
              </a:xfrm>
              <a:custGeom>
                <a:avLst/>
                <a:gdLst>
                  <a:gd name="T0" fmla="*/ 0 w 20000"/>
                  <a:gd name="T1" fmla="*/ 19730 h 20000"/>
                  <a:gd name="T2" fmla="*/ 0 w 20000"/>
                  <a:gd name="T3" fmla="*/ 7027 h 20000"/>
                  <a:gd name="T4" fmla="*/ 0 w 20000"/>
                  <a:gd name="T5" fmla="*/ 0 h 20000"/>
                  <a:gd name="T6" fmla="*/ 6667 w 20000"/>
                  <a:gd name="T7" fmla="*/ 0 h 20000"/>
                  <a:gd name="T8" fmla="*/ 10833 w 20000"/>
                  <a:gd name="T9" fmla="*/ 4324 h 20000"/>
                  <a:gd name="T10" fmla="*/ 12917 w 20000"/>
                  <a:gd name="T11" fmla="*/ 1081 h 20000"/>
                  <a:gd name="T12" fmla="*/ 19583 w 20000"/>
                  <a:gd name="T13" fmla="*/ 4324 h 20000"/>
                  <a:gd name="T14" fmla="*/ 19583 w 20000"/>
                  <a:gd name="T15" fmla="*/ 8378 h 20000"/>
                  <a:gd name="T16" fmla="*/ 17083 w 20000"/>
                  <a:gd name="T17" fmla="*/ 11081 h 20000"/>
                  <a:gd name="T18" fmla="*/ 0 w 20000"/>
                  <a:gd name="T19"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3" name="Freeform 166"/>
              <p:cNvSpPr>
                <a:spLocks/>
              </p:cNvSpPr>
              <p:nvPr/>
            </p:nvSpPr>
            <p:spPr bwMode="auto">
              <a:xfrm>
                <a:off x="8297863" y="4129088"/>
                <a:ext cx="69850" cy="88900"/>
              </a:xfrm>
              <a:custGeom>
                <a:avLst/>
                <a:gdLst>
                  <a:gd name="T0" fmla="*/ 0 w 20000"/>
                  <a:gd name="T1" fmla="*/ 19857 h 20000"/>
                  <a:gd name="T2" fmla="*/ 4909 w 20000"/>
                  <a:gd name="T3" fmla="*/ 16857 h 20000"/>
                  <a:gd name="T4" fmla="*/ 7636 w 20000"/>
                  <a:gd name="T5" fmla="*/ 15429 h 20000"/>
                  <a:gd name="T6" fmla="*/ 11273 w 20000"/>
                  <a:gd name="T7" fmla="*/ 11000 h 20000"/>
                  <a:gd name="T8" fmla="*/ 14182 w 20000"/>
                  <a:gd name="T9" fmla="*/ 8143 h 20000"/>
                  <a:gd name="T10" fmla="*/ 16909 w 20000"/>
                  <a:gd name="T11" fmla="*/ 7286 h 20000"/>
                  <a:gd name="T12" fmla="*/ 16909 w 20000"/>
                  <a:gd name="T13" fmla="*/ 3714 h 20000"/>
                  <a:gd name="T14" fmla="*/ 18727 w 20000"/>
                  <a:gd name="T15" fmla="*/ 0 h 20000"/>
                  <a:gd name="T16" fmla="*/ 18727 w 20000"/>
                  <a:gd name="T17" fmla="*/ 2286 h 20000"/>
                  <a:gd name="T18" fmla="*/ 18727 w 20000"/>
                  <a:gd name="T19" fmla="*/ 3714 h 20000"/>
                  <a:gd name="T20" fmla="*/ 19818 w 20000"/>
                  <a:gd name="T21" fmla="*/ 7286 h 20000"/>
                  <a:gd name="T22" fmla="*/ 16909 w 20000"/>
                  <a:gd name="T23" fmla="*/ 8143 h 20000"/>
                  <a:gd name="T24" fmla="*/ 16909 w 20000"/>
                  <a:gd name="T25" fmla="*/ 11000 h 20000"/>
                  <a:gd name="T26" fmla="*/ 14182 w 20000"/>
                  <a:gd name="T27" fmla="*/ 11714 h 20000"/>
                  <a:gd name="T28" fmla="*/ 11273 w 20000"/>
                  <a:gd name="T29" fmla="*/ 15429 h 20000"/>
                  <a:gd name="T30" fmla="*/ 7636 w 20000"/>
                  <a:gd name="T31" fmla="*/ 16857 h 20000"/>
                  <a:gd name="T32" fmla="*/ 3818 w 20000"/>
                  <a:gd name="T33" fmla="*/ 19000 h 20000"/>
                  <a:gd name="T34" fmla="*/ 0 w 20000"/>
                  <a:gd name="T35"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4" name="Freeform 165"/>
              <p:cNvSpPr>
                <a:spLocks/>
              </p:cNvSpPr>
              <p:nvPr/>
            </p:nvSpPr>
            <p:spPr bwMode="auto">
              <a:xfrm>
                <a:off x="8494713" y="4095750"/>
                <a:ext cx="44450" cy="50800"/>
              </a:xfrm>
              <a:custGeom>
                <a:avLst/>
                <a:gdLst>
                  <a:gd name="T0" fmla="*/ 19710 w 20000"/>
                  <a:gd name="T1" fmla="*/ 19747 h 20000"/>
                  <a:gd name="T2" fmla="*/ 15072 w 20000"/>
                  <a:gd name="T3" fmla="*/ 17215 h 20000"/>
                  <a:gd name="T4" fmla="*/ 10725 w 20000"/>
                  <a:gd name="T5" fmla="*/ 10380 h 20000"/>
                  <a:gd name="T6" fmla="*/ 4638 w 20000"/>
                  <a:gd name="T7" fmla="*/ 9367 h 20000"/>
                  <a:gd name="T8" fmla="*/ 0 w 20000"/>
                  <a:gd name="T9" fmla="*/ 2532 h 20000"/>
                  <a:gd name="T10" fmla="*/ 11884 w 20000"/>
                  <a:gd name="T11" fmla="*/ 0 h 20000"/>
                  <a:gd name="T12" fmla="*/ 15072 w 20000"/>
                  <a:gd name="T13" fmla="*/ 2532 h 20000"/>
                  <a:gd name="T14" fmla="*/ 16522 w 20000"/>
                  <a:gd name="T15" fmla="*/ 5316 h 20000"/>
                  <a:gd name="T16" fmla="*/ 15072 w 20000"/>
                  <a:gd name="T17" fmla="*/ 9367 h 20000"/>
                  <a:gd name="T18" fmla="*/ 19710 w 20000"/>
                  <a:gd name="T19" fmla="*/ 1974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5" name="Freeform 164"/>
              <p:cNvSpPr>
                <a:spLocks/>
              </p:cNvSpPr>
              <p:nvPr/>
            </p:nvSpPr>
            <p:spPr bwMode="auto">
              <a:xfrm>
                <a:off x="8448675" y="4144963"/>
                <a:ext cx="30163" cy="60325"/>
              </a:xfrm>
              <a:custGeom>
                <a:avLst/>
                <a:gdLst>
                  <a:gd name="T0" fmla="*/ 12917 w 20000"/>
                  <a:gd name="T1" fmla="*/ 19787 h 20000"/>
                  <a:gd name="T2" fmla="*/ 6667 w 20000"/>
                  <a:gd name="T3" fmla="*/ 15532 h 20000"/>
                  <a:gd name="T4" fmla="*/ 2500 w 20000"/>
                  <a:gd name="T5" fmla="*/ 15532 h 20000"/>
                  <a:gd name="T6" fmla="*/ 0 w 20000"/>
                  <a:gd name="T7" fmla="*/ 10851 h 20000"/>
                  <a:gd name="T8" fmla="*/ 6667 w 20000"/>
                  <a:gd name="T9" fmla="*/ 8723 h 20000"/>
                  <a:gd name="T10" fmla="*/ 12917 w 20000"/>
                  <a:gd name="T11" fmla="*/ 851 h 20000"/>
                  <a:gd name="T12" fmla="*/ 17083 w 20000"/>
                  <a:gd name="T13" fmla="*/ 0 h 20000"/>
                  <a:gd name="T14" fmla="*/ 19583 w 20000"/>
                  <a:gd name="T15" fmla="*/ 851 h 20000"/>
                  <a:gd name="T16" fmla="*/ 17083 w 20000"/>
                  <a:gd name="T17" fmla="*/ 6596 h 20000"/>
                  <a:gd name="T18" fmla="*/ 12917 w 20000"/>
                  <a:gd name="T19" fmla="*/ 14255 h 20000"/>
                  <a:gd name="T20" fmla="*/ 17083 w 20000"/>
                  <a:gd name="T21" fmla="*/ 19787 h 20000"/>
                  <a:gd name="T22" fmla="*/ 12917 w 20000"/>
                  <a:gd name="T23"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6" name="Freeform 163"/>
              <p:cNvSpPr>
                <a:spLocks/>
              </p:cNvSpPr>
              <p:nvPr/>
            </p:nvSpPr>
            <p:spPr bwMode="auto">
              <a:xfrm>
                <a:off x="8501063" y="4129088"/>
                <a:ext cx="26987" cy="42862"/>
              </a:xfrm>
              <a:custGeom>
                <a:avLst/>
                <a:gdLst>
                  <a:gd name="T0" fmla="*/ 14419 w 20000"/>
                  <a:gd name="T1" fmla="*/ 19706 h 20000"/>
                  <a:gd name="T2" fmla="*/ 6977 w 20000"/>
                  <a:gd name="T3" fmla="*/ 7647 h 20000"/>
                  <a:gd name="T4" fmla="*/ 2791 w 20000"/>
                  <a:gd name="T5" fmla="*/ 7647 h 20000"/>
                  <a:gd name="T6" fmla="*/ 0 w 20000"/>
                  <a:gd name="T7" fmla="*/ 0 h 20000"/>
                  <a:gd name="T8" fmla="*/ 2791 w 20000"/>
                  <a:gd name="T9" fmla="*/ 2941 h 20000"/>
                  <a:gd name="T10" fmla="*/ 12093 w 20000"/>
                  <a:gd name="T11" fmla="*/ 2941 h 20000"/>
                  <a:gd name="T12" fmla="*/ 12093 w 20000"/>
                  <a:gd name="T13" fmla="*/ 7647 h 20000"/>
                  <a:gd name="T14" fmla="*/ 19535 w 20000"/>
                  <a:gd name="T15" fmla="*/ 16765 h 20000"/>
                  <a:gd name="T16" fmla="*/ 14419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7" name="Freeform 162"/>
              <p:cNvSpPr>
                <a:spLocks/>
              </p:cNvSpPr>
              <p:nvPr/>
            </p:nvSpPr>
            <p:spPr bwMode="auto">
              <a:xfrm>
                <a:off x="8474075" y="4138613"/>
                <a:ext cx="14288" cy="49212"/>
              </a:xfrm>
              <a:custGeom>
                <a:avLst/>
                <a:gdLst>
                  <a:gd name="T0" fmla="*/ 5455 w 20000"/>
                  <a:gd name="T1" fmla="*/ 19744 h 20000"/>
                  <a:gd name="T2" fmla="*/ 0 w 20000"/>
                  <a:gd name="T3" fmla="*/ 19744 h 20000"/>
                  <a:gd name="T4" fmla="*/ 13636 w 20000"/>
                  <a:gd name="T5" fmla="*/ 9231 h 20000"/>
                  <a:gd name="T6" fmla="*/ 19091 w 20000"/>
                  <a:gd name="T7" fmla="*/ 0 h 20000"/>
                  <a:gd name="T8" fmla="*/ 19091 w 20000"/>
                  <a:gd name="T9" fmla="*/ 10513 h 20000"/>
                  <a:gd name="T10" fmla="*/ 13636 w 20000"/>
                  <a:gd name="T11" fmla="*/ 13077 h 20000"/>
                  <a:gd name="T12" fmla="*/ 5455 w 20000"/>
                  <a:gd name="T13" fmla="*/ 1974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744"/>
                    </a:moveTo>
                    <a:lnTo>
                      <a:pt x="0" y="19744"/>
                    </a:lnTo>
                    <a:lnTo>
                      <a:pt x="13636" y="9231"/>
                    </a:lnTo>
                    <a:lnTo>
                      <a:pt x="19091" y="0"/>
                    </a:lnTo>
                    <a:lnTo>
                      <a:pt x="19091" y="10513"/>
                    </a:lnTo>
                    <a:lnTo>
                      <a:pt x="13636" y="13077"/>
                    </a:lnTo>
                    <a:lnTo>
                      <a:pt x="5455" y="1974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8" name="Freeform 161"/>
              <p:cNvSpPr>
                <a:spLocks/>
              </p:cNvSpPr>
              <p:nvPr/>
            </p:nvSpPr>
            <p:spPr bwMode="auto">
              <a:xfrm>
                <a:off x="8488363" y="4171950"/>
                <a:ext cx="23812" cy="17463"/>
              </a:xfrm>
              <a:custGeom>
                <a:avLst/>
                <a:gdLst>
                  <a:gd name="T0" fmla="*/ 14054 w 20000"/>
                  <a:gd name="T1" fmla="*/ 19259 h 20000"/>
                  <a:gd name="T2" fmla="*/ 0 w 20000"/>
                  <a:gd name="T3" fmla="*/ 11852 h 20000"/>
                  <a:gd name="T4" fmla="*/ 5405 w 20000"/>
                  <a:gd name="T5" fmla="*/ 7407 h 20000"/>
                  <a:gd name="T6" fmla="*/ 14054 w 20000"/>
                  <a:gd name="T7" fmla="*/ 0 h 20000"/>
                  <a:gd name="T8" fmla="*/ 19459 w 20000"/>
                  <a:gd name="T9" fmla="*/ 7407 h 20000"/>
                  <a:gd name="T10" fmla="*/ 1405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14054" y="19259"/>
                    </a:moveTo>
                    <a:lnTo>
                      <a:pt x="0" y="11852"/>
                    </a:lnTo>
                    <a:lnTo>
                      <a:pt x="5405" y="7407"/>
                    </a:lnTo>
                    <a:lnTo>
                      <a:pt x="14054" y="0"/>
                    </a:lnTo>
                    <a:lnTo>
                      <a:pt x="19459" y="7407"/>
                    </a:lnTo>
                    <a:lnTo>
                      <a:pt x="14054"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79" name="Freeform 160"/>
              <p:cNvSpPr>
                <a:spLocks/>
              </p:cNvSpPr>
              <p:nvPr/>
            </p:nvSpPr>
            <p:spPr bwMode="auto">
              <a:xfrm>
                <a:off x="5943600" y="3502025"/>
                <a:ext cx="603250" cy="496888"/>
              </a:xfrm>
              <a:custGeom>
                <a:avLst/>
                <a:gdLst>
                  <a:gd name="T0" fmla="*/ 1412 w 20000"/>
                  <a:gd name="T1" fmla="*/ 3836 h 20000"/>
                  <a:gd name="T2" fmla="*/ 2297 w 20000"/>
                  <a:gd name="T3" fmla="*/ 3043 h 20000"/>
                  <a:gd name="T4" fmla="*/ 2845 w 20000"/>
                  <a:gd name="T5" fmla="*/ 2353 h 20000"/>
                  <a:gd name="T6" fmla="*/ 2192 w 20000"/>
                  <a:gd name="T7" fmla="*/ 1049 h 20000"/>
                  <a:gd name="T8" fmla="*/ 3393 w 20000"/>
                  <a:gd name="T9" fmla="*/ 537 h 20000"/>
                  <a:gd name="T10" fmla="*/ 5037 w 20000"/>
                  <a:gd name="T11" fmla="*/ 256 h 20000"/>
                  <a:gd name="T12" fmla="*/ 7629 w 20000"/>
                  <a:gd name="T13" fmla="*/ 1995 h 20000"/>
                  <a:gd name="T14" fmla="*/ 8303 w 20000"/>
                  <a:gd name="T15" fmla="*/ 2353 h 20000"/>
                  <a:gd name="T16" fmla="*/ 9399 w 20000"/>
                  <a:gd name="T17" fmla="*/ 3836 h 20000"/>
                  <a:gd name="T18" fmla="*/ 11886 w 20000"/>
                  <a:gd name="T19" fmla="*/ 4092 h 20000"/>
                  <a:gd name="T20" fmla="*/ 12540 w 20000"/>
                  <a:gd name="T21" fmla="*/ 4501 h 20000"/>
                  <a:gd name="T22" fmla="*/ 13109 w 20000"/>
                  <a:gd name="T23" fmla="*/ 5422 h 20000"/>
                  <a:gd name="T24" fmla="*/ 13446 w 20000"/>
                  <a:gd name="T25" fmla="*/ 5806 h 20000"/>
                  <a:gd name="T26" fmla="*/ 13741 w 20000"/>
                  <a:gd name="T27" fmla="*/ 6471 h 20000"/>
                  <a:gd name="T28" fmla="*/ 14310 w 20000"/>
                  <a:gd name="T29" fmla="*/ 7263 h 20000"/>
                  <a:gd name="T30" fmla="*/ 14204 w 20000"/>
                  <a:gd name="T31" fmla="*/ 7545 h 20000"/>
                  <a:gd name="T32" fmla="*/ 14521 w 20000"/>
                  <a:gd name="T33" fmla="*/ 8312 h 20000"/>
                  <a:gd name="T34" fmla="*/ 15174 w 20000"/>
                  <a:gd name="T35" fmla="*/ 9412 h 20000"/>
                  <a:gd name="T36" fmla="*/ 15595 w 20000"/>
                  <a:gd name="T37" fmla="*/ 9668 h 20000"/>
                  <a:gd name="T38" fmla="*/ 16059 w 20000"/>
                  <a:gd name="T39" fmla="*/ 10563 h 20000"/>
                  <a:gd name="T40" fmla="*/ 16586 w 20000"/>
                  <a:gd name="T41" fmla="*/ 11611 h 20000"/>
                  <a:gd name="T42" fmla="*/ 19642 w 20000"/>
                  <a:gd name="T43" fmla="*/ 12020 h 20000"/>
                  <a:gd name="T44" fmla="*/ 19642 w 20000"/>
                  <a:gd name="T45" fmla="*/ 14936 h 20000"/>
                  <a:gd name="T46" fmla="*/ 13741 w 20000"/>
                  <a:gd name="T47" fmla="*/ 17187 h 20000"/>
                  <a:gd name="T48" fmla="*/ 11675 w 20000"/>
                  <a:gd name="T49" fmla="*/ 19974 h 20000"/>
                  <a:gd name="T50" fmla="*/ 9947 w 20000"/>
                  <a:gd name="T51" fmla="*/ 17980 h 20000"/>
                  <a:gd name="T52" fmla="*/ 8830 w 20000"/>
                  <a:gd name="T53" fmla="*/ 18261 h 20000"/>
                  <a:gd name="T54" fmla="*/ 8746 w 20000"/>
                  <a:gd name="T55" fmla="*/ 19028 h 20000"/>
                  <a:gd name="T56" fmla="*/ 7629 w 20000"/>
                  <a:gd name="T57" fmla="*/ 18261 h 20000"/>
                  <a:gd name="T58" fmla="*/ 6238 w 20000"/>
                  <a:gd name="T59" fmla="*/ 15857 h 20000"/>
                  <a:gd name="T60" fmla="*/ 5037 w 20000"/>
                  <a:gd name="T61" fmla="*/ 14552 h 20000"/>
                  <a:gd name="T62" fmla="*/ 4489 w 20000"/>
                  <a:gd name="T63" fmla="*/ 12711 h 20000"/>
                  <a:gd name="T64" fmla="*/ 3604 w 20000"/>
                  <a:gd name="T65" fmla="*/ 10307 h 20000"/>
                  <a:gd name="T66" fmla="*/ 2508 w 20000"/>
                  <a:gd name="T67" fmla="*/ 9258 h 20000"/>
                  <a:gd name="T68" fmla="*/ 1981 w 20000"/>
                  <a:gd name="T69" fmla="*/ 7928 h 20000"/>
                  <a:gd name="T70" fmla="*/ 780 w 20000"/>
                  <a:gd name="T71" fmla="*/ 5422 h 20000"/>
                  <a:gd name="T72" fmla="*/ 0 w 20000"/>
                  <a:gd name="T73" fmla="*/ 5166 h 20000"/>
                  <a:gd name="T74" fmla="*/ 211 w 20000"/>
                  <a:gd name="T75" fmla="*/ 37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0" name="Freeform 159"/>
              <p:cNvSpPr>
                <a:spLocks/>
              </p:cNvSpPr>
              <p:nvPr/>
            </p:nvSpPr>
            <p:spPr bwMode="auto">
              <a:xfrm>
                <a:off x="7235825" y="4181475"/>
                <a:ext cx="63500" cy="112713"/>
              </a:xfrm>
              <a:custGeom>
                <a:avLst/>
                <a:gdLst>
                  <a:gd name="T0" fmla="*/ 8283 w 20000"/>
                  <a:gd name="T1" fmla="*/ 19887 h 20000"/>
                  <a:gd name="T2" fmla="*/ 5253 w 20000"/>
                  <a:gd name="T3" fmla="*/ 16836 h 20000"/>
                  <a:gd name="T4" fmla="*/ 3232 w 20000"/>
                  <a:gd name="T5" fmla="*/ 12203 h 20000"/>
                  <a:gd name="T6" fmla="*/ 0 w 20000"/>
                  <a:gd name="T7" fmla="*/ 8701 h 20000"/>
                  <a:gd name="T8" fmla="*/ 2020 w 20000"/>
                  <a:gd name="T9" fmla="*/ 8701 h 20000"/>
                  <a:gd name="T10" fmla="*/ 3232 w 20000"/>
                  <a:gd name="T11" fmla="*/ 4633 h 20000"/>
                  <a:gd name="T12" fmla="*/ 2020 w 20000"/>
                  <a:gd name="T13" fmla="*/ 4068 h 20000"/>
                  <a:gd name="T14" fmla="*/ 3232 w 20000"/>
                  <a:gd name="T15" fmla="*/ 2938 h 20000"/>
                  <a:gd name="T16" fmla="*/ 5253 w 20000"/>
                  <a:gd name="T17" fmla="*/ 1130 h 20000"/>
                  <a:gd name="T18" fmla="*/ 3232 w 20000"/>
                  <a:gd name="T19" fmla="*/ 0 h 20000"/>
                  <a:gd name="T20" fmla="*/ 11515 w 20000"/>
                  <a:gd name="T21" fmla="*/ 2938 h 20000"/>
                  <a:gd name="T22" fmla="*/ 11515 w 20000"/>
                  <a:gd name="T23" fmla="*/ 4068 h 20000"/>
                  <a:gd name="T24" fmla="*/ 15758 w 20000"/>
                  <a:gd name="T25" fmla="*/ 6441 h 20000"/>
                  <a:gd name="T26" fmla="*/ 19798 w 20000"/>
                  <a:gd name="T27" fmla="*/ 11751 h 20000"/>
                  <a:gd name="T28" fmla="*/ 18586 w 20000"/>
                  <a:gd name="T29" fmla="*/ 16836 h 20000"/>
                  <a:gd name="T30" fmla="*/ 8283 w 20000"/>
                  <a:gd name="T31" fmla="*/ 198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1" name="Freeform 158"/>
              <p:cNvSpPr>
                <a:spLocks/>
              </p:cNvSpPr>
              <p:nvPr/>
            </p:nvSpPr>
            <p:spPr bwMode="auto">
              <a:xfrm>
                <a:off x="5959475" y="3336925"/>
                <a:ext cx="177800" cy="161925"/>
              </a:xfrm>
              <a:custGeom>
                <a:avLst/>
                <a:gdLst>
                  <a:gd name="T0" fmla="*/ 783 w 20000"/>
                  <a:gd name="T1" fmla="*/ 5276 h 20000"/>
                  <a:gd name="T2" fmla="*/ 1139 w 20000"/>
                  <a:gd name="T3" fmla="*/ 6063 h 20000"/>
                  <a:gd name="T4" fmla="*/ 2633 w 20000"/>
                  <a:gd name="T5" fmla="*/ 5276 h 20000"/>
                  <a:gd name="T6" fmla="*/ 2918 w 20000"/>
                  <a:gd name="T7" fmla="*/ 4882 h 20000"/>
                  <a:gd name="T8" fmla="*/ 2918 w 20000"/>
                  <a:gd name="T9" fmla="*/ 4016 h 20000"/>
                  <a:gd name="T10" fmla="*/ 2918 w 20000"/>
                  <a:gd name="T11" fmla="*/ 2047 h 20000"/>
                  <a:gd name="T12" fmla="*/ 3701 w 20000"/>
                  <a:gd name="T13" fmla="*/ 2047 h 20000"/>
                  <a:gd name="T14" fmla="*/ 4413 w 20000"/>
                  <a:gd name="T15" fmla="*/ 2835 h 20000"/>
                  <a:gd name="T16" fmla="*/ 5979 w 20000"/>
                  <a:gd name="T17" fmla="*/ 2835 h 20000"/>
                  <a:gd name="T18" fmla="*/ 7758 w 20000"/>
                  <a:gd name="T19" fmla="*/ 2047 h 20000"/>
                  <a:gd name="T20" fmla="*/ 10320 w 20000"/>
                  <a:gd name="T21" fmla="*/ 2835 h 20000"/>
                  <a:gd name="T22" fmla="*/ 12527 w 20000"/>
                  <a:gd name="T23" fmla="*/ 2835 h 20000"/>
                  <a:gd name="T24" fmla="*/ 15160 w 20000"/>
                  <a:gd name="T25" fmla="*/ 787 h 20000"/>
                  <a:gd name="T26" fmla="*/ 16584 w 20000"/>
                  <a:gd name="T27" fmla="*/ 787 h 20000"/>
                  <a:gd name="T28" fmla="*/ 18078 w 20000"/>
                  <a:gd name="T29" fmla="*/ 787 h 20000"/>
                  <a:gd name="T30" fmla="*/ 19217 w 20000"/>
                  <a:gd name="T31" fmla="*/ 0 h 20000"/>
                  <a:gd name="T32" fmla="*/ 19929 w 20000"/>
                  <a:gd name="T33" fmla="*/ 787 h 20000"/>
                  <a:gd name="T34" fmla="*/ 19217 w 20000"/>
                  <a:gd name="T35" fmla="*/ 2047 h 20000"/>
                  <a:gd name="T36" fmla="*/ 17367 w 20000"/>
                  <a:gd name="T37" fmla="*/ 3228 h 20000"/>
                  <a:gd name="T38" fmla="*/ 17367 w 20000"/>
                  <a:gd name="T39" fmla="*/ 4882 h 20000"/>
                  <a:gd name="T40" fmla="*/ 17367 w 20000"/>
                  <a:gd name="T41" fmla="*/ 6457 h 20000"/>
                  <a:gd name="T42" fmla="*/ 17367 w 20000"/>
                  <a:gd name="T43" fmla="*/ 9370 h 20000"/>
                  <a:gd name="T44" fmla="*/ 16584 w 20000"/>
                  <a:gd name="T45" fmla="*/ 11417 h 20000"/>
                  <a:gd name="T46" fmla="*/ 14448 w 20000"/>
                  <a:gd name="T47" fmla="*/ 13386 h 20000"/>
                  <a:gd name="T48" fmla="*/ 10320 w 20000"/>
                  <a:gd name="T49" fmla="*/ 15906 h 20000"/>
                  <a:gd name="T50" fmla="*/ 7402 w 20000"/>
                  <a:gd name="T51" fmla="*/ 18346 h 20000"/>
                  <a:gd name="T52" fmla="*/ 4413 w 20000"/>
                  <a:gd name="T53" fmla="*/ 19921 h 20000"/>
                  <a:gd name="T54" fmla="*/ 2918 w 20000"/>
                  <a:gd name="T55" fmla="*/ 19921 h 20000"/>
                  <a:gd name="T56" fmla="*/ 2633 w 20000"/>
                  <a:gd name="T57" fmla="*/ 19921 h 20000"/>
                  <a:gd name="T58" fmla="*/ 1922 w 20000"/>
                  <a:gd name="T59" fmla="*/ 19134 h 20000"/>
                  <a:gd name="T60" fmla="*/ 0 w 20000"/>
                  <a:gd name="T61" fmla="*/ 19134 h 20000"/>
                  <a:gd name="T62" fmla="*/ 1139 w 20000"/>
                  <a:gd name="T63" fmla="*/ 17087 h 20000"/>
                  <a:gd name="T64" fmla="*/ 1139 w 20000"/>
                  <a:gd name="T65" fmla="*/ 16693 h 20000"/>
                  <a:gd name="T66" fmla="*/ 1922 w 20000"/>
                  <a:gd name="T67" fmla="*/ 15118 h 20000"/>
                  <a:gd name="T68" fmla="*/ 1922 w 20000"/>
                  <a:gd name="T69" fmla="*/ 14646 h 20000"/>
                  <a:gd name="T70" fmla="*/ 2918 w 20000"/>
                  <a:gd name="T71" fmla="*/ 13386 h 20000"/>
                  <a:gd name="T72" fmla="*/ 2918 w 20000"/>
                  <a:gd name="T73" fmla="*/ 11732 h 20000"/>
                  <a:gd name="T74" fmla="*/ 2918 w 20000"/>
                  <a:gd name="T75" fmla="*/ 10630 h 20000"/>
                  <a:gd name="T76" fmla="*/ 783 w 20000"/>
                  <a:gd name="T77" fmla="*/ 11417 h 20000"/>
                  <a:gd name="T78" fmla="*/ 783 w 20000"/>
                  <a:gd name="T79" fmla="*/ 9764 h 20000"/>
                  <a:gd name="T80" fmla="*/ 783 w 20000"/>
                  <a:gd name="T81" fmla="*/ 8504 h 20000"/>
                  <a:gd name="T82" fmla="*/ 0 w 20000"/>
                  <a:gd name="T83" fmla="*/ 7244 h 20000"/>
                  <a:gd name="T84" fmla="*/ 783 w 20000"/>
                  <a:gd name="T85" fmla="*/ 52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2" name="Freeform 157"/>
              <p:cNvSpPr>
                <a:spLocks/>
              </p:cNvSpPr>
              <p:nvPr/>
            </p:nvSpPr>
            <p:spPr bwMode="auto">
              <a:xfrm>
                <a:off x="7724775" y="3852863"/>
                <a:ext cx="234950" cy="447675"/>
              </a:xfrm>
              <a:custGeom>
                <a:avLst/>
                <a:gdLst>
                  <a:gd name="T0" fmla="*/ 5908 w 20000"/>
                  <a:gd name="T1" fmla="*/ 455 h 20000"/>
                  <a:gd name="T2" fmla="*/ 7317 w 20000"/>
                  <a:gd name="T3" fmla="*/ 739 h 20000"/>
                  <a:gd name="T4" fmla="*/ 7317 w 20000"/>
                  <a:gd name="T5" fmla="*/ 1449 h 20000"/>
                  <a:gd name="T6" fmla="*/ 8401 w 20000"/>
                  <a:gd name="T7" fmla="*/ 1619 h 20000"/>
                  <a:gd name="T8" fmla="*/ 8401 w 20000"/>
                  <a:gd name="T9" fmla="*/ 2784 h 20000"/>
                  <a:gd name="T10" fmla="*/ 8997 w 20000"/>
                  <a:gd name="T11" fmla="*/ 3949 h 20000"/>
                  <a:gd name="T12" fmla="*/ 10407 w 20000"/>
                  <a:gd name="T13" fmla="*/ 3523 h 20000"/>
                  <a:gd name="T14" fmla="*/ 12087 w 20000"/>
                  <a:gd name="T15" fmla="*/ 3523 h 20000"/>
                  <a:gd name="T16" fmla="*/ 13496 w 20000"/>
                  <a:gd name="T17" fmla="*/ 3352 h 20000"/>
                  <a:gd name="T18" fmla="*/ 15447 w 20000"/>
                  <a:gd name="T19" fmla="*/ 3068 h 20000"/>
                  <a:gd name="T20" fmla="*/ 17724 w 20000"/>
                  <a:gd name="T21" fmla="*/ 4545 h 20000"/>
                  <a:gd name="T22" fmla="*/ 17940 w 20000"/>
                  <a:gd name="T23" fmla="*/ 5284 h 20000"/>
                  <a:gd name="T24" fmla="*/ 19404 w 20000"/>
                  <a:gd name="T25" fmla="*/ 6165 h 20000"/>
                  <a:gd name="T26" fmla="*/ 19946 w 20000"/>
                  <a:gd name="T27" fmla="*/ 6619 h 20000"/>
                  <a:gd name="T28" fmla="*/ 19946 w 20000"/>
                  <a:gd name="T29" fmla="*/ 8068 h 20000"/>
                  <a:gd name="T30" fmla="*/ 19079 w 20000"/>
                  <a:gd name="T31" fmla="*/ 8523 h 20000"/>
                  <a:gd name="T32" fmla="*/ 17724 w 20000"/>
                  <a:gd name="T33" fmla="*/ 8523 h 20000"/>
                  <a:gd name="T34" fmla="*/ 14038 w 20000"/>
                  <a:gd name="T35" fmla="*/ 8523 h 20000"/>
                  <a:gd name="T36" fmla="*/ 12629 w 20000"/>
                  <a:gd name="T37" fmla="*/ 9972 h 20000"/>
                  <a:gd name="T38" fmla="*/ 14309 w 20000"/>
                  <a:gd name="T39" fmla="*/ 12017 h 20000"/>
                  <a:gd name="T40" fmla="*/ 11220 w 20000"/>
                  <a:gd name="T41" fmla="*/ 10852 h 20000"/>
                  <a:gd name="T42" fmla="*/ 9539 w 20000"/>
                  <a:gd name="T43" fmla="*/ 9688 h 20000"/>
                  <a:gd name="T44" fmla="*/ 7317 w 20000"/>
                  <a:gd name="T45" fmla="*/ 10852 h 20000"/>
                  <a:gd name="T46" fmla="*/ 6179 w 20000"/>
                  <a:gd name="T47" fmla="*/ 12614 h 20000"/>
                  <a:gd name="T48" fmla="*/ 5312 w 20000"/>
                  <a:gd name="T49" fmla="*/ 14233 h 20000"/>
                  <a:gd name="T50" fmla="*/ 7317 w 20000"/>
                  <a:gd name="T51" fmla="*/ 15398 h 20000"/>
                  <a:gd name="T52" fmla="*/ 8130 w 20000"/>
                  <a:gd name="T53" fmla="*/ 16307 h 20000"/>
                  <a:gd name="T54" fmla="*/ 10407 w 20000"/>
                  <a:gd name="T55" fmla="*/ 18523 h 20000"/>
                  <a:gd name="T56" fmla="*/ 12629 w 20000"/>
                  <a:gd name="T57" fmla="*/ 19375 h 20000"/>
                  <a:gd name="T58" fmla="*/ 11762 w 20000"/>
                  <a:gd name="T59" fmla="*/ 19688 h 20000"/>
                  <a:gd name="T60" fmla="*/ 10949 w 20000"/>
                  <a:gd name="T61" fmla="*/ 19972 h 20000"/>
                  <a:gd name="T62" fmla="*/ 10407 w 20000"/>
                  <a:gd name="T63" fmla="*/ 19375 h 20000"/>
                  <a:gd name="T64" fmla="*/ 8130 w 20000"/>
                  <a:gd name="T65" fmla="*/ 18920 h 20000"/>
                  <a:gd name="T66" fmla="*/ 6179 w 20000"/>
                  <a:gd name="T67" fmla="*/ 17756 h 20000"/>
                  <a:gd name="T68" fmla="*/ 4444 w 20000"/>
                  <a:gd name="T69" fmla="*/ 16307 h 20000"/>
                  <a:gd name="T70" fmla="*/ 3902 w 20000"/>
                  <a:gd name="T71" fmla="*/ 17017 h 20000"/>
                  <a:gd name="T72" fmla="*/ 3089 w 20000"/>
                  <a:gd name="T73" fmla="*/ 15852 h 20000"/>
                  <a:gd name="T74" fmla="*/ 3902 w 20000"/>
                  <a:gd name="T75" fmla="*/ 14517 h 20000"/>
                  <a:gd name="T76" fmla="*/ 4444 w 20000"/>
                  <a:gd name="T77" fmla="*/ 13949 h 20000"/>
                  <a:gd name="T78" fmla="*/ 5312 w 20000"/>
                  <a:gd name="T79" fmla="*/ 12330 h 20000"/>
                  <a:gd name="T80" fmla="*/ 5095 w 20000"/>
                  <a:gd name="T81" fmla="*/ 10114 h 20000"/>
                  <a:gd name="T82" fmla="*/ 2547 w 20000"/>
                  <a:gd name="T83" fmla="*/ 8068 h 20000"/>
                  <a:gd name="T84" fmla="*/ 3089 w 20000"/>
                  <a:gd name="T85" fmla="*/ 7017 h 20000"/>
                  <a:gd name="T86" fmla="*/ 3631 w 20000"/>
                  <a:gd name="T87" fmla="*/ 6165 h 20000"/>
                  <a:gd name="T88" fmla="*/ 2547 w 20000"/>
                  <a:gd name="T89" fmla="*/ 4972 h 20000"/>
                  <a:gd name="T90" fmla="*/ 325 w 20000"/>
                  <a:gd name="T91" fmla="*/ 3068 h 20000"/>
                  <a:gd name="T92" fmla="*/ 0 w 20000"/>
                  <a:gd name="T93" fmla="*/ 2784 h 20000"/>
                  <a:gd name="T94" fmla="*/ 325 w 20000"/>
                  <a:gd name="T95" fmla="*/ 1903 h 20000"/>
                  <a:gd name="T96" fmla="*/ 1409 w 20000"/>
                  <a:gd name="T97" fmla="*/ 1165 h 20000"/>
                  <a:gd name="T98" fmla="*/ 3089 w 20000"/>
                  <a:gd name="T99" fmla="*/ 455 h 20000"/>
                  <a:gd name="T100" fmla="*/ 4444 w 20000"/>
                  <a:gd name="T101" fmla="*/ 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3" name="Freeform 156"/>
              <p:cNvSpPr>
                <a:spLocks/>
              </p:cNvSpPr>
              <p:nvPr/>
            </p:nvSpPr>
            <p:spPr bwMode="auto">
              <a:xfrm>
                <a:off x="6413500" y="3689350"/>
                <a:ext cx="142875" cy="115888"/>
              </a:xfrm>
              <a:custGeom>
                <a:avLst/>
                <a:gdLst>
                  <a:gd name="T0" fmla="*/ 0 w 20000"/>
                  <a:gd name="T1" fmla="*/ 9121 h 20000"/>
                  <a:gd name="T2" fmla="*/ 536 w 20000"/>
                  <a:gd name="T3" fmla="*/ 8022 h 20000"/>
                  <a:gd name="T4" fmla="*/ 536 w 20000"/>
                  <a:gd name="T5" fmla="*/ 10220 h 20000"/>
                  <a:gd name="T6" fmla="*/ 1429 w 20000"/>
                  <a:gd name="T7" fmla="*/ 10769 h 20000"/>
                  <a:gd name="T8" fmla="*/ 1875 w 20000"/>
                  <a:gd name="T9" fmla="*/ 11868 h 20000"/>
                  <a:gd name="T10" fmla="*/ 4196 w 20000"/>
                  <a:gd name="T11" fmla="*/ 11868 h 20000"/>
                  <a:gd name="T12" fmla="*/ 5179 w 20000"/>
                  <a:gd name="T13" fmla="*/ 10769 h 20000"/>
                  <a:gd name="T14" fmla="*/ 9732 w 20000"/>
                  <a:gd name="T15" fmla="*/ 10769 h 20000"/>
                  <a:gd name="T16" fmla="*/ 11607 w 20000"/>
                  <a:gd name="T17" fmla="*/ 10220 h 20000"/>
                  <a:gd name="T18" fmla="*/ 13393 w 20000"/>
                  <a:gd name="T19" fmla="*/ 8022 h 20000"/>
                  <a:gd name="T20" fmla="*/ 15714 w 20000"/>
                  <a:gd name="T21" fmla="*/ 4505 h 20000"/>
                  <a:gd name="T22" fmla="*/ 17589 w 20000"/>
                  <a:gd name="T23" fmla="*/ 1648 h 20000"/>
                  <a:gd name="T24" fmla="*/ 18482 w 20000"/>
                  <a:gd name="T25" fmla="*/ 0 h 20000"/>
                  <a:gd name="T26" fmla="*/ 19464 w 20000"/>
                  <a:gd name="T27" fmla="*/ 1099 h 20000"/>
                  <a:gd name="T28" fmla="*/ 19464 w 20000"/>
                  <a:gd name="T29" fmla="*/ 2857 h 20000"/>
                  <a:gd name="T30" fmla="*/ 19464 w 20000"/>
                  <a:gd name="T31" fmla="*/ 5604 h 20000"/>
                  <a:gd name="T32" fmla="*/ 18482 w 20000"/>
                  <a:gd name="T33" fmla="*/ 5604 h 20000"/>
                  <a:gd name="T34" fmla="*/ 17589 w 20000"/>
                  <a:gd name="T35" fmla="*/ 6264 h 20000"/>
                  <a:gd name="T36" fmla="*/ 18482 w 20000"/>
                  <a:gd name="T37" fmla="*/ 10220 h 20000"/>
                  <a:gd name="T38" fmla="*/ 19464 w 20000"/>
                  <a:gd name="T39" fmla="*/ 10220 h 20000"/>
                  <a:gd name="T40" fmla="*/ 19911 w 20000"/>
                  <a:gd name="T41" fmla="*/ 11868 h 20000"/>
                  <a:gd name="T42" fmla="*/ 19464 w 20000"/>
                  <a:gd name="T43" fmla="*/ 11868 h 20000"/>
                  <a:gd name="T44" fmla="*/ 17589 w 20000"/>
                  <a:gd name="T45" fmla="*/ 11868 h 20000"/>
                  <a:gd name="T46" fmla="*/ 17589 w 20000"/>
                  <a:gd name="T47" fmla="*/ 13626 h 20000"/>
                  <a:gd name="T48" fmla="*/ 17143 w 20000"/>
                  <a:gd name="T49" fmla="*/ 15385 h 20000"/>
                  <a:gd name="T50" fmla="*/ 17143 w 20000"/>
                  <a:gd name="T51" fmla="*/ 19231 h 20000"/>
                  <a:gd name="T52" fmla="*/ 16250 w 20000"/>
                  <a:gd name="T53" fmla="*/ 19890 h 20000"/>
                  <a:gd name="T54" fmla="*/ 4196 w 20000"/>
                  <a:gd name="T55" fmla="*/ 17582 h 20000"/>
                  <a:gd name="T56" fmla="*/ 3750 w 20000"/>
                  <a:gd name="T57" fmla="*/ 15385 h 20000"/>
                  <a:gd name="T58" fmla="*/ 1875 w 20000"/>
                  <a:gd name="T59" fmla="*/ 12967 h 20000"/>
                  <a:gd name="T60" fmla="*/ 536 w 20000"/>
                  <a:gd name="T61" fmla="*/ 10769 h 20000"/>
                  <a:gd name="T62" fmla="*/ 0 w 20000"/>
                  <a:gd name="T63" fmla="*/ 91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4" name="Freeform 155"/>
              <p:cNvSpPr>
                <a:spLocks/>
              </p:cNvSpPr>
              <p:nvPr/>
            </p:nvSpPr>
            <p:spPr bwMode="auto">
              <a:xfrm>
                <a:off x="7847013" y="3763963"/>
                <a:ext cx="228600" cy="450850"/>
              </a:xfrm>
              <a:custGeom>
                <a:avLst/>
                <a:gdLst>
                  <a:gd name="T0" fmla="*/ 557 w 20000"/>
                  <a:gd name="T1" fmla="*/ 1155 h 20000"/>
                  <a:gd name="T2" fmla="*/ 1727 w 20000"/>
                  <a:gd name="T3" fmla="*/ 1155 h 20000"/>
                  <a:gd name="T4" fmla="*/ 3175 w 20000"/>
                  <a:gd name="T5" fmla="*/ 873 h 20000"/>
                  <a:gd name="T6" fmla="*/ 4624 w 20000"/>
                  <a:gd name="T7" fmla="*/ 873 h 20000"/>
                  <a:gd name="T8" fmla="*/ 6072 w 20000"/>
                  <a:gd name="T9" fmla="*/ 169 h 20000"/>
                  <a:gd name="T10" fmla="*/ 8412 w 20000"/>
                  <a:gd name="T11" fmla="*/ 451 h 20000"/>
                  <a:gd name="T12" fmla="*/ 11253 w 20000"/>
                  <a:gd name="T13" fmla="*/ 592 h 20000"/>
                  <a:gd name="T14" fmla="*/ 12646 w 20000"/>
                  <a:gd name="T15" fmla="*/ 2479 h 20000"/>
                  <a:gd name="T16" fmla="*/ 14429 w 20000"/>
                  <a:gd name="T17" fmla="*/ 2479 h 20000"/>
                  <a:gd name="T18" fmla="*/ 12981 w 20000"/>
                  <a:gd name="T19" fmla="*/ 2789 h 20000"/>
                  <a:gd name="T20" fmla="*/ 12089 w 20000"/>
                  <a:gd name="T21" fmla="*/ 3211 h 20000"/>
                  <a:gd name="T22" fmla="*/ 11253 w 20000"/>
                  <a:gd name="T23" fmla="*/ 4394 h 20000"/>
                  <a:gd name="T24" fmla="*/ 9805 w 20000"/>
                  <a:gd name="T25" fmla="*/ 4817 h 20000"/>
                  <a:gd name="T26" fmla="*/ 11253 w 20000"/>
                  <a:gd name="T27" fmla="*/ 7296 h 20000"/>
                  <a:gd name="T28" fmla="*/ 14429 w 20000"/>
                  <a:gd name="T29" fmla="*/ 9324 h 20000"/>
                  <a:gd name="T30" fmla="*/ 15877 w 20000"/>
                  <a:gd name="T31" fmla="*/ 9775 h 20000"/>
                  <a:gd name="T32" fmla="*/ 17604 w 20000"/>
                  <a:gd name="T33" fmla="*/ 10930 h 20000"/>
                  <a:gd name="T34" fmla="*/ 18217 w 20000"/>
                  <a:gd name="T35" fmla="*/ 11690 h 20000"/>
                  <a:gd name="T36" fmla="*/ 19610 w 20000"/>
                  <a:gd name="T37" fmla="*/ 14000 h 20000"/>
                  <a:gd name="T38" fmla="*/ 19610 w 20000"/>
                  <a:gd name="T39" fmla="*/ 14592 h 20000"/>
                  <a:gd name="T40" fmla="*/ 19944 w 20000"/>
                  <a:gd name="T41" fmla="*/ 15014 h 20000"/>
                  <a:gd name="T42" fmla="*/ 19944 w 20000"/>
                  <a:gd name="T43" fmla="*/ 15775 h 20000"/>
                  <a:gd name="T44" fmla="*/ 17604 w 20000"/>
                  <a:gd name="T45" fmla="*/ 16930 h 20000"/>
                  <a:gd name="T46" fmla="*/ 16156 w 20000"/>
                  <a:gd name="T47" fmla="*/ 17352 h 20000"/>
                  <a:gd name="T48" fmla="*/ 13538 w 20000"/>
                  <a:gd name="T49" fmla="*/ 18085 h 20000"/>
                  <a:gd name="T50" fmla="*/ 12089 w 20000"/>
                  <a:gd name="T51" fmla="*/ 18366 h 20000"/>
                  <a:gd name="T52" fmla="*/ 10696 w 20000"/>
                  <a:gd name="T53" fmla="*/ 19239 h 20000"/>
                  <a:gd name="T54" fmla="*/ 8969 w 20000"/>
                  <a:gd name="T55" fmla="*/ 18535 h 20000"/>
                  <a:gd name="T56" fmla="*/ 8969 w 20000"/>
                  <a:gd name="T57" fmla="*/ 17803 h 20000"/>
                  <a:gd name="T58" fmla="*/ 7744 w 20000"/>
                  <a:gd name="T59" fmla="*/ 17634 h 20000"/>
                  <a:gd name="T60" fmla="*/ 11532 w 20000"/>
                  <a:gd name="T61" fmla="*/ 16930 h 20000"/>
                  <a:gd name="T62" fmla="*/ 11253 w 20000"/>
                  <a:gd name="T63" fmla="*/ 15887 h 20000"/>
                  <a:gd name="T64" fmla="*/ 13538 w 20000"/>
                  <a:gd name="T65" fmla="*/ 15437 h 20000"/>
                  <a:gd name="T66" fmla="*/ 15265 w 20000"/>
                  <a:gd name="T67" fmla="*/ 15014 h 20000"/>
                  <a:gd name="T68" fmla="*/ 15042 w 20000"/>
                  <a:gd name="T69" fmla="*/ 12845 h 20000"/>
                  <a:gd name="T70" fmla="*/ 15042 w 20000"/>
                  <a:gd name="T71" fmla="*/ 11972 h 20000"/>
                  <a:gd name="T72" fmla="*/ 15042 w 20000"/>
                  <a:gd name="T73" fmla="*/ 10930 h 20000"/>
                  <a:gd name="T74" fmla="*/ 14429 w 20000"/>
                  <a:gd name="T75" fmla="*/ 10085 h 20000"/>
                  <a:gd name="T76" fmla="*/ 11532 w 20000"/>
                  <a:gd name="T77" fmla="*/ 8592 h 20000"/>
                  <a:gd name="T78" fmla="*/ 9248 w 20000"/>
                  <a:gd name="T79" fmla="*/ 7296 h 20000"/>
                  <a:gd name="T80" fmla="*/ 7744 w 20000"/>
                  <a:gd name="T81" fmla="*/ 6563 h 20000"/>
                  <a:gd name="T82" fmla="*/ 5237 w 20000"/>
                  <a:gd name="T83" fmla="*/ 5127 h 20000"/>
                  <a:gd name="T84" fmla="*/ 6908 w 20000"/>
                  <a:gd name="T85" fmla="*/ 5127 h 20000"/>
                  <a:gd name="T86" fmla="*/ 6630 w 20000"/>
                  <a:gd name="T87" fmla="*/ 3944 h 20000"/>
                  <a:gd name="T88" fmla="*/ 5460 w 20000"/>
                  <a:gd name="T89" fmla="*/ 3521 h 20000"/>
                  <a:gd name="T90" fmla="*/ 1727 w 20000"/>
                  <a:gd name="T91" fmla="*/ 3070 h 20000"/>
                  <a:gd name="T92" fmla="*/ 1727 w 20000"/>
                  <a:gd name="T93" fmla="*/ 2028 h 20000"/>
                  <a:gd name="T94" fmla="*/ 0 w 20000"/>
                  <a:gd name="T95" fmla="*/ 13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5" name="Freeform 154"/>
              <p:cNvSpPr>
                <a:spLocks/>
              </p:cNvSpPr>
              <p:nvPr/>
            </p:nvSpPr>
            <p:spPr bwMode="auto">
              <a:xfrm>
                <a:off x="2457450" y="4010025"/>
                <a:ext cx="66675" cy="41275"/>
              </a:xfrm>
              <a:custGeom>
                <a:avLst/>
                <a:gdLst>
                  <a:gd name="T0" fmla="*/ 0 w 20000"/>
                  <a:gd name="T1" fmla="*/ 11563 h 20000"/>
                  <a:gd name="T2" fmla="*/ 3048 w 20000"/>
                  <a:gd name="T3" fmla="*/ 6563 h 20000"/>
                  <a:gd name="T4" fmla="*/ 4952 w 20000"/>
                  <a:gd name="T5" fmla="*/ 0 h 20000"/>
                  <a:gd name="T6" fmla="*/ 11619 w 20000"/>
                  <a:gd name="T7" fmla="*/ 3438 h 20000"/>
                  <a:gd name="T8" fmla="*/ 17714 w 20000"/>
                  <a:gd name="T9" fmla="*/ 8438 h 20000"/>
                  <a:gd name="T10" fmla="*/ 19810 w 20000"/>
                  <a:gd name="T11" fmla="*/ 16563 h 20000"/>
                  <a:gd name="T12" fmla="*/ 15810 w 20000"/>
                  <a:gd name="T13" fmla="*/ 19688 h 20000"/>
                  <a:gd name="T14" fmla="*/ 6857 w 20000"/>
                  <a:gd name="T15" fmla="*/ 16563 h 20000"/>
                  <a:gd name="T16" fmla="*/ 0 w 20000"/>
                  <a:gd name="T17" fmla="*/ 1156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6" name="Freeform 153"/>
              <p:cNvSpPr>
                <a:spLocks/>
              </p:cNvSpPr>
              <p:nvPr/>
            </p:nvSpPr>
            <p:spPr bwMode="auto">
              <a:xfrm>
                <a:off x="8096250" y="4260850"/>
                <a:ext cx="266700" cy="187325"/>
              </a:xfrm>
              <a:custGeom>
                <a:avLst/>
                <a:gdLst>
                  <a:gd name="T0" fmla="*/ 9619 w 20000"/>
                  <a:gd name="T1" fmla="*/ 7365 h 20000"/>
                  <a:gd name="T2" fmla="*/ 9857 w 20000"/>
                  <a:gd name="T3" fmla="*/ 9797 h 20000"/>
                  <a:gd name="T4" fmla="*/ 10810 w 20000"/>
                  <a:gd name="T5" fmla="*/ 8716 h 20000"/>
                  <a:gd name="T6" fmla="*/ 11571 w 20000"/>
                  <a:gd name="T7" fmla="*/ 8716 h 20000"/>
                  <a:gd name="T8" fmla="*/ 10810 w 20000"/>
                  <a:gd name="T9" fmla="*/ 7365 h 20000"/>
                  <a:gd name="T10" fmla="*/ 11095 w 20000"/>
                  <a:gd name="T11" fmla="*/ 6959 h 20000"/>
                  <a:gd name="T12" fmla="*/ 11571 w 20000"/>
                  <a:gd name="T13" fmla="*/ 5270 h 20000"/>
                  <a:gd name="T14" fmla="*/ 12286 w 20000"/>
                  <a:gd name="T15" fmla="*/ 4595 h 20000"/>
                  <a:gd name="T16" fmla="*/ 12857 w 20000"/>
                  <a:gd name="T17" fmla="*/ 5270 h 20000"/>
                  <a:gd name="T18" fmla="*/ 13571 w 20000"/>
                  <a:gd name="T19" fmla="*/ 2500 h 20000"/>
                  <a:gd name="T20" fmla="*/ 14333 w 20000"/>
                  <a:gd name="T21" fmla="*/ 0 h 20000"/>
                  <a:gd name="T22" fmla="*/ 14810 w 20000"/>
                  <a:gd name="T23" fmla="*/ 743 h 20000"/>
                  <a:gd name="T24" fmla="*/ 14810 w 20000"/>
                  <a:gd name="T25" fmla="*/ 1757 h 20000"/>
                  <a:gd name="T26" fmla="*/ 15000 w 20000"/>
                  <a:gd name="T27" fmla="*/ 743 h 20000"/>
                  <a:gd name="T28" fmla="*/ 15524 w 20000"/>
                  <a:gd name="T29" fmla="*/ 743 h 20000"/>
                  <a:gd name="T30" fmla="*/ 15524 w 20000"/>
                  <a:gd name="T31" fmla="*/ 1757 h 20000"/>
                  <a:gd name="T32" fmla="*/ 16286 w 20000"/>
                  <a:gd name="T33" fmla="*/ 1757 h 20000"/>
                  <a:gd name="T34" fmla="*/ 16286 w 20000"/>
                  <a:gd name="T35" fmla="*/ 2770 h 20000"/>
                  <a:gd name="T36" fmla="*/ 16762 w 20000"/>
                  <a:gd name="T37" fmla="*/ 3514 h 20000"/>
                  <a:gd name="T38" fmla="*/ 17048 w 20000"/>
                  <a:gd name="T39" fmla="*/ 3514 h 20000"/>
                  <a:gd name="T40" fmla="*/ 17048 w 20000"/>
                  <a:gd name="T41" fmla="*/ 4189 h 20000"/>
                  <a:gd name="T42" fmla="*/ 16762 w 20000"/>
                  <a:gd name="T43" fmla="*/ 4595 h 20000"/>
                  <a:gd name="T44" fmla="*/ 17524 w 20000"/>
                  <a:gd name="T45" fmla="*/ 4595 h 20000"/>
                  <a:gd name="T46" fmla="*/ 18000 w 20000"/>
                  <a:gd name="T47" fmla="*/ 4189 h 20000"/>
                  <a:gd name="T48" fmla="*/ 19000 w 20000"/>
                  <a:gd name="T49" fmla="*/ 5270 h 20000"/>
                  <a:gd name="T50" fmla="*/ 19952 w 20000"/>
                  <a:gd name="T51" fmla="*/ 5270 h 20000"/>
                  <a:gd name="T52" fmla="*/ 19952 w 20000"/>
                  <a:gd name="T53" fmla="*/ 6284 h 20000"/>
                  <a:gd name="T54" fmla="*/ 19000 w 20000"/>
                  <a:gd name="T55" fmla="*/ 6284 h 20000"/>
                  <a:gd name="T56" fmla="*/ 18238 w 20000"/>
                  <a:gd name="T57" fmla="*/ 6959 h 20000"/>
                  <a:gd name="T58" fmla="*/ 18000 w 20000"/>
                  <a:gd name="T59" fmla="*/ 6959 h 20000"/>
                  <a:gd name="T60" fmla="*/ 17524 w 20000"/>
                  <a:gd name="T61" fmla="*/ 6959 h 20000"/>
                  <a:gd name="T62" fmla="*/ 18714 w 20000"/>
                  <a:gd name="T63" fmla="*/ 8716 h 20000"/>
                  <a:gd name="T64" fmla="*/ 17048 w 20000"/>
                  <a:gd name="T65" fmla="*/ 9122 h 20000"/>
                  <a:gd name="T66" fmla="*/ 16762 w 20000"/>
                  <a:gd name="T67" fmla="*/ 8716 h 20000"/>
                  <a:gd name="T68" fmla="*/ 16286 w 20000"/>
                  <a:gd name="T69" fmla="*/ 9122 h 20000"/>
                  <a:gd name="T70" fmla="*/ 16762 w 20000"/>
                  <a:gd name="T71" fmla="*/ 10135 h 20000"/>
                  <a:gd name="T72" fmla="*/ 13048 w 20000"/>
                  <a:gd name="T73" fmla="*/ 9797 h 20000"/>
                  <a:gd name="T74" fmla="*/ 12286 w 20000"/>
                  <a:gd name="T75" fmla="*/ 13311 h 20000"/>
                  <a:gd name="T76" fmla="*/ 11095 w 20000"/>
                  <a:gd name="T77" fmla="*/ 13581 h 20000"/>
                  <a:gd name="T78" fmla="*/ 10810 w 20000"/>
                  <a:gd name="T79" fmla="*/ 17162 h 20000"/>
                  <a:gd name="T80" fmla="*/ 8667 w 20000"/>
                  <a:gd name="T81" fmla="*/ 18851 h 20000"/>
                  <a:gd name="T82" fmla="*/ 6619 w 20000"/>
                  <a:gd name="T83" fmla="*/ 19932 h 20000"/>
                  <a:gd name="T84" fmla="*/ 3905 w 20000"/>
                  <a:gd name="T85" fmla="*/ 19257 h 20000"/>
                  <a:gd name="T86" fmla="*/ 2714 w 20000"/>
                  <a:gd name="T87" fmla="*/ 19257 h 20000"/>
                  <a:gd name="T88" fmla="*/ 476 w 20000"/>
                  <a:gd name="T89" fmla="*/ 18176 h 20000"/>
                  <a:gd name="T90" fmla="*/ 0 w 20000"/>
                  <a:gd name="T91" fmla="*/ 16419 h 20000"/>
                  <a:gd name="T92" fmla="*/ 1238 w 20000"/>
                  <a:gd name="T93" fmla="*/ 16419 h 20000"/>
                  <a:gd name="T94" fmla="*/ 1952 w 20000"/>
                  <a:gd name="T95" fmla="*/ 17162 h 20000"/>
                  <a:gd name="T96" fmla="*/ 2476 w 20000"/>
                  <a:gd name="T97" fmla="*/ 17162 h 20000"/>
                  <a:gd name="T98" fmla="*/ 2714 w 20000"/>
                  <a:gd name="T99" fmla="*/ 15405 h 20000"/>
                  <a:gd name="T100" fmla="*/ 3190 w 20000"/>
                  <a:gd name="T101" fmla="*/ 13581 h 20000"/>
                  <a:gd name="T102" fmla="*/ 4476 w 20000"/>
                  <a:gd name="T103" fmla="*/ 13311 h 20000"/>
                  <a:gd name="T104" fmla="*/ 6619 w 20000"/>
                  <a:gd name="T105" fmla="*/ 11892 h 20000"/>
                  <a:gd name="T106" fmla="*/ 9143 w 20000"/>
                  <a:gd name="T107" fmla="*/ 8041 h 20000"/>
                  <a:gd name="T108" fmla="*/ 9619 w 20000"/>
                  <a:gd name="T109" fmla="*/ 73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7" name="Freeform 152"/>
              <p:cNvSpPr>
                <a:spLocks/>
              </p:cNvSpPr>
              <p:nvPr/>
            </p:nvSpPr>
            <p:spPr bwMode="auto">
              <a:xfrm>
                <a:off x="7916863" y="4414838"/>
                <a:ext cx="17462" cy="17462"/>
              </a:xfrm>
              <a:custGeom>
                <a:avLst/>
                <a:gdLst>
                  <a:gd name="T0" fmla="*/ 19259 w 20000"/>
                  <a:gd name="T1" fmla="*/ 0 h 20000"/>
                  <a:gd name="T2" fmla="*/ 11111 w 20000"/>
                  <a:gd name="T3" fmla="*/ 11429 h 20000"/>
                  <a:gd name="T4" fmla="*/ 7407 w 20000"/>
                  <a:gd name="T5" fmla="*/ 19286 h 20000"/>
                  <a:gd name="T6" fmla="*/ 0 w 20000"/>
                  <a:gd name="T7" fmla="*/ 11429 h 20000"/>
                  <a:gd name="T8" fmla="*/ 0 w 20000"/>
                  <a:gd name="T9" fmla="*/ 7857 h 20000"/>
                  <a:gd name="T10" fmla="*/ 19259 w 20000"/>
                  <a:gd name="T11" fmla="*/ 0 h 20000"/>
                </a:gdLst>
                <a:ahLst/>
                <a:cxnLst>
                  <a:cxn ang="0">
                    <a:pos x="T0" y="T1"/>
                  </a:cxn>
                  <a:cxn ang="0">
                    <a:pos x="T2" y="T3"/>
                  </a:cxn>
                  <a:cxn ang="0">
                    <a:pos x="T4" y="T5"/>
                  </a:cxn>
                  <a:cxn ang="0">
                    <a:pos x="T6" y="T7"/>
                  </a:cxn>
                  <a:cxn ang="0">
                    <a:pos x="T8" y="T9"/>
                  </a:cxn>
                  <a:cxn ang="0">
                    <a:pos x="T10" y="T11"/>
                  </a:cxn>
                </a:cxnLst>
                <a:rect l="0" t="0" r="r" b="b"/>
                <a:pathLst>
                  <a:path w="20000" h="20000">
                    <a:moveTo>
                      <a:pt x="19259" y="0"/>
                    </a:moveTo>
                    <a:lnTo>
                      <a:pt x="11111" y="11429"/>
                    </a:lnTo>
                    <a:lnTo>
                      <a:pt x="7407" y="19286"/>
                    </a:lnTo>
                    <a:lnTo>
                      <a:pt x="0" y="11429"/>
                    </a:lnTo>
                    <a:lnTo>
                      <a:pt x="0" y="7857"/>
                    </a:lnTo>
                    <a:lnTo>
                      <a:pt x="1925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8" name="Freeform 151"/>
              <p:cNvSpPr>
                <a:spLocks/>
              </p:cNvSpPr>
              <p:nvPr/>
            </p:nvSpPr>
            <p:spPr bwMode="auto">
              <a:xfrm>
                <a:off x="6189663" y="3948113"/>
                <a:ext cx="122237" cy="138112"/>
              </a:xfrm>
              <a:custGeom>
                <a:avLst/>
                <a:gdLst>
                  <a:gd name="T0" fmla="*/ 3125 w 20000"/>
                  <a:gd name="T1" fmla="*/ 19908 h 20000"/>
                  <a:gd name="T2" fmla="*/ 2708 w 20000"/>
                  <a:gd name="T3" fmla="*/ 17523 h 20000"/>
                  <a:gd name="T4" fmla="*/ 1563 w 20000"/>
                  <a:gd name="T5" fmla="*/ 13303 h 20000"/>
                  <a:gd name="T6" fmla="*/ 0 w 20000"/>
                  <a:gd name="T7" fmla="*/ 8991 h 20000"/>
                  <a:gd name="T8" fmla="*/ 0 w 20000"/>
                  <a:gd name="T9" fmla="*/ 7156 h 20000"/>
                  <a:gd name="T10" fmla="*/ 0 w 20000"/>
                  <a:gd name="T11" fmla="*/ 5229 h 20000"/>
                  <a:gd name="T12" fmla="*/ 2708 w 20000"/>
                  <a:gd name="T13" fmla="*/ 3761 h 20000"/>
                  <a:gd name="T14" fmla="*/ 2708 w 20000"/>
                  <a:gd name="T15" fmla="*/ 1009 h 20000"/>
                  <a:gd name="T16" fmla="*/ 3125 w 20000"/>
                  <a:gd name="T17" fmla="*/ 1009 h 20000"/>
                  <a:gd name="T18" fmla="*/ 4792 w 20000"/>
                  <a:gd name="T19" fmla="*/ 1009 h 20000"/>
                  <a:gd name="T20" fmla="*/ 8646 w 20000"/>
                  <a:gd name="T21" fmla="*/ 0 h 20000"/>
                  <a:gd name="T22" fmla="*/ 17188 w 20000"/>
                  <a:gd name="T23" fmla="*/ 3761 h 20000"/>
                  <a:gd name="T24" fmla="*/ 17188 w 20000"/>
                  <a:gd name="T25" fmla="*/ 7156 h 20000"/>
                  <a:gd name="T26" fmla="*/ 19896 w 20000"/>
                  <a:gd name="T27" fmla="*/ 6239 h 20000"/>
                  <a:gd name="T28" fmla="*/ 18229 w 20000"/>
                  <a:gd name="T29" fmla="*/ 10000 h 20000"/>
                  <a:gd name="T30" fmla="*/ 15625 w 20000"/>
                  <a:gd name="T31" fmla="*/ 12385 h 20000"/>
                  <a:gd name="T32" fmla="*/ 15625 w 20000"/>
                  <a:gd name="T33" fmla="*/ 14679 h 20000"/>
                  <a:gd name="T34" fmla="*/ 18854 w 20000"/>
                  <a:gd name="T35" fmla="*/ 13303 h 20000"/>
                  <a:gd name="T36" fmla="*/ 18854 w 20000"/>
                  <a:gd name="T37" fmla="*/ 13761 h 20000"/>
                  <a:gd name="T38" fmla="*/ 16146 w 20000"/>
                  <a:gd name="T39" fmla="*/ 15229 h 20000"/>
                  <a:gd name="T40" fmla="*/ 12917 w 20000"/>
                  <a:gd name="T41" fmla="*/ 16147 h 20000"/>
                  <a:gd name="T42" fmla="*/ 3125 w 20000"/>
                  <a:gd name="T43"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89" name="Freeform 150"/>
              <p:cNvSpPr>
                <a:spLocks/>
              </p:cNvSpPr>
              <p:nvPr/>
            </p:nvSpPr>
            <p:spPr bwMode="auto">
              <a:xfrm>
                <a:off x="6208713" y="3905250"/>
                <a:ext cx="273050" cy="187325"/>
              </a:xfrm>
              <a:custGeom>
                <a:avLst/>
                <a:gdLst>
                  <a:gd name="T0" fmla="*/ 17587 w 20000"/>
                  <a:gd name="T1" fmla="*/ 0 h 20000"/>
                  <a:gd name="T2" fmla="*/ 19954 w 20000"/>
                  <a:gd name="T3" fmla="*/ 7297 h 20000"/>
                  <a:gd name="T4" fmla="*/ 18237 w 20000"/>
                  <a:gd name="T5" fmla="*/ 8378 h 20000"/>
                  <a:gd name="T6" fmla="*/ 18051 w 20000"/>
                  <a:gd name="T7" fmla="*/ 10135 h 20000"/>
                  <a:gd name="T8" fmla="*/ 18051 w 20000"/>
                  <a:gd name="T9" fmla="*/ 10811 h 20000"/>
                  <a:gd name="T10" fmla="*/ 12993 w 20000"/>
                  <a:gd name="T11" fmla="*/ 13581 h 20000"/>
                  <a:gd name="T12" fmla="*/ 11787 w 20000"/>
                  <a:gd name="T13" fmla="*/ 14257 h 20000"/>
                  <a:gd name="T14" fmla="*/ 10812 w 20000"/>
                  <a:gd name="T15" fmla="*/ 15743 h 20000"/>
                  <a:gd name="T16" fmla="*/ 9884 w 20000"/>
                  <a:gd name="T17" fmla="*/ 15743 h 20000"/>
                  <a:gd name="T18" fmla="*/ 9420 w 20000"/>
                  <a:gd name="T19" fmla="*/ 15743 h 20000"/>
                  <a:gd name="T20" fmla="*/ 7425 w 20000"/>
                  <a:gd name="T21" fmla="*/ 17432 h 20000"/>
                  <a:gd name="T22" fmla="*/ 4826 w 20000"/>
                  <a:gd name="T23" fmla="*/ 18108 h 20000"/>
                  <a:gd name="T24" fmla="*/ 3619 w 20000"/>
                  <a:gd name="T25" fmla="*/ 18514 h 20000"/>
                  <a:gd name="T26" fmla="*/ 3619 w 20000"/>
                  <a:gd name="T27" fmla="*/ 19932 h 20000"/>
                  <a:gd name="T28" fmla="*/ 2413 w 20000"/>
                  <a:gd name="T29" fmla="*/ 19932 h 20000"/>
                  <a:gd name="T30" fmla="*/ 742 w 20000"/>
                  <a:gd name="T31" fmla="*/ 19932 h 20000"/>
                  <a:gd name="T32" fmla="*/ 0 w 20000"/>
                  <a:gd name="T33" fmla="*/ 19189 h 20000"/>
                  <a:gd name="T34" fmla="*/ 4362 w 20000"/>
                  <a:gd name="T35" fmla="*/ 16419 h 20000"/>
                  <a:gd name="T36" fmla="*/ 5800 w 20000"/>
                  <a:gd name="T37" fmla="*/ 15743 h 20000"/>
                  <a:gd name="T38" fmla="*/ 6961 w 20000"/>
                  <a:gd name="T39" fmla="*/ 14662 h 20000"/>
                  <a:gd name="T40" fmla="*/ 6961 w 20000"/>
                  <a:gd name="T41" fmla="*/ 14257 h 20000"/>
                  <a:gd name="T42" fmla="*/ 5522 w 20000"/>
                  <a:gd name="T43" fmla="*/ 15338 h 20000"/>
                  <a:gd name="T44" fmla="*/ 5522 w 20000"/>
                  <a:gd name="T45" fmla="*/ 13581 h 20000"/>
                  <a:gd name="T46" fmla="*/ 6729 w 20000"/>
                  <a:gd name="T47" fmla="*/ 11892 h 20000"/>
                  <a:gd name="T48" fmla="*/ 7425 w 20000"/>
                  <a:gd name="T49" fmla="*/ 9122 h 20000"/>
                  <a:gd name="T50" fmla="*/ 10812 w 20000"/>
                  <a:gd name="T51" fmla="*/ 2432 h 20000"/>
                  <a:gd name="T52" fmla="*/ 17587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0" name="Freeform 149"/>
              <p:cNvSpPr>
                <a:spLocks/>
              </p:cNvSpPr>
              <p:nvPr/>
            </p:nvSpPr>
            <p:spPr bwMode="auto">
              <a:xfrm>
                <a:off x="8037513" y="3870325"/>
                <a:ext cx="66675" cy="60325"/>
              </a:xfrm>
              <a:custGeom>
                <a:avLst/>
                <a:gdLst>
                  <a:gd name="T0" fmla="*/ 7048 w 20000"/>
                  <a:gd name="T1" fmla="*/ 851 h 20000"/>
                  <a:gd name="T2" fmla="*/ 5143 w 20000"/>
                  <a:gd name="T3" fmla="*/ 851 h 20000"/>
                  <a:gd name="T4" fmla="*/ 5143 w 20000"/>
                  <a:gd name="T5" fmla="*/ 5532 h 20000"/>
                  <a:gd name="T6" fmla="*/ 0 w 20000"/>
                  <a:gd name="T7" fmla="*/ 8723 h 20000"/>
                  <a:gd name="T8" fmla="*/ 0 w 20000"/>
                  <a:gd name="T9" fmla="*/ 15532 h 20000"/>
                  <a:gd name="T10" fmla="*/ 8000 w 20000"/>
                  <a:gd name="T11" fmla="*/ 19787 h 20000"/>
                  <a:gd name="T12" fmla="*/ 11048 w 20000"/>
                  <a:gd name="T13" fmla="*/ 15532 h 20000"/>
                  <a:gd name="T14" fmla="*/ 16000 w 20000"/>
                  <a:gd name="T15" fmla="*/ 14255 h 20000"/>
                  <a:gd name="T16" fmla="*/ 16000 w 20000"/>
                  <a:gd name="T17" fmla="*/ 8723 h 20000"/>
                  <a:gd name="T18" fmla="*/ 19810 w 20000"/>
                  <a:gd name="T19" fmla="*/ 5532 h 20000"/>
                  <a:gd name="T20" fmla="*/ 19810 w 20000"/>
                  <a:gd name="T21" fmla="*/ 851 h 20000"/>
                  <a:gd name="T22" fmla="*/ 17905 w 20000"/>
                  <a:gd name="T23" fmla="*/ 0 h 20000"/>
                  <a:gd name="T24" fmla="*/ 16000 w 20000"/>
                  <a:gd name="T25" fmla="*/ 851 h 20000"/>
                  <a:gd name="T26" fmla="*/ 8000 w 20000"/>
                  <a:gd name="T27" fmla="*/ 851 h 20000"/>
                  <a:gd name="T28" fmla="*/ 7048 w 20000"/>
                  <a:gd name="T29" fmla="*/ 8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1" name="Freeform 148"/>
              <p:cNvSpPr>
                <a:spLocks/>
              </p:cNvSpPr>
              <p:nvPr/>
            </p:nvSpPr>
            <p:spPr bwMode="auto">
              <a:xfrm>
                <a:off x="7097713" y="4325938"/>
                <a:ext cx="11112" cy="11112"/>
              </a:xfrm>
              <a:custGeom>
                <a:avLst/>
                <a:gdLst>
                  <a:gd name="T0" fmla="*/ 11765 w 20000"/>
                  <a:gd name="T1" fmla="*/ 7059 h 20000"/>
                  <a:gd name="T2" fmla="*/ 18824 w 20000"/>
                  <a:gd name="T3" fmla="*/ 18824 h 20000"/>
                  <a:gd name="T4" fmla="*/ 11765 w 20000"/>
                  <a:gd name="T5" fmla="*/ 18824 h 20000"/>
                  <a:gd name="T6" fmla="*/ 0 w 20000"/>
                  <a:gd name="T7" fmla="*/ 18824 h 20000"/>
                  <a:gd name="T8" fmla="*/ 0 w 20000"/>
                  <a:gd name="T9" fmla="*/ 0 h 20000"/>
                  <a:gd name="T10" fmla="*/ 11765 w 20000"/>
                  <a:gd name="T11" fmla="*/ 0 h 20000"/>
                  <a:gd name="T12" fmla="*/ 11765 w 20000"/>
                  <a:gd name="T13" fmla="*/ 705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765" y="7059"/>
                    </a:moveTo>
                    <a:lnTo>
                      <a:pt x="18824" y="18824"/>
                    </a:lnTo>
                    <a:lnTo>
                      <a:pt x="11765" y="18824"/>
                    </a:lnTo>
                    <a:lnTo>
                      <a:pt x="0" y="18824"/>
                    </a:lnTo>
                    <a:lnTo>
                      <a:pt x="0" y="0"/>
                    </a:lnTo>
                    <a:lnTo>
                      <a:pt x="11765" y="0"/>
                    </a:lnTo>
                    <a:lnTo>
                      <a:pt x="11765" y="70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2" name="Freeform 147"/>
              <p:cNvSpPr>
                <a:spLocks/>
              </p:cNvSpPr>
              <p:nvPr/>
            </p:nvSpPr>
            <p:spPr bwMode="auto">
              <a:xfrm>
                <a:off x="6199188" y="2663825"/>
                <a:ext cx="1063625" cy="542925"/>
              </a:xfrm>
              <a:custGeom>
                <a:avLst/>
                <a:gdLst>
                  <a:gd name="T0" fmla="*/ 19916 w 20000"/>
                  <a:gd name="T1" fmla="*/ 8000 h 20000"/>
                  <a:gd name="T2" fmla="*/ 19379 w 20000"/>
                  <a:gd name="T3" fmla="*/ 8468 h 20000"/>
                  <a:gd name="T4" fmla="*/ 19379 w 20000"/>
                  <a:gd name="T5" fmla="*/ 10409 h 20000"/>
                  <a:gd name="T6" fmla="*/ 18184 w 20000"/>
                  <a:gd name="T7" fmla="*/ 12468 h 20000"/>
                  <a:gd name="T8" fmla="*/ 18184 w 20000"/>
                  <a:gd name="T9" fmla="*/ 13099 h 20000"/>
                  <a:gd name="T10" fmla="*/ 17085 w 20000"/>
                  <a:gd name="T11" fmla="*/ 13684 h 20000"/>
                  <a:gd name="T12" fmla="*/ 17814 w 20000"/>
                  <a:gd name="T13" fmla="*/ 15860 h 20000"/>
                  <a:gd name="T14" fmla="*/ 17324 w 20000"/>
                  <a:gd name="T15" fmla="*/ 17450 h 20000"/>
                  <a:gd name="T16" fmla="*/ 15102 w 20000"/>
                  <a:gd name="T17" fmla="*/ 16585 h 20000"/>
                  <a:gd name="T18" fmla="*/ 14421 w 20000"/>
                  <a:gd name="T19" fmla="*/ 16117 h 20000"/>
                  <a:gd name="T20" fmla="*/ 12318 w 20000"/>
                  <a:gd name="T21" fmla="*/ 18643 h 20000"/>
                  <a:gd name="T22" fmla="*/ 11828 w 20000"/>
                  <a:gd name="T23" fmla="*/ 19135 h 20000"/>
                  <a:gd name="T24" fmla="*/ 11195 w 20000"/>
                  <a:gd name="T25" fmla="*/ 19368 h 20000"/>
                  <a:gd name="T26" fmla="*/ 10394 w 20000"/>
                  <a:gd name="T27" fmla="*/ 18784 h 20000"/>
                  <a:gd name="T28" fmla="*/ 10096 w 20000"/>
                  <a:gd name="T29" fmla="*/ 17544 h 20000"/>
                  <a:gd name="T30" fmla="*/ 9606 w 20000"/>
                  <a:gd name="T31" fmla="*/ 16819 h 20000"/>
                  <a:gd name="T32" fmla="*/ 8172 w 20000"/>
                  <a:gd name="T33" fmla="*/ 16491 h 20000"/>
                  <a:gd name="T34" fmla="*/ 7121 w 20000"/>
                  <a:gd name="T35" fmla="*/ 15626 h 20000"/>
                  <a:gd name="T36" fmla="*/ 7312 w 20000"/>
                  <a:gd name="T37" fmla="*/ 14292 h 20000"/>
                  <a:gd name="T38" fmla="*/ 7431 w 20000"/>
                  <a:gd name="T39" fmla="*/ 12351 h 20000"/>
                  <a:gd name="T40" fmla="*/ 7180 w 20000"/>
                  <a:gd name="T41" fmla="*/ 12351 h 20000"/>
                  <a:gd name="T42" fmla="*/ 5508 w 20000"/>
                  <a:gd name="T43" fmla="*/ 13333 h 20000"/>
                  <a:gd name="T44" fmla="*/ 5209 w 20000"/>
                  <a:gd name="T45" fmla="*/ 16117 h 20000"/>
                  <a:gd name="T46" fmla="*/ 5209 w 20000"/>
                  <a:gd name="T47" fmla="*/ 19135 h 20000"/>
                  <a:gd name="T48" fmla="*/ 4277 w 20000"/>
                  <a:gd name="T49" fmla="*/ 18409 h 20000"/>
                  <a:gd name="T50" fmla="*/ 3524 w 20000"/>
                  <a:gd name="T51" fmla="*/ 19018 h 20000"/>
                  <a:gd name="T52" fmla="*/ 3524 w 20000"/>
                  <a:gd name="T53" fmla="*/ 19018 h 20000"/>
                  <a:gd name="T54" fmla="*/ 3524 w 20000"/>
                  <a:gd name="T55" fmla="*/ 17544 h 20000"/>
                  <a:gd name="T56" fmla="*/ 2915 w 20000"/>
                  <a:gd name="T57" fmla="*/ 17450 h 20000"/>
                  <a:gd name="T58" fmla="*/ 2234 w 20000"/>
                  <a:gd name="T59" fmla="*/ 15485 h 20000"/>
                  <a:gd name="T60" fmla="*/ 2796 w 20000"/>
                  <a:gd name="T61" fmla="*/ 15485 h 20000"/>
                  <a:gd name="T62" fmla="*/ 2724 w 20000"/>
                  <a:gd name="T63" fmla="*/ 14526 h 20000"/>
                  <a:gd name="T64" fmla="*/ 3405 w 20000"/>
                  <a:gd name="T65" fmla="*/ 13918 h 20000"/>
                  <a:gd name="T66" fmla="*/ 2915 w 20000"/>
                  <a:gd name="T67" fmla="*/ 12351 h 20000"/>
                  <a:gd name="T68" fmla="*/ 2234 w 20000"/>
                  <a:gd name="T69" fmla="*/ 12094 h 20000"/>
                  <a:gd name="T70" fmla="*/ 1613 w 20000"/>
                  <a:gd name="T71" fmla="*/ 12959 h 20000"/>
                  <a:gd name="T72" fmla="*/ 502 w 20000"/>
                  <a:gd name="T73" fmla="*/ 9567 h 20000"/>
                  <a:gd name="T74" fmla="*/ 621 w 20000"/>
                  <a:gd name="T75" fmla="*/ 6058 h 20000"/>
                  <a:gd name="T76" fmla="*/ 2915 w 20000"/>
                  <a:gd name="T77" fmla="*/ 6316 h 20000"/>
                  <a:gd name="T78" fmla="*/ 5818 w 20000"/>
                  <a:gd name="T79" fmla="*/ 5310 h 20000"/>
                  <a:gd name="T80" fmla="*/ 8411 w 20000"/>
                  <a:gd name="T81" fmla="*/ 608 h 20000"/>
                  <a:gd name="T82" fmla="*/ 11326 w 20000"/>
                  <a:gd name="T83" fmla="*/ 0 h 20000"/>
                  <a:gd name="T84" fmla="*/ 13978 w 20000"/>
                  <a:gd name="T85" fmla="*/ 1333 h 20000"/>
                  <a:gd name="T86" fmla="*/ 16762 w 20000"/>
                  <a:gd name="T87" fmla="*/ 5684 h 20000"/>
                  <a:gd name="T88" fmla="*/ 19116 w 20000"/>
                  <a:gd name="T89" fmla="*/ 6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3" name="Freeform 146"/>
              <p:cNvSpPr>
                <a:spLocks/>
              </p:cNvSpPr>
              <p:nvPr/>
            </p:nvSpPr>
            <p:spPr bwMode="auto">
              <a:xfrm>
                <a:off x="6873875" y="3100388"/>
                <a:ext cx="266700" cy="141287"/>
              </a:xfrm>
              <a:custGeom>
                <a:avLst/>
                <a:gdLst>
                  <a:gd name="T0" fmla="*/ 19952 w 20000"/>
                  <a:gd name="T1" fmla="*/ 5471 h 20000"/>
                  <a:gd name="T2" fmla="*/ 16762 w 20000"/>
                  <a:gd name="T3" fmla="*/ 8789 h 20000"/>
                  <a:gd name="T4" fmla="*/ 16000 w 20000"/>
                  <a:gd name="T5" fmla="*/ 11121 h 20000"/>
                  <a:gd name="T6" fmla="*/ 13524 w 20000"/>
                  <a:gd name="T7" fmla="*/ 11570 h 20000"/>
                  <a:gd name="T8" fmla="*/ 13333 w 20000"/>
                  <a:gd name="T9" fmla="*/ 13901 h 20000"/>
                  <a:gd name="T10" fmla="*/ 11571 w 20000"/>
                  <a:gd name="T11" fmla="*/ 14798 h 20000"/>
                  <a:gd name="T12" fmla="*/ 11095 w 20000"/>
                  <a:gd name="T13" fmla="*/ 13901 h 20000"/>
                  <a:gd name="T14" fmla="*/ 10095 w 20000"/>
                  <a:gd name="T15" fmla="*/ 14798 h 20000"/>
                  <a:gd name="T16" fmla="*/ 8095 w 20000"/>
                  <a:gd name="T17" fmla="*/ 17130 h 20000"/>
                  <a:gd name="T18" fmla="*/ 8381 w 20000"/>
                  <a:gd name="T19" fmla="*/ 19910 h 20000"/>
                  <a:gd name="T20" fmla="*/ 7619 w 20000"/>
                  <a:gd name="T21" fmla="*/ 19910 h 20000"/>
                  <a:gd name="T22" fmla="*/ 1238 w 20000"/>
                  <a:gd name="T23" fmla="*/ 16233 h 20000"/>
                  <a:gd name="T24" fmla="*/ 2952 w 20000"/>
                  <a:gd name="T25" fmla="*/ 16233 h 20000"/>
                  <a:gd name="T26" fmla="*/ 3714 w 20000"/>
                  <a:gd name="T27" fmla="*/ 14798 h 20000"/>
                  <a:gd name="T28" fmla="*/ 5667 w 20000"/>
                  <a:gd name="T29" fmla="*/ 11570 h 20000"/>
                  <a:gd name="T30" fmla="*/ 4381 w 20000"/>
                  <a:gd name="T31" fmla="*/ 11570 h 20000"/>
                  <a:gd name="T32" fmla="*/ 1952 w 20000"/>
                  <a:gd name="T33" fmla="*/ 9686 h 20000"/>
                  <a:gd name="T34" fmla="*/ 0 w 20000"/>
                  <a:gd name="T35" fmla="*/ 9686 h 20000"/>
                  <a:gd name="T36" fmla="*/ 1238 w 20000"/>
                  <a:gd name="T37" fmla="*/ 5471 h 20000"/>
                  <a:gd name="T38" fmla="*/ 6905 w 20000"/>
                  <a:gd name="T39" fmla="*/ 0 h 20000"/>
                  <a:gd name="T40" fmla="*/ 9619 w 20000"/>
                  <a:gd name="T41" fmla="*/ 359 h 20000"/>
                  <a:gd name="T42" fmla="*/ 9619 w 20000"/>
                  <a:gd name="T43" fmla="*/ 1794 h 20000"/>
                  <a:gd name="T44" fmla="*/ 18476 w 20000"/>
                  <a:gd name="T45" fmla="*/ 3677 h 20000"/>
                  <a:gd name="T46" fmla="*/ 18476 w 20000"/>
                  <a:gd name="T47" fmla="*/ 5112 h 20000"/>
                  <a:gd name="T48" fmla="*/ 19952 w 20000"/>
                  <a:gd name="T49" fmla="*/ 54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4" name="Freeform 145"/>
              <p:cNvSpPr>
                <a:spLocks/>
              </p:cNvSpPr>
              <p:nvPr/>
            </p:nvSpPr>
            <p:spPr bwMode="auto">
              <a:xfrm>
                <a:off x="6477000" y="3019425"/>
                <a:ext cx="474663" cy="309563"/>
              </a:xfrm>
              <a:custGeom>
                <a:avLst/>
                <a:gdLst>
                  <a:gd name="T0" fmla="*/ 12477 w 20000"/>
                  <a:gd name="T1" fmla="*/ 19548 h 20000"/>
                  <a:gd name="T2" fmla="*/ 12477 w 20000"/>
                  <a:gd name="T3" fmla="*/ 17823 h 20000"/>
                  <a:gd name="T4" fmla="*/ 8461 w 20000"/>
                  <a:gd name="T5" fmla="*/ 14251 h 20000"/>
                  <a:gd name="T6" fmla="*/ 7604 w 20000"/>
                  <a:gd name="T7" fmla="*/ 13347 h 20000"/>
                  <a:gd name="T8" fmla="*/ 6078 w 20000"/>
                  <a:gd name="T9" fmla="*/ 11663 h 20000"/>
                  <a:gd name="T10" fmla="*/ 5408 w 20000"/>
                  <a:gd name="T11" fmla="*/ 9733 h 20000"/>
                  <a:gd name="T12" fmla="*/ 3722 w 20000"/>
                  <a:gd name="T13" fmla="*/ 8706 h 20000"/>
                  <a:gd name="T14" fmla="*/ 2624 w 20000"/>
                  <a:gd name="T15" fmla="*/ 7023 h 20000"/>
                  <a:gd name="T16" fmla="*/ 2490 w 20000"/>
                  <a:gd name="T17" fmla="*/ 4846 h 20000"/>
                  <a:gd name="T18" fmla="*/ 1526 w 20000"/>
                  <a:gd name="T19" fmla="*/ 7023 h 20000"/>
                  <a:gd name="T20" fmla="*/ 696 w 20000"/>
                  <a:gd name="T21" fmla="*/ 10390 h 20000"/>
                  <a:gd name="T22" fmla="*/ 0 w 20000"/>
                  <a:gd name="T23" fmla="*/ 7844 h 20000"/>
                  <a:gd name="T24" fmla="*/ 0 w 20000"/>
                  <a:gd name="T25" fmla="*/ 2094 h 20000"/>
                  <a:gd name="T26" fmla="*/ 2222 w 20000"/>
                  <a:gd name="T27" fmla="*/ 0 h 20000"/>
                  <a:gd name="T28" fmla="*/ 2490 w 20000"/>
                  <a:gd name="T29" fmla="*/ 4230 h 20000"/>
                  <a:gd name="T30" fmla="*/ 3588 w 20000"/>
                  <a:gd name="T31" fmla="*/ 4846 h 20000"/>
                  <a:gd name="T32" fmla="*/ 5141 w 20000"/>
                  <a:gd name="T33" fmla="*/ 4846 h 20000"/>
                  <a:gd name="T34" fmla="*/ 9130 w 20000"/>
                  <a:gd name="T35" fmla="*/ 6119 h 20000"/>
                  <a:gd name="T36" fmla="*/ 9853 w 20000"/>
                  <a:gd name="T37" fmla="*/ 7844 h 20000"/>
                  <a:gd name="T38" fmla="*/ 10549 w 20000"/>
                  <a:gd name="T39" fmla="*/ 9322 h 20000"/>
                  <a:gd name="T40" fmla="*/ 14137 w 20000"/>
                  <a:gd name="T41" fmla="*/ 10637 h 20000"/>
                  <a:gd name="T42" fmla="*/ 14270 w 20000"/>
                  <a:gd name="T43" fmla="*/ 12074 h 20000"/>
                  <a:gd name="T44" fmla="*/ 14967 w 20000"/>
                  <a:gd name="T45" fmla="*/ 9733 h 20000"/>
                  <a:gd name="T46" fmla="*/ 17456 w 20000"/>
                  <a:gd name="T47" fmla="*/ 7844 h 20000"/>
                  <a:gd name="T48" fmla="*/ 17885 w 20000"/>
                  <a:gd name="T49" fmla="*/ 9733 h 20000"/>
                  <a:gd name="T50" fmla="*/ 19973 w 20000"/>
                  <a:gd name="T51" fmla="*/ 10637 h 20000"/>
                  <a:gd name="T52" fmla="*/ 18447 w 20000"/>
                  <a:gd name="T53" fmla="*/ 12731 h 20000"/>
                  <a:gd name="T54" fmla="*/ 17456 w 20000"/>
                  <a:gd name="T55" fmla="*/ 11663 h 20000"/>
                  <a:gd name="T56" fmla="*/ 17189 w 20000"/>
                  <a:gd name="T57" fmla="*/ 10390 h 20000"/>
                  <a:gd name="T58" fmla="*/ 15930 w 20000"/>
                  <a:gd name="T59" fmla="*/ 13758 h 20000"/>
                  <a:gd name="T60" fmla="*/ 13842 w 20000"/>
                  <a:gd name="T61" fmla="*/ 14415 h 20000"/>
                  <a:gd name="T62" fmla="*/ 14270 w 20000"/>
                  <a:gd name="T63" fmla="*/ 15483 h 20000"/>
                  <a:gd name="T64" fmla="*/ 14137 w 20000"/>
                  <a:gd name="T65" fmla="*/ 1782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5" name="Freeform 144"/>
              <p:cNvSpPr>
                <a:spLocks/>
              </p:cNvSpPr>
              <p:nvPr/>
            </p:nvSpPr>
            <p:spPr bwMode="auto">
              <a:xfrm>
                <a:off x="6794500" y="3179763"/>
                <a:ext cx="234950" cy="165100"/>
              </a:xfrm>
              <a:custGeom>
                <a:avLst/>
                <a:gdLst>
                  <a:gd name="T0" fmla="*/ 15447 w 20000"/>
                  <a:gd name="T1" fmla="*/ 7538 h 20000"/>
                  <a:gd name="T2" fmla="*/ 16314 w 20000"/>
                  <a:gd name="T3" fmla="*/ 10692 h 20000"/>
                  <a:gd name="T4" fmla="*/ 17182 w 20000"/>
                  <a:gd name="T5" fmla="*/ 10692 h 20000"/>
                  <a:gd name="T6" fmla="*/ 18537 w 20000"/>
                  <a:gd name="T7" fmla="*/ 11615 h 20000"/>
                  <a:gd name="T8" fmla="*/ 19946 w 20000"/>
                  <a:gd name="T9" fmla="*/ 16000 h 20000"/>
                  <a:gd name="T10" fmla="*/ 19079 w 20000"/>
                  <a:gd name="T11" fmla="*/ 17154 h 20000"/>
                  <a:gd name="T12" fmla="*/ 18266 w 20000"/>
                  <a:gd name="T13" fmla="*/ 16769 h 20000"/>
                  <a:gd name="T14" fmla="*/ 17724 w 20000"/>
                  <a:gd name="T15" fmla="*/ 16769 h 20000"/>
                  <a:gd name="T16" fmla="*/ 16314 w 20000"/>
                  <a:gd name="T17" fmla="*/ 16000 h 20000"/>
                  <a:gd name="T18" fmla="*/ 14634 w 20000"/>
                  <a:gd name="T19" fmla="*/ 17154 h 20000"/>
                  <a:gd name="T20" fmla="*/ 13225 w 20000"/>
                  <a:gd name="T21" fmla="*/ 18692 h 20000"/>
                  <a:gd name="T22" fmla="*/ 11762 w 20000"/>
                  <a:gd name="T23" fmla="*/ 19923 h 20000"/>
                  <a:gd name="T24" fmla="*/ 11003 w 20000"/>
                  <a:gd name="T25" fmla="*/ 13923 h 20000"/>
                  <a:gd name="T26" fmla="*/ 10407 w 20000"/>
                  <a:gd name="T27" fmla="*/ 13538 h 20000"/>
                  <a:gd name="T28" fmla="*/ 8997 w 20000"/>
                  <a:gd name="T29" fmla="*/ 11923 h 20000"/>
                  <a:gd name="T30" fmla="*/ 8130 w 20000"/>
                  <a:gd name="T31" fmla="*/ 14769 h 20000"/>
                  <a:gd name="T32" fmla="*/ 8726 w 20000"/>
                  <a:gd name="T33" fmla="*/ 15538 h 20000"/>
                  <a:gd name="T34" fmla="*/ 6450 w 20000"/>
                  <a:gd name="T35" fmla="*/ 16769 h 20000"/>
                  <a:gd name="T36" fmla="*/ 5908 w 20000"/>
                  <a:gd name="T37" fmla="*/ 17923 h 20000"/>
                  <a:gd name="T38" fmla="*/ 5366 w 20000"/>
                  <a:gd name="T39" fmla="*/ 17154 h 20000"/>
                  <a:gd name="T40" fmla="*/ 3089 w 20000"/>
                  <a:gd name="T41" fmla="*/ 19154 h 20000"/>
                  <a:gd name="T42" fmla="*/ 0 w 20000"/>
                  <a:gd name="T43" fmla="*/ 17923 h 20000"/>
                  <a:gd name="T44" fmla="*/ 1463 w 20000"/>
                  <a:gd name="T45" fmla="*/ 13923 h 20000"/>
                  <a:gd name="T46" fmla="*/ 3089 w 20000"/>
                  <a:gd name="T47" fmla="*/ 9538 h 20000"/>
                  <a:gd name="T48" fmla="*/ 1680 w 20000"/>
                  <a:gd name="T49" fmla="*/ 9538 h 20000"/>
                  <a:gd name="T50" fmla="*/ 867 w 20000"/>
                  <a:gd name="T51" fmla="*/ 8769 h 20000"/>
                  <a:gd name="T52" fmla="*/ 867 w 20000"/>
                  <a:gd name="T53" fmla="*/ 7538 h 20000"/>
                  <a:gd name="T54" fmla="*/ 3089 w 20000"/>
                  <a:gd name="T55" fmla="*/ 6385 h 20000"/>
                  <a:gd name="T56" fmla="*/ 5095 w 20000"/>
                  <a:gd name="T57" fmla="*/ 6385 h 20000"/>
                  <a:gd name="T58" fmla="*/ 5908 w 20000"/>
                  <a:gd name="T59" fmla="*/ 462 h 20000"/>
                  <a:gd name="T60" fmla="*/ 7588 w 20000"/>
                  <a:gd name="T61" fmla="*/ 0 h 20000"/>
                  <a:gd name="T62" fmla="*/ 8997 w 20000"/>
                  <a:gd name="T63" fmla="*/ 1231 h 20000"/>
                  <a:gd name="T64" fmla="*/ 8130 w 20000"/>
                  <a:gd name="T65" fmla="*/ 2385 h 20000"/>
                  <a:gd name="T66" fmla="*/ 8130 w 20000"/>
                  <a:gd name="T67" fmla="*/ 4385 h 20000"/>
                  <a:gd name="T68" fmla="*/ 15447 w 20000"/>
                  <a:gd name="T69" fmla="*/ 75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6" name="Freeform 143"/>
              <p:cNvSpPr>
                <a:spLocks/>
              </p:cNvSpPr>
              <p:nvPr/>
            </p:nvSpPr>
            <p:spPr bwMode="auto">
              <a:xfrm>
                <a:off x="6386513" y="3094038"/>
                <a:ext cx="392112" cy="309562"/>
              </a:xfrm>
              <a:custGeom>
                <a:avLst/>
                <a:gdLst>
                  <a:gd name="T0" fmla="*/ 6375 w 20000"/>
                  <a:gd name="T1" fmla="*/ 2131 h 20000"/>
                  <a:gd name="T2" fmla="*/ 6699 w 20000"/>
                  <a:gd name="T3" fmla="*/ 1107 h 20000"/>
                  <a:gd name="T4" fmla="*/ 7540 w 20000"/>
                  <a:gd name="T5" fmla="*/ 0 h 20000"/>
                  <a:gd name="T6" fmla="*/ 7540 w 20000"/>
                  <a:gd name="T7" fmla="*/ 1107 h 20000"/>
                  <a:gd name="T8" fmla="*/ 7735 w 20000"/>
                  <a:gd name="T9" fmla="*/ 2131 h 20000"/>
                  <a:gd name="T10" fmla="*/ 8867 w 20000"/>
                  <a:gd name="T11" fmla="*/ 2131 h 20000"/>
                  <a:gd name="T12" fmla="*/ 9061 w 20000"/>
                  <a:gd name="T13" fmla="*/ 3852 h 20000"/>
                  <a:gd name="T14" fmla="*/ 11068 w 20000"/>
                  <a:gd name="T15" fmla="*/ 4877 h 20000"/>
                  <a:gd name="T16" fmla="*/ 11262 w 20000"/>
                  <a:gd name="T17" fmla="*/ 6803 h 20000"/>
                  <a:gd name="T18" fmla="*/ 11909 w 20000"/>
                  <a:gd name="T19" fmla="*/ 6803 h 20000"/>
                  <a:gd name="T20" fmla="*/ 12589 w 20000"/>
                  <a:gd name="T21" fmla="*/ 6557 h 20000"/>
                  <a:gd name="T22" fmla="*/ 13754 w 20000"/>
                  <a:gd name="T23" fmla="*/ 8279 h 20000"/>
                  <a:gd name="T24" fmla="*/ 14272 w 20000"/>
                  <a:gd name="T25" fmla="*/ 9344 h 20000"/>
                  <a:gd name="T26" fmla="*/ 14757 w 20000"/>
                  <a:gd name="T27" fmla="*/ 9344 h 20000"/>
                  <a:gd name="T28" fmla="*/ 17799 w 20000"/>
                  <a:gd name="T29" fmla="*/ 11885 h 20000"/>
                  <a:gd name="T30" fmla="*/ 18641 w 20000"/>
                  <a:gd name="T31" fmla="*/ 12910 h 20000"/>
                  <a:gd name="T32" fmla="*/ 19644 w 20000"/>
                  <a:gd name="T33" fmla="*/ 12910 h 20000"/>
                  <a:gd name="T34" fmla="*/ 19968 w 20000"/>
                  <a:gd name="T35" fmla="*/ 13770 h 20000"/>
                  <a:gd name="T36" fmla="*/ 19644 w 20000"/>
                  <a:gd name="T37" fmla="*/ 14672 h 20000"/>
                  <a:gd name="T38" fmla="*/ 18641 w 20000"/>
                  <a:gd name="T39" fmla="*/ 15082 h 20000"/>
                  <a:gd name="T40" fmla="*/ 18641 w 20000"/>
                  <a:gd name="T41" fmla="*/ 16762 h 20000"/>
                  <a:gd name="T42" fmla="*/ 16472 w 20000"/>
                  <a:gd name="T43" fmla="*/ 18279 h 20000"/>
                  <a:gd name="T44" fmla="*/ 16796 w 20000"/>
                  <a:gd name="T45" fmla="*/ 18443 h 20000"/>
                  <a:gd name="T46" fmla="*/ 15437 w 20000"/>
                  <a:gd name="T47" fmla="*/ 19959 h 20000"/>
                  <a:gd name="T48" fmla="*/ 15437 w 20000"/>
                  <a:gd name="T49" fmla="*/ 19098 h 20000"/>
                  <a:gd name="T50" fmla="*/ 13754 w 20000"/>
                  <a:gd name="T51" fmla="*/ 18443 h 20000"/>
                  <a:gd name="T52" fmla="*/ 13430 w 20000"/>
                  <a:gd name="T53" fmla="*/ 16352 h 20000"/>
                  <a:gd name="T54" fmla="*/ 9903 w 20000"/>
                  <a:gd name="T55" fmla="*/ 14426 h 20000"/>
                  <a:gd name="T56" fmla="*/ 8058 w 20000"/>
                  <a:gd name="T57" fmla="*/ 13770 h 20000"/>
                  <a:gd name="T58" fmla="*/ 7735 w 20000"/>
                  <a:gd name="T59" fmla="*/ 12910 h 20000"/>
                  <a:gd name="T60" fmla="*/ 6375 w 20000"/>
                  <a:gd name="T61" fmla="*/ 13361 h 20000"/>
                  <a:gd name="T62" fmla="*/ 5372 w 20000"/>
                  <a:gd name="T63" fmla="*/ 13361 h 20000"/>
                  <a:gd name="T64" fmla="*/ 4563 w 20000"/>
                  <a:gd name="T65" fmla="*/ 15082 h 20000"/>
                  <a:gd name="T66" fmla="*/ 3204 w 20000"/>
                  <a:gd name="T67" fmla="*/ 15492 h 20000"/>
                  <a:gd name="T68" fmla="*/ 2848 w 20000"/>
                  <a:gd name="T69" fmla="*/ 11885 h 20000"/>
                  <a:gd name="T70" fmla="*/ 1521 w 20000"/>
                  <a:gd name="T71" fmla="*/ 11066 h 20000"/>
                  <a:gd name="T72" fmla="*/ 1521 w 20000"/>
                  <a:gd name="T73" fmla="*/ 10164 h 20000"/>
                  <a:gd name="T74" fmla="*/ 2362 w 20000"/>
                  <a:gd name="T75" fmla="*/ 10164 h 20000"/>
                  <a:gd name="T76" fmla="*/ 1845 w 20000"/>
                  <a:gd name="T77" fmla="*/ 9549 h 20000"/>
                  <a:gd name="T78" fmla="*/ 1003 w 20000"/>
                  <a:gd name="T79" fmla="*/ 9959 h 20000"/>
                  <a:gd name="T80" fmla="*/ 680 w 20000"/>
                  <a:gd name="T81" fmla="*/ 7459 h 20000"/>
                  <a:gd name="T82" fmla="*/ 1003 w 20000"/>
                  <a:gd name="T83" fmla="*/ 7459 h 20000"/>
                  <a:gd name="T84" fmla="*/ 1845 w 20000"/>
                  <a:gd name="T85" fmla="*/ 7459 h 20000"/>
                  <a:gd name="T86" fmla="*/ 2848 w 20000"/>
                  <a:gd name="T87" fmla="*/ 7869 h 20000"/>
                  <a:gd name="T88" fmla="*/ 3204 w 20000"/>
                  <a:gd name="T89" fmla="*/ 7459 h 20000"/>
                  <a:gd name="T90" fmla="*/ 3204 w 20000"/>
                  <a:gd name="T91" fmla="*/ 6803 h 20000"/>
                  <a:gd name="T92" fmla="*/ 2362 w 20000"/>
                  <a:gd name="T93" fmla="*/ 6148 h 20000"/>
                  <a:gd name="T94" fmla="*/ 1845 w 20000"/>
                  <a:gd name="T95" fmla="*/ 4877 h 20000"/>
                  <a:gd name="T96" fmla="*/ 1003 w 20000"/>
                  <a:gd name="T97" fmla="*/ 4467 h 20000"/>
                  <a:gd name="T98" fmla="*/ 518 w 20000"/>
                  <a:gd name="T99" fmla="*/ 5533 h 20000"/>
                  <a:gd name="T100" fmla="*/ 680 w 20000"/>
                  <a:gd name="T101" fmla="*/ 6803 h 20000"/>
                  <a:gd name="T102" fmla="*/ 0 w 20000"/>
                  <a:gd name="T103" fmla="*/ 5533 h 20000"/>
                  <a:gd name="T104" fmla="*/ 680 w 20000"/>
                  <a:gd name="T105" fmla="*/ 4057 h 20000"/>
                  <a:gd name="T106" fmla="*/ 2006 w 20000"/>
                  <a:gd name="T107" fmla="*/ 4467 h 20000"/>
                  <a:gd name="T108" fmla="*/ 2848 w 20000"/>
                  <a:gd name="T109" fmla="*/ 5123 h 20000"/>
                  <a:gd name="T110" fmla="*/ 4563 w 20000"/>
                  <a:gd name="T111" fmla="*/ 5738 h 20000"/>
                  <a:gd name="T112" fmla="*/ 5372 w 20000"/>
                  <a:gd name="T113" fmla="*/ 5533 h 20000"/>
                  <a:gd name="T114" fmla="*/ 7055 w 20000"/>
                  <a:gd name="T115" fmla="*/ 5123 h 20000"/>
                  <a:gd name="T116" fmla="*/ 6375 w 20000"/>
                  <a:gd name="T117" fmla="*/ 21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7" name="Freeform 142"/>
              <p:cNvSpPr>
                <a:spLocks/>
              </p:cNvSpPr>
              <p:nvPr/>
            </p:nvSpPr>
            <p:spPr bwMode="auto">
              <a:xfrm>
                <a:off x="5673725" y="3517900"/>
                <a:ext cx="339725" cy="303213"/>
              </a:xfrm>
              <a:custGeom>
                <a:avLst/>
                <a:gdLst>
                  <a:gd name="T0" fmla="*/ 374 w 20000"/>
                  <a:gd name="T1" fmla="*/ 671 h 20000"/>
                  <a:gd name="T2" fmla="*/ 1159 w 20000"/>
                  <a:gd name="T3" fmla="*/ 671 h 20000"/>
                  <a:gd name="T4" fmla="*/ 2542 w 20000"/>
                  <a:gd name="T5" fmla="*/ 671 h 20000"/>
                  <a:gd name="T6" fmla="*/ 6579 w 20000"/>
                  <a:gd name="T7" fmla="*/ 1719 h 20000"/>
                  <a:gd name="T8" fmla="*/ 8710 w 20000"/>
                  <a:gd name="T9" fmla="*/ 1551 h 20000"/>
                  <a:gd name="T10" fmla="*/ 8710 w 20000"/>
                  <a:gd name="T11" fmla="*/ 671 h 20000"/>
                  <a:gd name="T12" fmla="*/ 9308 w 20000"/>
                  <a:gd name="T13" fmla="*/ 1090 h 20000"/>
                  <a:gd name="T14" fmla="*/ 9682 w 20000"/>
                  <a:gd name="T15" fmla="*/ 671 h 20000"/>
                  <a:gd name="T16" fmla="*/ 11028 w 20000"/>
                  <a:gd name="T17" fmla="*/ 1090 h 20000"/>
                  <a:gd name="T18" fmla="*/ 11626 w 20000"/>
                  <a:gd name="T19" fmla="*/ 1719 h 20000"/>
                  <a:gd name="T20" fmla="*/ 11626 w 20000"/>
                  <a:gd name="T21" fmla="*/ 1090 h 20000"/>
                  <a:gd name="T22" fmla="*/ 11850 w 20000"/>
                  <a:gd name="T23" fmla="*/ 1090 h 20000"/>
                  <a:gd name="T24" fmla="*/ 12224 w 20000"/>
                  <a:gd name="T25" fmla="*/ 1551 h 20000"/>
                  <a:gd name="T26" fmla="*/ 13383 w 20000"/>
                  <a:gd name="T27" fmla="*/ 1551 h 20000"/>
                  <a:gd name="T28" fmla="*/ 15140 w 20000"/>
                  <a:gd name="T29" fmla="*/ 1090 h 20000"/>
                  <a:gd name="T30" fmla="*/ 15290 w 20000"/>
                  <a:gd name="T31" fmla="*/ 0 h 20000"/>
                  <a:gd name="T32" fmla="*/ 15664 w 20000"/>
                  <a:gd name="T33" fmla="*/ 671 h 20000"/>
                  <a:gd name="T34" fmla="*/ 15290 w 20000"/>
                  <a:gd name="T35" fmla="*/ 1551 h 20000"/>
                  <a:gd name="T36" fmla="*/ 15888 w 20000"/>
                  <a:gd name="T37" fmla="*/ 2390 h 20000"/>
                  <a:gd name="T38" fmla="*/ 16262 w 20000"/>
                  <a:gd name="T39" fmla="*/ 3438 h 20000"/>
                  <a:gd name="T40" fmla="*/ 16262 w 20000"/>
                  <a:gd name="T41" fmla="*/ 4990 h 20000"/>
                  <a:gd name="T42" fmla="*/ 15888 w 20000"/>
                  <a:gd name="T43" fmla="*/ 4990 h 20000"/>
                  <a:gd name="T44" fmla="*/ 15888 w 20000"/>
                  <a:gd name="T45" fmla="*/ 5660 h 20000"/>
                  <a:gd name="T46" fmla="*/ 15664 w 20000"/>
                  <a:gd name="T47" fmla="*/ 7379 h 20000"/>
                  <a:gd name="T48" fmla="*/ 15290 w 20000"/>
                  <a:gd name="T49" fmla="*/ 8050 h 20000"/>
                  <a:gd name="T50" fmla="*/ 13757 w 20000"/>
                  <a:gd name="T51" fmla="*/ 6709 h 20000"/>
                  <a:gd name="T52" fmla="*/ 13383 w 20000"/>
                  <a:gd name="T53" fmla="*/ 5660 h 20000"/>
                  <a:gd name="T54" fmla="*/ 13159 w 20000"/>
                  <a:gd name="T55" fmla="*/ 5241 h 20000"/>
                  <a:gd name="T56" fmla="*/ 12598 w 20000"/>
                  <a:gd name="T57" fmla="*/ 4361 h 20000"/>
                  <a:gd name="T58" fmla="*/ 12224 w 20000"/>
                  <a:gd name="T59" fmla="*/ 4361 h 20000"/>
                  <a:gd name="T60" fmla="*/ 12224 w 20000"/>
                  <a:gd name="T61" fmla="*/ 4570 h 20000"/>
                  <a:gd name="T62" fmla="*/ 12598 w 20000"/>
                  <a:gd name="T63" fmla="*/ 5241 h 20000"/>
                  <a:gd name="T64" fmla="*/ 14131 w 20000"/>
                  <a:gd name="T65" fmla="*/ 7799 h 20000"/>
                  <a:gd name="T66" fmla="*/ 14131 w 20000"/>
                  <a:gd name="T67" fmla="*/ 8470 h 20000"/>
                  <a:gd name="T68" fmla="*/ 15140 w 20000"/>
                  <a:gd name="T69" fmla="*/ 10189 h 20000"/>
                  <a:gd name="T70" fmla="*/ 15888 w 20000"/>
                  <a:gd name="T71" fmla="*/ 11908 h 20000"/>
                  <a:gd name="T72" fmla="*/ 17832 w 20000"/>
                  <a:gd name="T73" fmla="*/ 15849 h 20000"/>
                  <a:gd name="T74" fmla="*/ 18206 w 20000"/>
                  <a:gd name="T75" fmla="*/ 16268 h 20000"/>
                  <a:gd name="T76" fmla="*/ 17832 w 20000"/>
                  <a:gd name="T77" fmla="*/ 16268 h 20000"/>
                  <a:gd name="T78" fmla="*/ 18393 w 20000"/>
                  <a:gd name="T79" fmla="*/ 18239 h 20000"/>
                  <a:gd name="T80" fmla="*/ 19178 w 20000"/>
                  <a:gd name="T81" fmla="*/ 18658 h 20000"/>
                  <a:gd name="T82" fmla="*/ 19364 w 20000"/>
                  <a:gd name="T83" fmla="*/ 19287 h 20000"/>
                  <a:gd name="T84" fmla="*/ 19963 w 20000"/>
                  <a:gd name="T85" fmla="*/ 19958 h 20000"/>
                  <a:gd name="T86" fmla="*/ 972 w 20000"/>
                  <a:gd name="T87" fmla="*/ 19748 h 20000"/>
                  <a:gd name="T88" fmla="*/ 374 w 20000"/>
                  <a:gd name="T89" fmla="*/ 5241 h 20000"/>
                  <a:gd name="T90" fmla="*/ 0 w 20000"/>
                  <a:gd name="T91" fmla="*/ 3438 h 20000"/>
                  <a:gd name="T92" fmla="*/ 374 w 20000"/>
                  <a:gd name="T93" fmla="*/ 2390 h 20000"/>
                  <a:gd name="T94" fmla="*/ 0 w 20000"/>
                  <a:gd name="T95" fmla="*/ 1090 h 20000"/>
                  <a:gd name="T96" fmla="*/ 374 w 20000"/>
                  <a:gd name="T97" fmla="*/ 6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8" name="Freeform 141"/>
              <p:cNvSpPr>
                <a:spLocks/>
              </p:cNvSpPr>
              <p:nvPr/>
            </p:nvSpPr>
            <p:spPr bwMode="auto">
              <a:xfrm>
                <a:off x="4749799" y="3352801"/>
                <a:ext cx="579438" cy="552446"/>
              </a:xfrm>
              <a:custGeom>
                <a:avLst/>
                <a:gdLst>
                  <a:gd name="T0" fmla="*/ 6579 w 20000"/>
                  <a:gd name="T1" fmla="*/ 2250 h 20000"/>
                  <a:gd name="T2" fmla="*/ 7478 w 20000"/>
                  <a:gd name="T3" fmla="*/ 1791 h 20000"/>
                  <a:gd name="T4" fmla="*/ 8158 w 20000"/>
                  <a:gd name="T5" fmla="*/ 1309 h 20000"/>
                  <a:gd name="T6" fmla="*/ 9868 w 20000"/>
                  <a:gd name="T7" fmla="*/ 597 h 20000"/>
                  <a:gd name="T8" fmla="*/ 11338 w 20000"/>
                  <a:gd name="T9" fmla="*/ 367 h 20000"/>
                  <a:gd name="T10" fmla="*/ 12500 w 20000"/>
                  <a:gd name="T11" fmla="*/ 230 h 20000"/>
                  <a:gd name="T12" fmla="*/ 13399 w 20000"/>
                  <a:gd name="T13" fmla="*/ 597 h 20000"/>
                  <a:gd name="T14" fmla="*/ 14298 w 20000"/>
                  <a:gd name="T15" fmla="*/ 0 h 20000"/>
                  <a:gd name="T16" fmla="*/ 14868 w 20000"/>
                  <a:gd name="T17" fmla="*/ 230 h 20000"/>
                  <a:gd name="T18" fmla="*/ 15768 w 20000"/>
                  <a:gd name="T19" fmla="*/ 367 h 20000"/>
                  <a:gd name="T20" fmla="*/ 16447 w 20000"/>
                  <a:gd name="T21" fmla="*/ 367 h 20000"/>
                  <a:gd name="T22" fmla="*/ 16118 w 20000"/>
                  <a:gd name="T23" fmla="*/ 850 h 20000"/>
                  <a:gd name="T24" fmla="*/ 16118 w 20000"/>
                  <a:gd name="T25" fmla="*/ 2503 h 20000"/>
                  <a:gd name="T26" fmla="*/ 15768 w 20000"/>
                  <a:gd name="T27" fmla="*/ 4271 h 20000"/>
                  <a:gd name="T28" fmla="*/ 16360 w 20000"/>
                  <a:gd name="T29" fmla="*/ 5235 h 20000"/>
                  <a:gd name="T30" fmla="*/ 17368 w 20000"/>
                  <a:gd name="T31" fmla="*/ 7738 h 20000"/>
                  <a:gd name="T32" fmla="*/ 17829 w 20000"/>
                  <a:gd name="T33" fmla="*/ 10356 h 20000"/>
                  <a:gd name="T34" fmla="*/ 17829 w 20000"/>
                  <a:gd name="T35" fmla="*/ 11871 h 20000"/>
                  <a:gd name="T36" fmla="*/ 17939 w 20000"/>
                  <a:gd name="T37" fmla="*/ 13318 h 20000"/>
                  <a:gd name="T38" fmla="*/ 18289 w 20000"/>
                  <a:gd name="T39" fmla="*/ 14259 h 20000"/>
                  <a:gd name="T40" fmla="*/ 19408 w 20000"/>
                  <a:gd name="T41" fmla="*/ 14397 h 20000"/>
                  <a:gd name="T42" fmla="*/ 19079 w 20000"/>
                  <a:gd name="T43" fmla="*/ 15798 h 20000"/>
                  <a:gd name="T44" fmla="*/ 14079 w 20000"/>
                  <a:gd name="T45" fmla="*/ 19265 h 20000"/>
                  <a:gd name="T46" fmla="*/ 11579 w 20000"/>
                  <a:gd name="T47" fmla="*/ 19977 h 20000"/>
                  <a:gd name="T48" fmla="*/ 11579 w 20000"/>
                  <a:gd name="T49" fmla="*/ 19380 h 20000"/>
                  <a:gd name="T50" fmla="*/ 11009 w 20000"/>
                  <a:gd name="T51" fmla="*/ 18760 h 20000"/>
                  <a:gd name="T52" fmla="*/ 10088 w 20000"/>
                  <a:gd name="T53" fmla="*/ 18439 h 20000"/>
                  <a:gd name="T54" fmla="*/ 9539 w 20000"/>
                  <a:gd name="T55" fmla="*/ 17819 h 20000"/>
                  <a:gd name="T56" fmla="*/ 0 w 20000"/>
                  <a:gd name="T57" fmla="*/ 10815 h 20000"/>
                  <a:gd name="T58" fmla="*/ 351 w 20000"/>
                  <a:gd name="T59" fmla="*/ 9047 h 20000"/>
                  <a:gd name="T60" fmla="*/ 1820 w 20000"/>
                  <a:gd name="T61" fmla="*/ 8450 h 20000"/>
                  <a:gd name="T62" fmla="*/ 2500 w 20000"/>
                  <a:gd name="T63" fmla="*/ 8450 h 20000"/>
                  <a:gd name="T64" fmla="*/ 4430 w 20000"/>
                  <a:gd name="T65" fmla="*/ 7256 h 20000"/>
                  <a:gd name="T66" fmla="*/ 4759 w 20000"/>
                  <a:gd name="T67" fmla="*/ 6521 h 20000"/>
                  <a:gd name="T68" fmla="*/ 5461 w 20000"/>
                  <a:gd name="T69" fmla="*/ 6177 h 20000"/>
                  <a:gd name="T70" fmla="*/ 7149 w 20000"/>
                  <a:gd name="T71" fmla="*/ 5580 h 20000"/>
                  <a:gd name="T72" fmla="*/ 7149 w 20000"/>
                  <a:gd name="T73" fmla="*/ 4983 h 20000"/>
                  <a:gd name="T74" fmla="*/ 6798 w 20000"/>
                  <a:gd name="T75" fmla="*/ 3812 h 20000"/>
                  <a:gd name="T76" fmla="*/ 6579 w 20000"/>
                  <a:gd name="T77" fmla="*/ 27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799" name="Freeform 140"/>
              <p:cNvSpPr>
                <a:spLocks/>
              </p:cNvSpPr>
              <p:nvPr/>
            </p:nvSpPr>
            <p:spPr bwMode="auto">
              <a:xfrm>
                <a:off x="5311775" y="4618038"/>
                <a:ext cx="352425" cy="349250"/>
              </a:xfrm>
              <a:custGeom>
                <a:avLst/>
                <a:gdLst>
                  <a:gd name="T0" fmla="*/ 2955 w 20000"/>
                  <a:gd name="T1" fmla="*/ 0 h 20000"/>
                  <a:gd name="T2" fmla="*/ 4288 w 20000"/>
                  <a:gd name="T3" fmla="*/ 0 h 20000"/>
                  <a:gd name="T4" fmla="*/ 8216 w 20000"/>
                  <a:gd name="T5" fmla="*/ 0 h 20000"/>
                  <a:gd name="T6" fmla="*/ 8396 w 20000"/>
                  <a:gd name="T7" fmla="*/ 1127 h 20000"/>
                  <a:gd name="T8" fmla="*/ 8757 w 20000"/>
                  <a:gd name="T9" fmla="*/ 2073 h 20000"/>
                  <a:gd name="T10" fmla="*/ 11207 w 20000"/>
                  <a:gd name="T11" fmla="*/ 3564 h 20000"/>
                  <a:gd name="T12" fmla="*/ 12685 w 20000"/>
                  <a:gd name="T13" fmla="*/ 3200 h 20000"/>
                  <a:gd name="T14" fmla="*/ 13045 w 20000"/>
                  <a:gd name="T15" fmla="*/ 2655 h 20000"/>
                  <a:gd name="T16" fmla="*/ 13802 w 20000"/>
                  <a:gd name="T17" fmla="*/ 1709 h 20000"/>
                  <a:gd name="T18" fmla="*/ 14739 w 20000"/>
                  <a:gd name="T19" fmla="*/ 2473 h 20000"/>
                  <a:gd name="T20" fmla="*/ 16613 w 20000"/>
                  <a:gd name="T21" fmla="*/ 3564 h 20000"/>
                  <a:gd name="T22" fmla="*/ 16216 w 20000"/>
                  <a:gd name="T23" fmla="*/ 5673 h 20000"/>
                  <a:gd name="T24" fmla="*/ 17189 w 20000"/>
                  <a:gd name="T25" fmla="*/ 6618 h 20000"/>
                  <a:gd name="T26" fmla="*/ 17189 w 20000"/>
                  <a:gd name="T27" fmla="*/ 8473 h 20000"/>
                  <a:gd name="T28" fmla="*/ 17694 w 20000"/>
                  <a:gd name="T29" fmla="*/ 8473 h 20000"/>
                  <a:gd name="T30" fmla="*/ 19387 w 20000"/>
                  <a:gd name="T31" fmla="*/ 8109 h 20000"/>
                  <a:gd name="T32" fmla="*/ 19964 w 20000"/>
                  <a:gd name="T33" fmla="*/ 8109 h 20000"/>
                  <a:gd name="T34" fmla="*/ 19964 w 20000"/>
                  <a:gd name="T35" fmla="*/ 11127 h 20000"/>
                  <a:gd name="T36" fmla="*/ 19964 w 20000"/>
                  <a:gd name="T37" fmla="*/ 11891 h 20000"/>
                  <a:gd name="T38" fmla="*/ 16613 w 20000"/>
                  <a:gd name="T39" fmla="*/ 16945 h 20000"/>
                  <a:gd name="T40" fmla="*/ 18667 w 20000"/>
                  <a:gd name="T41" fmla="*/ 19382 h 20000"/>
                  <a:gd name="T42" fmla="*/ 15099 w 20000"/>
                  <a:gd name="T43" fmla="*/ 19964 h 20000"/>
                  <a:gd name="T44" fmla="*/ 13622 w 20000"/>
                  <a:gd name="T45" fmla="*/ 19964 h 20000"/>
                  <a:gd name="T46" fmla="*/ 10847 w 20000"/>
                  <a:gd name="T47" fmla="*/ 19382 h 20000"/>
                  <a:gd name="T48" fmla="*/ 4288 w 20000"/>
                  <a:gd name="T49" fmla="*/ 19018 h 20000"/>
                  <a:gd name="T50" fmla="*/ 2955 w 20000"/>
                  <a:gd name="T51" fmla="*/ 18473 h 20000"/>
                  <a:gd name="T52" fmla="*/ 1477 w 20000"/>
                  <a:gd name="T53" fmla="*/ 18836 h 20000"/>
                  <a:gd name="T54" fmla="*/ 577 w 20000"/>
                  <a:gd name="T55" fmla="*/ 18836 h 20000"/>
                  <a:gd name="T56" fmla="*/ 360 w 20000"/>
                  <a:gd name="T57" fmla="*/ 17527 h 20000"/>
                  <a:gd name="T58" fmla="*/ 577 w 20000"/>
                  <a:gd name="T59" fmla="*/ 16400 h 20000"/>
                  <a:gd name="T60" fmla="*/ 1333 w 20000"/>
                  <a:gd name="T61" fmla="*/ 13382 h 20000"/>
                  <a:gd name="T62" fmla="*/ 2054 w 20000"/>
                  <a:gd name="T63" fmla="*/ 11491 h 20000"/>
                  <a:gd name="T64" fmla="*/ 3387 w 20000"/>
                  <a:gd name="T65" fmla="*/ 10545 h 20000"/>
                  <a:gd name="T66" fmla="*/ 3387 w 20000"/>
                  <a:gd name="T67" fmla="*/ 7927 h 20000"/>
                  <a:gd name="T68" fmla="*/ 2450 w 20000"/>
                  <a:gd name="T69" fmla="*/ 5127 h 20000"/>
                  <a:gd name="T70" fmla="*/ 2054 w 20000"/>
                  <a:gd name="T71" fmla="*/ 1709 h 20000"/>
                  <a:gd name="T72" fmla="*/ 2054 w 20000"/>
                  <a:gd name="T73" fmla="*/ 2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0" name="Freeform 139"/>
              <p:cNvSpPr>
                <a:spLocks/>
              </p:cNvSpPr>
              <p:nvPr/>
            </p:nvSpPr>
            <p:spPr bwMode="auto">
              <a:xfrm>
                <a:off x="5327650" y="4575175"/>
                <a:ext cx="26988" cy="36513"/>
              </a:xfrm>
              <a:custGeom>
                <a:avLst/>
                <a:gdLst>
                  <a:gd name="T0" fmla="*/ 0 w 20000"/>
                  <a:gd name="T1" fmla="*/ 10690 h 20000"/>
                  <a:gd name="T2" fmla="*/ 6977 w 20000"/>
                  <a:gd name="T3" fmla="*/ 5517 h 20000"/>
                  <a:gd name="T4" fmla="*/ 6977 w 20000"/>
                  <a:gd name="T5" fmla="*/ 2069 h 20000"/>
                  <a:gd name="T6" fmla="*/ 14419 w 20000"/>
                  <a:gd name="T7" fmla="*/ 0 h 20000"/>
                  <a:gd name="T8" fmla="*/ 19535 w 20000"/>
                  <a:gd name="T9" fmla="*/ 2069 h 20000"/>
                  <a:gd name="T10" fmla="*/ 19535 w 20000"/>
                  <a:gd name="T11" fmla="*/ 5517 h 20000"/>
                  <a:gd name="T12" fmla="*/ 12093 w 20000"/>
                  <a:gd name="T13" fmla="*/ 10690 h 20000"/>
                  <a:gd name="T14" fmla="*/ 12093 w 20000"/>
                  <a:gd name="T15" fmla="*/ 19655 h 20000"/>
                  <a:gd name="T16" fmla="*/ 5116 w 20000"/>
                  <a:gd name="T17" fmla="*/ 19655 h 20000"/>
                  <a:gd name="T18" fmla="*/ 5116 w 20000"/>
                  <a:gd name="T19" fmla="*/ 16207 h 20000"/>
                  <a:gd name="T20" fmla="*/ 0 w 20000"/>
                  <a:gd name="T21" fmla="*/ 106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1" name="Freeform 138"/>
              <p:cNvSpPr>
                <a:spLocks/>
              </p:cNvSpPr>
              <p:nvPr/>
            </p:nvSpPr>
            <p:spPr bwMode="auto">
              <a:xfrm>
                <a:off x="5922963" y="3938588"/>
                <a:ext cx="422275" cy="419100"/>
              </a:xfrm>
              <a:custGeom>
                <a:avLst/>
                <a:gdLst>
                  <a:gd name="T0" fmla="*/ 7470 w 20000"/>
                  <a:gd name="T1" fmla="*/ 1578 h 20000"/>
                  <a:gd name="T2" fmla="*/ 8584 w 20000"/>
                  <a:gd name="T3" fmla="*/ 4097 h 20000"/>
                  <a:gd name="T4" fmla="*/ 8735 w 20000"/>
                  <a:gd name="T5" fmla="*/ 3460 h 20000"/>
                  <a:gd name="T6" fmla="*/ 9518 w 20000"/>
                  <a:gd name="T7" fmla="*/ 4249 h 20000"/>
                  <a:gd name="T8" fmla="*/ 11386 w 20000"/>
                  <a:gd name="T9" fmla="*/ 5524 h 20000"/>
                  <a:gd name="T10" fmla="*/ 12771 w 20000"/>
                  <a:gd name="T11" fmla="*/ 7071 h 20000"/>
                  <a:gd name="T12" fmla="*/ 13434 w 20000"/>
                  <a:gd name="T13" fmla="*/ 7405 h 20000"/>
                  <a:gd name="T14" fmla="*/ 12319 w 20000"/>
                  <a:gd name="T15" fmla="*/ 7860 h 20000"/>
                  <a:gd name="T16" fmla="*/ 11536 w 20000"/>
                  <a:gd name="T17" fmla="*/ 8801 h 20000"/>
                  <a:gd name="T18" fmla="*/ 12771 w 20000"/>
                  <a:gd name="T19" fmla="*/ 9621 h 20000"/>
                  <a:gd name="T20" fmla="*/ 12771 w 20000"/>
                  <a:gd name="T21" fmla="*/ 10379 h 20000"/>
                  <a:gd name="T22" fmla="*/ 14669 w 20000"/>
                  <a:gd name="T23" fmla="*/ 12109 h 20000"/>
                  <a:gd name="T24" fmla="*/ 19970 w 20000"/>
                  <a:gd name="T25" fmla="*/ 13657 h 20000"/>
                  <a:gd name="T26" fmla="*/ 15602 w 20000"/>
                  <a:gd name="T27" fmla="*/ 17754 h 20000"/>
                  <a:gd name="T28" fmla="*/ 13434 w 20000"/>
                  <a:gd name="T29" fmla="*/ 19029 h 20000"/>
                  <a:gd name="T30" fmla="*/ 12018 w 20000"/>
                  <a:gd name="T31" fmla="*/ 19332 h 20000"/>
                  <a:gd name="T32" fmla="*/ 10602 w 20000"/>
                  <a:gd name="T33" fmla="*/ 19029 h 20000"/>
                  <a:gd name="T34" fmla="*/ 9367 w 20000"/>
                  <a:gd name="T35" fmla="*/ 19029 h 20000"/>
                  <a:gd name="T36" fmla="*/ 7349 w 20000"/>
                  <a:gd name="T37" fmla="*/ 19788 h 20000"/>
                  <a:gd name="T38" fmla="*/ 4518 w 20000"/>
                  <a:gd name="T39" fmla="*/ 18543 h 20000"/>
                  <a:gd name="T40" fmla="*/ 3765 w 20000"/>
                  <a:gd name="T41" fmla="*/ 17299 h 20000"/>
                  <a:gd name="T42" fmla="*/ 2952 w 20000"/>
                  <a:gd name="T43" fmla="*/ 16662 h 20000"/>
                  <a:gd name="T44" fmla="*/ 1717 w 20000"/>
                  <a:gd name="T45" fmla="*/ 15266 h 20000"/>
                  <a:gd name="T46" fmla="*/ 0 w 20000"/>
                  <a:gd name="T47" fmla="*/ 13991 h 20000"/>
                  <a:gd name="T48" fmla="*/ 934 w 20000"/>
                  <a:gd name="T49" fmla="*/ 13202 h 20000"/>
                  <a:gd name="T50" fmla="*/ 1566 w 20000"/>
                  <a:gd name="T51" fmla="*/ 11472 h 20000"/>
                  <a:gd name="T52" fmla="*/ 1717 w 20000"/>
                  <a:gd name="T53" fmla="*/ 10379 h 20000"/>
                  <a:gd name="T54" fmla="*/ 2530 w 20000"/>
                  <a:gd name="T55" fmla="*/ 9924 h 20000"/>
                  <a:gd name="T56" fmla="*/ 2952 w 20000"/>
                  <a:gd name="T57" fmla="*/ 8316 h 20000"/>
                  <a:gd name="T58" fmla="*/ 4066 w 20000"/>
                  <a:gd name="T59" fmla="*/ 7071 h 20000"/>
                  <a:gd name="T60" fmla="*/ 4518 w 20000"/>
                  <a:gd name="T61" fmla="*/ 4583 h 20000"/>
                  <a:gd name="T62" fmla="*/ 5000 w 20000"/>
                  <a:gd name="T63" fmla="*/ 2064 h 20000"/>
                  <a:gd name="T64" fmla="*/ 5783 w 20000"/>
                  <a:gd name="T65" fmla="*/ 1244 h 20000"/>
                  <a:gd name="T66" fmla="*/ 6235 w 20000"/>
                  <a:gd name="T67" fmla="*/ 486 h 20000"/>
                  <a:gd name="T68" fmla="*/ 7018 w 20000"/>
                  <a:gd name="T6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2" name="Freeform 137"/>
              <p:cNvSpPr>
                <a:spLocks/>
              </p:cNvSpPr>
              <p:nvPr/>
            </p:nvSpPr>
            <p:spPr bwMode="auto">
              <a:xfrm>
                <a:off x="5010150" y="4095750"/>
                <a:ext cx="85725" cy="177800"/>
              </a:xfrm>
              <a:custGeom>
                <a:avLst/>
                <a:gdLst>
                  <a:gd name="T0" fmla="*/ 10815 w 20000"/>
                  <a:gd name="T1" fmla="*/ 1495 h 20000"/>
                  <a:gd name="T2" fmla="*/ 12296 w 20000"/>
                  <a:gd name="T3" fmla="*/ 0 h 20000"/>
                  <a:gd name="T4" fmla="*/ 13778 w 20000"/>
                  <a:gd name="T5" fmla="*/ 0 h 20000"/>
                  <a:gd name="T6" fmla="*/ 16000 w 20000"/>
                  <a:gd name="T7" fmla="*/ 1495 h 20000"/>
                  <a:gd name="T8" fmla="*/ 18370 w 20000"/>
                  <a:gd name="T9" fmla="*/ 2633 h 20000"/>
                  <a:gd name="T10" fmla="*/ 18370 w 20000"/>
                  <a:gd name="T11" fmla="*/ 2918 h 20000"/>
                  <a:gd name="T12" fmla="*/ 19852 w 20000"/>
                  <a:gd name="T13" fmla="*/ 5552 h 20000"/>
                  <a:gd name="T14" fmla="*/ 18370 w 20000"/>
                  <a:gd name="T15" fmla="*/ 6690 h 20000"/>
                  <a:gd name="T16" fmla="*/ 18370 w 20000"/>
                  <a:gd name="T17" fmla="*/ 7758 h 20000"/>
                  <a:gd name="T18" fmla="*/ 17630 w 20000"/>
                  <a:gd name="T19" fmla="*/ 8470 h 20000"/>
                  <a:gd name="T20" fmla="*/ 16000 w 20000"/>
                  <a:gd name="T21" fmla="*/ 10320 h 20000"/>
                  <a:gd name="T22" fmla="*/ 13778 w 20000"/>
                  <a:gd name="T23" fmla="*/ 10747 h 20000"/>
                  <a:gd name="T24" fmla="*/ 13778 w 20000"/>
                  <a:gd name="T25" fmla="*/ 12527 h 20000"/>
                  <a:gd name="T26" fmla="*/ 13778 w 20000"/>
                  <a:gd name="T27" fmla="*/ 16157 h 20000"/>
                  <a:gd name="T28" fmla="*/ 14519 w 20000"/>
                  <a:gd name="T29" fmla="*/ 19217 h 20000"/>
                  <a:gd name="T30" fmla="*/ 10815 w 20000"/>
                  <a:gd name="T31" fmla="*/ 19217 h 20000"/>
                  <a:gd name="T32" fmla="*/ 6074 w 20000"/>
                  <a:gd name="T33" fmla="*/ 19929 h 20000"/>
                  <a:gd name="T34" fmla="*/ 6074 w 20000"/>
                  <a:gd name="T35" fmla="*/ 18434 h 20000"/>
                  <a:gd name="T36" fmla="*/ 6074 w 20000"/>
                  <a:gd name="T37" fmla="*/ 18078 h 20000"/>
                  <a:gd name="T38" fmla="*/ 6074 w 20000"/>
                  <a:gd name="T39" fmla="*/ 10320 h 20000"/>
                  <a:gd name="T40" fmla="*/ 4593 w 20000"/>
                  <a:gd name="T41" fmla="*/ 9181 h 20000"/>
                  <a:gd name="T42" fmla="*/ 3852 w 20000"/>
                  <a:gd name="T43" fmla="*/ 7758 h 20000"/>
                  <a:gd name="T44" fmla="*/ 1481 w 20000"/>
                  <a:gd name="T45" fmla="*/ 6690 h 20000"/>
                  <a:gd name="T46" fmla="*/ 0 w 20000"/>
                  <a:gd name="T47" fmla="*/ 4840 h 20000"/>
                  <a:gd name="T48" fmla="*/ 2370 w 20000"/>
                  <a:gd name="T49" fmla="*/ 4413 h 20000"/>
                  <a:gd name="T50" fmla="*/ 4593 w 20000"/>
                  <a:gd name="T51" fmla="*/ 3701 h 20000"/>
                  <a:gd name="T52" fmla="*/ 8444 w 20000"/>
                  <a:gd name="T53" fmla="*/ 2918 h 20000"/>
                  <a:gd name="T54" fmla="*/ 10815 w 20000"/>
                  <a:gd name="T55" fmla="*/ 14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3" name="Freeform 136"/>
              <p:cNvSpPr>
                <a:spLocks/>
              </p:cNvSpPr>
              <p:nvPr/>
            </p:nvSpPr>
            <p:spPr bwMode="auto">
              <a:xfrm>
                <a:off x="5541963" y="4964113"/>
                <a:ext cx="254000" cy="269875"/>
              </a:xfrm>
              <a:custGeom>
                <a:avLst/>
                <a:gdLst>
                  <a:gd name="T0" fmla="*/ 11900 w 20000"/>
                  <a:gd name="T1" fmla="*/ 0 h 20000"/>
                  <a:gd name="T2" fmla="*/ 12400 w 20000"/>
                  <a:gd name="T3" fmla="*/ 1224 h 20000"/>
                  <a:gd name="T4" fmla="*/ 13750 w 20000"/>
                  <a:gd name="T5" fmla="*/ 2682 h 20000"/>
                  <a:gd name="T6" fmla="*/ 13750 w 20000"/>
                  <a:gd name="T7" fmla="*/ 3435 h 20000"/>
                  <a:gd name="T8" fmla="*/ 15050 w 20000"/>
                  <a:gd name="T9" fmla="*/ 4141 h 20000"/>
                  <a:gd name="T10" fmla="*/ 16300 w 20000"/>
                  <a:gd name="T11" fmla="*/ 4612 h 20000"/>
                  <a:gd name="T12" fmla="*/ 16600 w 20000"/>
                  <a:gd name="T13" fmla="*/ 5835 h 20000"/>
                  <a:gd name="T14" fmla="*/ 17100 w 20000"/>
                  <a:gd name="T15" fmla="*/ 5835 h 20000"/>
                  <a:gd name="T16" fmla="*/ 17400 w 20000"/>
                  <a:gd name="T17" fmla="*/ 7294 h 20000"/>
                  <a:gd name="T18" fmla="*/ 17900 w 20000"/>
                  <a:gd name="T19" fmla="*/ 8282 h 20000"/>
                  <a:gd name="T20" fmla="*/ 18650 w 20000"/>
                  <a:gd name="T21" fmla="*/ 8282 h 20000"/>
                  <a:gd name="T22" fmla="*/ 19950 w 20000"/>
                  <a:gd name="T23" fmla="*/ 8518 h 20000"/>
                  <a:gd name="T24" fmla="*/ 19950 w 20000"/>
                  <a:gd name="T25" fmla="*/ 9694 h 20000"/>
                  <a:gd name="T26" fmla="*/ 19150 w 20000"/>
                  <a:gd name="T27" fmla="*/ 10447 h 20000"/>
                  <a:gd name="T28" fmla="*/ 18400 w 20000"/>
                  <a:gd name="T29" fmla="*/ 10447 h 20000"/>
                  <a:gd name="T30" fmla="*/ 17100 w 20000"/>
                  <a:gd name="T31" fmla="*/ 11718 h 20000"/>
                  <a:gd name="T32" fmla="*/ 16600 w 20000"/>
                  <a:gd name="T33" fmla="*/ 11718 h 20000"/>
                  <a:gd name="T34" fmla="*/ 16300 w 20000"/>
                  <a:gd name="T35" fmla="*/ 12188 h 20000"/>
                  <a:gd name="T36" fmla="*/ 15800 w 20000"/>
                  <a:gd name="T37" fmla="*/ 12376 h 20000"/>
                  <a:gd name="T38" fmla="*/ 15050 w 20000"/>
                  <a:gd name="T39" fmla="*/ 13365 h 20000"/>
                  <a:gd name="T40" fmla="*/ 15050 w 20000"/>
                  <a:gd name="T41" fmla="*/ 14400 h 20000"/>
                  <a:gd name="T42" fmla="*/ 14250 w 20000"/>
                  <a:gd name="T43" fmla="*/ 14871 h 20000"/>
                  <a:gd name="T44" fmla="*/ 13000 w 20000"/>
                  <a:gd name="T45" fmla="*/ 15341 h 20000"/>
                  <a:gd name="T46" fmla="*/ 11900 w 20000"/>
                  <a:gd name="T47" fmla="*/ 17271 h 20000"/>
                  <a:gd name="T48" fmla="*/ 10850 w 20000"/>
                  <a:gd name="T49" fmla="*/ 17271 h 20000"/>
                  <a:gd name="T50" fmla="*/ 9600 w 20000"/>
                  <a:gd name="T51" fmla="*/ 17271 h 20000"/>
                  <a:gd name="T52" fmla="*/ 8300 w 20000"/>
                  <a:gd name="T53" fmla="*/ 17271 h 20000"/>
                  <a:gd name="T54" fmla="*/ 7000 w 20000"/>
                  <a:gd name="T55" fmla="*/ 16518 h 20000"/>
                  <a:gd name="T56" fmla="*/ 5750 w 20000"/>
                  <a:gd name="T57" fmla="*/ 16518 h 20000"/>
                  <a:gd name="T58" fmla="*/ 5750 w 20000"/>
                  <a:gd name="T59" fmla="*/ 18024 h 20000"/>
                  <a:gd name="T60" fmla="*/ 4400 w 20000"/>
                  <a:gd name="T61" fmla="*/ 19200 h 20000"/>
                  <a:gd name="T62" fmla="*/ 3600 w 20000"/>
                  <a:gd name="T63" fmla="*/ 19200 h 20000"/>
                  <a:gd name="T64" fmla="*/ 3600 w 20000"/>
                  <a:gd name="T65" fmla="*/ 19482 h 20000"/>
                  <a:gd name="T66" fmla="*/ 2350 w 20000"/>
                  <a:gd name="T67" fmla="*/ 19482 h 20000"/>
                  <a:gd name="T68" fmla="*/ 1050 w 20000"/>
                  <a:gd name="T69" fmla="*/ 19953 h 20000"/>
                  <a:gd name="T70" fmla="*/ 1050 w 20000"/>
                  <a:gd name="T71" fmla="*/ 18729 h 20000"/>
                  <a:gd name="T72" fmla="*/ 1550 w 20000"/>
                  <a:gd name="T73" fmla="*/ 18024 h 20000"/>
                  <a:gd name="T74" fmla="*/ 1050 w 20000"/>
                  <a:gd name="T75" fmla="*/ 17271 h 20000"/>
                  <a:gd name="T76" fmla="*/ 800 w 20000"/>
                  <a:gd name="T77" fmla="*/ 16047 h 20000"/>
                  <a:gd name="T78" fmla="*/ 0 w 20000"/>
                  <a:gd name="T79" fmla="*/ 15341 h 20000"/>
                  <a:gd name="T80" fmla="*/ 300 w 20000"/>
                  <a:gd name="T81" fmla="*/ 8988 h 20000"/>
                  <a:gd name="T82" fmla="*/ 2350 w 20000"/>
                  <a:gd name="T83" fmla="*/ 8988 h 20000"/>
                  <a:gd name="T84" fmla="*/ 2850 w 20000"/>
                  <a:gd name="T85" fmla="*/ 1224 h 20000"/>
                  <a:gd name="T86" fmla="*/ 5750 w 20000"/>
                  <a:gd name="T87" fmla="*/ 753 h 20000"/>
                  <a:gd name="T88" fmla="*/ 7500 w 20000"/>
                  <a:gd name="T89" fmla="*/ 188 h 20000"/>
                  <a:gd name="T90" fmla="*/ 8300 w 20000"/>
                  <a:gd name="T91" fmla="*/ 1224 h 20000"/>
                  <a:gd name="T92" fmla="*/ 9850 w 20000"/>
                  <a:gd name="T93" fmla="*/ 188 h 20000"/>
                  <a:gd name="T94" fmla="*/ 10350 w 20000"/>
                  <a:gd name="T95" fmla="*/ 188 h 20000"/>
                  <a:gd name="T96" fmla="*/ 11150 w 20000"/>
                  <a:gd name="T97" fmla="*/ 0 h 20000"/>
                  <a:gd name="T98" fmla="*/ 11900 w 20000"/>
                  <a:gd name="T9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4" name="Freeform 135"/>
              <p:cNvSpPr>
                <a:spLocks/>
              </p:cNvSpPr>
              <p:nvPr/>
            </p:nvSpPr>
            <p:spPr bwMode="auto">
              <a:xfrm>
                <a:off x="4835525" y="4017963"/>
                <a:ext cx="222250" cy="165100"/>
              </a:xfrm>
              <a:custGeom>
                <a:avLst/>
                <a:gdLst>
                  <a:gd name="T0" fmla="*/ 14269 w 20000"/>
                  <a:gd name="T1" fmla="*/ 769 h 20000"/>
                  <a:gd name="T2" fmla="*/ 14269 w 20000"/>
                  <a:gd name="T3" fmla="*/ 2000 h 20000"/>
                  <a:gd name="T4" fmla="*/ 14900 w 20000"/>
                  <a:gd name="T5" fmla="*/ 3154 h 20000"/>
                  <a:gd name="T6" fmla="*/ 15129 w 20000"/>
                  <a:gd name="T7" fmla="*/ 4385 h 20000"/>
                  <a:gd name="T8" fmla="*/ 16332 w 20000"/>
                  <a:gd name="T9" fmla="*/ 5923 h 20000"/>
                  <a:gd name="T10" fmla="*/ 17249 w 20000"/>
                  <a:gd name="T11" fmla="*/ 5923 h 20000"/>
                  <a:gd name="T12" fmla="*/ 17249 w 20000"/>
                  <a:gd name="T13" fmla="*/ 6385 h 20000"/>
                  <a:gd name="T14" fmla="*/ 16332 w 20000"/>
                  <a:gd name="T15" fmla="*/ 6385 h 20000"/>
                  <a:gd name="T16" fmla="*/ 16332 w 20000"/>
                  <a:gd name="T17" fmla="*/ 7154 h 20000"/>
                  <a:gd name="T18" fmla="*/ 18166 w 20000"/>
                  <a:gd name="T19" fmla="*/ 8308 h 20000"/>
                  <a:gd name="T20" fmla="*/ 19026 w 20000"/>
                  <a:gd name="T21" fmla="*/ 8308 h 20000"/>
                  <a:gd name="T22" fmla="*/ 19599 w 20000"/>
                  <a:gd name="T23" fmla="*/ 9154 h 20000"/>
                  <a:gd name="T24" fmla="*/ 19026 w 20000"/>
                  <a:gd name="T25" fmla="*/ 9538 h 20000"/>
                  <a:gd name="T26" fmla="*/ 19943 w 20000"/>
                  <a:gd name="T27" fmla="*/ 11154 h 20000"/>
                  <a:gd name="T28" fmla="*/ 19026 w 20000"/>
                  <a:gd name="T29" fmla="*/ 12692 h 20000"/>
                  <a:gd name="T30" fmla="*/ 17593 w 20000"/>
                  <a:gd name="T31" fmla="*/ 13538 h 20000"/>
                  <a:gd name="T32" fmla="*/ 16676 w 20000"/>
                  <a:gd name="T33" fmla="*/ 14308 h 20000"/>
                  <a:gd name="T34" fmla="*/ 15759 w 20000"/>
                  <a:gd name="T35" fmla="*/ 14769 h 20000"/>
                  <a:gd name="T36" fmla="*/ 14900 w 20000"/>
                  <a:gd name="T37" fmla="*/ 14769 h 20000"/>
                  <a:gd name="T38" fmla="*/ 14269 w 20000"/>
                  <a:gd name="T39" fmla="*/ 14769 h 20000"/>
                  <a:gd name="T40" fmla="*/ 13696 w 20000"/>
                  <a:gd name="T41" fmla="*/ 14308 h 20000"/>
                  <a:gd name="T42" fmla="*/ 12779 w 20000"/>
                  <a:gd name="T43" fmla="*/ 14308 h 20000"/>
                  <a:gd name="T44" fmla="*/ 12550 w 20000"/>
                  <a:gd name="T45" fmla="*/ 14769 h 20000"/>
                  <a:gd name="T46" fmla="*/ 6590 w 20000"/>
                  <a:gd name="T47" fmla="*/ 14308 h 20000"/>
                  <a:gd name="T48" fmla="*/ 6246 w 20000"/>
                  <a:gd name="T49" fmla="*/ 15538 h 20000"/>
                  <a:gd name="T50" fmla="*/ 6590 w 20000"/>
                  <a:gd name="T51" fmla="*/ 17923 h 20000"/>
                  <a:gd name="T52" fmla="*/ 6590 w 20000"/>
                  <a:gd name="T53" fmla="*/ 19923 h 20000"/>
                  <a:gd name="T54" fmla="*/ 4814 w 20000"/>
                  <a:gd name="T55" fmla="*/ 17923 h 20000"/>
                  <a:gd name="T56" fmla="*/ 3324 w 20000"/>
                  <a:gd name="T57" fmla="*/ 17923 h 20000"/>
                  <a:gd name="T58" fmla="*/ 2693 w 20000"/>
                  <a:gd name="T59" fmla="*/ 19462 h 20000"/>
                  <a:gd name="T60" fmla="*/ 1777 w 20000"/>
                  <a:gd name="T61" fmla="*/ 19462 h 20000"/>
                  <a:gd name="T62" fmla="*/ 917 w 20000"/>
                  <a:gd name="T63" fmla="*/ 17538 h 20000"/>
                  <a:gd name="T64" fmla="*/ 0 w 20000"/>
                  <a:gd name="T65" fmla="*/ 16769 h 20000"/>
                  <a:gd name="T66" fmla="*/ 0 w 20000"/>
                  <a:gd name="T67" fmla="*/ 15846 h 20000"/>
                  <a:gd name="T68" fmla="*/ 0 w 20000"/>
                  <a:gd name="T69" fmla="*/ 14769 h 20000"/>
                  <a:gd name="T70" fmla="*/ 344 w 20000"/>
                  <a:gd name="T71" fmla="*/ 13538 h 20000"/>
                  <a:gd name="T72" fmla="*/ 0 w 20000"/>
                  <a:gd name="T73" fmla="*/ 11538 h 20000"/>
                  <a:gd name="T74" fmla="*/ 1203 w 20000"/>
                  <a:gd name="T75" fmla="*/ 11154 h 20000"/>
                  <a:gd name="T76" fmla="*/ 1777 w 20000"/>
                  <a:gd name="T77" fmla="*/ 11154 h 20000"/>
                  <a:gd name="T78" fmla="*/ 2693 w 20000"/>
                  <a:gd name="T79" fmla="*/ 9538 h 20000"/>
                  <a:gd name="T80" fmla="*/ 2693 w 20000"/>
                  <a:gd name="T81" fmla="*/ 8308 h 20000"/>
                  <a:gd name="T82" fmla="*/ 3324 w 20000"/>
                  <a:gd name="T83" fmla="*/ 8308 h 20000"/>
                  <a:gd name="T84" fmla="*/ 2693 w 20000"/>
                  <a:gd name="T85" fmla="*/ 6385 h 20000"/>
                  <a:gd name="T86" fmla="*/ 3897 w 20000"/>
                  <a:gd name="T87" fmla="*/ 5923 h 20000"/>
                  <a:gd name="T88" fmla="*/ 4814 w 20000"/>
                  <a:gd name="T89" fmla="*/ 7154 h 20000"/>
                  <a:gd name="T90" fmla="*/ 5673 w 20000"/>
                  <a:gd name="T91" fmla="*/ 6385 h 20000"/>
                  <a:gd name="T92" fmla="*/ 5043 w 20000"/>
                  <a:gd name="T93" fmla="*/ 5154 h 20000"/>
                  <a:gd name="T94" fmla="*/ 6246 w 20000"/>
                  <a:gd name="T95" fmla="*/ 5154 h 20000"/>
                  <a:gd name="T96" fmla="*/ 6590 w 20000"/>
                  <a:gd name="T97" fmla="*/ 4385 h 20000"/>
                  <a:gd name="T98" fmla="*/ 8653 w 20000"/>
                  <a:gd name="T99" fmla="*/ 3154 h 20000"/>
                  <a:gd name="T100" fmla="*/ 8940 w 20000"/>
                  <a:gd name="T101" fmla="*/ 1231 h 20000"/>
                  <a:gd name="T102" fmla="*/ 11289 w 20000"/>
                  <a:gd name="T103" fmla="*/ 1231 h 20000"/>
                  <a:gd name="T104" fmla="*/ 11862 w 20000"/>
                  <a:gd name="T105" fmla="*/ 0 h 20000"/>
                  <a:gd name="T106" fmla="*/ 14269 w 20000"/>
                  <a:gd name="T10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5" name="Freeform 134"/>
              <p:cNvSpPr>
                <a:spLocks/>
              </p:cNvSpPr>
              <p:nvPr/>
            </p:nvSpPr>
            <p:spPr bwMode="auto">
              <a:xfrm>
                <a:off x="5805488" y="4516438"/>
                <a:ext cx="60325" cy="63500"/>
              </a:xfrm>
              <a:custGeom>
                <a:avLst/>
                <a:gdLst>
                  <a:gd name="T0" fmla="*/ 0 w 20000"/>
                  <a:gd name="T1" fmla="*/ 3200 h 20000"/>
                  <a:gd name="T2" fmla="*/ 5474 w 20000"/>
                  <a:gd name="T3" fmla="*/ 2200 h 20000"/>
                  <a:gd name="T4" fmla="*/ 5474 w 20000"/>
                  <a:gd name="T5" fmla="*/ 5400 h 20000"/>
                  <a:gd name="T6" fmla="*/ 8632 w 20000"/>
                  <a:gd name="T7" fmla="*/ 3200 h 20000"/>
                  <a:gd name="T8" fmla="*/ 10737 w 20000"/>
                  <a:gd name="T9" fmla="*/ 2200 h 20000"/>
                  <a:gd name="T10" fmla="*/ 14105 w 20000"/>
                  <a:gd name="T11" fmla="*/ 0 h 20000"/>
                  <a:gd name="T12" fmla="*/ 16421 w 20000"/>
                  <a:gd name="T13" fmla="*/ 3200 h 20000"/>
                  <a:gd name="T14" fmla="*/ 16421 w 20000"/>
                  <a:gd name="T15" fmla="*/ 5400 h 20000"/>
                  <a:gd name="T16" fmla="*/ 19789 w 20000"/>
                  <a:gd name="T17" fmla="*/ 6200 h 20000"/>
                  <a:gd name="T18" fmla="*/ 19789 w 20000"/>
                  <a:gd name="T19" fmla="*/ 10400 h 20000"/>
                  <a:gd name="T20" fmla="*/ 16421 w 20000"/>
                  <a:gd name="T21" fmla="*/ 13600 h 20000"/>
                  <a:gd name="T22" fmla="*/ 10737 w 20000"/>
                  <a:gd name="T23" fmla="*/ 18600 h 20000"/>
                  <a:gd name="T24" fmla="*/ 5474 w 20000"/>
                  <a:gd name="T25" fmla="*/ 19800 h 20000"/>
                  <a:gd name="T26" fmla="*/ 5474 w 20000"/>
                  <a:gd name="T27" fmla="*/ 18600 h 20000"/>
                  <a:gd name="T28" fmla="*/ 4421 w 20000"/>
                  <a:gd name="T29" fmla="*/ 13600 h 20000"/>
                  <a:gd name="T30" fmla="*/ 4421 w 20000"/>
                  <a:gd name="T31" fmla="*/ 10400 h 20000"/>
                  <a:gd name="T32" fmla="*/ 4421 w 20000"/>
                  <a:gd name="T33" fmla="*/ 8200 h 20000"/>
                  <a:gd name="T34" fmla="*/ 2105 w 20000"/>
                  <a:gd name="T35" fmla="*/ 6200 h 20000"/>
                  <a:gd name="T36" fmla="*/ 0 w 20000"/>
                  <a:gd name="T37" fmla="*/ 320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6" name="Freeform 133"/>
              <p:cNvSpPr>
                <a:spLocks/>
              </p:cNvSpPr>
              <p:nvPr/>
            </p:nvSpPr>
            <p:spPr bwMode="auto">
              <a:xfrm>
                <a:off x="6167438" y="4092575"/>
                <a:ext cx="42862" cy="53975"/>
              </a:xfrm>
              <a:custGeom>
                <a:avLst/>
                <a:gdLst>
                  <a:gd name="T0" fmla="*/ 18235 w 20000"/>
                  <a:gd name="T1" fmla="*/ 0 h 20000"/>
                  <a:gd name="T2" fmla="*/ 19706 w 20000"/>
                  <a:gd name="T3" fmla="*/ 7143 h 20000"/>
                  <a:gd name="T4" fmla="*/ 10882 w 20000"/>
                  <a:gd name="T5" fmla="*/ 10952 h 20000"/>
                  <a:gd name="T6" fmla="*/ 10882 w 20000"/>
                  <a:gd name="T7" fmla="*/ 13571 h 20000"/>
                  <a:gd name="T8" fmla="*/ 18235 w 20000"/>
                  <a:gd name="T9" fmla="*/ 10952 h 20000"/>
                  <a:gd name="T10" fmla="*/ 19706 w 20000"/>
                  <a:gd name="T11" fmla="*/ 13571 h 20000"/>
                  <a:gd name="T12" fmla="*/ 18235 w 20000"/>
                  <a:gd name="T13" fmla="*/ 15952 h 20000"/>
                  <a:gd name="T14" fmla="*/ 15000 w 20000"/>
                  <a:gd name="T15" fmla="*/ 19762 h 20000"/>
                  <a:gd name="T16" fmla="*/ 12059 w 20000"/>
                  <a:gd name="T17" fmla="*/ 17381 h 20000"/>
                  <a:gd name="T18" fmla="*/ 2941 w 20000"/>
                  <a:gd name="T19" fmla="*/ 17381 h 20000"/>
                  <a:gd name="T20" fmla="*/ 0 w 20000"/>
                  <a:gd name="T21" fmla="*/ 10952 h 20000"/>
                  <a:gd name="T22" fmla="*/ 4706 w 20000"/>
                  <a:gd name="T23" fmla="*/ 7143 h 20000"/>
                  <a:gd name="T24" fmla="*/ 7647 w 20000"/>
                  <a:gd name="T25" fmla="*/ 3571 h 20000"/>
                  <a:gd name="T26" fmla="*/ 12059 w 20000"/>
                  <a:gd name="T27" fmla="*/ 952 h 20000"/>
                  <a:gd name="T28" fmla="*/ 18235 w 20000"/>
                  <a:gd name="T2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7" name="Freeform 132"/>
              <p:cNvSpPr>
                <a:spLocks/>
              </p:cNvSpPr>
              <p:nvPr/>
            </p:nvSpPr>
            <p:spPr bwMode="auto">
              <a:xfrm>
                <a:off x="4749800" y="4144963"/>
                <a:ext cx="165100" cy="180975"/>
              </a:xfrm>
              <a:custGeom>
                <a:avLst/>
                <a:gdLst>
                  <a:gd name="T0" fmla="*/ 2000 w 20000"/>
                  <a:gd name="T1" fmla="*/ 1825 h 20000"/>
                  <a:gd name="T2" fmla="*/ 3154 w 20000"/>
                  <a:gd name="T3" fmla="*/ 281 h 20000"/>
                  <a:gd name="T4" fmla="*/ 3538 w 20000"/>
                  <a:gd name="T5" fmla="*/ 1123 h 20000"/>
                  <a:gd name="T6" fmla="*/ 5154 w 20000"/>
                  <a:gd name="T7" fmla="*/ 1825 h 20000"/>
                  <a:gd name="T8" fmla="*/ 5154 w 20000"/>
                  <a:gd name="T9" fmla="*/ 1123 h 20000"/>
                  <a:gd name="T10" fmla="*/ 5615 w 20000"/>
                  <a:gd name="T11" fmla="*/ 281 h 20000"/>
                  <a:gd name="T12" fmla="*/ 6385 w 20000"/>
                  <a:gd name="T13" fmla="*/ 0 h 20000"/>
                  <a:gd name="T14" fmla="*/ 7154 w 20000"/>
                  <a:gd name="T15" fmla="*/ 0 h 20000"/>
                  <a:gd name="T16" fmla="*/ 7538 w 20000"/>
                  <a:gd name="T17" fmla="*/ 1123 h 20000"/>
                  <a:gd name="T18" fmla="*/ 8769 w 20000"/>
                  <a:gd name="T19" fmla="*/ 1123 h 20000"/>
                  <a:gd name="T20" fmla="*/ 10308 w 20000"/>
                  <a:gd name="T21" fmla="*/ 281 h 20000"/>
                  <a:gd name="T22" fmla="*/ 10308 w 20000"/>
                  <a:gd name="T23" fmla="*/ 1123 h 20000"/>
                  <a:gd name="T24" fmla="*/ 11538 w 20000"/>
                  <a:gd name="T25" fmla="*/ 1825 h 20000"/>
                  <a:gd name="T26" fmla="*/ 12692 w 20000"/>
                  <a:gd name="T27" fmla="*/ 3579 h 20000"/>
                  <a:gd name="T28" fmla="*/ 13923 w 20000"/>
                  <a:gd name="T29" fmla="*/ 3579 h 20000"/>
                  <a:gd name="T30" fmla="*/ 14769 w 20000"/>
                  <a:gd name="T31" fmla="*/ 2175 h 20000"/>
                  <a:gd name="T32" fmla="*/ 16769 w 20000"/>
                  <a:gd name="T33" fmla="*/ 2175 h 20000"/>
                  <a:gd name="T34" fmla="*/ 19154 w 20000"/>
                  <a:gd name="T35" fmla="*/ 4000 h 20000"/>
                  <a:gd name="T36" fmla="*/ 19154 w 20000"/>
                  <a:gd name="T37" fmla="*/ 4702 h 20000"/>
                  <a:gd name="T38" fmla="*/ 19923 w 20000"/>
                  <a:gd name="T39" fmla="*/ 6877 h 20000"/>
                  <a:gd name="T40" fmla="*/ 19923 w 20000"/>
                  <a:gd name="T41" fmla="*/ 8000 h 20000"/>
                  <a:gd name="T42" fmla="*/ 18692 w 20000"/>
                  <a:gd name="T43" fmla="*/ 8702 h 20000"/>
                  <a:gd name="T44" fmla="*/ 18692 w 20000"/>
                  <a:gd name="T45" fmla="*/ 10456 h 20000"/>
                  <a:gd name="T46" fmla="*/ 17077 w 20000"/>
                  <a:gd name="T47" fmla="*/ 12351 h 20000"/>
                  <a:gd name="T48" fmla="*/ 18692 w 20000"/>
                  <a:gd name="T49" fmla="*/ 15228 h 20000"/>
                  <a:gd name="T50" fmla="*/ 19154 w 20000"/>
                  <a:gd name="T51" fmla="*/ 17053 h 20000"/>
                  <a:gd name="T52" fmla="*/ 19154 w 20000"/>
                  <a:gd name="T53" fmla="*/ 18105 h 20000"/>
                  <a:gd name="T54" fmla="*/ 17923 w 20000"/>
                  <a:gd name="T55" fmla="*/ 17404 h 20000"/>
                  <a:gd name="T56" fmla="*/ 17923 w 20000"/>
                  <a:gd name="T57" fmla="*/ 16351 h 20000"/>
                  <a:gd name="T58" fmla="*/ 17077 w 20000"/>
                  <a:gd name="T59" fmla="*/ 17404 h 20000"/>
                  <a:gd name="T60" fmla="*/ 15538 w 20000"/>
                  <a:gd name="T61" fmla="*/ 17053 h 20000"/>
                  <a:gd name="T62" fmla="*/ 13923 w 20000"/>
                  <a:gd name="T63" fmla="*/ 17404 h 20000"/>
                  <a:gd name="T64" fmla="*/ 10308 w 20000"/>
                  <a:gd name="T65" fmla="*/ 17404 h 20000"/>
                  <a:gd name="T66" fmla="*/ 7154 w 20000"/>
                  <a:gd name="T67" fmla="*/ 18105 h 20000"/>
                  <a:gd name="T68" fmla="*/ 3154 w 20000"/>
                  <a:gd name="T69" fmla="*/ 19930 h 20000"/>
                  <a:gd name="T70" fmla="*/ 2385 w 20000"/>
                  <a:gd name="T71" fmla="*/ 17404 h 20000"/>
                  <a:gd name="T72" fmla="*/ 3154 w 20000"/>
                  <a:gd name="T73" fmla="*/ 15228 h 20000"/>
                  <a:gd name="T74" fmla="*/ 2385 w 20000"/>
                  <a:gd name="T75" fmla="*/ 14456 h 20000"/>
                  <a:gd name="T76" fmla="*/ 2000 w 20000"/>
                  <a:gd name="T77" fmla="*/ 14175 h 20000"/>
                  <a:gd name="T78" fmla="*/ 308 w 20000"/>
                  <a:gd name="T79" fmla="*/ 14175 h 20000"/>
                  <a:gd name="T80" fmla="*/ 0 w 20000"/>
                  <a:gd name="T81" fmla="*/ 12632 h 20000"/>
                  <a:gd name="T82" fmla="*/ 0 w 20000"/>
                  <a:gd name="T83" fmla="*/ 12351 h 20000"/>
                  <a:gd name="T84" fmla="*/ 0 w 20000"/>
                  <a:gd name="T85" fmla="*/ 11228 h 20000"/>
                  <a:gd name="T86" fmla="*/ 0 w 20000"/>
                  <a:gd name="T87" fmla="*/ 9754 h 20000"/>
                  <a:gd name="T88" fmla="*/ 308 w 20000"/>
                  <a:gd name="T89" fmla="*/ 9754 h 20000"/>
                  <a:gd name="T90" fmla="*/ 1231 w 20000"/>
                  <a:gd name="T91" fmla="*/ 8000 h 20000"/>
                  <a:gd name="T92" fmla="*/ 308 w 20000"/>
                  <a:gd name="T93" fmla="*/ 7579 h 20000"/>
                  <a:gd name="T94" fmla="*/ 1231 w 20000"/>
                  <a:gd name="T95" fmla="*/ 6877 h 20000"/>
                  <a:gd name="T96" fmla="*/ 2385 w 20000"/>
                  <a:gd name="T97" fmla="*/ 6877 h 20000"/>
                  <a:gd name="T98" fmla="*/ 2000 w 20000"/>
                  <a:gd name="T99" fmla="*/ 5754 h 20000"/>
                  <a:gd name="T100" fmla="*/ 2000 w 20000"/>
                  <a:gd name="T101" fmla="*/ 5053 h 20000"/>
                  <a:gd name="T102" fmla="*/ 2000 w 20000"/>
                  <a:gd name="T103" fmla="*/ 4000 h 20000"/>
                  <a:gd name="T104" fmla="*/ 1231 w 20000"/>
                  <a:gd name="T105" fmla="*/ 3579 h 20000"/>
                  <a:gd name="T106" fmla="*/ 1231 w 20000"/>
                  <a:gd name="T107" fmla="*/ 2175 h 20000"/>
                  <a:gd name="T108" fmla="*/ 2000 w 20000"/>
                  <a:gd name="T109"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8" name="Freeform 131"/>
              <p:cNvSpPr>
                <a:spLocks/>
              </p:cNvSpPr>
              <p:nvPr/>
            </p:nvSpPr>
            <p:spPr bwMode="auto">
              <a:xfrm>
                <a:off x="5235575" y="4384675"/>
                <a:ext cx="168275" cy="174625"/>
              </a:xfrm>
              <a:custGeom>
                <a:avLst/>
                <a:gdLst>
                  <a:gd name="T0" fmla="*/ 8981 w 20000"/>
                  <a:gd name="T1" fmla="*/ 291 h 20000"/>
                  <a:gd name="T2" fmla="*/ 8981 w 20000"/>
                  <a:gd name="T3" fmla="*/ 0 h 20000"/>
                  <a:gd name="T4" fmla="*/ 11774 w 20000"/>
                  <a:gd name="T5" fmla="*/ 0 h 20000"/>
                  <a:gd name="T6" fmla="*/ 14113 w 20000"/>
                  <a:gd name="T7" fmla="*/ 0 h 20000"/>
                  <a:gd name="T8" fmla="*/ 15245 w 20000"/>
                  <a:gd name="T9" fmla="*/ 0 h 20000"/>
                  <a:gd name="T10" fmla="*/ 16075 w 20000"/>
                  <a:gd name="T11" fmla="*/ 0 h 20000"/>
                  <a:gd name="T12" fmla="*/ 15245 w 20000"/>
                  <a:gd name="T13" fmla="*/ 1164 h 20000"/>
                  <a:gd name="T14" fmla="*/ 15245 w 20000"/>
                  <a:gd name="T15" fmla="*/ 3345 h 20000"/>
                  <a:gd name="T16" fmla="*/ 16377 w 20000"/>
                  <a:gd name="T17" fmla="*/ 2982 h 20000"/>
                  <a:gd name="T18" fmla="*/ 17962 w 20000"/>
                  <a:gd name="T19" fmla="*/ 2982 h 20000"/>
                  <a:gd name="T20" fmla="*/ 18415 w 20000"/>
                  <a:gd name="T21" fmla="*/ 3345 h 20000"/>
                  <a:gd name="T22" fmla="*/ 19170 w 20000"/>
                  <a:gd name="T23" fmla="*/ 4436 h 20000"/>
                  <a:gd name="T24" fmla="*/ 18415 w 20000"/>
                  <a:gd name="T25" fmla="*/ 5236 h 20000"/>
                  <a:gd name="T26" fmla="*/ 17962 w 20000"/>
                  <a:gd name="T27" fmla="*/ 5964 h 20000"/>
                  <a:gd name="T28" fmla="*/ 17962 w 20000"/>
                  <a:gd name="T29" fmla="*/ 7855 h 20000"/>
                  <a:gd name="T30" fmla="*/ 19925 w 20000"/>
                  <a:gd name="T31" fmla="*/ 9018 h 20000"/>
                  <a:gd name="T32" fmla="*/ 19925 w 20000"/>
                  <a:gd name="T33" fmla="*/ 12000 h 20000"/>
                  <a:gd name="T34" fmla="*/ 19170 w 20000"/>
                  <a:gd name="T35" fmla="*/ 13091 h 20000"/>
                  <a:gd name="T36" fmla="*/ 18415 w 20000"/>
                  <a:gd name="T37" fmla="*/ 14255 h 20000"/>
                  <a:gd name="T38" fmla="*/ 18415 w 20000"/>
                  <a:gd name="T39" fmla="*/ 15782 h 20000"/>
                  <a:gd name="T40" fmla="*/ 17962 w 20000"/>
                  <a:gd name="T41" fmla="*/ 15782 h 20000"/>
                  <a:gd name="T42" fmla="*/ 17208 w 20000"/>
                  <a:gd name="T43" fmla="*/ 14255 h 20000"/>
                  <a:gd name="T44" fmla="*/ 15245 w 20000"/>
                  <a:gd name="T45" fmla="*/ 14982 h 20000"/>
                  <a:gd name="T46" fmla="*/ 12906 w 20000"/>
                  <a:gd name="T47" fmla="*/ 13091 h 20000"/>
                  <a:gd name="T48" fmla="*/ 12075 w 20000"/>
                  <a:gd name="T49" fmla="*/ 14982 h 20000"/>
                  <a:gd name="T50" fmla="*/ 10943 w 20000"/>
                  <a:gd name="T51" fmla="*/ 14982 h 20000"/>
                  <a:gd name="T52" fmla="*/ 10189 w 20000"/>
                  <a:gd name="T53" fmla="*/ 14255 h 20000"/>
                  <a:gd name="T54" fmla="*/ 9736 w 20000"/>
                  <a:gd name="T55" fmla="*/ 16145 h 20000"/>
                  <a:gd name="T56" fmla="*/ 10943 w 20000"/>
                  <a:gd name="T57" fmla="*/ 16945 h 20000"/>
                  <a:gd name="T58" fmla="*/ 10943 w 20000"/>
                  <a:gd name="T59" fmla="*/ 19127 h 20000"/>
                  <a:gd name="T60" fmla="*/ 10189 w 20000"/>
                  <a:gd name="T61" fmla="*/ 19127 h 20000"/>
                  <a:gd name="T62" fmla="*/ 9736 w 20000"/>
                  <a:gd name="T63" fmla="*/ 18764 h 20000"/>
                  <a:gd name="T64" fmla="*/ 8981 w 20000"/>
                  <a:gd name="T65" fmla="*/ 19127 h 20000"/>
                  <a:gd name="T66" fmla="*/ 7849 w 20000"/>
                  <a:gd name="T67" fmla="*/ 19927 h 20000"/>
                  <a:gd name="T68" fmla="*/ 4679 w 20000"/>
                  <a:gd name="T69" fmla="*/ 16945 h 20000"/>
                  <a:gd name="T70" fmla="*/ 3547 w 20000"/>
                  <a:gd name="T71" fmla="*/ 15782 h 20000"/>
                  <a:gd name="T72" fmla="*/ 4679 w 20000"/>
                  <a:gd name="T73" fmla="*/ 16145 h 20000"/>
                  <a:gd name="T74" fmla="*/ 4679 w 20000"/>
                  <a:gd name="T75" fmla="*/ 15782 h 20000"/>
                  <a:gd name="T76" fmla="*/ 2792 w 20000"/>
                  <a:gd name="T77" fmla="*/ 14982 h 20000"/>
                  <a:gd name="T78" fmla="*/ 1962 w 20000"/>
                  <a:gd name="T79" fmla="*/ 13818 h 20000"/>
                  <a:gd name="T80" fmla="*/ 2792 w 20000"/>
                  <a:gd name="T81" fmla="*/ 13818 h 20000"/>
                  <a:gd name="T82" fmla="*/ 1962 w 20000"/>
                  <a:gd name="T83" fmla="*/ 13091 h 20000"/>
                  <a:gd name="T84" fmla="*/ 2792 w 20000"/>
                  <a:gd name="T85" fmla="*/ 12364 h 20000"/>
                  <a:gd name="T86" fmla="*/ 1962 w 20000"/>
                  <a:gd name="T87" fmla="*/ 12000 h 20000"/>
                  <a:gd name="T88" fmla="*/ 1585 w 20000"/>
                  <a:gd name="T89" fmla="*/ 12364 h 20000"/>
                  <a:gd name="T90" fmla="*/ 830 w 20000"/>
                  <a:gd name="T91" fmla="*/ 10836 h 20000"/>
                  <a:gd name="T92" fmla="*/ 0 w 20000"/>
                  <a:gd name="T93" fmla="*/ 9382 h 20000"/>
                  <a:gd name="T94" fmla="*/ 1585 w 20000"/>
                  <a:gd name="T95" fmla="*/ 9382 h 20000"/>
                  <a:gd name="T96" fmla="*/ 1962 w 20000"/>
                  <a:gd name="T97" fmla="*/ 7127 h 20000"/>
                  <a:gd name="T98" fmla="*/ 2792 w 20000"/>
                  <a:gd name="T99" fmla="*/ 7855 h 20000"/>
                  <a:gd name="T100" fmla="*/ 3925 w 20000"/>
                  <a:gd name="T101" fmla="*/ 7127 h 20000"/>
                  <a:gd name="T102" fmla="*/ 1962 w 20000"/>
                  <a:gd name="T103" fmla="*/ 6400 h 20000"/>
                  <a:gd name="T104" fmla="*/ 1962 w 20000"/>
                  <a:gd name="T105" fmla="*/ 5236 h 20000"/>
                  <a:gd name="T106" fmla="*/ 2792 w 20000"/>
                  <a:gd name="T107" fmla="*/ 5236 h 20000"/>
                  <a:gd name="T108" fmla="*/ 2792 w 20000"/>
                  <a:gd name="T109" fmla="*/ 4145 h 20000"/>
                  <a:gd name="T110" fmla="*/ 5132 w 20000"/>
                  <a:gd name="T111" fmla="*/ 4145 h 20000"/>
                  <a:gd name="T112" fmla="*/ 7094 w 20000"/>
                  <a:gd name="T113" fmla="*/ 4145 h 20000"/>
                  <a:gd name="T114" fmla="*/ 8981 w 20000"/>
                  <a:gd name="T115" fmla="*/ 4145 h 20000"/>
                  <a:gd name="T116" fmla="*/ 8981 w 20000"/>
                  <a:gd name="T117" fmla="*/ 2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09" name="Freeform 130"/>
              <p:cNvSpPr>
                <a:spLocks/>
              </p:cNvSpPr>
              <p:nvPr/>
            </p:nvSpPr>
            <p:spPr bwMode="auto">
              <a:xfrm>
                <a:off x="4510088" y="4052888"/>
                <a:ext cx="92075" cy="23812"/>
              </a:xfrm>
              <a:custGeom>
                <a:avLst/>
                <a:gdLst>
                  <a:gd name="T0" fmla="*/ 1370 w 20000"/>
                  <a:gd name="T1" fmla="*/ 5405 h 20000"/>
                  <a:gd name="T2" fmla="*/ 7808 w 20000"/>
                  <a:gd name="T3" fmla="*/ 0 h 20000"/>
                  <a:gd name="T4" fmla="*/ 12740 w 20000"/>
                  <a:gd name="T5" fmla="*/ 0 h 20000"/>
                  <a:gd name="T6" fmla="*/ 16164 w 20000"/>
                  <a:gd name="T7" fmla="*/ 5405 h 20000"/>
                  <a:gd name="T8" fmla="*/ 19863 w 20000"/>
                  <a:gd name="T9" fmla="*/ 5405 h 20000"/>
                  <a:gd name="T10" fmla="*/ 16986 w 20000"/>
                  <a:gd name="T11" fmla="*/ 14054 h 20000"/>
                  <a:gd name="T12" fmla="*/ 11233 w 20000"/>
                  <a:gd name="T13" fmla="*/ 5405 h 20000"/>
                  <a:gd name="T14" fmla="*/ 9178 w 20000"/>
                  <a:gd name="T15" fmla="*/ 10811 h 20000"/>
                  <a:gd name="T16" fmla="*/ 6986 w 20000"/>
                  <a:gd name="T17" fmla="*/ 10811 h 20000"/>
                  <a:gd name="T18" fmla="*/ 6986 w 20000"/>
                  <a:gd name="T19" fmla="*/ 14054 h 20000"/>
                  <a:gd name="T20" fmla="*/ 0 w 20000"/>
                  <a:gd name="T21" fmla="*/ 19459 h 20000"/>
                  <a:gd name="T22" fmla="*/ 0 w 20000"/>
                  <a:gd name="T23" fmla="*/ 14054 h 20000"/>
                  <a:gd name="T24" fmla="*/ 1370 w 20000"/>
                  <a:gd name="T25" fmla="*/ 10811 h 20000"/>
                  <a:gd name="T26" fmla="*/ 1370 w 20000"/>
                  <a:gd name="T27" fmla="*/ 540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0" name="Freeform 129"/>
              <p:cNvSpPr>
                <a:spLocks/>
              </p:cNvSpPr>
              <p:nvPr/>
            </p:nvSpPr>
            <p:spPr bwMode="auto">
              <a:xfrm>
                <a:off x="4891088" y="4135438"/>
                <a:ext cx="130175" cy="174625"/>
              </a:xfrm>
              <a:custGeom>
                <a:avLst/>
                <a:gdLst>
                  <a:gd name="T0" fmla="*/ 2647 w 20000"/>
                  <a:gd name="T1" fmla="*/ 5236 h 20000"/>
                  <a:gd name="T2" fmla="*/ 2647 w 20000"/>
                  <a:gd name="T3" fmla="*/ 3418 h 20000"/>
                  <a:gd name="T4" fmla="*/ 2059 w 20000"/>
                  <a:gd name="T5" fmla="*/ 1164 h 20000"/>
                  <a:gd name="T6" fmla="*/ 2647 w 20000"/>
                  <a:gd name="T7" fmla="*/ 0 h 20000"/>
                  <a:gd name="T8" fmla="*/ 12745 w 20000"/>
                  <a:gd name="T9" fmla="*/ 436 h 20000"/>
                  <a:gd name="T10" fmla="*/ 13235 w 20000"/>
                  <a:gd name="T11" fmla="*/ 0 h 20000"/>
                  <a:gd name="T12" fmla="*/ 14706 w 20000"/>
                  <a:gd name="T13" fmla="*/ 0 h 20000"/>
                  <a:gd name="T14" fmla="*/ 15784 w 20000"/>
                  <a:gd name="T15" fmla="*/ 436 h 20000"/>
                  <a:gd name="T16" fmla="*/ 14706 w 20000"/>
                  <a:gd name="T17" fmla="*/ 1164 h 20000"/>
                  <a:gd name="T18" fmla="*/ 16863 w 20000"/>
                  <a:gd name="T19" fmla="*/ 2255 h 20000"/>
                  <a:gd name="T20" fmla="*/ 16863 w 20000"/>
                  <a:gd name="T21" fmla="*/ 3418 h 20000"/>
                  <a:gd name="T22" fmla="*/ 15784 w 20000"/>
                  <a:gd name="T23" fmla="*/ 4873 h 20000"/>
                  <a:gd name="T24" fmla="*/ 17255 w 20000"/>
                  <a:gd name="T25" fmla="*/ 5236 h 20000"/>
                  <a:gd name="T26" fmla="*/ 17255 w 20000"/>
                  <a:gd name="T27" fmla="*/ 6400 h 20000"/>
                  <a:gd name="T28" fmla="*/ 17255 w 20000"/>
                  <a:gd name="T29" fmla="*/ 7127 h 20000"/>
                  <a:gd name="T30" fmla="*/ 18333 w 20000"/>
                  <a:gd name="T31" fmla="*/ 8291 h 20000"/>
                  <a:gd name="T32" fmla="*/ 17255 w 20000"/>
                  <a:gd name="T33" fmla="*/ 9382 h 20000"/>
                  <a:gd name="T34" fmla="*/ 17255 w 20000"/>
                  <a:gd name="T35" fmla="*/ 10836 h 20000"/>
                  <a:gd name="T36" fmla="*/ 17255 w 20000"/>
                  <a:gd name="T37" fmla="*/ 12800 h 20000"/>
                  <a:gd name="T38" fmla="*/ 18333 w 20000"/>
                  <a:gd name="T39" fmla="*/ 15055 h 20000"/>
                  <a:gd name="T40" fmla="*/ 19902 w 20000"/>
                  <a:gd name="T41" fmla="*/ 16145 h 20000"/>
                  <a:gd name="T42" fmla="*/ 19314 w 20000"/>
                  <a:gd name="T43" fmla="*/ 16945 h 20000"/>
                  <a:gd name="T44" fmla="*/ 15784 w 20000"/>
                  <a:gd name="T45" fmla="*/ 17236 h 20000"/>
                  <a:gd name="T46" fmla="*/ 13235 w 20000"/>
                  <a:gd name="T47" fmla="*/ 18036 h 20000"/>
                  <a:gd name="T48" fmla="*/ 8627 w 20000"/>
                  <a:gd name="T49" fmla="*/ 19200 h 20000"/>
                  <a:gd name="T50" fmla="*/ 6078 w 20000"/>
                  <a:gd name="T51" fmla="*/ 19927 h 20000"/>
                  <a:gd name="T52" fmla="*/ 2647 w 20000"/>
                  <a:gd name="T53" fmla="*/ 19927 h 20000"/>
                  <a:gd name="T54" fmla="*/ 2647 w 20000"/>
                  <a:gd name="T55" fmla="*/ 18764 h 20000"/>
                  <a:gd name="T56" fmla="*/ 2059 w 20000"/>
                  <a:gd name="T57" fmla="*/ 16945 h 20000"/>
                  <a:gd name="T58" fmla="*/ 0 w 20000"/>
                  <a:gd name="T59" fmla="*/ 13891 h 20000"/>
                  <a:gd name="T60" fmla="*/ 2059 w 20000"/>
                  <a:gd name="T61" fmla="*/ 12000 h 20000"/>
                  <a:gd name="T62" fmla="*/ 2059 w 20000"/>
                  <a:gd name="T63" fmla="*/ 10109 h 20000"/>
                  <a:gd name="T64" fmla="*/ 3627 w 20000"/>
                  <a:gd name="T65" fmla="*/ 9382 h 20000"/>
                  <a:gd name="T66" fmla="*/ 3627 w 20000"/>
                  <a:gd name="T67" fmla="*/ 8291 h 20000"/>
                  <a:gd name="T68" fmla="*/ 2647 w 20000"/>
                  <a:gd name="T69" fmla="*/ 5964 h 20000"/>
                  <a:gd name="T70" fmla="*/ 2647 w 20000"/>
                  <a:gd name="T71" fmla="*/ 52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1" name="Freeform 128"/>
              <p:cNvSpPr>
                <a:spLocks/>
              </p:cNvSpPr>
              <p:nvPr/>
            </p:nvSpPr>
            <p:spPr bwMode="auto">
              <a:xfrm>
                <a:off x="4562475" y="4086225"/>
                <a:ext cx="207963" cy="155575"/>
              </a:xfrm>
              <a:custGeom>
                <a:avLst/>
                <a:gdLst>
                  <a:gd name="T0" fmla="*/ 3780 w 20000"/>
                  <a:gd name="T1" fmla="*/ 0 h 20000"/>
                  <a:gd name="T2" fmla="*/ 5671 w 20000"/>
                  <a:gd name="T3" fmla="*/ 0 h 20000"/>
                  <a:gd name="T4" fmla="*/ 5671 w 20000"/>
                  <a:gd name="T5" fmla="*/ 902 h 20000"/>
                  <a:gd name="T6" fmla="*/ 7256 w 20000"/>
                  <a:gd name="T7" fmla="*/ 1311 h 20000"/>
                  <a:gd name="T8" fmla="*/ 8232 w 20000"/>
                  <a:gd name="T9" fmla="*/ 902 h 20000"/>
                  <a:gd name="T10" fmla="*/ 8841 w 20000"/>
                  <a:gd name="T11" fmla="*/ 902 h 20000"/>
                  <a:gd name="T12" fmla="*/ 10427 w 20000"/>
                  <a:gd name="T13" fmla="*/ 902 h 20000"/>
                  <a:gd name="T14" fmla="*/ 10427 w 20000"/>
                  <a:gd name="T15" fmla="*/ 1311 h 20000"/>
                  <a:gd name="T16" fmla="*/ 10732 w 20000"/>
                  <a:gd name="T17" fmla="*/ 2131 h 20000"/>
                  <a:gd name="T18" fmla="*/ 11341 w 20000"/>
                  <a:gd name="T19" fmla="*/ 2131 h 20000"/>
                  <a:gd name="T20" fmla="*/ 12317 w 20000"/>
                  <a:gd name="T21" fmla="*/ 3361 h 20000"/>
                  <a:gd name="T22" fmla="*/ 13902 w 20000"/>
                  <a:gd name="T23" fmla="*/ 2131 h 20000"/>
                  <a:gd name="T24" fmla="*/ 14817 w 20000"/>
                  <a:gd name="T25" fmla="*/ 2131 h 20000"/>
                  <a:gd name="T26" fmla="*/ 15488 w 20000"/>
                  <a:gd name="T27" fmla="*/ 1311 h 20000"/>
                  <a:gd name="T28" fmla="*/ 15793 w 20000"/>
                  <a:gd name="T29" fmla="*/ 902 h 20000"/>
                  <a:gd name="T30" fmla="*/ 17073 w 20000"/>
                  <a:gd name="T31" fmla="*/ 3361 h 20000"/>
                  <a:gd name="T32" fmla="*/ 17317 w 20000"/>
                  <a:gd name="T33" fmla="*/ 4262 h 20000"/>
                  <a:gd name="T34" fmla="*/ 18049 w 20000"/>
                  <a:gd name="T35" fmla="*/ 4672 h 20000"/>
                  <a:gd name="T36" fmla="*/ 18049 w 20000"/>
                  <a:gd name="T37" fmla="*/ 6393 h 20000"/>
                  <a:gd name="T38" fmla="*/ 18293 w 20000"/>
                  <a:gd name="T39" fmla="*/ 6885 h 20000"/>
                  <a:gd name="T40" fmla="*/ 18293 w 20000"/>
                  <a:gd name="T41" fmla="*/ 8033 h 20000"/>
                  <a:gd name="T42" fmla="*/ 19573 w 20000"/>
                  <a:gd name="T43" fmla="*/ 9754 h 20000"/>
                  <a:gd name="T44" fmla="*/ 18963 w 20000"/>
                  <a:gd name="T45" fmla="*/ 10246 h 20000"/>
                  <a:gd name="T46" fmla="*/ 18963 w 20000"/>
                  <a:gd name="T47" fmla="*/ 11885 h 20000"/>
                  <a:gd name="T48" fmla="*/ 19573 w 20000"/>
                  <a:gd name="T49" fmla="*/ 12295 h 20000"/>
                  <a:gd name="T50" fmla="*/ 19573 w 20000"/>
                  <a:gd name="T51" fmla="*/ 13607 h 20000"/>
                  <a:gd name="T52" fmla="*/ 19573 w 20000"/>
                  <a:gd name="T53" fmla="*/ 14426 h 20000"/>
                  <a:gd name="T54" fmla="*/ 19939 w 20000"/>
                  <a:gd name="T55" fmla="*/ 15738 h 20000"/>
                  <a:gd name="T56" fmla="*/ 18963 w 20000"/>
                  <a:gd name="T57" fmla="*/ 15738 h 20000"/>
                  <a:gd name="T58" fmla="*/ 18293 w 20000"/>
                  <a:gd name="T59" fmla="*/ 16557 h 20000"/>
                  <a:gd name="T60" fmla="*/ 18963 w 20000"/>
                  <a:gd name="T61" fmla="*/ 16967 h 20000"/>
                  <a:gd name="T62" fmla="*/ 18293 w 20000"/>
                  <a:gd name="T63" fmla="*/ 19098 h 20000"/>
                  <a:gd name="T64" fmla="*/ 18049 w 20000"/>
                  <a:gd name="T65" fmla="*/ 19098 h 20000"/>
                  <a:gd name="T66" fmla="*/ 17073 w 20000"/>
                  <a:gd name="T67" fmla="*/ 18607 h 20000"/>
                  <a:gd name="T68" fmla="*/ 17073 w 20000"/>
                  <a:gd name="T69" fmla="*/ 19918 h 20000"/>
                  <a:gd name="T70" fmla="*/ 15793 w 20000"/>
                  <a:gd name="T71" fmla="*/ 19918 h 20000"/>
                  <a:gd name="T72" fmla="*/ 14817 w 20000"/>
                  <a:gd name="T73" fmla="*/ 19918 h 20000"/>
                  <a:gd name="T74" fmla="*/ 14817 w 20000"/>
                  <a:gd name="T75" fmla="*/ 17787 h 20000"/>
                  <a:gd name="T76" fmla="*/ 14207 w 20000"/>
                  <a:gd name="T77" fmla="*/ 15738 h 20000"/>
                  <a:gd name="T78" fmla="*/ 12927 w 20000"/>
                  <a:gd name="T79" fmla="*/ 15738 h 20000"/>
                  <a:gd name="T80" fmla="*/ 11707 w 20000"/>
                  <a:gd name="T81" fmla="*/ 15738 h 20000"/>
                  <a:gd name="T82" fmla="*/ 11707 w 20000"/>
                  <a:gd name="T83" fmla="*/ 13607 h 20000"/>
                  <a:gd name="T84" fmla="*/ 11341 w 20000"/>
                  <a:gd name="T85" fmla="*/ 13115 h 20000"/>
                  <a:gd name="T86" fmla="*/ 11341 w 20000"/>
                  <a:gd name="T87" fmla="*/ 11885 h 20000"/>
                  <a:gd name="T88" fmla="*/ 10427 w 20000"/>
                  <a:gd name="T89" fmla="*/ 9754 h 20000"/>
                  <a:gd name="T90" fmla="*/ 7561 w 20000"/>
                  <a:gd name="T91" fmla="*/ 10246 h 20000"/>
                  <a:gd name="T92" fmla="*/ 7256 w 20000"/>
                  <a:gd name="T93" fmla="*/ 10246 h 20000"/>
                  <a:gd name="T94" fmla="*/ 6341 w 20000"/>
                  <a:gd name="T95" fmla="*/ 12295 h 20000"/>
                  <a:gd name="T96" fmla="*/ 5671 w 20000"/>
                  <a:gd name="T97" fmla="*/ 12295 h 20000"/>
                  <a:gd name="T98" fmla="*/ 4756 w 20000"/>
                  <a:gd name="T99" fmla="*/ 13607 h 20000"/>
                  <a:gd name="T100" fmla="*/ 4085 w 20000"/>
                  <a:gd name="T101" fmla="*/ 12295 h 20000"/>
                  <a:gd name="T102" fmla="*/ 3780 w 20000"/>
                  <a:gd name="T103" fmla="*/ 11066 h 20000"/>
                  <a:gd name="T104" fmla="*/ 1585 w 20000"/>
                  <a:gd name="T105" fmla="*/ 8934 h 20000"/>
                  <a:gd name="T106" fmla="*/ 976 w 20000"/>
                  <a:gd name="T107" fmla="*/ 7705 h 20000"/>
                  <a:gd name="T108" fmla="*/ 0 w 20000"/>
                  <a:gd name="T109" fmla="*/ 6885 h 20000"/>
                  <a:gd name="T110" fmla="*/ 976 w 20000"/>
                  <a:gd name="T111" fmla="*/ 4672 h 20000"/>
                  <a:gd name="T112" fmla="*/ 3110 w 20000"/>
                  <a:gd name="T113" fmla="*/ 3361 h 20000"/>
                  <a:gd name="T114" fmla="*/ 3780 w 20000"/>
                  <a:gd name="T115" fmla="*/ 2131 h 20000"/>
                  <a:gd name="T116" fmla="*/ 3110 w 20000"/>
                  <a:gd name="T117" fmla="*/ 1311 h 20000"/>
                  <a:gd name="T118" fmla="*/ 3780 w 20000"/>
                  <a:gd name="T119" fmla="*/ 902 h 20000"/>
                  <a:gd name="T120" fmla="*/ 3780 w 20000"/>
                  <a:gd name="T12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2" name="Freeform 127"/>
              <p:cNvSpPr>
                <a:spLocks/>
              </p:cNvSpPr>
              <p:nvPr/>
            </p:nvSpPr>
            <p:spPr bwMode="auto">
              <a:xfrm>
                <a:off x="4516438" y="4086225"/>
                <a:ext cx="85725" cy="53975"/>
              </a:xfrm>
              <a:custGeom>
                <a:avLst/>
                <a:gdLst>
                  <a:gd name="T0" fmla="*/ 0 w 20000"/>
                  <a:gd name="T1" fmla="*/ 3765 h 20000"/>
                  <a:gd name="T2" fmla="*/ 4559 w 20000"/>
                  <a:gd name="T3" fmla="*/ 2588 h 20000"/>
                  <a:gd name="T4" fmla="*/ 6912 w 20000"/>
                  <a:gd name="T5" fmla="*/ 2588 h 20000"/>
                  <a:gd name="T6" fmla="*/ 9853 w 20000"/>
                  <a:gd name="T7" fmla="*/ 0 h 20000"/>
                  <a:gd name="T8" fmla="*/ 19853 w 20000"/>
                  <a:gd name="T9" fmla="*/ 0 h 20000"/>
                  <a:gd name="T10" fmla="*/ 19853 w 20000"/>
                  <a:gd name="T11" fmla="*/ 2588 h 20000"/>
                  <a:gd name="T12" fmla="*/ 18235 w 20000"/>
                  <a:gd name="T13" fmla="*/ 3765 h 20000"/>
                  <a:gd name="T14" fmla="*/ 19853 w 20000"/>
                  <a:gd name="T15" fmla="*/ 6118 h 20000"/>
                  <a:gd name="T16" fmla="*/ 18235 w 20000"/>
                  <a:gd name="T17" fmla="*/ 9647 h 20000"/>
                  <a:gd name="T18" fmla="*/ 12941 w 20000"/>
                  <a:gd name="T19" fmla="*/ 13412 h 20000"/>
                  <a:gd name="T20" fmla="*/ 10588 w 20000"/>
                  <a:gd name="T21" fmla="*/ 19765 h 20000"/>
                  <a:gd name="T22" fmla="*/ 9853 w 20000"/>
                  <a:gd name="T23" fmla="*/ 16000 h 20000"/>
                  <a:gd name="T24" fmla="*/ 8382 w 20000"/>
                  <a:gd name="T25" fmla="*/ 18353 h 20000"/>
                  <a:gd name="T26" fmla="*/ 8382 w 20000"/>
                  <a:gd name="T27" fmla="*/ 9647 h 20000"/>
                  <a:gd name="T28" fmla="*/ 4559 w 20000"/>
                  <a:gd name="T29" fmla="*/ 9647 h 20000"/>
                  <a:gd name="T30" fmla="*/ 4559 w 20000"/>
                  <a:gd name="T31" fmla="*/ 8706 h 20000"/>
                  <a:gd name="T32" fmla="*/ 2353 w 20000"/>
                  <a:gd name="T33" fmla="*/ 6118 h 20000"/>
                  <a:gd name="T34" fmla="*/ 0 w 20000"/>
                  <a:gd name="T35" fmla="*/ 3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3" name="Freeform 126"/>
              <p:cNvSpPr>
                <a:spLocks/>
              </p:cNvSpPr>
              <p:nvPr/>
            </p:nvSpPr>
            <p:spPr bwMode="auto">
              <a:xfrm>
                <a:off x="5226050" y="4076700"/>
                <a:ext cx="217488" cy="312738"/>
              </a:xfrm>
              <a:custGeom>
                <a:avLst/>
                <a:gdLst>
                  <a:gd name="T0" fmla="*/ 15743 w 20000"/>
                  <a:gd name="T1" fmla="*/ 0 h 20000"/>
                  <a:gd name="T2" fmla="*/ 16618 w 20000"/>
                  <a:gd name="T3" fmla="*/ 1095 h 20000"/>
                  <a:gd name="T4" fmla="*/ 17201 w 20000"/>
                  <a:gd name="T5" fmla="*/ 2961 h 20000"/>
                  <a:gd name="T6" fmla="*/ 17551 w 20000"/>
                  <a:gd name="T7" fmla="*/ 5071 h 20000"/>
                  <a:gd name="T8" fmla="*/ 16327 w 20000"/>
                  <a:gd name="T9" fmla="*/ 5720 h 20000"/>
                  <a:gd name="T10" fmla="*/ 14810 w 20000"/>
                  <a:gd name="T11" fmla="*/ 6531 h 20000"/>
                  <a:gd name="T12" fmla="*/ 17551 w 20000"/>
                  <a:gd name="T13" fmla="*/ 8195 h 20000"/>
                  <a:gd name="T14" fmla="*/ 18717 w 20000"/>
                  <a:gd name="T15" fmla="*/ 9858 h 20000"/>
                  <a:gd name="T16" fmla="*/ 17551 w 20000"/>
                  <a:gd name="T17" fmla="*/ 10953 h 20000"/>
                  <a:gd name="T18" fmla="*/ 16327 w 20000"/>
                  <a:gd name="T19" fmla="*/ 12819 h 20000"/>
                  <a:gd name="T20" fmla="*/ 16618 w 20000"/>
                  <a:gd name="T21" fmla="*/ 14523 h 20000"/>
                  <a:gd name="T22" fmla="*/ 17551 w 20000"/>
                  <a:gd name="T23" fmla="*/ 15984 h 20000"/>
                  <a:gd name="T24" fmla="*/ 19592 w 20000"/>
                  <a:gd name="T25" fmla="*/ 18296 h 20000"/>
                  <a:gd name="T26" fmla="*/ 19592 w 20000"/>
                  <a:gd name="T27" fmla="*/ 19310 h 20000"/>
                  <a:gd name="T28" fmla="*/ 16618 w 20000"/>
                  <a:gd name="T29" fmla="*/ 19310 h 20000"/>
                  <a:gd name="T30" fmla="*/ 11837 w 20000"/>
                  <a:gd name="T31" fmla="*/ 19757 h 20000"/>
                  <a:gd name="T32" fmla="*/ 7872 w 20000"/>
                  <a:gd name="T33" fmla="*/ 19757 h 20000"/>
                  <a:gd name="T34" fmla="*/ 4548 w 20000"/>
                  <a:gd name="T35" fmla="*/ 19757 h 20000"/>
                  <a:gd name="T36" fmla="*/ 3615 w 20000"/>
                  <a:gd name="T37" fmla="*/ 17890 h 20000"/>
                  <a:gd name="T38" fmla="*/ 2391 w 20000"/>
                  <a:gd name="T39" fmla="*/ 16592 h 20000"/>
                  <a:gd name="T40" fmla="*/ 1574 w 20000"/>
                  <a:gd name="T41" fmla="*/ 15984 h 20000"/>
                  <a:gd name="T42" fmla="*/ 0 w 20000"/>
                  <a:gd name="T43" fmla="*/ 15578 h 20000"/>
                  <a:gd name="T44" fmla="*/ 1574 w 20000"/>
                  <a:gd name="T45" fmla="*/ 12819 h 20000"/>
                  <a:gd name="T46" fmla="*/ 4548 w 20000"/>
                  <a:gd name="T47" fmla="*/ 11116 h 20000"/>
                  <a:gd name="T48" fmla="*/ 6064 w 20000"/>
                  <a:gd name="T49" fmla="*/ 10953 h 20000"/>
                  <a:gd name="T50" fmla="*/ 6939 w 20000"/>
                  <a:gd name="T51" fmla="*/ 11765 h 20000"/>
                  <a:gd name="T52" fmla="*/ 8746 w 20000"/>
                  <a:gd name="T53" fmla="*/ 11116 h 20000"/>
                  <a:gd name="T54" fmla="*/ 8746 w 20000"/>
                  <a:gd name="T55" fmla="*/ 10507 h 20000"/>
                  <a:gd name="T56" fmla="*/ 11195 w 20000"/>
                  <a:gd name="T57" fmla="*/ 7789 h 20000"/>
                  <a:gd name="T58" fmla="*/ 12653 w 20000"/>
                  <a:gd name="T59" fmla="*/ 6531 h 20000"/>
                  <a:gd name="T60" fmla="*/ 13294 w 20000"/>
                  <a:gd name="T61" fmla="*/ 5071 h 20000"/>
                  <a:gd name="T62" fmla="*/ 14227 w 20000"/>
                  <a:gd name="T63" fmla="*/ 3408 h 20000"/>
                  <a:gd name="T64" fmla="*/ 16327 w 20000"/>
                  <a:gd name="T65" fmla="*/ 2759 h 20000"/>
                  <a:gd name="T66" fmla="*/ 14810 w 20000"/>
                  <a:gd name="T67" fmla="*/ 12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4" name="Freeform 125"/>
              <p:cNvSpPr>
                <a:spLocks/>
              </p:cNvSpPr>
              <p:nvPr/>
            </p:nvSpPr>
            <p:spPr bwMode="auto">
              <a:xfrm>
                <a:off x="5949950" y="4310063"/>
                <a:ext cx="228600" cy="282575"/>
              </a:xfrm>
              <a:custGeom>
                <a:avLst/>
                <a:gdLst>
                  <a:gd name="T0" fmla="*/ 613 w 20000"/>
                  <a:gd name="T1" fmla="*/ 1839 h 20000"/>
                  <a:gd name="T2" fmla="*/ 891 w 20000"/>
                  <a:gd name="T3" fmla="*/ 1166 h 20000"/>
                  <a:gd name="T4" fmla="*/ 2340 w 20000"/>
                  <a:gd name="T5" fmla="*/ 717 h 20000"/>
                  <a:gd name="T6" fmla="*/ 3788 w 20000"/>
                  <a:gd name="T7" fmla="*/ 0 h 20000"/>
                  <a:gd name="T8" fmla="*/ 4345 w 20000"/>
                  <a:gd name="T9" fmla="*/ 717 h 20000"/>
                  <a:gd name="T10" fmla="*/ 4680 w 20000"/>
                  <a:gd name="T11" fmla="*/ 717 h 20000"/>
                  <a:gd name="T12" fmla="*/ 6072 w 20000"/>
                  <a:gd name="T13" fmla="*/ 1166 h 20000"/>
                  <a:gd name="T14" fmla="*/ 8969 w 20000"/>
                  <a:gd name="T15" fmla="*/ 1839 h 20000"/>
                  <a:gd name="T16" fmla="*/ 11309 w 20000"/>
                  <a:gd name="T17" fmla="*/ 3004 h 20000"/>
                  <a:gd name="T18" fmla="*/ 13872 w 20000"/>
                  <a:gd name="T19" fmla="*/ 3229 h 20000"/>
                  <a:gd name="T20" fmla="*/ 15042 w 20000"/>
                  <a:gd name="T21" fmla="*/ 1839 h 20000"/>
                  <a:gd name="T22" fmla="*/ 15877 w 20000"/>
                  <a:gd name="T23" fmla="*/ 1839 h 20000"/>
                  <a:gd name="T24" fmla="*/ 17326 w 20000"/>
                  <a:gd name="T25" fmla="*/ 1839 h 20000"/>
                  <a:gd name="T26" fmla="*/ 18217 w 20000"/>
                  <a:gd name="T27" fmla="*/ 2287 h 20000"/>
                  <a:gd name="T28" fmla="*/ 19944 w 20000"/>
                  <a:gd name="T29" fmla="*/ 2287 h 20000"/>
                  <a:gd name="T30" fmla="*/ 17660 w 20000"/>
                  <a:gd name="T31" fmla="*/ 4395 h 20000"/>
                  <a:gd name="T32" fmla="*/ 17660 w 20000"/>
                  <a:gd name="T33" fmla="*/ 11614 h 20000"/>
                  <a:gd name="T34" fmla="*/ 19053 w 20000"/>
                  <a:gd name="T35" fmla="*/ 13004 h 20000"/>
                  <a:gd name="T36" fmla="*/ 18774 w 20000"/>
                  <a:gd name="T37" fmla="*/ 13901 h 20000"/>
                  <a:gd name="T38" fmla="*/ 17326 w 20000"/>
                  <a:gd name="T39" fmla="*/ 14619 h 20000"/>
                  <a:gd name="T40" fmla="*/ 17326 w 20000"/>
                  <a:gd name="T41" fmla="*/ 15112 h 20000"/>
                  <a:gd name="T42" fmla="*/ 16435 w 20000"/>
                  <a:gd name="T43" fmla="*/ 15291 h 20000"/>
                  <a:gd name="T44" fmla="*/ 15320 w 20000"/>
                  <a:gd name="T45" fmla="*/ 15785 h 20000"/>
                  <a:gd name="T46" fmla="*/ 15042 w 20000"/>
                  <a:gd name="T47" fmla="*/ 16951 h 20000"/>
                  <a:gd name="T48" fmla="*/ 13872 w 20000"/>
                  <a:gd name="T49" fmla="*/ 18789 h 20000"/>
                  <a:gd name="T50" fmla="*/ 12981 w 20000"/>
                  <a:gd name="T51" fmla="*/ 19955 h 20000"/>
                  <a:gd name="T52" fmla="*/ 9805 w 20000"/>
                  <a:gd name="T53" fmla="*/ 17668 h 20000"/>
                  <a:gd name="T54" fmla="*/ 9805 w 20000"/>
                  <a:gd name="T55" fmla="*/ 16457 h 20000"/>
                  <a:gd name="T56" fmla="*/ 891 w 20000"/>
                  <a:gd name="T57" fmla="*/ 12063 h 20000"/>
                  <a:gd name="T58" fmla="*/ 0 w 20000"/>
                  <a:gd name="T59" fmla="*/ 12063 h 20000"/>
                  <a:gd name="T60" fmla="*/ 0 w 20000"/>
                  <a:gd name="T61" fmla="*/ 9731 h 20000"/>
                  <a:gd name="T62" fmla="*/ 1727 w 20000"/>
                  <a:gd name="T63" fmla="*/ 7399 h 20000"/>
                  <a:gd name="T64" fmla="*/ 2897 w 20000"/>
                  <a:gd name="T65" fmla="*/ 6233 h 20000"/>
                  <a:gd name="T66" fmla="*/ 1727 w 20000"/>
                  <a:gd name="T67" fmla="*/ 4395 h 20000"/>
                  <a:gd name="T68" fmla="*/ 1504 w 20000"/>
                  <a:gd name="T69" fmla="*/ 3229 h 20000"/>
                  <a:gd name="T70" fmla="*/ 1504 w 20000"/>
                  <a:gd name="T71" fmla="*/ 2556 h 20000"/>
                  <a:gd name="T72" fmla="*/ 613 w 20000"/>
                  <a:gd name="T73" fmla="*/ 2287 h 20000"/>
                  <a:gd name="T74" fmla="*/ 613 w 20000"/>
                  <a:gd name="T75" fmla="*/ 18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5" name="Freeform 124"/>
              <p:cNvSpPr>
                <a:spLocks/>
              </p:cNvSpPr>
              <p:nvPr/>
            </p:nvSpPr>
            <p:spPr bwMode="auto">
              <a:xfrm>
                <a:off x="6207125" y="4781550"/>
                <a:ext cx="3175" cy="17463"/>
              </a:xfrm>
              <a:custGeom>
                <a:avLst/>
                <a:gdLst>
                  <a:gd name="T0" fmla="*/ 16667 w 20000"/>
                  <a:gd name="T1" fmla="*/ 19286 h 20000"/>
                  <a:gd name="T2" fmla="*/ 0 w 20000"/>
                  <a:gd name="T3" fmla="*/ 11429 h 20000"/>
                  <a:gd name="T4" fmla="*/ 0 w 20000"/>
                  <a:gd name="T5" fmla="*/ 4286 h 20000"/>
                  <a:gd name="T6" fmla="*/ 0 w 20000"/>
                  <a:gd name="T7" fmla="*/ 0 h 20000"/>
                  <a:gd name="T8" fmla="*/ 16667 w 20000"/>
                  <a:gd name="T9" fmla="*/ 0 h 20000"/>
                  <a:gd name="T10" fmla="*/ 16667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6667" y="19286"/>
                    </a:moveTo>
                    <a:lnTo>
                      <a:pt x="0" y="11429"/>
                    </a:lnTo>
                    <a:lnTo>
                      <a:pt x="0" y="4286"/>
                    </a:lnTo>
                    <a:lnTo>
                      <a:pt x="0" y="0"/>
                    </a:lnTo>
                    <a:lnTo>
                      <a:pt x="16667" y="0"/>
                    </a:lnTo>
                    <a:lnTo>
                      <a:pt x="16667"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6" name="Freeform 123"/>
              <p:cNvSpPr>
                <a:spLocks/>
              </p:cNvSpPr>
              <p:nvPr/>
            </p:nvSpPr>
            <p:spPr bwMode="auto">
              <a:xfrm>
                <a:off x="5302250" y="4346575"/>
                <a:ext cx="211138" cy="250825"/>
              </a:xfrm>
              <a:custGeom>
                <a:avLst/>
                <a:gdLst>
                  <a:gd name="T0" fmla="*/ 14699 w 20000"/>
                  <a:gd name="T1" fmla="*/ 1823 h 20000"/>
                  <a:gd name="T2" fmla="*/ 17169 w 20000"/>
                  <a:gd name="T3" fmla="*/ 0 h 20000"/>
                  <a:gd name="T4" fmla="*/ 19940 w 20000"/>
                  <a:gd name="T5" fmla="*/ 0 h 20000"/>
                  <a:gd name="T6" fmla="*/ 19639 w 20000"/>
                  <a:gd name="T7" fmla="*/ 2076 h 20000"/>
                  <a:gd name="T8" fmla="*/ 18735 w 20000"/>
                  <a:gd name="T9" fmla="*/ 5266 h 20000"/>
                  <a:gd name="T10" fmla="*/ 18133 w 20000"/>
                  <a:gd name="T11" fmla="*/ 7646 h 20000"/>
                  <a:gd name="T12" fmla="*/ 18133 w 20000"/>
                  <a:gd name="T13" fmla="*/ 9418 h 20000"/>
                  <a:gd name="T14" fmla="*/ 15542 w 20000"/>
                  <a:gd name="T15" fmla="*/ 10734 h 20000"/>
                  <a:gd name="T16" fmla="*/ 14699 w 20000"/>
                  <a:gd name="T17" fmla="*/ 12304 h 20000"/>
                  <a:gd name="T18" fmla="*/ 13434 w 20000"/>
                  <a:gd name="T19" fmla="*/ 14430 h 20000"/>
                  <a:gd name="T20" fmla="*/ 13072 w 20000"/>
                  <a:gd name="T21" fmla="*/ 17063 h 20000"/>
                  <a:gd name="T22" fmla="*/ 10964 w 20000"/>
                  <a:gd name="T23" fmla="*/ 18380 h 20000"/>
                  <a:gd name="T24" fmla="*/ 9639 w 20000"/>
                  <a:gd name="T25" fmla="*/ 19646 h 20000"/>
                  <a:gd name="T26" fmla="*/ 8434 w 20000"/>
                  <a:gd name="T27" fmla="*/ 18380 h 20000"/>
                  <a:gd name="T28" fmla="*/ 6867 w 20000"/>
                  <a:gd name="T29" fmla="*/ 19139 h 20000"/>
                  <a:gd name="T30" fmla="*/ 5663 w 20000"/>
                  <a:gd name="T31" fmla="*/ 18633 h 20000"/>
                  <a:gd name="T32" fmla="*/ 4337 w 20000"/>
                  <a:gd name="T33" fmla="*/ 18380 h 20000"/>
                  <a:gd name="T34" fmla="*/ 3434 w 20000"/>
                  <a:gd name="T35" fmla="*/ 19139 h 20000"/>
                  <a:gd name="T36" fmla="*/ 1867 w 20000"/>
                  <a:gd name="T37" fmla="*/ 19139 h 20000"/>
                  <a:gd name="T38" fmla="*/ 964 w 20000"/>
                  <a:gd name="T39" fmla="*/ 16506 h 20000"/>
                  <a:gd name="T40" fmla="*/ 1867 w 20000"/>
                  <a:gd name="T41" fmla="*/ 16506 h 20000"/>
                  <a:gd name="T42" fmla="*/ 2470 w 20000"/>
                  <a:gd name="T43" fmla="*/ 14987 h 20000"/>
                  <a:gd name="T44" fmla="*/ 1867 w 20000"/>
                  <a:gd name="T45" fmla="*/ 13114 h 20000"/>
                  <a:gd name="T46" fmla="*/ 3434 w 20000"/>
                  <a:gd name="T47" fmla="*/ 13620 h 20000"/>
                  <a:gd name="T48" fmla="*/ 5904 w 20000"/>
                  <a:gd name="T49" fmla="*/ 13620 h 20000"/>
                  <a:gd name="T50" fmla="*/ 8133 w 20000"/>
                  <a:gd name="T51" fmla="*/ 14177 h 20000"/>
                  <a:gd name="T52" fmla="*/ 8434 w 20000"/>
                  <a:gd name="T53" fmla="*/ 13114 h 20000"/>
                  <a:gd name="T54" fmla="*/ 9639 w 20000"/>
                  <a:gd name="T55" fmla="*/ 11544 h 20000"/>
                  <a:gd name="T56" fmla="*/ 8133 w 20000"/>
                  <a:gd name="T57" fmla="*/ 8658 h 20000"/>
                  <a:gd name="T58" fmla="*/ 8434 w 20000"/>
                  <a:gd name="T59" fmla="*/ 6835 h 20000"/>
                  <a:gd name="T60" fmla="*/ 8434 w 20000"/>
                  <a:gd name="T61" fmla="*/ 5468 h 20000"/>
                  <a:gd name="T62" fmla="*/ 6867 w 20000"/>
                  <a:gd name="T63" fmla="*/ 5266 h 20000"/>
                  <a:gd name="T64" fmla="*/ 5904 w 20000"/>
                  <a:gd name="T65" fmla="*/ 3949 h 20000"/>
                  <a:gd name="T66" fmla="*/ 5904 w 20000"/>
                  <a:gd name="T67" fmla="*/ 3139 h 20000"/>
                  <a:gd name="T68" fmla="*/ 13434 w 20000"/>
                  <a:gd name="T69" fmla="*/ 3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7" name="Freeform 122"/>
              <p:cNvSpPr>
                <a:spLocks/>
              </p:cNvSpPr>
              <p:nvPr/>
            </p:nvSpPr>
            <p:spPr bwMode="auto">
              <a:xfrm>
                <a:off x="4670425" y="4206875"/>
                <a:ext cx="106363" cy="119063"/>
              </a:xfrm>
              <a:custGeom>
                <a:avLst/>
                <a:gdLst>
                  <a:gd name="T0" fmla="*/ 4910 w 20000"/>
                  <a:gd name="T1" fmla="*/ 0 h 20000"/>
                  <a:gd name="T2" fmla="*/ 7425 w 20000"/>
                  <a:gd name="T3" fmla="*/ 0 h 20000"/>
                  <a:gd name="T4" fmla="*/ 8623 w 20000"/>
                  <a:gd name="T5" fmla="*/ 2781 h 20000"/>
                  <a:gd name="T6" fmla="*/ 8623 w 20000"/>
                  <a:gd name="T7" fmla="*/ 5455 h 20000"/>
                  <a:gd name="T8" fmla="*/ 10539 w 20000"/>
                  <a:gd name="T9" fmla="*/ 5455 h 20000"/>
                  <a:gd name="T10" fmla="*/ 13054 w 20000"/>
                  <a:gd name="T11" fmla="*/ 5455 h 20000"/>
                  <a:gd name="T12" fmla="*/ 13054 w 20000"/>
                  <a:gd name="T13" fmla="*/ 3850 h 20000"/>
                  <a:gd name="T14" fmla="*/ 14970 w 20000"/>
                  <a:gd name="T15" fmla="*/ 4385 h 20000"/>
                  <a:gd name="T16" fmla="*/ 14970 w 20000"/>
                  <a:gd name="T17" fmla="*/ 6631 h 20000"/>
                  <a:gd name="T18" fmla="*/ 14970 w 20000"/>
                  <a:gd name="T19" fmla="*/ 8342 h 20000"/>
                  <a:gd name="T20" fmla="*/ 14970 w 20000"/>
                  <a:gd name="T21" fmla="*/ 8770 h 20000"/>
                  <a:gd name="T22" fmla="*/ 15449 w 20000"/>
                  <a:gd name="T23" fmla="*/ 11123 h 20000"/>
                  <a:gd name="T24" fmla="*/ 17964 w 20000"/>
                  <a:gd name="T25" fmla="*/ 11123 h 20000"/>
                  <a:gd name="T26" fmla="*/ 18683 w 20000"/>
                  <a:gd name="T27" fmla="*/ 11551 h 20000"/>
                  <a:gd name="T28" fmla="*/ 19880 w 20000"/>
                  <a:gd name="T29" fmla="*/ 12727 h 20000"/>
                  <a:gd name="T30" fmla="*/ 18683 w 20000"/>
                  <a:gd name="T31" fmla="*/ 16043 h 20000"/>
                  <a:gd name="T32" fmla="*/ 19880 w 20000"/>
                  <a:gd name="T33" fmla="*/ 19893 h 20000"/>
                  <a:gd name="T34" fmla="*/ 14970 w 20000"/>
                  <a:gd name="T35" fmla="*/ 18824 h 20000"/>
                  <a:gd name="T36" fmla="*/ 5629 w 20000"/>
                  <a:gd name="T37" fmla="*/ 12727 h 20000"/>
                  <a:gd name="T38" fmla="*/ 0 w 20000"/>
                  <a:gd name="T39" fmla="*/ 8342 h 20000"/>
                  <a:gd name="T40" fmla="*/ 1916 w 20000"/>
                  <a:gd name="T41" fmla="*/ 5455 h 20000"/>
                  <a:gd name="T42" fmla="*/ 3713 w 20000"/>
                  <a:gd name="T43" fmla="*/ 3850 h 20000"/>
                  <a:gd name="T44" fmla="*/ 3713 w 20000"/>
                  <a:gd name="T45" fmla="*/ 1711 h 20000"/>
                  <a:gd name="T46" fmla="*/ 4910 w 20000"/>
                  <a:gd name="T47" fmla="*/ 1711 h 20000"/>
                  <a:gd name="T48" fmla="*/ 4910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8" name="Freeform 121"/>
              <p:cNvSpPr>
                <a:spLocks/>
              </p:cNvSpPr>
              <p:nvPr/>
            </p:nvSpPr>
            <p:spPr bwMode="auto">
              <a:xfrm>
                <a:off x="5251450" y="3481388"/>
                <a:ext cx="438150" cy="407987"/>
              </a:xfrm>
              <a:custGeom>
                <a:avLst/>
                <a:gdLst>
                  <a:gd name="T0" fmla="*/ 0 w 20000"/>
                  <a:gd name="T1" fmla="*/ 4199 h 20000"/>
                  <a:gd name="T2" fmla="*/ 319 w 20000"/>
                  <a:gd name="T3" fmla="*/ 4199 h 20000"/>
                  <a:gd name="T4" fmla="*/ 1072 w 20000"/>
                  <a:gd name="T5" fmla="*/ 3390 h 20000"/>
                  <a:gd name="T6" fmla="*/ 783 w 20000"/>
                  <a:gd name="T7" fmla="*/ 2240 h 20000"/>
                  <a:gd name="T8" fmla="*/ 1797 w 20000"/>
                  <a:gd name="T9" fmla="*/ 1275 h 20000"/>
                  <a:gd name="T10" fmla="*/ 2725 w 20000"/>
                  <a:gd name="T11" fmla="*/ 964 h 20000"/>
                  <a:gd name="T12" fmla="*/ 2435 w 20000"/>
                  <a:gd name="T13" fmla="*/ 498 h 20000"/>
                  <a:gd name="T14" fmla="*/ 2435 w 20000"/>
                  <a:gd name="T15" fmla="*/ 0 h 20000"/>
                  <a:gd name="T16" fmla="*/ 3768 w 20000"/>
                  <a:gd name="T17" fmla="*/ 187 h 20000"/>
                  <a:gd name="T18" fmla="*/ 5101 w 20000"/>
                  <a:gd name="T19" fmla="*/ 498 h 20000"/>
                  <a:gd name="T20" fmla="*/ 5884 w 20000"/>
                  <a:gd name="T21" fmla="*/ 809 h 20000"/>
                  <a:gd name="T22" fmla="*/ 7072 w 20000"/>
                  <a:gd name="T23" fmla="*/ 964 h 20000"/>
                  <a:gd name="T24" fmla="*/ 7536 w 20000"/>
                  <a:gd name="T25" fmla="*/ 2240 h 20000"/>
                  <a:gd name="T26" fmla="*/ 9478 w 20000"/>
                  <a:gd name="T27" fmla="*/ 2924 h 20000"/>
                  <a:gd name="T28" fmla="*/ 12174 w 20000"/>
                  <a:gd name="T29" fmla="*/ 4323 h 20000"/>
                  <a:gd name="T30" fmla="*/ 12928 w 20000"/>
                  <a:gd name="T31" fmla="*/ 3546 h 20000"/>
                  <a:gd name="T32" fmla="*/ 13217 w 20000"/>
                  <a:gd name="T33" fmla="*/ 2924 h 20000"/>
                  <a:gd name="T34" fmla="*/ 12928 w 20000"/>
                  <a:gd name="T35" fmla="*/ 1617 h 20000"/>
                  <a:gd name="T36" fmla="*/ 13362 w 20000"/>
                  <a:gd name="T37" fmla="*/ 809 h 20000"/>
                  <a:gd name="T38" fmla="*/ 14406 w 20000"/>
                  <a:gd name="T39" fmla="*/ 498 h 20000"/>
                  <a:gd name="T40" fmla="*/ 14580 w 20000"/>
                  <a:gd name="T41" fmla="*/ 498 h 20000"/>
                  <a:gd name="T42" fmla="*/ 14870 w 20000"/>
                  <a:gd name="T43" fmla="*/ 187 h 20000"/>
                  <a:gd name="T44" fmla="*/ 15768 w 20000"/>
                  <a:gd name="T45" fmla="*/ 187 h 20000"/>
                  <a:gd name="T46" fmla="*/ 16551 w 20000"/>
                  <a:gd name="T47" fmla="*/ 498 h 20000"/>
                  <a:gd name="T48" fmla="*/ 16841 w 20000"/>
                  <a:gd name="T49" fmla="*/ 964 h 20000"/>
                  <a:gd name="T50" fmla="*/ 18029 w 20000"/>
                  <a:gd name="T51" fmla="*/ 1617 h 20000"/>
                  <a:gd name="T52" fmla="*/ 19507 w 20000"/>
                  <a:gd name="T53" fmla="*/ 2240 h 20000"/>
                  <a:gd name="T54" fmla="*/ 19217 w 20000"/>
                  <a:gd name="T55" fmla="*/ 2551 h 20000"/>
                  <a:gd name="T56" fmla="*/ 19507 w 20000"/>
                  <a:gd name="T57" fmla="*/ 3546 h 20000"/>
                  <a:gd name="T58" fmla="*/ 19217 w 20000"/>
                  <a:gd name="T59" fmla="*/ 4323 h 20000"/>
                  <a:gd name="T60" fmla="*/ 19507 w 20000"/>
                  <a:gd name="T61" fmla="*/ 5661 h 20000"/>
                  <a:gd name="T62" fmla="*/ 19971 w 20000"/>
                  <a:gd name="T63" fmla="*/ 16423 h 20000"/>
                  <a:gd name="T64" fmla="*/ 19971 w 20000"/>
                  <a:gd name="T65" fmla="*/ 19471 h 20000"/>
                  <a:gd name="T66" fmla="*/ 18783 w 20000"/>
                  <a:gd name="T67" fmla="*/ 19471 h 20000"/>
                  <a:gd name="T68" fmla="*/ 18783 w 20000"/>
                  <a:gd name="T69" fmla="*/ 19969 h 20000"/>
                  <a:gd name="T70" fmla="*/ 8551 w 20000"/>
                  <a:gd name="T71" fmla="*/ 14495 h 20000"/>
                  <a:gd name="T72" fmla="*/ 7072 w 20000"/>
                  <a:gd name="T73" fmla="*/ 15117 h 20000"/>
                  <a:gd name="T74" fmla="*/ 6174 w 20000"/>
                  <a:gd name="T75" fmla="*/ 15583 h 20000"/>
                  <a:gd name="T76" fmla="*/ 5101 w 20000"/>
                  <a:gd name="T77" fmla="*/ 14806 h 20000"/>
                  <a:gd name="T78" fmla="*/ 3449 w 20000"/>
                  <a:gd name="T79" fmla="*/ 14308 h 20000"/>
                  <a:gd name="T80" fmla="*/ 2725 w 20000"/>
                  <a:gd name="T81" fmla="*/ 13219 h 20000"/>
                  <a:gd name="T82" fmla="*/ 1797 w 20000"/>
                  <a:gd name="T83" fmla="*/ 12722 h 20000"/>
                  <a:gd name="T84" fmla="*/ 1217 w 20000"/>
                  <a:gd name="T85" fmla="*/ 13033 h 20000"/>
                  <a:gd name="T86" fmla="*/ 783 w 20000"/>
                  <a:gd name="T87" fmla="*/ 12224 h 20000"/>
                  <a:gd name="T88" fmla="*/ 783 w 20000"/>
                  <a:gd name="T89" fmla="*/ 11757 h 20000"/>
                  <a:gd name="T90" fmla="*/ 0 w 20000"/>
                  <a:gd name="T91" fmla="*/ 10482 h 20000"/>
                  <a:gd name="T92" fmla="*/ 609 w 20000"/>
                  <a:gd name="T93" fmla="*/ 9798 h 20000"/>
                  <a:gd name="T94" fmla="*/ 319 w 20000"/>
                  <a:gd name="T95" fmla="*/ 8523 h 20000"/>
                  <a:gd name="T96" fmla="*/ 609 w 20000"/>
                  <a:gd name="T97" fmla="*/ 7745 h 20000"/>
                  <a:gd name="T98" fmla="*/ 319 w 20000"/>
                  <a:gd name="T99" fmla="*/ 5972 h 20000"/>
                  <a:gd name="T100" fmla="*/ 0 w 20000"/>
                  <a:gd name="T101" fmla="*/ 419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19" name="Freeform 120"/>
              <p:cNvSpPr>
                <a:spLocks/>
              </p:cNvSpPr>
              <p:nvPr/>
            </p:nvSpPr>
            <p:spPr bwMode="auto">
              <a:xfrm>
                <a:off x="6189663" y="4799013"/>
                <a:ext cx="217487" cy="407987"/>
              </a:xfrm>
              <a:custGeom>
                <a:avLst/>
                <a:gdLst>
                  <a:gd name="T0" fmla="*/ 3918 w 20000"/>
                  <a:gd name="T1" fmla="*/ 19470 h 20000"/>
                  <a:gd name="T2" fmla="*/ 819 w 20000"/>
                  <a:gd name="T3" fmla="*/ 18193 h 20000"/>
                  <a:gd name="T4" fmla="*/ 234 w 20000"/>
                  <a:gd name="T5" fmla="*/ 16106 h 20000"/>
                  <a:gd name="T6" fmla="*/ 819 w 20000"/>
                  <a:gd name="T7" fmla="*/ 13676 h 20000"/>
                  <a:gd name="T8" fmla="*/ 3918 w 20000"/>
                  <a:gd name="T9" fmla="*/ 11589 h 20000"/>
                  <a:gd name="T10" fmla="*/ 3918 w 20000"/>
                  <a:gd name="T11" fmla="*/ 10810 h 20000"/>
                  <a:gd name="T12" fmla="*/ 2690 w 20000"/>
                  <a:gd name="T13" fmla="*/ 9813 h 20000"/>
                  <a:gd name="T14" fmla="*/ 3918 w 20000"/>
                  <a:gd name="T15" fmla="*/ 6760 h 20000"/>
                  <a:gd name="T16" fmla="*/ 5380 w 20000"/>
                  <a:gd name="T17" fmla="*/ 5950 h 20000"/>
                  <a:gd name="T18" fmla="*/ 7251 w 20000"/>
                  <a:gd name="T19" fmla="*/ 5950 h 20000"/>
                  <a:gd name="T20" fmla="*/ 8129 w 20000"/>
                  <a:gd name="T21" fmla="*/ 5452 h 20000"/>
                  <a:gd name="T22" fmla="*/ 8713 w 20000"/>
                  <a:gd name="T23" fmla="*/ 5140 h 20000"/>
                  <a:gd name="T24" fmla="*/ 10526 w 20000"/>
                  <a:gd name="T25" fmla="*/ 5140 h 20000"/>
                  <a:gd name="T26" fmla="*/ 11111 w 20000"/>
                  <a:gd name="T27" fmla="*/ 4642 h 20000"/>
                  <a:gd name="T28" fmla="*/ 12047 w 20000"/>
                  <a:gd name="T29" fmla="*/ 4330 h 20000"/>
                  <a:gd name="T30" fmla="*/ 13626 w 20000"/>
                  <a:gd name="T31" fmla="*/ 3863 h 20000"/>
                  <a:gd name="T32" fmla="*/ 12982 w 20000"/>
                  <a:gd name="T33" fmla="*/ 3053 h 20000"/>
                  <a:gd name="T34" fmla="*/ 13626 w 20000"/>
                  <a:gd name="T35" fmla="*/ 3053 h 20000"/>
                  <a:gd name="T36" fmla="*/ 14211 w 20000"/>
                  <a:gd name="T37" fmla="*/ 2243 h 20000"/>
                  <a:gd name="T38" fmla="*/ 15088 w 20000"/>
                  <a:gd name="T39" fmla="*/ 2087 h 20000"/>
                  <a:gd name="T40" fmla="*/ 16023 w 20000"/>
                  <a:gd name="T41" fmla="*/ 1433 h 20000"/>
                  <a:gd name="T42" fmla="*/ 16608 w 20000"/>
                  <a:gd name="T43" fmla="*/ 498 h 20000"/>
                  <a:gd name="T44" fmla="*/ 16959 w 20000"/>
                  <a:gd name="T45" fmla="*/ 498 h 20000"/>
                  <a:gd name="T46" fmla="*/ 17544 w 20000"/>
                  <a:gd name="T47" fmla="*/ 935 h 20000"/>
                  <a:gd name="T48" fmla="*/ 19357 w 20000"/>
                  <a:gd name="T49" fmla="*/ 3364 h 20000"/>
                  <a:gd name="T50" fmla="*/ 19006 w 20000"/>
                  <a:gd name="T51" fmla="*/ 5639 h 20000"/>
                  <a:gd name="T52" fmla="*/ 17544 w 20000"/>
                  <a:gd name="T53" fmla="*/ 5140 h 20000"/>
                  <a:gd name="T54" fmla="*/ 18129 w 20000"/>
                  <a:gd name="T55" fmla="*/ 6417 h 20000"/>
                  <a:gd name="T56" fmla="*/ 16959 w 20000"/>
                  <a:gd name="T57" fmla="*/ 8069 h 20000"/>
                  <a:gd name="T58" fmla="*/ 12047 w 20000"/>
                  <a:gd name="T59" fmla="*/ 14829 h 20000"/>
                  <a:gd name="T60" fmla="*/ 7836 w 20000"/>
                  <a:gd name="T61" fmla="*/ 19470 h 20000"/>
                  <a:gd name="T62" fmla="*/ 4795 w 20000"/>
                  <a:gd name="T63" fmla="*/ 199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0" name="Freeform 119"/>
              <p:cNvSpPr>
                <a:spLocks/>
              </p:cNvSpPr>
              <p:nvPr/>
            </p:nvSpPr>
            <p:spPr bwMode="auto">
              <a:xfrm>
                <a:off x="5913438" y="4718050"/>
                <a:ext cx="90487" cy="230188"/>
              </a:xfrm>
              <a:custGeom>
                <a:avLst/>
                <a:gdLst>
                  <a:gd name="T0" fmla="*/ 845 w 20000"/>
                  <a:gd name="T1" fmla="*/ 0 h 20000"/>
                  <a:gd name="T2" fmla="*/ 4366 w 20000"/>
                  <a:gd name="T3" fmla="*/ 552 h 20000"/>
                  <a:gd name="T4" fmla="*/ 6620 w 20000"/>
                  <a:gd name="T5" fmla="*/ 1105 h 20000"/>
                  <a:gd name="T6" fmla="*/ 10282 w 20000"/>
                  <a:gd name="T7" fmla="*/ 4254 h 20000"/>
                  <a:gd name="T8" fmla="*/ 10282 w 20000"/>
                  <a:gd name="T9" fmla="*/ 5635 h 20000"/>
                  <a:gd name="T10" fmla="*/ 11831 w 20000"/>
                  <a:gd name="T11" fmla="*/ 5967 h 20000"/>
                  <a:gd name="T12" fmla="*/ 10282 w 20000"/>
                  <a:gd name="T13" fmla="*/ 7403 h 20000"/>
                  <a:gd name="T14" fmla="*/ 10282 w 20000"/>
                  <a:gd name="T15" fmla="*/ 10829 h 20000"/>
                  <a:gd name="T16" fmla="*/ 12394 w 20000"/>
                  <a:gd name="T17" fmla="*/ 10829 h 20000"/>
                  <a:gd name="T18" fmla="*/ 15493 w 20000"/>
                  <a:gd name="T19" fmla="*/ 11713 h 20000"/>
                  <a:gd name="T20" fmla="*/ 17606 w 20000"/>
                  <a:gd name="T21" fmla="*/ 13425 h 20000"/>
                  <a:gd name="T22" fmla="*/ 19859 w 20000"/>
                  <a:gd name="T23" fmla="*/ 13978 h 20000"/>
                  <a:gd name="T24" fmla="*/ 19014 w 20000"/>
                  <a:gd name="T25" fmla="*/ 15359 h 20000"/>
                  <a:gd name="T26" fmla="*/ 17606 w 20000"/>
                  <a:gd name="T27" fmla="*/ 17127 h 20000"/>
                  <a:gd name="T28" fmla="*/ 16056 w 20000"/>
                  <a:gd name="T29" fmla="*/ 17680 h 20000"/>
                  <a:gd name="T30" fmla="*/ 15493 w 20000"/>
                  <a:gd name="T31" fmla="*/ 17680 h 20000"/>
                  <a:gd name="T32" fmla="*/ 15493 w 20000"/>
                  <a:gd name="T33" fmla="*/ 19116 h 20000"/>
                  <a:gd name="T34" fmla="*/ 14085 w 20000"/>
                  <a:gd name="T35" fmla="*/ 19945 h 20000"/>
                  <a:gd name="T36" fmla="*/ 12394 w 20000"/>
                  <a:gd name="T37" fmla="*/ 19116 h 20000"/>
                  <a:gd name="T38" fmla="*/ 10282 w 20000"/>
                  <a:gd name="T39" fmla="*/ 17680 h 20000"/>
                  <a:gd name="T40" fmla="*/ 9577 w 20000"/>
                  <a:gd name="T41" fmla="*/ 16796 h 20000"/>
                  <a:gd name="T42" fmla="*/ 10282 w 20000"/>
                  <a:gd name="T43" fmla="*/ 15359 h 20000"/>
                  <a:gd name="T44" fmla="*/ 10282 w 20000"/>
                  <a:gd name="T45" fmla="*/ 13425 h 20000"/>
                  <a:gd name="T46" fmla="*/ 8028 w 20000"/>
                  <a:gd name="T47" fmla="*/ 13094 h 20000"/>
                  <a:gd name="T48" fmla="*/ 4366 w 20000"/>
                  <a:gd name="T49" fmla="*/ 13425 h 20000"/>
                  <a:gd name="T50" fmla="*/ 2254 w 20000"/>
                  <a:gd name="T51" fmla="*/ 11713 h 20000"/>
                  <a:gd name="T52" fmla="*/ 845 w 20000"/>
                  <a:gd name="T53" fmla="*/ 11934 h 20000"/>
                  <a:gd name="T54" fmla="*/ 0 w 20000"/>
                  <a:gd name="T55" fmla="*/ 10829 h 20000"/>
                  <a:gd name="T56" fmla="*/ 845 w 20000"/>
                  <a:gd name="T57" fmla="*/ 9669 h 20000"/>
                  <a:gd name="T58" fmla="*/ 845 w 20000"/>
                  <a:gd name="T59" fmla="*/ 8232 h 20000"/>
                  <a:gd name="T60" fmla="*/ 3803 w 20000"/>
                  <a:gd name="T61" fmla="*/ 8232 h 20000"/>
                  <a:gd name="T62" fmla="*/ 4366 w 20000"/>
                  <a:gd name="T63" fmla="*/ 8011 h 20000"/>
                  <a:gd name="T64" fmla="*/ 2254 w 20000"/>
                  <a:gd name="T65" fmla="*/ 7127 h 20000"/>
                  <a:gd name="T66" fmla="*/ 3803 w 20000"/>
                  <a:gd name="T67" fmla="*/ 6519 h 20000"/>
                  <a:gd name="T68" fmla="*/ 3803 w 20000"/>
                  <a:gd name="T69" fmla="*/ 4807 h 20000"/>
                  <a:gd name="T70" fmla="*/ 3803 w 20000"/>
                  <a:gd name="T71" fmla="*/ 3702 h 20000"/>
                  <a:gd name="T72" fmla="*/ 5775 w 20000"/>
                  <a:gd name="T73" fmla="*/ 3370 h 20000"/>
                  <a:gd name="T74" fmla="*/ 5775 w 20000"/>
                  <a:gd name="T75" fmla="*/ 2818 h 20000"/>
                  <a:gd name="T76" fmla="*/ 4366 w 20000"/>
                  <a:gd name="T77" fmla="*/ 1989 h 20000"/>
                  <a:gd name="T78" fmla="*/ 2254 w 20000"/>
                  <a:gd name="T79" fmla="*/ 1105 h 20000"/>
                  <a:gd name="T80" fmla="*/ 845 w 20000"/>
                  <a:gd name="T8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1" name="Freeform 118"/>
              <p:cNvSpPr>
                <a:spLocks/>
              </p:cNvSpPr>
              <p:nvPr/>
            </p:nvSpPr>
            <p:spPr bwMode="auto">
              <a:xfrm>
                <a:off x="4648200" y="3724275"/>
                <a:ext cx="463550" cy="438150"/>
              </a:xfrm>
              <a:custGeom>
                <a:avLst/>
                <a:gdLst>
                  <a:gd name="T0" fmla="*/ 16279 w 20000"/>
                  <a:gd name="T1" fmla="*/ 5544 h 20000"/>
                  <a:gd name="T2" fmla="*/ 16990 w 20000"/>
                  <a:gd name="T3" fmla="*/ 6299 h 20000"/>
                  <a:gd name="T4" fmla="*/ 18112 w 20000"/>
                  <a:gd name="T5" fmla="*/ 6734 h 20000"/>
                  <a:gd name="T6" fmla="*/ 18851 w 20000"/>
                  <a:gd name="T7" fmla="*/ 7518 h 20000"/>
                  <a:gd name="T8" fmla="*/ 18851 w 20000"/>
                  <a:gd name="T9" fmla="*/ 8244 h 20000"/>
                  <a:gd name="T10" fmla="*/ 19973 w 20000"/>
                  <a:gd name="T11" fmla="*/ 10653 h 20000"/>
                  <a:gd name="T12" fmla="*/ 19398 w 20000"/>
                  <a:gd name="T13" fmla="*/ 12163 h 20000"/>
                  <a:gd name="T14" fmla="*/ 18550 w 20000"/>
                  <a:gd name="T15" fmla="*/ 12917 h 20000"/>
                  <a:gd name="T16" fmla="*/ 16005 w 20000"/>
                  <a:gd name="T17" fmla="*/ 13353 h 20000"/>
                  <a:gd name="T18" fmla="*/ 13707 w 20000"/>
                  <a:gd name="T19" fmla="*/ 13353 h 20000"/>
                  <a:gd name="T20" fmla="*/ 12312 w 20000"/>
                  <a:gd name="T21" fmla="*/ 13817 h 20000"/>
                  <a:gd name="T22" fmla="*/ 11190 w 20000"/>
                  <a:gd name="T23" fmla="*/ 15007 h 20000"/>
                  <a:gd name="T24" fmla="*/ 10451 w 20000"/>
                  <a:gd name="T25" fmla="*/ 15298 h 20000"/>
                  <a:gd name="T26" fmla="*/ 10342 w 20000"/>
                  <a:gd name="T27" fmla="*/ 16052 h 20000"/>
                  <a:gd name="T28" fmla="*/ 9330 w 20000"/>
                  <a:gd name="T29" fmla="*/ 15762 h 20000"/>
                  <a:gd name="T30" fmla="*/ 9330 w 20000"/>
                  <a:gd name="T31" fmla="*/ 16517 h 20000"/>
                  <a:gd name="T32" fmla="*/ 8892 w 20000"/>
                  <a:gd name="T33" fmla="*/ 17562 h 20000"/>
                  <a:gd name="T34" fmla="*/ 8044 w 20000"/>
                  <a:gd name="T35" fmla="*/ 17707 h 20000"/>
                  <a:gd name="T36" fmla="*/ 8044 w 20000"/>
                  <a:gd name="T37" fmla="*/ 18926 h 20000"/>
                  <a:gd name="T38" fmla="*/ 7497 w 20000"/>
                  <a:gd name="T39" fmla="*/ 19681 h 20000"/>
                  <a:gd name="T40" fmla="*/ 6922 w 20000"/>
                  <a:gd name="T41" fmla="*/ 19216 h 20000"/>
                  <a:gd name="T42" fmla="*/ 6375 w 20000"/>
                  <a:gd name="T43" fmla="*/ 19361 h 20000"/>
                  <a:gd name="T44" fmla="*/ 6211 w 20000"/>
                  <a:gd name="T45" fmla="*/ 19971 h 20000"/>
                  <a:gd name="T46" fmla="*/ 5527 w 20000"/>
                  <a:gd name="T47" fmla="*/ 19361 h 20000"/>
                  <a:gd name="T48" fmla="*/ 4514 w 20000"/>
                  <a:gd name="T49" fmla="*/ 19361 h 20000"/>
                  <a:gd name="T50" fmla="*/ 4378 w 20000"/>
                  <a:gd name="T51" fmla="*/ 18781 h 20000"/>
                  <a:gd name="T52" fmla="*/ 4077 w 20000"/>
                  <a:gd name="T53" fmla="*/ 18026 h 20000"/>
                  <a:gd name="T54" fmla="*/ 3393 w 20000"/>
                  <a:gd name="T55" fmla="*/ 16836 h 20000"/>
                  <a:gd name="T56" fmla="*/ 2955 w 20000"/>
                  <a:gd name="T57" fmla="*/ 17242 h 20000"/>
                  <a:gd name="T58" fmla="*/ 1833 w 20000"/>
                  <a:gd name="T59" fmla="*/ 17707 h 20000"/>
                  <a:gd name="T60" fmla="*/ 1122 w 20000"/>
                  <a:gd name="T61" fmla="*/ 17242 h 20000"/>
                  <a:gd name="T62" fmla="*/ 985 w 20000"/>
                  <a:gd name="T63" fmla="*/ 16836 h 20000"/>
                  <a:gd name="T64" fmla="*/ 438 w 20000"/>
                  <a:gd name="T65" fmla="*/ 15762 h 20000"/>
                  <a:gd name="T66" fmla="*/ 0 w 20000"/>
                  <a:gd name="T67" fmla="*/ 15298 h 20000"/>
                  <a:gd name="T68" fmla="*/ 0 w 20000"/>
                  <a:gd name="T69" fmla="*/ 14398 h 20000"/>
                  <a:gd name="T70" fmla="*/ 274 w 20000"/>
                  <a:gd name="T71" fmla="*/ 13643 h 20000"/>
                  <a:gd name="T72" fmla="*/ 711 w 20000"/>
                  <a:gd name="T73" fmla="*/ 12453 h 20000"/>
                  <a:gd name="T74" fmla="*/ 1560 w 20000"/>
                  <a:gd name="T75" fmla="*/ 12627 h 20000"/>
                  <a:gd name="T76" fmla="*/ 3256 w 20000"/>
                  <a:gd name="T77" fmla="*/ 12627 h 20000"/>
                  <a:gd name="T78" fmla="*/ 7770 w 20000"/>
                  <a:gd name="T79" fmla="*/ 12917 h 20000"/>
                  <a:gd name="T80" fmla="*/ 7770 w 20000"/>
                  <a:gd name="T81" fmla="*/ 11379 h 20000"/>
                  <a:gd name="T82" fmla="*/ 8892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2" name="Freeform 117"/>
              <p:cNvSpPr>
                <a:spLocks/>
              </p:cNvSpPr>
              <p:nvPr/>
            </p:nvSpPr>
            <p:spPr bwMode="auto">
              <a:xfrm>
                <a:off x="4510088" y="3395663"/>
                <a:ext cx="447675" cy="447675"/>
              </a:xfrm>
              <a:custGeom>
                <a:avLst/>
                <a:gdLst>
                  <a:gd name="T0" fmla="*/ 18807 w 20000"/>
                  <a:gd name="T1" fmla="*/ 878 h 20000"/>
                  <a:gd name="T2" fmla="*/ 19233 w 20000"/>
                  <a:gd name="T3" fmla="*/ 1473 h 20000"/>
                  <a:gd name="T4" fmla="*/ 19517 w 20000"/>
                  <a:gd name="T5" fmla="*/ 2210 h 20000"/>
                  <a:gd name="T6" fmla="*/ 19517 w 20000"/>
                  <a:gd name="T7" fmla="*/ 2805 h 20000"/>
                  <a:gd name="T8" fmla="*/ 19688 w 20000"/>
                  <a:gd name="T9" fmla="*/ 3824 h 20000"/>
                  <a:gd name="T10" fmla="*/ 19972 w 20000"/>
                  <a:gd name="T11" fmla="*/ 4278 h 20000"/>
                  <a:gd name="T12" fmla="*/ 19972 w 20000"/>
                  <a:gd name="T13" fmla="*/ 4703 h 20000"/>
                  <a:gd name="T14" fmla="*/ 19972 w 20000"/>
                  <a:gd name="T15" fmla="*/ 4986 h 20000"/>
                  <a:gd name="T16" fmla="*/ 17784 w 20000"/>
                  <a:gd name="T17" fmla="*/ 5297 h 20000"/>
                  <a:gd name="T18" fmla="*/ 17784 w 20000"/>
                  <a:gd name="T19" fmla="*/ 5722 h 20000"/>
                  <a:gd name="T20" fmla="*/ 16903 w 20000"/>
                  <a:gd name="T21" fmla="*/ 5864 h 20000"/>
                  <a:gd name="T22" fmla="*/ 16903 w 20000"/>
                  <a:gd name="T23" fmla="*/ 6147 h 20000"/>
                  <a:gd name="T24" fmla="*/ 16903 w 20000"/>
                  <a:gd name="T25" fmla="*/ 6601 h 20000"/>
                  <a:gd name="T26" fmla="*/ 16449 w 20000"/>
                  <a:gd name="T27" fmla="*/ 7054 h 20000"/>
                  <a:gd name="T28" fmla="*/ 14972 w 20000"/>
                  <a:gd name="T29" fmla="*/ 8385 h 20000"/>
                  <a:gd name="T30" fmla="*/ 13949 w 20000"/>
                  <a:gd name="T31" fmla="*/ 8527 h 20000"/>
                  <a:gd name="T32" fmla="*/ 13523 w 20000"/>
                  <a:gd name="T33" fmla="*/ 8385 h 20000"/>
                  <a:gd name="T34" fmla="*/ 13068 w 20000"/>
                  <a:gd name="T35" fmla="*/ 8527 h 20000"/>
                  <a:gd name="T36" fmla="*/ 12330 w 20000"/>
                  <a:gd name="T37" fmla="*/ 8527 h 20000"/>
                  <a:gd name="T38" fmla="*/ 11165 w 20000"/>
                  <a:gd name="T39" fmla="*/ 9263 h 20000"/>
                  <a:gd name="T40" fmla="*/ 10739 w 20000"/>
                  <a:gd name="T41" fmla="*/ 9547 h 20000"/>
                  <a:gd name="T42" fmla="*/ 10739 w 20000"/>
                  <a:gd name="T43" fmla="*/ 11445 h 20000"/>
                  <a:gd name="T44" fmla="*/ 10739 w 20000"/>
                  <a:gd name="T45" fmla="*/ 13371 h 20000"/>
                  <a:gd name="T46" fmla="*/ 6449 w 20000"/>
                  <a:gd name="T47" fmla="*/ 13484 h 20000"/>
                  <a:gd name="T48" fmla="*/ 6449 w 20000"/>
                  <a:gd name="T49" fmla="*/ 16601 h 20000"/>
                  <a:gd name="T50" fmla="*/ 5284 w 20000"/>
                  <a:gd name="T51" fmla="*/ 17025 h 20000"/>
                  <a:gd name="T52" fmla="*/ 4972 w 20000"/>
                  <a:gd name="T53" fmla="*/ 17309 h 20000"/>
                  <a:gd name="T54" fmla="*/ 4972 w 20000"/>
                  <a:gd name="T55" fmla="*/ 17762 h 20000"/>
                  <a:gd name="T56" fmla="*/ 4972 w 20000"/>
                  <a:gd name="T57" fmla="*/ 19518 h 20000"/>
                  <a:gd name="T58" fmla="*/ 284 w 20000"/>
                  <a:gd name="T59" fmla="*/ 19518 h 20000"/>
                  <a:gd name="T60" fmla="*/ 0 w 20000"/>
                  <a:gd name="T61" fmla="*/ 19972 h 20000"/>
                  <a:gd name="T62" fmla="*/ 284 w 20000"/>
                  <a:gd name="T63" fmla="*/ 18810 h 20000"/>
                  <a:gd name="T64" fmla="*/ 739 w 20000"/>
                  <a:gd name="T65" fmla="*/ 18187 h 20000"/>
                  <a:gd name="T66" fmla="*/ 1023 w 20000"/>
                  <a:gd name="T67" fmla="*/ 17762 h 20000"/>
                  <a:gd name="T68" fmla="*/ 1165 w 20000"/>
                  <a:gd name="T69" fmla="*/ 17309 h 20000"/>
                  <a:gd name="T70" fmla="*/ 1449 w 20000"/>
                  <a:gd name="T71" fmla="*/ 16884 h 20000"/>
                  <a:gd name="T72" fmla="*/ 1903 w 20000"/>
                  <a:gd name="T73" fmla="*/ 16147 h 20000"/>
                  <a:gd name="T74" fmla="*/ 2784 w 20000"/>
                  <a:gd name="T75" fmla="*/ 15127 h 20000"/>
                  <a:gd name="T76" fmla="*/ 2784 w 20000"/>
                  <a:gd name="T77" fmla="*/ 14249 h 20000"/>
                  <a:gd name="T78" fmla="*/ 3352 w 20000"/>
                  <a:gd name="T79" fmla="*/ 13371 h 20000"/>
                  <a:gd name="T80" fmla="*/ 4545 w 20000"/>
                  <a:gd name="T81" fmla="*/ 12040 h 20000"/>
                  <a:gd name="T82" fmla="*/ 5284 w 20000"/>
                  <a:gd name="T83" fmla="*/ 10878 h 20000"/>
                  <a:gd name="T84" fmla="*/ 6619 w 20000"/>
                  <a:gd name="T85" fmla="*/ 10425 h 20000"/>
                  <a:gd name="T86" fmla="*/ 7614 w 20000"/>
                  <a:gd name="T87" fmla="*/ 9972 h 20000"/>
                  <a:gd name="T88" fmla="*/ 8807 w 20000"/>
                  <a:gd name="T89" fmla="*/ 8810 h 20000"/>
                  <a:gd name="T90" fmla="*/ 9545 w 20000"/>
                  <a:gd name="T91" fmla="*/ 7649 h 20000"/>
                  <a:gd name="T92" fmla="*/ 9233 w 20000"/>
                  <a:gd name="T93" fmla="*/ 7054 h 20000"/>
                  <a:gd name="T94" fmla="*/ 9233 w 20000"/>
                  <a:gd name="T95" fmla="*/ 5864 h 20000"/>
                  <a:gd name="T96" fmla="*/ 9688 w 20000"/>
                  <a:gd name="T97" fmla="*/ 5297 h 20000"/>
                  <a:gd name="T98" fmla="*/ 9972 w 20000"/>
                  <a:gd name="T99" fmla="*/ 4561 h 20000"/>
                  <a:gd name="T100" fmla="*/ 10739 w 20000"/>
                  <a:gd name="T101" fmla="*/ 3541 h 20000"/>
                  <a:gd name="T102" fmla="*/ 11619 w 20000"/>
                  <a:gd name="T103" fmla="*/ 3088 h 20000"/>
                  <a:gd name="T104" fmla="*/ 13068 w 20000"/>
                  <a:gd name="T105" fmla="*/ 2380 h 20000"/>
                  <a:gd name="T106" fmla="*/ 13523 w 20000"/>
                  <a:gd name="T107" fmla="*/ 1190 h 20000"/>
                  <a:gd name="T108" fmla="*/ 13949 w 20000"/>
                  <a:gd name="T109" fmla="*/ 0 h 20000"/>
                  <a:gd name="T110" fmla="*/ 14688 w 20000"/>
                  <a:gd name="T111" fmla="*/ 0 h 20000"/>
                  <a:gd name="T112" fmla="*/ 15398 w 20000"/>
                  <a:gd name="T113" fmla="*/ 765 h 20000"/>
                  <a:gd name="T114" fmla="*/ 16619 w 20000"/>
                  <a:gd name="T115" fmla="*/ 765 h 20000"/>
                  <a:gd name="T116" fmla="*/ 17330 w 20000"/>
                  <a:gd name="T117" fmla="*/ 765 h 20000"/>
                  <a:gd name="T118" fmla="*/ 17784 w 20000"/>
                  <a:gd name="T119" fmla="*/ 453 h 20000"/>
                  <a:gd name="T120" fmla="*/ 18068 w 20000"/>
                  <a:gd name="T121" fmla="*/ 878 h 20000"/>
                  <a:gd name="T122" fmla="*/ 18807 w 20000"/>
                  <a:gd name="T123" fmla="*/ 8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3" name="Freeform 116"/>
              <p:cNvSpPr>
                <a:spLocks/>
              </p:cNvSpPr>
              <p:nvPr/>
            </p:nvSpPr>
            <p:spPr bwMode="auto">
              <a:xfrm>
                <a:off x="4510088" y="3651250"/>
                <a:ext cx="346075" cy="376238"/>
              </a:xfrm>
              <a:custGeom>
                <a:avLst/>
                <a:gdLst>
                  <a:gd name="T0" fmla="*/ 13897 w 20000"/>
                  <a:gd name="T1" fmla="*/ 0 h 20000"/>
                  <a:gd name="T2" fmla="*/ 19963 w 20000"/>
                  <a:gd name="T3" fmla="*/ 3885 h 20000"/>
                  <a:gd name="T4" fmla="*/ 17279 w 20000"/>
                  <a:gd name="T5" fmla="*/ 3885 h 20000"/>
                  <a:gd name="T6" fmla="*/ 18456 w 20000"/>
                  <a:gd name="T7" fmla="*/ 17128 h 20000"/>
                  <a:gd name="T8" fmla="*/ 19007 w 20000"/>
                  <a:gd name="T9" fmla="*/ 17669 h 20000"/>
                  <a:gd name="T10" fmla="*/ 18456 w 20000"/>
                  <a:gd name="T11" fmla="*/ 18919 h 20000"/>
                  <a:gd name="T12" fmla="*/ 12537 w 20000"/>
                  <a:gd name="T13" fmla="*/ 18919 h 20000"/>
                  <a:gd name="T14" fmla="*/ 12390 w 20000"/>
                  <a:gd name="T15" fmla="*/ 18581 h 20000"/>
                  <a:gd name="T16" fmla="*/ 11985 w 20000"/>
                  <a:gd name="T17" fmla="*/ 18919 h 20000"/>
                  <a:gd name="T18" fmla="*/ 10074 w 20000"/>
                  <a:gd name="T19" fmla="*/ 18581 h 20000"/>
                  <a:gd name="T20" fmla="*/ 9890 w 20000"/>
                  <a:gd name="T21" fmla="*/ 19054 h 20000"/>
                  <a:gd name="T22" fmla="*/ 8934 w 20000"/>
                  <a:gd name="T23" fmla="*/ 18378 h 20000"/>
                  <a:gd name="T24" fmla="*/ 8346 w 20000"/>
                  <a:gd name="T25" fmla="*/ 19054 h 20000"/>
                  <a:gd name="T26" fmla="*/ 8346 w 20000"/>
                  <a:gd name="T27" fmla="*/ 19764 h 20000"/>
                  <a:gd name="T28" fmla="*/ 7978 w 20000"/>
                  <a:gd name="T29" fmla="*/ 19966 h 20000"/>
                  <a:gd name="T30" fmla="*/ 7022 w 20000"/>
                  <a:gd name="T31" fmla="*/ 19764 h 20000"/>
                  <a:gd name="T32" fmla="*/ 6838 w 20000"/>
                  <a:gd name="T33" fmla="*/ 19426 h 20000"/>
                  <a:gd name="T34" fmla="*/ 6434 w 20000"/>
                  <a:gd name="T35" fmla="*/ 18919 h 20000"/>
                  <a:gd name="T36" fmla="*/ 6066 w 20000"/>
                  <a:gd name="T37" fmla="*/ 18919 h 20000"/>
                  <a:gd name="T38" fmla="*/ 5919 w 20000"/>
                  <a:gd name="T39" fmla="*/ 18041 h 20000"/>
                  <a:gd name="T40" fmla="*/ 5331 w 20000"/>
                  <a:gd name="T41" fmla="*/ 18041 h 20000"/>
                  <a:gd name="T42" fmla="*/ 4559 w 20000"/>
                  <a:gd name="T43" fmla="*/ 17128 h 20000"/>
                  <a:gd name="T44" fmla="*/ 3971 w 20000"/>
                  <a:gd name="T45" fmla="*/ 16993 h 20000"/>
                  <a:gd name="T46" fmla="*/ 2463 w 20000"/>
                  <a:gd name="T47" fmla="*/ 17128 h 20000"/>
                  <a:gd name="T48" fmla="*/ 1324 w 20000"/>
                  <a:gd name="T49" fmla="*/ 17128 h 20000"/>
                  <a:gd name="T50" fmla="*/ 515 w 20000"/>
                  <a:gd name="T51" fmla="*/ 17669 h 20000"/>
                  <a:gd name="T52" fmla="*/ 956 w 20000"/>
                  <a:gd name="T53" fmla="*/ 16622 h 20000"/>
                  <a:gd name="T54" fmla="*/ 1507 w 20000"/>
                  <a:gd name="T55" fmla="*/ 15203 h 20000"/>
                  <a:gd name="T56" fmla="*/ 1324 w 20000"/>
                  <a:gd name="T57" fmla="*/ 13480 h 20000"/>
                  <a:gd name="T58" fmla="*/ 515 w 20000"/>
                  <a:gd name="T59" fmla="*/ 12601 h 20000"/>
                  <a:gd name="T60" fmla="*/ 1324 w 20000"/>
                  <a:gd name="T61" fmla="*/ 12601 h 20000"/>
                  <a:gd name="T62" fmla="*/ 1324 w 20000"/>
                  <a:gd name="T63" fmla="*/ 11723 h 20000"/>
                  <a:gd name="T64" fmla="*/ 956 w 20000"/>
                  <a:gd name="T65" fmla="*/ 10709 h 20000"/>
                  <a:gd name="T66" fmla="*/ 515 w 20000"/>
                  <a:gd name="T67" fmla="*/ 11047 h 20000"/>
                  <a:gd name="T68" fmla="*/ 368 w 20000"/>
                  <a:gd name="T69" fmla="*/ 10169 h 20000"/>
                  <a:gd name="T70" fmla="*/ 0 w 20000"/>
                  <a:gd name="T71" fmla="*/ 10169 h 20000"/>
                  <a:gd name="T72" fmla="*/ 368 w 20000"/>
                  <a:gd name="T73" fmla="*/ 9628 h 20000"/>
                  <a:gd name="T74" fmla="*/ 6434 w 20000"/>
                  <a:gd name="T75" fmla="*/ 9628 h 20000"/>
                  <a:gd name="T76" fmla="*/ 6434 w 20000"/>
                  <a:gd name="T77" fmla="*/ 7534 h 20000"/>
                  <a:gd name="T78" fmla="*/ 6434 w 20000"/>
                  <a:gd name="T79" fmla="*/ 6993 h 20000"/>
                  <a:gd name="T80" fmla="*/ 6838 w 20000"/>
                  <a:gd name="T81" fmla="*/ 6655 h 20000"/>
                  <a:gd name="T82" fmla="*/ 8346 w 20000"/>
                  <a:gd name="T83" fmla="*/ 6149 h 20000"/>
                  <a:gd name="T84" fmla="*/ 8346 w 20000"/>
                  <a:gd name="T85" fmla="*/ 2432 h 20000"/>
                  <a:gd name="T86" fmla="*/ 13897 w 20000"/>
                  <a:gd name="T87" fmla="*/ 2297 h 20000"/>
                  <a:gd name="T88" fmla="*/ 13897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4" name="Freeform 115"/>
              <p:cNvSpPr>
                <a:spLocks/>
              </p:cNvSpPr>
              <p:nvPr/>
            </p:nvSpPr>
            <p:spPr bwMode="auto">
              <a:xfrm>
                <a:off x="6594475" y="5035550"/>
                <a:ext cx="11113" cy="23813"/>
              </a:xfrm>
              <a:custGeom>
                <a:avLst/>
                <a:gdLst>
                  <a:gd name="T0" fmla="*/ 7059 w 20000"/>
                  <a:gd name="T1" fmla="*/ 19459 h 20000"/>
                  <a:gd name="T2" fmla="*/ 0 w 20000"/>
                  <a:gd name="T3" fmla="*/ 14054 h 20000"/>
                  <a:gd name="T4" fmla="*/ 0 w 20000"/>
                  <a:gd name="T5" fmla="*/ 10811 h 20000"/>
                  <a:gd name="T6" fmla="*/ 7059 w 20000"/>
                  <a:gd name="T7" fmla="*/ 0 h 20000"/>
                  <a:gd name="T8" fmla="*/ 18824 w 20000"/>
                  <a:gd name="T9" fmla="*/ 10811 h 20000"/>
                  <a:gd name="T10" fmla="*/ 7059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7059" y="19459"/>
                    </a:moveTo>
                    <a:lnTo>
                      <a:pt x="0" y="14054"/>
                    </a:lnTo>
                    <a:lnTo>
                      <a:pt x="0" y="10811"/>
                    </a:lnTo>
                    <a:lnTo>
                      <a:pt x="7059" y="0"/>
                    </a:lnTo>
                    <a:lnTo>
                      <a:pt x="18824" y="10811"/>
                    </a:lnTo>
                    <a:lnTo>
                      <a:pt x="7059" y="194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5" name="Freeform 114"/>
              <p:cNvSpPr>
                <a:spLocks/>
              </p:cNvSpPr>
              <p:nvPr/>
            </p:nvSpPr>
            <p:spPr bwMode="auto">
              <a:xfrm>
                <a:off x="5830888" y="4756150"/>
                <a:ext cx="306387" cy="484188"/>
              </a:xfrm>
              <a:custGeom>
                <a:avLst/>
                <a:gdLst>
                  <a:gd name="T0" fmla="*/ 10062 w 20000"/>
                  <a:gd name="T1" fmla="*/ 1076 h 20000"/>
                  <a:gd name="T2" fmla="*/ 11180 w 20000"/>
                  <a:gd name="T3" fmla="*/ 1076 h 20000"/>
                  <a:gd name="T4" fmla="*/ 12671 w 20000"/>
                  <a:gd name="T5" fmla="*/ 1234 h 20000"/>
                  <a:gd name="T6" fmla="*/ 13954 w 20000"/>
                  <a:gd name="T7" fmla="*/ 1234 h 20000"/>
                  <a:gd name="T8" fmla="*/ 15031 w 20000"/>
                  <a:gd name="T9" fmla="*/ 814 h 20000"/>
                  <a:gd name="T10" fmla="*/ 15652 w 20000"/>
                  <a:gd name="T11" fmla="*/ 1076 h 20000"/>
                  <a:gd name="T12" fmla="*/ 17184 w 20000"/>
                  <a:gd name="T13" fmla="*/ 682 h 20000"/>
                  <a:gd name="T14" fmla="*/ 19130 w 20000"/>
                  <a:gd name="T15" fmla="*/ 0 h 20000"/>
                  <a:gd name="T16" fmla="*/ 19130 w 20000"/>
                  <a:gd name="T17" fmla="*/ 1076 h 20000"/>
                  <a:gd name="T18" fmla="*/ 19130 w 20000"/>
                  <a:gd name="T19" fmla="*/ 2310 h 20000"/>
                  <a:gd name="T20" fmla="*/ 19130 w 20000"/>
                  <a:gd name="T21" fmla="*/ 2992 h 20000"/>
                  <a:gd name="T22" fmla="*/ 19545 w 20000"/>
                  <a:gd name="T23" fmla="*/ 4619 h 20000"/>
                  <a:gd name="T24" fmla="*/ 19545 w 20000"/>
                  <a:gd name="T25" fmla="*/ 5171 h 20000"/>
                  <a:gd name="T26" fmla="*/ 19545 w 20000"/>
                  <a:gd name="T27" fmla="*/ 5696 h 20000"/>
                  <a:gd name="T28" fmla="*/ 18012 w 20000"/>
                  <a:gd name="T29" fmla="*/ 6772 h 20000"/>
                  <a:gd name="T30" fmla="*/ 17350 w 20000"/>
                  <a:gd name="T31" fmla="*/ 7192 h 20000"/>
                  <a:gd name="T32" fmla="*/ 16108 w 20000"/>
                  <a:gd name="T33" fmla="*/ 7874 h 20000"/>
                  <a:gd name="T34" fmla="*/ 12671 w 20000"/>
                  <a:gd name="T35" fmla="*/ 8688 h 20000"/>
                  <a:gd name="T36" fmla="*/ 12257 w 20000"/>
                  <a:gd name="T37" fmla="*/ 9239 h 20000"/>
                  <a:gd name="T38" fmla="*/ 10062 w 20000"/>
                  <a:gd name="T39" fmla="*/ 10315 h 20000"/>
                  <a:gd name="T40" fmla="*/ 8157 w 20000"/>
                  <a:gd name="T41" fmla="*/ 11811 h 20000"/>
                  <a:gd name="T42" fmla="*/ 8820 w 20000"/>
                  <a:gd name="T43" fmla="*/ 13307 h 20000"/>
                  <a:gd name="T44" fmla="*/ 9027 w 20000"/>
                  <a:gd name="T45" fmla="*/ 13990 h 20000"/>
                  <a:gd name="T46" fmla="*/ 9482 w 20000"/>
                  <a:gd name="T47" fmla="*/ 15092 h 20000"/>
                  <a:gd name="T48" fmla="*/ 8820 w 20000"/>
                  <a:gd name="T49" fmla="*/ 16430 h 20000"/>
                  <a:gd name="T50" fmla="*/ 9482 w 20000"/>
                  <a:gd name="T51" fmla="*/ 16588 h 20000"/>
                  <a:gd name="T52" fmla="*/ 5590 w 20000"/>
                  <a:gd name="T53" fmla="*/ 17769 h 20000"/>
                  <a:gd name="T54" fmla="*/ 4306 w 20000"/>
                  <a:gd name="T55" fmla="*/ 18346 h 20000"/>
                  <a:gd name="T56" fmla="*/ 3892 w 20000"/>
                  <a:gd name="T57" fmla="*/ 19003 h 20000"/>
                  <a:gd name="T58" fmla="*/ 4306 w 20000"/>
                  <a:gd name="T59" fmla="*/ 19003 h 20000"/>
                  <a:gd name="T60" fmla="*/ 3644 w 20000"/>
                  <a:gd name="T61" fmla="*/ 19974 h 20000"/>
                  <a:gd name="T62" fmla="*/ 3230 w 20000"/>
                  <a:gd name="T63" fmla="*/ 19003 h 20000"/>
                  <a:gd name="T64" fmla="*/ 2816 w 20000"/>
                  <a:gd name="T65" fmla="*/ 18346 h 20000"/>
                  <a:gd name="T66" fmla="*/ 2816 w 20000"/>
                  <a:gd name="T67" fmla="*/ 16588 h 20000"/>
                  <a:gd name="T68" fmla="*/ 2567 w 20000"/>
                  <a:gd name="T69" fmla="*/ 15092 h 20000"/>
                  <a:gd name="T70" fmla="*/ 1946 w 20000"/>
                  <a:gd name="T71" fmla="*/ 14278 h 20000"/>
                  <a:gd name="T72" fmla="*/ 4306 w 20000"/>
                  <a:gd name="T73" fmla="*/ 12625 h 20000"/>
                  <a:gd name="T74" fmla="*/ 4513 w 20000"/>
                  <a:gd name="T75" fmla="*/ 11811 h 20000"/>
                  <a:gd name="T76" fmla="*/ 4928 w 20000"/>
                  <a:gd name="T77" fmla="*/ 10735 h 20000"/>
                  <a:gd name="T78" fmla="*/ 4928 w 20000"/>
                  <a:gd name="T79" fmla="*/ 9764 h 20000"/>
                  <a:gd name="T80" fmla="*/ 4928 w 20000"/>
                  <a:gd name="T81" fmla="*/ 9659 h 20000"/>
                  <a:gd name="T82" fmla="*/ 5342 w 20000"/>
                  <a:gd name="T83" fmla="*/ 9239 h 20000"/>
                  <a:gd name="T84" fmla="*/ 5342 w 20000"/>
                  <a:gd name="T85" fmla="*/ 7874 h 20000"/>
                  <a:gd name="T86" fmla="*/ 4928 w 20000"/>
                  <a:gd name="T87" fmla="*/ 6929 h 20000"/>
                  <a:gd name="T88" fmla="*/ 3230 w 20000"/>
                  <a:gd name="T89" fmla="*/ 6772 h 20000"/>
                  <a:gd name="T90" fmla="*/ 2153 w 20000"/>
                  <a:gd name="T91" fmla="*/ 6378 h 20000"/>
                  <a:gd name="T92" fmla="*/ 414 w 20000"/>
                  <a:gd name="T93" fmla="*/ 6115 h 20000"/>
                  <a:gd name="T94" fmla="*/ 0 w 20000"/>
                  <a:gd name="T95" fmla="*/ 5171 h 20000"/>
                  <a:gd name="T96" fmla="*/ 6004 w 20000"/>
                  <a:gd name="T97" fmla="*/ 3937 h 20000"/>
                  <a:gd name="T98" fmla="*/ 7702 w 20000"/>
                  <a:gd name="T99" fmla="*/ 4619 h 20000"/>
                  <a:gd name="T100" fmla="*/ 8364 w 20000"/>
                  <a:gd name="T101" fmla="*/ 5696 h 20000"/>
                  <a:gd name="T102" fmla="*/ 8364 w 20000"/>
                  <a:gd name="T103" fmla="*/ 6772 h 20000"/>
                  <a:gd name="T104" fmla="*/ 9482 w 20000"/>
                  <a:gd name="T105" fmla="*/ 7874 h 20000"/>
                  <a:gd name="T106" fmla="*/ 9896 w 20000"/>
                  <a:gd name="T107" fmla="*/ 6772 h 20000"/>
                  <a:gd name="T108" fmla="*/ 10518 w 20000"/>
                  <a:gd name="T109" fmla="*/ 6509 h 20000"/>
                  <a:gd name="T110" fmla="*/ 11180 w 20000"/>
                  <a:gd name="T111" fmla="*/ 5039 h 20000"/>
                  <a:gd name="T112" fmla="*/ 9896 w 20000"/>
                  <a:gd name="T113" fmla="*/ 3937 h 20000"/>
                  <a:gd name="T114" fmla="*/ 8364 w 20000"/>
                  <a:gd name="T115" fmla="*/ 3543 h 20000"/>
                  <a:gd name="T116" fmla="*/ 8820 w 20000"/>
                  <a:gd name="T117" fmla="*/ 12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6" name="Freeform 113"/>
              <p:cNvSpPr>
                <a:spLocks/>
              </p:cNvSpPr>
              <p:nvPr/>
            </p:nvSpPr>
            <p:spPr bwMode="auto">
              <a:xfrm>
                <a:off x="5318125" y="4937125"/>
                <a:ext cx="376238" cy="358775"/>
              </a:xfrm>
              <a:custGeom>
                <a:avLst/>
                <a:gdLst>
                  <a:gd name="T0" fmla="*/ 17162 w 20000"/>
                  <a:gd name="T1" fmla="*/ 1062 h 20000"/>
                  <a:gd name="T2" fmla="*/ 18378 w 20000"/>
                  <a:gd name="T3" fmla="*/ 708 h 20000"/>
                  <a:gd name="T4" fmla="*/ 18581 w 20000"/>
                  <a:gd name="T5" fmla="*/ 708 h 20000"/>
                  <a:gd name="T6" fmla="*/ 19426 w 20000"/>
                  <a:gd name="T7" fmla="*/ 1062 h 20000"/>
                  <a:gd name="T8" fmla="*/ 19966 w 20000"/>
                  <a:gd name="T9" fmla="*/ 1451 h 20000"/>
                  <a:gd name="T10" fmla="*/ 19426 w 20000"/>
                  <a:gd name="T11" fmla="*/ 1451 h 20000"/>
                  <a:gd name="T12" fmla="*/ 18919 w 20000"/>
                  <a:gd name="T13" fmla="*/ 1628 h 20000"/>
                  <a:gd name="T14" fmla="*/ 18581 w 20000"/>
                  <a:gd name="T15" fmla="*/ 1628 h 20000"/>
                  <a:gd name="T16" fmla="*/ 17500 w 20000"/>
                  <a:gd name="T17" fmla="*/ 2372 h 20000"/>
                  <a:gd name="T18" fmla="*/ 16993 w 20000"/>
                  <a:gd name="T19" fmla="*/ 1628 h 20000"/>
                  <a:gd name="T20" fmla="*/ 15777 w 20000"/>
                  <a:gd name="T21" fmla="*/ 2018 h 20000"/>
                  <a:gd name="T22" fmla="*/ 13818 w 20000"/>
                  <a:gd name="T23" fmla="*/ 2372 h 20000"/>
                  <a:gd name="T24" fmla="*/ 13480 w 20000"/>
                  <a:gd name="T25" fmla="*/ 8212 h 20000"/>
                  <a:gd name="T26" fmla="*/ 12095 w 20000"/>
                  <a:gd name="T27" fmla="*/ 8212 h 20000"/>
                  <a:gd name="T28" fmla="*/ 11892 w 20000"/>
                  <a:gd name="T29" fmla="*/ 12991 h 20000"/>
                  <a:gd name="T30" fmla="*/ 11554 w 20000"/>
                  <a:gd name="T31" fmla="*/ 19221 h 20000"/>
                  <a:gd name="T32" fmla="*/ 11047 w 20000"/>
                  <a:gd name="T33" fmla="*/ 19221 h 20000"/>
                  <a:gd name="T34" fmla="*/ 10304 w 20000"/>
                  <a:gd name="T35" fmla="*/ 19752 h 20000"/>
                  <a:gd name="T36" fmla="*/ 10169 w 20000"/>
                  <a:gd name="T37" fmla="*/ 19965 h 20000"/>
                  <a:gd name="T38" fmla="*/ 9628 w 20000"/>
                  <a:gd name="T39" fmla="*/ 19752 h 20000"/>
                  <a:gd name="T40" fmla="*/ 8919 w 20000"/>
                  <a:gd name="T41" fmla="*/ 19752 h 20000"/>
                  <a:gd name="T42" fmla="*/ 8412 w 20000"/>
                  <a:gd name="T43" fmla="*/ 19752 h 20000"/>
                  <a:gd name="T44" fmla="*/ 7534 w 20000"/>
                  <a:gd name="T45" fmla="*/ 19398 h 20000"/>
                  <a:gd name="T46" fmla="*/ 7534 w 20000"/>
                  <a:gd name="T47" fmla="*/ 18478 h 20000"/>
                  <a:gd name="T48" fmla="*/ 7399 w 20000"/>
                  <a:gd name="T49" fmla="*/ 18478 h 20000"/>
                  <a:gd name="T50" fmla="*/ 6993 w 20000"/>
                  <a:gd name="T51" fmla="*/ 18478 h 20000"/>
                  <a:gd name="T52" fmla="*/ 6655 w 20000"/>
                  <a:gd name="T53" fmla="*/ 19221 h 20000"/>
                  <a:gd name="T54" fmla="*/ 6486 w 20000"/>
                  <a:gd name="T55" fmla="*/ 19398 h 20000"/>
                  <a:gd name="T56" fmla="*/ 5270 w 20000"/>
                  <a:gd name="T57" fmla="*/ 18301 h 20000"/>
                  <a:gd name="T58" fmla="*/ 4730 w 20000"/>
                  <a:gd name="T59" fmla="*/ 16850 h 20000"/>
                  <a:gd name="T60" fmla="*/ 4730 w 20000"/>
                  <a:gd name="T61" fmla="*/ 16106 h 20000"/>
                  <a:gd name="T62" fmla="*/ 4561 w 20000"/>
                  <a:gd name="T63" fmla="*/ 15540 h 20000"/>
                  <a:gd name="T64" fmla="*/ 4223 w 20000"/>
                  <a:gd name="T65" fmla="*/ 13522 h 20000"/>
                  <a:gd name="T66" fmla="*/ 3885 w 20000"/>
                  <a:gd name="T67" fmla="*/ 12637 h 20000"/>
                  <a:gd name="T68" fmla="*/ 3682 w 20000"/>
                  <a:gd name="T69" fmla="*/ 11150 h 20000"/>
                  <a:gd name="T70" fmla="*/ 3682 w 20000"/>
                  <a:gd name="T71" fmla="*/ 10053 h 20000"/>
                  <a:gd name="T72" fmla="*/ 3682 w 20000"/>
                  <a:gd name="T73" fmla="*/ 9168 h 20000"/>
                  <a:gd name="T74" fmla="*/ 2973 w 20000"/>
                  <a:gd name="T75" fmla="*/ 8212 h 20000"/>
                  <a:gd name="T76" fmla="*/ 1959 w 20000"/>
                  <a:gd name="T77" fmla="*/ 5487 h 20000"/>
                  <a:gd name="T78" fmla="*/ 912 w 20000"/>
                  <a:gd name="T79" fmla="*/ 3469 h 20000"/>
                  <a:gd name="T80" fmla="*/ 541 w 20000"/>
                  <a:gd name="T81" fmla="*/ 2549 h 20000"/>
                  <a:gd name="T82" fmla="*/ 0 w 20000"/>
                  <a:gd name="T83" fmla="*/ 1451 h 20000"/>
                  <a:gd name="T84" fmla="*/ 0 w 20000"/>
                  <a:gd name="T85" fmla="*/ 496 h 20000"/>
                  <a:gd name="T86" fmla="*/ 203 w 20000"/>
                  <a:gd name="T87" fmla="*/ 496 h 20000"/>
                  <a:gd name="T88" fmla="*/ 912 w 20000"/>
                  <a:gd name="T89" fmla="*/ 496 h 20000"/>
                  <a:gd name="T90" fmla="*/ 1047 w 20000"/>
                  <a:gd name="T91" fmla="*/ 496 h 20000"/>
                  <a:gd name="T92" fmla="*/ 1959 w 20000"/>
                  <a:gd name="T93" fmla="*/ 0 h 20000"/>
                  <a:gd name="T94" fmla="*/ 2432 w 20000"/>
                  <a:gd name="T95" fmla="*/ 142 h 20000"/>
                  <a:gd name="T96" fmla="*/ 3345 w 20000"/>
                  <a:gd name="T97" fmla="*/ 708 h 20000"/>
                  <a:gd name="T98" fmla="*/ 3682 w 20000"/>
                  <a:gd name="T99" fmla="*/ 708 h 20000"/>
                  <a:gd name="T100" fmla="*/ 9628 w 20000"/>
                  <a:gd name="T101" fmla="*/ 496 h 20000"/>
                  <a:gd name="T102" fmla="*/ 9831 w 20000"/>
                  <a:gd name="T103" fmla="*/ 1062 h 20000"/>
                  <a:gd name="T104" fmla="*/ 10304 w 20000"/>
                  <a:gd name="T105" fmla="*/ 1451 h 20000"/>
                  <a:gd name="T106" fmla="*/ 12432 w 20000"/>
                  <a:gd name="T107" fmla="*/ 1628 h 20000"/>
                  <a:gd name="T108" fmla="*/ 13311 w 20000"/>
                  <a:gd name="T109" fmla="*/ 1628 h 20000"/>
                  <a:gd name="T110" fmla="*/ 13818 w 20000"/>
                  <a:gd name="T111" fmla="*/ 1628 h 20000"/>
                  <a:gd name="T112" fmla="*/ 14358 w 20000"/>
                  <a:gd name="T113" fmla="*/ 1628 h 20000"/>
                  <a:gd name="T114" fmla="*/ 17162 w 20000"/>
                  <a:gd name="T115" fmla="*/ 10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7" name="Freeform 112"/>
              <p:cNvSpPr>
                <a:spLocks/>
              </p:cNvSpPr>
              <p:nvPr/>
            </p:nvSpPr>
            <p:spPr bwMode="auto">
              <a:xfrm>
                <a:off x="4992688" y="3773488"/>
                <a:ext cx="441325" cy="346075"/>
              </a:xfrm>
              <a:custGeom>
                <a:avLst/>
                <a:gdLst>
                  <a:gd name="T0" fmla="*/ 15201 w 20000"/>
                  <a:gd name="T1" fmla="*/ 0 h 20000"/>
                  <a:gd name="T2" fmla="*/ 16839 w 20000"/>
                  <a:gd name="T3" fmla="*/ 587 h 20000"/>
                  <a:gd name="T4" fmla="*/ 17874 w 20000"/>
                  <a:gd name="T5" fmla="*/ 1505 h 20000"/>
                  <a:gd name="T6" fmla="*/ 18793 w 20000"/>
                  <a:gd name="T7" fmla="*/ 954 h 20000"/>
                  <a:gd name="T8" fmla="*/ 19080 w 20000"/>
                  <a:gd name="T9" fmla="*/ 2092 h 20000"/>
                  <a:gd name="T10" fmla="*/ 19080 w 20000"/>
                  <a:gd name="T11" fmla="*/ 3450 h 20000"/>
                  <a:gd name="T12" fmla="*/ 19511 w 20000"/>
                  <a:gd name="T13" fmla="*/ 4000 h 20000"/>
                  <a:gd name="T14" fmla="*/ 19511 w 20000"/>
                  <a:gd name="T15" fmla="*/ 4587 h 20000"/>
                  <a:gd name="T16" fmla="*/ 19971 w 20000"/>
                  <a:gd name="T17" fmla="*/ 5505 h 20000"/>
                  <a:gd name="T18" fmla="*/ 19799 w 20000"/>
                  <a:gd name="T19" fmla="*/ 5688 h 20000"/>
                  <a:gd name="T20" fmla="*/ 19511 w 20000"/>
                  <a:gd name="T21" fmla="*/ 11009 h 20000"/>
                  <a:gd name="T22" fmla="*/ 17586 w 20000"/>
                  <a:gd name="T23" fmla="*/ 14055 h 20000"/>
                  <a:gd name="T24" fmla="*/ 17270 w 20000"/>
                  <a:gd name="T25" fmla="*/ 14642 h 20000"/>
                  <a:gd name="T26" fmla="*/ 17155 w 20000"/>
                  <a:gd name="T27" fmla="*/ 15376 h 20000"/>
                  <a:gd name="T28" fmla="*/ 17155 w 20000"/>
                  <a:gd name="T29" fmla="*/ 16147 h 20000"/>
                  <a:gd name="T30" fmla="*/ 16839 w 20000"/>
                  <a:gd name="T31" fmla="*/ 16881 h 20000"/>
                  <a:gd name="T32" fmla="*/ 16408 w 20000"/>
                  <a:gd name="T33" fmla="*/ 17101 h 20000"/>
                  <a:gd name="T34" fmla="*/ 15948 w 20000"/>
                  <a:gd name="T35" fmla="*/ 17468 h 20000"/>
                  <a:gd name="T36" fmla="*/ 13707 w 20000"/>
                  <a:gd name="T37" fmla="*/ 16881 h 20000"/>
                  <a:gd name="T38" fmla="*/ 13276 w 20000"/>
                  <a:gd name="T39" fmla="*/ 17101 h 20000"/>
                  <a:gd name="T40" fmla="*/ 12816 w 20000"/>
                  <a:gd name="T41" fmla="*/ 17468 h 20000"/>
                  <a:gd name="T42" fmla="*/ 12385 w 20000"/>
                  <a:gd name="T43" fmla="*/ 17651 h 20000"/>
                  <a:gd name="T44" fmla="*/ 11638 w 20000"/>
                  <a:gd name="T45" fmla="*/ 18055 h 20000"/>
                  <a:gd name="T46" fmla="*/ 10115 w 20000"/>
                  <a:gd name="T47" fmla="*/ 17101 h 20000"/>
                  <a:gd name="T48" fmla="*/ 8649 w 20000"/>
                  <a:gd name="T49" fmla="*/ 17468 h 20000"/>
                  <a:gd name="T50" fmla="*/ 8218 w 20000"/>
                  <a:gd name="T51" fmla="*/ 16881 h 20000"/>
                  <a:gd name="T52" fmla="*/ 7471 w 20000"/>
                  <a:gd name="T53" fmla="*/ 16514 h 20000"/>
                  <a:gd name="T54" fmla="*/ 6724 w 20000"/>
                  <a:gd name="T55" fmla="*/ 16147 h 20000"/>
                  <a:gd name="T56" fmla="*/ 6724 w 20000"/>
                  <a:gd name="T57" fmla="*/ 16514 h 20000"/>
                  <a:gd name="T58" fmla="*/ 5833 w 20000"/>
                  <a:gd name="T59" fmla="*/ 16514 h 20000"/>
                  <a:gd name="T60" fmla="*/ 5374 w 20000"/>
                  <a:gd name="T61" fmla="*/ 16881 h 20000"/>
                  <a:gd name="T62" fmla="*/ 5057 w 20000"/>
                  <a:gd name="T63" fmla="*/ 17651 h 20000"/>
                  <a:gd name="T64" fmla="*/ 4339 w 20000"/>
                  <a:gd name="T65" fmla="*/ 18459 h 20000"/>
                  <a:gd name="T66" fmla="*/ 4339 w 20000"/>
                  <a:gd name="T67" fmla="*/ 19963 h 20000"/>
                  <a:gd name="T68" fmla="*/ 3879 w 20000"/>
                  <a:gd name="T69" fmla="*/ 19376 h 20000"/>
                  <a:gd name="T70" fmla="*/ 3420 w 20000"/>
                  <a:gd name="T71" fmla="*/ 18606 h 20000"/>
                  <a:gd name="T72" fmla="*/ 3132 w 20000"/>
                  <a:gd name="T73" fmla="*/ 18606 h 20000"/>
                  <a:gd name="T74" fmla="*/ 2845 w 20000"/>
                  <a:gd name="T75" fmla="*/ 19376 h 20000"/>
                  <a:gd name="T76" fmla="*/ 2414 w 20000"/>
                  <a:gd name="T77" fmla="*/ 18606 h 20000"/>
                  <a:gd name="T78" fmla="*/ 2701 w 20000"/>
                  <a:gd name="T79" fmla="*/ 18459 h 20000"/>
                  <a:gd name="T80" fmla="*/ 2414 w 20000"/>
                  <a:gd name="T81" fmla="*/ 18055 h 20000"/>
                  <a:gd name="T82" fmla="*/ 1954 w 20000"/>
                  <a:gd name="T83" fmla="*/ 18055 h 20000"/>
                  <a:gd name="T84" fmla="*/ 1063 w 20000"/>
                  <a:gd name="T85" fmla="*/ 17468 h 20000"/>
                  <a:gd name="T86" fmla="*/ 1063 w 20000"/>
                  <a:gd name="T87" fmla="*/ 17101 h 20000"/>
                  <a:gd name="T88" fmla="*/ 1494 w 20000"/>
                  <a:gd name="T89" fmla="*/ 17101 h 20000"/>
                  <a:gd name="T90" fmla="*/ 1494 w 20000"/>
                  <a:gd name="T91" fmla="*/ 16881 h 20000"/>
                  <a:gd name="T92" fmla="*/ 1063 w 20000"/>
                  <a:gd name="T93" fmla="*/ 16881 h 20000"/>
                  <a:gd name="T94" fmla="*/ 460 w 20000"/>
                  <a:gd name="T95" fmla="*/ 16147 h 20000"/>
                  <a:gd name="T96" fmla="*/ 316 w 20000"/>
                  <a:gd name="T97" fmla="*/ 15596 h 20000"/>
                  <a:gd name="T98" fmla="*/ 0 w 20000"/>
                  <a:gd name="T99" fmla="*/ 15009 h 20000"/>
                  <a:gd name="T100" fmla="*/ 0 w 20000"/>
                  <a:gd name="T101" fmla="*/ 14422 h 20000"/>
                  <a:gd name="T102" fmla="*/ 1207 w 20000"/>
                  <a:gd name="T103" fmla="*/ 14055 h 20000"/>
                  <a:gd name="T104" fmla="*/ 1494 w 20000"/>
                  <a:gd name="T105" fmla="*/ 13651 h 20000"/>
                  <a:gd name="T106" fmla="*/ 3879 w 20000"/>
                  <a:gd name="T107" fmla="*/ 13505 h 20000"/>
                  <a:gd name="T108" fmla="*/ 4339 w 20000"/>
                  <a:gd name="T109" fmla="*/ 13651 h 20000"/>
                  <a:gd name="T110" fmla="*/ 4770 w 20000"/>
                  <a:gd name="T111" fmla="*/ 12550 h 20000"/>
                  <a:gd name="T112" fmla="*/ 5057 w 20000"/>
                  <a:gd name="T113" fmla="*/ 11009 h 20000"/>
                  <a:gd name="T114" fmla="*/ 5374 w 20000"/>
                  <a:gd name="T115" fmla="*/ 10642 h 20000"/>
                  <a:gd name="T116" fmla="*/ 5374 w 20000"/>
                  <a:gd name="T117" fmla="*/ 7413 h 20000"/>
                  <a:gd name="T118" fmla="*/ 7471 w 20000"/>
                  <a:gd name="T119" fmla="*/ 6459 h 20000"/>
                  <a:gd name="T120" fmla="*/ 9397 w 20000"/>
                  <a:gd name="T121" fmla="*/ 4183 h 20000"/>
                  <a:gd name="T122" fmla="*/ 13994 w 20000"/>
                  <a:gd name="T123" fmla="*/ 954 h 20000"/>
                  <a:gd name="T124" fmla="*/ 15201 w 20000"/>
                  <a:gd name="T1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8" name="Freeform 111"/>
              <p:cNvSpPr>
                <a:spLocks/>
              </p:cNvSpPr>
              <p:nvPr/>
            </p:nvSpPr>
            <p:spPr bwMode="auto">
              <a:xfrm>
                <a:off x="5068887" y="4052889"/>
                <a:ext cx="336554" cy="276228"/>
              </a:xfrm>
              <a:custGeom>
                <a:avLst/>
                <a:gdLst>
                  <a:gd name="T0" fmla="*/ 18601 w 20000"/>
                  <a:gd name="T1" fmla="*/ 1193 h 20000"/>
                  <a:gd name="T2" fmla="*/ 18979 w 20000"/>
                  <a:gd name="T3" fmla="*/ 3073 h 20000"/>
                  <a:gd name="T4" fmla="*/ 19962 w 20000"/>
                  <a:gd name="T5" fmla="*/ 4771 h 20000"/>
                  <a:gd name="T6" fmla="*/ 18601 w 20000"/>
                  <a:gd name="T7" fmla="*/ 5459 h 20000"/>
                  <a:gd name="T8" fmla="*/ 18034 w 20000"/>
                  <a:gd name="T9" fmla="*/ 7385 h 20000"/>
                  <a:gd name="T10" fmla="*/ 17618 w 20000"/>
                  <a:gd name="T11" fmla="*/ 8991 h 20000"/>
                  <a:gd name="T12" fmla="*/ 16635 w 20000"/>
                  <a:gd name="T13" fmla="*/ 10413 h 20000"/>
                  <a:gd name="T14" fmla="*/ 15085 w 20000"/>
                  <a:gd name="T15" fmla="*/ 13486 h 20000"/>
                  <a:gd name="T16" fmla="*/ 15085 w 20000"/>
                  <a:gd name="T17" fmla="*/ 14220 h 20000"/>
                  <a:gd name="T18" fmla="*/ 13913 w 20000"/>
                  <a:gd name="T19" fmla="*/ 14954 h 20000"/>
                  <a:gd name="T20" fmla="*/ 13308 w 20000"/>
                  <a:gd name="T21" fmla="*/ 14037 h 20000"/>
                  <a:gd name="T22" fmla="*/ 12325 w 20000"/>
                  <a:gd name="T23" fmla="*/ 14220 h 20000"/>
                  <a:gd name="T24" fmla="*/ 10397 w 20000"/>
                  <a:gd name="T25" fmla="*/ 16101 h 20000"/>
                  <a:gd name="T26" fmla="*/ 9376 w 20000"/>
                  <a:gd name="T27" fmla="*/ 19220 h 20000"/>
                  <a:gd name="T28" fmla="*/ 9225 w 20000"/>
                  <a:gd name="T29" fmla="*/ 19220 h 20000"/>
                  <a:gd name="T30" fmla="*/ 6881 w 20000"/>
                  <a:gd name="T31" fmla="*/ 19220 h 20000"/>
                  <a:gd name="T32" fmla="*/ 5671 w 20000"/>
                  <a:gd name="T33" fmla="*/ 19954 h 20000"/>
                  <a:gd name="T34" fmla="*/ 4121 w 20000"/>
                  <a:gd name="T35" fmla="*/ 18073 h 20000"/>
                  <a:gd name="T36" fmla="*/ 4348 w 20000"/>
                  <a:gd name="T37" fmla="*/ 17339 h 20000"/>
                  <a:gd name="T38" fmla="*/ 3554 w 20000"/>
                  <a:gd name="T39" fmla="*/ 16101 h 20000"/>
                  <a:gd name="T40" fmla="*/ 227 w 20000"/>
                  <a:gd name="T41" fmla="*/ 15459 h 20000"/>
                  <a:gd name="T42" fmla="*/ 0 w 20000"/>
                  <a:gd name="T43" fmla="*/ 11147 h 20000"/>
                  <a:gd name="T44" fmla="*/ 605 w 20000"/>
                  <a:gd name="T45" fmla="*/ 9725 h 20000"/>
                  <a:gd name="T46" fmla="*/ 1172 w 20000"/>
                  <a:gd name="T47" fmla="*/ 8073 h 20000"/>
                  <a:gd name="T48" fmla="*/ 1550 w 20000"/>
                  <a:gd name="T49" fmla="*/ 6651 h 20000"/>
                  <a:gd name="T50" fmla="*/ 1172 w 20000"/>
                  <a:gd name="T51" fmla="*/ 4771 h 20000"/>
                  <a:gd name="T52" fmla="*/ 2155 w 20000"/>
                  <a:gd name="T53" fmla="*/ 1881 h 20000"/>
                  <a:gd name="T54" fmla="*/ 3176 w 20000"/>
                  <a:gd name="T55" fmla="*/ 459 h 20000"/>
                  <a:gd name="T56" fmla="*/ 4348 w 20000"/>
                  <a:gd name="T57" fmla="*/ 0 h 20000"/>
                  <a:gd name="T58" fmla="*/ 6276 w 20000"/>
                  <a:gd name="T59" fmla="*/ 917 h 20000"/>
                  <a:gd name="T60" fmla="*/ 8809 w 20000"/>
                  <a:gd name="T61" fmla="*/ 1193 h 20000"/>
                  <a:gd name="T62" fmla="*/ 11758 w 20000"/>
                  <a:gd name="T63" fmla="*/ 1881 h 20000"/>
                  <a:gd name="T64" fmla="*/ 12930 w 20000"/>
                  <a:gd name="T65" fmla="*/ 1193 h 20000"/>
                  <a:gd name="T66" fmla="*/ 16446 w 20000"/>
                  <a:gd name="T67" fmla="*/ 1651 h 20000"/>
                  <a:gd name="T68" fmla="*/ 17618 w 20000"/>
                  <a:gd name="T69" fmla="*/ 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29" name="Freeform 110"/>
              <p:cNvSpPr>
                <a:spLocks/>
              </p:cNvSpPr>
              <p:nvPr/>
            </p:nvSpPr>
            <p:spPr bwMode="auto">
              <a:xfrm>
                <a:off x="5805488" y="4483100"/>
                <a:ext cx="57150" cy="50800"/>
              </a:xfrm>
              <a:custGeom>
                <a:avLst/>
                <a:gdLst>
                  <a:gd name="T0" fmla="*/ 8090 w 20000"/>
                  <a:gd name="T1" fmla="*/ 2532 h 20000"/>
                  <a:gd name="T2" fmla="*/ 11461 w 20000"/>
                  <a:gd name="T3" fmla="*/ 2532 h 20000"/>
                  <a:gd name="T4" fmla="*/ 11461 w 20000"/>
                  <a:gd name="T5" fmla="*/ 4051 h 20000"/>
                  <a:gd name="T6" fmla="*/ 17528 w 20000"/>
                  <a:gd name="T7" fmla="*/ 0 h 20000"/>
                  <a:gd name="T8" fmla="*/ 19775 w 20000"/>
                  <a:gd name="T9" fmla="*/ 6582 h 20000"/>
                  <a:gd name="T10" fmla="*/ 19775 w 20000"/>
                  <a:gd name="T11" fmla="*/ 12911 h 20000"/>
                  <a:gd name="T12" fmla="*/ 19775 w 20000"/>
                  <a:gd name="T13" fmla="*/ 15696 h 20000"/>
                  <a:gd name="T14" fmla="*/ 17528 w 20000"/>
                  <a:gd name="T15" fmla="*/ 16962 h 20000"/>
                  <a:gd name="T16" fmla="*/ 15056 w 20000"/>
                  <a:gd name="T17" fmla="*/ 12911 h 20000"/>
                  <a:gd name="T18" fmla="*/ 11461 w 20000"/>
                  <a:gd name="T19" fmla="*/ 15696 h 20000"/>
                  <a:gd name="T20" fmla="*/ 9213 w 20000"/>
                  <a:gd name="T21" fmla="*/ 16962 h 20000"/>
                  <a:gd name="T22" fmla="*/ 5843 w 20000"/>
                  <a:gd name="T23" fmla="*/ 19747 h 20000"/>
                  <a:gd name="T24" fmla="*/ 5843 w 20000"/>
                  <a:gd name="T25" fmla="*/ 15696 h 20000"/>
                  <a:gd name="T26" fmla="*/ 0 w 20000"/>
                  <a:gd name="T27" fmla="*/ 16962 h 20000"/>
                  <a:gd name="T28" fmla="*/ 0 w 20000"/>
                  <a:gd name="T29" fmla="*/ 15696 h 20000"/>
                  <a:gd name="T30" fmla="*/ 2247 w 20000"/>
                  <a:gd name="T31" fmla="*/ 12911 h 20000"/>
                  <a:gd name="T32" fmla="*/ 4719 w 20000"/>
                  <a:gd name="T33" fmla="*/ 6582 h 20000"/>
                  <a:gd name="T34" fmla="*/ 8090 w 20000"/>
                  <a:gd name="T35" fmla="*/ 4051 h 20000"/>
                  <a:gd name="T36" fmla="*/ 8090 w 20000"/>
                  <a:gd name="T37" fmla="*/ 25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0" name="Freeform 109"/>
              <p:cNvSpPr>
                <a:spLocks/>
              </p:cNvSpPr>
              <p:nvPr/>
            </p:nvSpPr>
            <p:spPr bwMode="auto">
              <a:xfrm>
                <a:off x="5603875" y="4687888"/>
                <a:ext cx="334963" cy="285750"/>
              </a:xfrm>
              <a:custGeom>
                <a:avLst/>
                <a:gdLst>
                  <a:gd name="T0" fmla="*/ 15871 w 20000"/>
                  <a:gd name="T1" fmla="*/ 1153 h 20000"/>
                  <a:gd name="T2" fmla="*/ 16818 w 20000"/>
                  <a:gd name="T3" fmla="*/ 1375 h 20000"/>
                  <a:gd name="T4" fmla="*/ 18030 w 20000"/>
                  <a:gd name="T5" fmla="*/ 1818 h 20000"/>
                  <a:gd name="T6" fmla="*/ 18598 w 20000"/>
                  <a:gd name="T7" fmla="*/ 2084 h 20000"/>
                  <a:gd name="T8" fmla="*/ 19583 w 20000"/>
                  <a:gd name="T9" fmla="*/ 3636 h 20000"/>
                  <a:gd name="T10" fmla="*/ 19962 w 20000"/>
                  <a:gd name="T11" fmla="*/ 4789 h 20000"/>
                  <a:gd name="T12" fmla="*/ 19394 w 20000"/>
                  <a:gd name="T13" fmla="*/ 5942 h 20000"/>
                  <a:gd name="T14" fmla="*/ 18977 w 20000"/>
                  <a:gd name="T15" fmla="*/ 7805 h 20000"/>
                  <a:gd name="T16" fmla="*/ 19394 w 20000"/>
                  <a:gd name="T17" fmla="*/ 8692 h 20000"/>
                  <a:gd name="T18" fmla="*/ 18598 w 20000"/>
                  <a:gd name="T19" fmla="*/ 9845 h 20000"/>
                  <a:gd name="T20" fmla="*/ 18598 w 20000"/>
                  <a:gd name="T21" fmla="*/ 11663 h 20000"/>
                  <a:gd name="T22" fmla="*/ 13864 w 20000"/>
                  <a:gd name="T23" fmla="*/ 14412 h 20000"/>
                  <a:gd name="T24" fmla="*/ 13485 w 20000"/>
                  <a:gd name="T25" fmla="*/ 15122 h 20000"/>
                  <a:gd name="T26" fmla="*/ 11364 w 20000"/>
                  <a:gd name="T27" fmla="*/ 15565 h 20000"/>
                  <a:gd name="T28" fmla="*/ 10379 w 20000"/>
                  <a:gd name="T29" fmla="*/ 16940 h 20000"/>
                  <a:gd name="T30" fmla="*/ 8598 w 20000"/>
                  <a:gd name="T31" fmla="*/ 19468 h 20000"/>
                  <a:gd name="T32" fmla="*/ 7652 w 20000"/>
                  <a:gd name="T33" fmla="*/ 19468 h 20000"/>
                  <a:gd name="T34" fmla="*/ 5265 w 20000"/>
                  <a:gd name="T35" fmla="*/ 19246 h 20000"/>
                  <a:gd name="T36" fmla="*/ 3712 w 20000"/>
                  <a:gd name="T37" fmla="*/ 18315 h 20000"/>
                  <a:gd name="T38" fmla="*/ 2159 w 20000"/>
                  <a:gd name="T39" fmla="*/ 18758 h 20000"/>
                  <a:gd name="T40" fmla="*/ 0 w 20000"/>
                  <a:gd name="T41" fmla="*/ 15787 h 20000"/>
                  <a:gd name="T42" fmla="*/ 3485 w 20000"/>
                  <a:gd name="T43" fmla="*/ 9623 h 20000"/>
                  <a:gd name="T44" fmla="*/ 3485 w 20000"/>
                  <a:gd name="T45" fmla="*/ 8692 h 20000"/>
                  <a:gd name="T46" fmla="*/ 3485 w 20000"/>
                  <a:gd name="T47" fmla="*/ 5055 h 20000"/>
                  <a:gd name="T48" fmla="*/ 4470 w 20000"/>
                  <a:gd name="T49" fmla="*/ 6608 h 20000"/>
                  <a:gd name="T50" fmla="*/ 6061 w 20000"/>
                  <a:gd name="T51" fmla="*/ 6608 h 20000"/>
                  <a:gd name="T52" fmla="*/ 7803 w 20000"/>
                  <a:gd name="T53" fmla="*/ 7317 h 20000"/>
                  <a:gd name="T54" fmla="*/ 8598 w 20000"/>
                  <a:gd name="T55" fmla="*/ 6608 h 20000"/>
                  <a:gd name="T56" fmla="*/ 9773 w 20000"/>
                  <a:gd name="T57" fmla="*/ 7982 h 20000"/>
                  <a:gd name="T58" fmla="*/ 11742 w 20000"/>
                  <a:gd name="T59" fmla="*/ 9623 h 20000"/>
                  <a:gd name="T60" fmla="*/ 12917 w 20000"/>
                  <a:gd name="T61" fmla="*/ 9845 h 20000"/>
                  <a:gd name="T62" fmla="*/ 13295 w 20000"/>
                  <a:gd name="T63" fmla="*/ 7982 h 20000"/>
                  <a:gd name="T64" fmla="*/ 12727 w 20000"/>
                  <a:gd name="T65" fmla="*/ 8514 h 20000"/>
                  <a:gd name="T66" fmla="*/ 11136 w 20000"/>
                  <a:gd name="T67" fmla="*/ 7317 h 20000"/>
                  <a:gd name="T68" fmla="*/ 11136 w 20000"/>
                  <a:gd name="T69" fmla="*/ 5942 h 20000"/>
                  <a:gd name="T70" fmla="*/ 11364 w 20000"/>
                  <a:gd name="T71" fmla="*/ 4346 h 20000"/>
                  <a:gd name="T72" fmla="*/ 11136 w 20000"/>
                  <a:gd name="T73" fmla="*/ 2528 h 20000"/>
                  <a:gd name="T74" fmla="*/ 11932 w 20000"/>
                  <a:gd name="T75" fmla="*/ 710 h 20000"/>
                  <a:gd name="T76" fmla="*/ 15265 w 20000"/>
                  <a:gd name="T7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1" name="Freeform 108"/>
              <p:cNvSpPr>
                <a:spLocks/>
              </p:cNvSpPr>
              <p:nvPr/>
            </p:nvSpPr>
            <p:spPr bwMode="auto">
              <a:xfrm>
                <a:off x="4498975" y="3971925"/>
                <a:ext cx="171450" cy="125413"/>
              </a:xfrm>
              <a:custGeom>
                <a:avLst/>
                <a:gdLst>
                  <a:gd name="T0" fmla="*/ 2222 w 20000"/>
                  <a:gd name="T1" fmla="*/ 2030 h 20000"/>
                  <a:gd name="T2" fmla="*/ 3778 w 20000"/>
                  <a:gd name="T3" fmla="*/ 406 h 20000"/>
                  <a:gd name="T4" fmla="*/ 6148 w 20000"/>
                  <a:gd name="T5" fmla="*/ 406 h 20000"/>
                  <a:gd name="T6" fmla="*/ 9185 w 20000"/>
                  <a:gd name="T7" fmla="*/ 0 h 20000"/>
                  <a:gd name="T8" fmla="*/ 10296 w 20000"/>
                  <a:gd name="T9" fmla="*/ 406 h 20000"/>
                  <a:gd name="T10" fmla="*/ 11926 w 20000"/>
                  <a:gd name="T11" fmla="*/ 3147 h 20000"/>
                  <a:gd name="T12" fmla="*/ 13037 w 20000"/>
                  <a:gd name="T13" fmla="*/ 3147 h 20000"/>
                  <a:gd name="T14" fmla="*/ 13407 w 20000"/>
                  <a:gd name="T15" fmla="*/ 5787 h 20000"/>
                  <a:gd name="T16" fmla="*/ 14148 w 20000"/>
                  <a:gd name="T17" fmla="*/ 5787 h 20000"/>
                  <a:gd name="T18" fmla="*/ 14963 w 20000"/>
                  <a:gd name="T19" fmla="*/ 7310 h 20000"/>
                  <a:gd name="T20" fmla="*/ 15259 w 20000"/>
                  <a:gd name="T21" fmla="*/ 8325 h 20000"/>
                  <a:gd name="T22" fmla="*/ 17259 w 20000"/>
                  <a:gd name="T23" fmla="*/ 8934 h 20000"/>
                  <a:gd name="T24" fmla="*/ 17259 w 20000"/>
                  <a:gd name="T25" fmla="*/ 10964 h 20000"/>
                  <a:gd name="T26" fmla="*/ 18000 w 20000"/>
                  <a:gd name="T27" fmla="*/ 11574 h 20000"/>
                  <a:gd name="T28" fmla="*/ 17259 w 20000"/>
                  <a:gd name="T29" fmla="*/ 14112 h 20000"/>
                  <a:gd name="T30" fmla="*/ 18000 w 20000"/>
                  <a:gd name="T31" fmla="*/ 15736 h 20000"/>
                  <a:gd name="T32" fmla="*/ 18444 w 20000"/>
                  <a:gd name="T33" fmla="*/ 15736 h 20000"/>
                  <a:gd name="T34" fmla="*/ 19926 w 20000"/>
                  <a:gd name="T35" fmla="*/ 17259 h 20000"/>
                  <a:gd name="T36" fmla="*/ 19926 w 20000"/>
                  <a:gd name="T37" fmla="*/ 19391 h 20000"/>
                  <a:gd name="T38" fmla="*/ 18000 w 20000"/>
                  <a:gd name="T39" fmla="*/ 19391 h 20000"/>
                  <a:gd name="T40" fmla="*/ 17259 w 20000"/>
                  <a:gd name="T41" fmla="*/ 19391 h 20000"/>
                  <a:gd name="T42" fmla="*/ 16148 w 20000"/>
                  <a:gd name="T43" fmla="*/ 19898 h 20000"/>
                  <a:gd name="T44" fmla="*/ 14148 w 20000"/>
                  <a:gd name="T45" fmla="*/ 19391 h 20000"/>
                  <a:gd name="T46" fmla="*/ 14148 w 20000"/>
                  <a:gd name="T47" fmla="*/ 18274 h 20000"/>
                  <a:gd name="T48" fmla="*/ 11926 w 20000"/>
                  <a:gd name="T49" fmla="*/ 18274 h 20000"/>
                  <a:gd name="T50" fmla="*/ 6889 w 20000"/>
                  <a:gd name="T51" fmla="*/ 18274 h 20000"/>
                  <a:gd name="T52" fmla="*/ 5407 w 20000"/>
                  <a:gd name="T53" fmla="*/ 19391 h 20000"/>
                  <a:gd name="T54" fmla="*/ 4222 w 20000"/>
                  <a:gd name="T55" fmla="*/ 19391 h 20000"/>
                  <a:gd name="T56" fmla="*/ 1926 w 20000"/>
                  <a:gd name="T57" fmla="*/ 19898 h 20000"/>
                  <a:gd name="T58" fmla="*/ 4222 w 20000"/>
                  <a:gd name="T59" fmla="*/ 18274 h 20000"/>
                  <a:gd name="T60" fmla="*/ 1926 w 20000"/>
                  <a:gd name="T61" fmla="*/ 18274 h 20000"/>
                  <a:gd name="T62" fmla="*/ 1185 w 20000"/>
                  <a:gd name="T63" fmla="*/ 16751 h 20000"/>
                  <a:gd name="T64" fmla="*/ 4963 w 20000"/>
                  <a:gd name="T65" fmla="*/ 15736 h 20000"/>
                  <a:gd name="T66" fmla="*/ 4963 w 20000"/>
                  <a:gd name="T67" fmla="*/ 15127 h 20000"/>
                  <a:gd name="T68" fmla="*/ 6148 w 20000"/>
                  <a:gd name="T69" fmla="*/ 15127 h 20000"/>
                  <a:gd name="T70" fmla="*/ 7259 w 20000"/>
                  <a:gd name="T71" fmla="*/ 14112 h 20000"/>
                  <a:gd name="T72" fmla="*/ 10296 w 20000"/>
                  <a:gd name="T73" fmla="*/ 15736 h 20000"/>
                  <a:gd name="T74" fmla="*/ 11926 w 20000"/>
                  <a:gd name="T75" fmla="*/ 14112 h 20000"/>
                  <a:gd name="T76" fmla="*/ 9926 w 20000"/>
                  <a:gd name="T77" fmla="*/ 14112 h 20000"/>
                  <a:gd name="T78" fmla="*/ 8000 w 20000"/>
                  <a:gd name="T79" fmla="*/ 13096 h 20000"/>
                  <a:gd name="T80" fmla="*/ 5407 w 20000"/>
                  <a:gd name="T81" fmla="*/ 13096 h 20000"/>
                  <a:gd name="T82" fmla="*/ 1926 w 20000"/>
                  <a:gd name="T83" fmla="*/ 14112 h 20000"/>
                  <a:gd name="T84" fmla="*/ 1926 w 20000"/>
                  <a:gd name="T85" fmla="*/ 13096 h 20000"/>
                  <a:gd name="T86" fmla="*/ 2222 w 20000"/>
                  <a:gd name="T87" fmla="*/ 12589 h 20000"/>
                  <a:gd name="T88" fmla="*/ 1185 w 20000"/>
                  <a:gd name="T89" fmla="*/ 12589 h 20000"/>
                  <a:gd name="T90" fmla="*/ 296 w 20000"/>
                  <a:gd name="T91" fmla="*/ 11574 h 20000"/>
                  <a:gd name="T92" fmla="*/ 0 w 20000"/>
                  <a:gd name="T93" fmla="*/ 8934 h 20000"/>
                  <a:gd name="T94" fmla="*/ 296 w 20000"/>
                  <a:gd name="T95" fmla="*/ 7310 h 20000"/>
                  <a:gd name="T96" fmla="*/ 1926 w 20000"/>
                  <a:gd name="T97" fmla="*/ 4772 h 20000"/>
                  <a:gd name="T98" fmla="*/ 2222 w 20000"/>
                  <a:gd name="T99" fmla="*/ 20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2" name="Freeform 107"/>
              <p:cNvSpPr>
                <a:spLocks/>
              </p:cNvSpPr>
              <p:nvPr/>
            </p:nvSpPr>
            <p:spPr bwMode="auto">
              <a:xfrm>
                <a:off x="4611688" y="4162425"/>
                <a:ext cx="85725" cy="96838"/>
              </a:xfrm>
              <a:custGeom>
                <a:avLst/>
                <a:gdLst>
                  <a:gd name="T0" fmla="*/ 0 w 20000"/>
                  <a:gd name="T1" fmla="*/ 6184 h 20000"/>
                  <a:gd name="T2" fmla="*/ 2222 w 20000"/>
                  <a:gd name="T3" fmla="*/ 4079 h 20000"/>
                  <a:gd name="T4" fmla="*/ 3852 w 20000"/>
                  <a:gd name="T5" fmla="*/ 4079 h 20000"/>
                  <a:gd name="T6" fmla="*/ 6074 w 20000"/>
                  <a:gd name="T7" fmla="*/ 789 h 20000"/>
                  <a:gd name="T8" fmla="*/ 6815 w 20000"/>
                  <a:gd name="T9" fmla="*/ 789 h 20000"/>
                  <a:gd name="T10" fmla="*/ 13778 w 20000"/>
                  <a:gd name="T11" fmla="*/ 0 h 20000"/>
                  <a:gd name="T12" fmla="*/ 16000 w 20000"/>
                  <a:gd name="T13" fmla="*/ 3421 h 20000"/>
                  <a:gd name="T14" fmla="*/ 16000 w 20000"/>
                  <a:gd name="T15" fmla="*/ 5395 h 20000"/>
                  <a:gd name="T16" fmla="*/ 16889 w 20000"/>
                  <a:gd name="T17" fmla="*/ 6184 h 20000"/>
                  <a:gd name="T18" fmla="*/ 16889 w 20000"/>
                  <a:gd name="T19" fmla="*/ 9605 h 20000"/>
                  <a:gd name="T20" fmla="*/ 19852 w 20000"/>
                  <a:gd name="T21" fmla="*/ 9605 h 20000"/>
                  <a:gd name="T22" fmla="*/ 19852 w 20000"/>
                  <a:gd name="T23" fmla="*/ 11579 h 20000"/>
                  <a:gd name="T24" fmla="*/ 18370 w 20000"/>
                  <a:gd name="T25" fmla="*/ 11579 h 20000"/>
                  <a:gd name="T26" fmla="*/ 18370 w 20000"/>
                  <a:gd name="T27" fmla="*/ 14211 h 20000"/>
                  <a:gd name="T28" fmla="*/ 16000 w 20000"/>
                  <a:gd name="T29" fmla="*/ 16316 h 20000"/>
                  <a:gd name="T30" fmla="*/ 13778 w 20000"/>
                  <a:gd name="T31" fmla="*/ 19868 h 20000"/>
                  <a:gd name="T32" fmla="*/ 8444 w 20000"/>
                  <a:gd name="T33" fmla="*/ 17763 h 20000"/>
                  <a:gd name="T34" fmla="*/ 2222 w 20000"/>
                  <a:gd name="T35" fmla="*/ 15000 h 20000"/>
                  <a:gd name="T36" fmla="*/ 2222 w 20000"/>
                  <a:gd name="T37" fmla="*/ 12895 h 20000"/>
                  <a:gd name="T38" fmla="*/ 0 w 20000"/>
                  <a:gd name="T39" fmla="*/ 9605 h 20000"/>
                  <a:gd name="T40" fmla="*/ 0 w 20000"/>
                  <a:gd name="T41" fmla="*/ 7500 h 20000"/>
                  <a:gd name="T42" fmla="*/ 0 w 20000"/>
                  <a:gd name="T43" fmla="*/ 61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3" name="Freeform 106"/>
              <p:cNvSpPr>
                <a:spLocks/>
              </p:cNvSpPr>
              <p:nvPr/>
            </p:nvSpPr>
            <p:spPr bwMode="auto">
              <a:xfrm>
                <a:off x="5692775" y="4903788"/>
                <a:ext cx="220663" cy="198437"/>
              </a:xfrm>
              <a:custGeom>
                <a:avLst/>
                <a:gdLst>
                  <a:gd name="T0" fmla="*/ 0 w 20000"/>
                  <a:gd name="T1" fmla="*/ 6026 h 20000"/>
                  <a:gd name="T2" fmla="*/ 1207 w 20000"/>
                  <a:gd name="T3" fmla="*/ 6282 h 20000"/>
                  <a:gd name="T4" fmla="*/ 3563 w 20000"/>
                  <a:gd name="T5" fmla="*/ 6282 h 20000"/>
                  <a:gd name="T6" fmla="*/ 3851 w 20000"/>
                  <a:gd name="T7" fmla="*/ 6987 h 20000"/>
                  <a:gd name="T8" fmla="*/ 5057 w 20000"/>
                  <a:gd name="T9" fmla="*/ 6282 h 20000"/>
                  <a:gd name="T10" fmla="*/ 6264 w 20000"/>
                  <a:gd name="T11" fmla="*/ 3654 h 20000"/>
                  <a:gd name="T12" fmla="*/ 7759 w 20000"/>
                  <a:gd name="T13" fmla="*/ 2628 h 20000"/>
                  <a:gd name="T14" fmla="*/ 9253 w 20000"/>
                  <a:gd name="T15" fmla="*/ 1987 h 20000"/>
                  <a:gd name="T16" fmla="*/ 9253 w 20000"/>
                  <a:gd name="T17" fmla="*/ 641 h 20000"/>
                  <a:gd name="T18" fmla="*/ 11322 w 20000"/>
                  <a:gd name="T19" fmla="*/ 0 h 20000"/>
                  <a:gd name="T20" fmla="*/ 12529 w 20000"/>
                  <a:gd name="T21" fmla="*/ 0 h 20000"/>
                  <a:gd name="T22" fmla="*/ 13103 w 20000"/>
                  <a:gd name="T23" fmla="*/ 0 h 20000"/>
                  <a:gd name="T24" fmla="*/ 13736 w 20000"/>
                  <a:gd name="T25" fmla="*/ 1026 h 20000"/>
                  <a:gd name="T26" fmla="*/ 15517 w 20000"/>
                  <a:gd name="T27" fmla="*/ 641 h 20000"/>
                  <a:gd name="T28" fmla="*/ 16092 w 20000"/>
                  <a:gd name="T29" fmla="*/ 1026 h 20000"/>
                  <a:gd name="T30" fmla="*/ 17011 w 20000"/>
                  <a:gd name="T31" fmla="*/ 1667 h 20000"/>
                  <a:gd name="T32" fmla="*/ 17586 w 20000"/>
                  <a:gd name="T33" fmla="*/ 1987 h 20000"/>
                  <a:gd name="T34" fmla="*/ 19368 w 20000"/>
                  <a:gd name="T35" fmla="*/ 1987 h 20000"/>
                  <a:gd name="T36" fmla="*/ 19368 w 20000"/>
                  <a:gd name="T37" fmla="*/ 2628 h 20000"/>
                  <a:gd name="T38" fmla="*/ 19943 w 20000"/>
                  <a:gd name="T39" fmla="*/ 4295 h 20000"/>
                  <a:gd name="T40" fmla="*/ 19943 w 20000"/>
                  <a:gd name="T41" fmla="*/ 6026 h 20000"/>
                  <a:gd name="T42" fmla="*/ 19943 w 20000"/>
                  <a:gd name="T43" fmla="*/ 7628 h 20000"/>
                  <a:gd name="T44" fmla="*/ 19943 w 20000"/>
                  <a:gd name="T45" fmla="*/ 8013 h 20000"/>
                  <a:gd name="T46" fmla="*/ 19368 w 20000"/>
                  <a:gd name="T47" fmla="*/ 8654 h 20000"/>
                  <a:gd name="T48" fmla="*/ 19943 w 20000"/>
                  <a:gd name="T49" fmla="*/ 8910 h 20000"/>
                  <a:gd name="T50" fmla="*/ 19368 w 20000"/>
                  <a:gd name="T51" fmla="*/ 8910 h 20000"/>
                  <a:gd name="T52" fmla="*/ 19368 w 20000"/>
                  <a:gd name="T53" fmla="*/ 10256 h 20000"/>
                  <a:gd name="T54" fmla="*/ 19368 w 20000"/>
                  <a:gd name="T55" fmla="*/ 11282 h 20000"/>
                  <a:gd name="T56" fmla="*/ 19943 w 20000"/>
                  <a:gd name="T57" fmla="*/ 12308 h 20000"/>
                  <a:gd name="T58" fmla="*/ 18793 w 20000"/>
                  <a:gd name="T59" fmla="*/ 13910 h 20000"/>
                  <a:gd name="T60" fmla="*/ 18448 w 20000"/>
                  <a:gd name="T61" fmla="*/ 14936 h 20000"/>
                  <a:gd name="T62" fmla="*/ 18448 w 20000"/>
                  <a:gd name="T63" fmla="*/ 15897 h 20000"/>
                  <a:gd name="T64" fmla="*/ 17874 w 20000"/>
                  <a:gd name="T65" fmla="*/ 17308 h 20000"/>
                  <a:gd name="T66" fmla="*/ 15172 w 20000"/>
                  <a:gd name="T67" fmla="*/ 19936 h 20000"/>
                  <a:gd name="T68" fmla="*/ 14598 w 20000"/>
                  <a:gd name="T69" fmla="*/ 19231 h 20000"/>
                  <a:gd name="T70" fmla="*/ 13103 w 20000"/>
                  <a:gd name="T71" fmla="*/ 19936 h 20000"/>
                  <a:gd name="T72" fmla="*/ 11609 w 20000"/>
                  <a:gd name="T73" fmla="*/ 19231 h 20000"/>
                  <a:gd name="T74" fmla="*/ 10115 w 20000"/>
                  <a:gd name="T75" fmla="*/ 19231 h 20000"/>
                  <a:gd name="T76" fmla="*/ 9253 w 20000"/>
                  <a:gd name="T77" fmla="*/ 19231 h 20000"/>
                  <a:gd name="T78" fmla="*/ 9253 w 20000"/>
                  <a:gd name="T79" fmla="*/ 17564 h 20000"/>
                  <a:gd name="T80" fmla="*/ 7759 w 20000"/>
                  <a:gd name="T81" fmla="*/ 17308 h 20000"/>
                  <a:gd name="T82" fmla="*/ 6839 w 20000"/>
                  <a:gd name="T83" fmla="*/ 17308 h 20000"/>
                  <a:gd name="T84" fmla="*/ 6264 w 20000"/>
                  <a:gd name="T85" fmla="*/ 15897 h 20000"/>
                  <a:gd name="T86" fmla="*/ 5977 w 20000"/>
                  <a:gd name="T87" fmla="*/ 13910 h 20000"/>
                  <a:gd name="T88" fmla="*/ 5402 w 20000"/>
                  <a:gd name="T89" fmla="*/ 13910 h 20000"/>
                  <a:gd name="T90" fmla="*/ 5057 w 20000"/>
                  <a:gd name="T91" fmla="*/ 12308 h 20000"/>
                  <a:gd name="T92" fmla="*/ 3563 w 20000"/>
                  <a:gd name="T93" fmla="*/ 11667 h 20000"/>
                  <a:gd name="T94" fmla="*/ 2126 w 20000"/>
                  <a:gd name="T95" fmla="*/ 10641 h 20000"/>
                  <a:gd name="T96" fmla="*/ 2126 w 20000"/>
                  <a:gd name="T97" fmla="*/ 9615 h 20000"/>
                  <a:gd name="T98" fmla="*/ 575 w 20000"/>
                  <a:gd name="T99" fmla="*/ 7628 h 20000"/>
                  <a:gd name="T100" fmla="*/ 0 w 20000"/>
                  <a:gd name="T101" fmla="*/ 602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4" name="Freeform 105"/>
              <p:cNvSpPr>
                <a:spLocks/>
              </p:cNvSpPr>
              <p:nvPr/>
            </p:nvSpPr>
            <p:spPr bwMode="auto">
              <a:xfrm>
                <a:off x="6149975" y="4111625"/>
                <a:ext cx="282575" cy="382588"/>
              </a:xfrm>
              <a:custGeom>
                <a:avLst/>
                <a:gdLst>
                  <a:gd name="T0" fmla="*/ 3453 w 20000"/>
                  <a:gd name="T1" fmla="*/ 1728 h 20000"/>
                  <a:gd name="T2" fmla="*/ 3946 w 20000"/>
                  <a:gd name="T3" fmla="*/ 1229 h 20000"/>
                  <a:gd name="T4" fmla="*/ 4170 w 20000"/>
                  <a:gd name="T5" fmla="*/ 897 h 20000"/>
                  <a:gd name="T6" fmla="*/ 5785 w 20000"/>
                  <a:gd name="T7" fmla="*/ 2259 h 20000"/>
                  <a:gd name="T8" fmla="*/ 6951 w 20000"/>
                  <a:gd name="T9" fmla="*/ 2591 h 20000"/>
                  <a:gd name="T10" fmla="*/ 9058 w 20000"/>
                  <a:gd name="T11" fmla="*/ 1728 h 20000"/>
                  <a:gd name="T12" fmla="*/ 10628 w 20000"/>
                  <a:gd name="T13" fmla="*/ 1894 h 20000"/>
                  <a:gd name="T14" fmla="*/ 12556 w 20000"/>
                  <a:gd name="T15" fmla="*/ 1395 h 20000"/>
                  <a:gd name="T16" fmla="*/ 13229 w 20000"/>
                  <a:gd name="T17" fmla="*/ 1395 h 20000"/>
                  <a:gd name="T18" fmla="*/ 15112 w 20000"/>
                  <a:gd name="T19" fmla="*/ 1229 h 20000"/>
                  <a:gd name="T20" fmla="*/ 16233 w 20000"/>
                  <a:gd name="T21" fmla="*/ 1229 h 20000"/>
                  <a:gd name="T22" fmla="*/ 17668 w 20000"/>
                  <a:gd name="T23" fmla="*/ 897 h 20000"/>
                  <a:gd name="T24" fmla="*/ 18565 w 20000"/>
                  <a:gd name="T25" fmla="*/ 532 h 20000"/>
                  <a:gd name="T26" fmla="*/ 18789 w 20000"/>
                  <a:gd name="T27" fmla="*/ 0 h 20000"/>
                  <a:gd name="T28" fmla="*/ 19955 w 20000"/>
                  <a:gd name="T29" fmla="*/ 365 h 20000"/>
                  <a:gd name="T30" fmla="*/ 19507 w 20000"/>
                  <a:gd name="T31" fmla="*/ 1229 h 20000"/>
                  <a:gd name="T32" fmla="*/ 19507 w 20000"/>
                  <a:gd name="T33" fmla="*/ 1395 h 20000"/>
                  <a:gd name="T34" fmla="*/ 19507 w 20000"/>
                  <a:gd name="T35" fmla="*/ 2591 h 20000"/>
                  <a:gd name="T36" fmla="*/ 19238 w 20000"/>
                  <a:gd name="T37" fmla="*/ 3953 h 20000"/>
                  <a:gd name="T38" fmla="*/ 17668 w 20000"/>
                  <a:gd name="T39" fmla="*/ 5515 h 20000"/>
                  <a:gd name="T40" fmla="*/ 17399 w 20000"/>
                  <a:gd name="T41" fmla="*/ 6179 h 20000"/>
                  <a:gd name="T42" fmla="*/ 17399 w 20000"/>
                  <a:gd name="T43" fmla="*/ 6711 h 20000"/>
                  <a:gd name="T44" fmla="*/ 15785 w 20000"/>
                  <a:gd name="T45" fmla="*/ 8439 h 20000"/>
                  <a:gd name="T46" fmla="*/ 15785 w 20000"/>
                  <a:gd name="T47" fmla="*/ 8970 h 20000"/>
                  <a:gd name="T48" fmla="*/ 13722 w 20000"/>
                  <a:gd name="T49" fmla="*/ 11362 h 20000"/>
                  <a:gd name="T50" fmla="*/ 10179 w 20000"/>
                  <a:gd name="T51" fmla="*/ 13920 h 20000"/>
                  <a:gd name="T52" fmla="*/ 7892 w 20000"/>
                  <a:gd name="T53" fmla="*/ 15349 h 20000"/>
                  <a:gd name="T54" fmla="*/ 4170 w 20000"/>
                  <a:gd name="T55" fmla="*/ 17542 h 20000"/>
                  <a:gd name="T56" fmla="*/ 1166 w 20000"/>
                  <a:gd name="T57" fmla="*/ 19967 h 20000"/>
                  <a:gd name="T58" fmla="*/ 0 w 20000"/>
                  <a:gd name="T59" fmla="*/ 18937 h 20000"/>
                  <a:gd name="T60" fmla="*/ 0 w 20000"/>
                  <a:gd name="T61" fmla="*/ 13588 h 20000"/>
                  <a:gd name="T62" fmla="*/ 1839 w 20000"/>
                  <a:gd name="T63" fmla="*/ 12027 h 20000"/>
                  <a:gd name="T64" fmla="*/ 2780 w 20000"/>
                  <a:gd name="T65" fmla="*/ 11694 h 20000"/>
                  <a:gd name="T66" fmla="*/ 3946 w 20000"/>
                  <a:gd name="T67" fmla="*/ 11694 h 20000"/>
                  <a:gd name="T68" fmla="*/ 4664 w 20000"/>
                  <a:gd name="T69" fmla="*/ 10864 h 20000"/>
                  <a:gd name="T70" fmla="*/ 7220 w 20000"/>
                  <a:gd name="T71" fmla="*/ 10332 h 20000"/>
                  <a:gd name="T72" fmla="*/ 7892 w 20000"/>
                  <a:gd name="T73" fmla="*/ 10332 h 20000"/>
                  <a:gd name="T74" fmla="*/ 13722 w 20000"/>
                  <a:gd name="T75" fmla="*/ 5847 h 20000"/>
                  <a:gd name="T76" fmla="*/ 11839 w 20000"/>
                  <a:gd name="T77" fmla="*/ 5847 h 20000"/>
                  <a:gd name="T78" fmla="*/ 5785 w 20000"/>
                  <a:gd name="T79" fmla="*/ 4153 h 20000"/>
                  <a:gd name="T80" fmla="*/ 4664 w 20000"/>
                  <a:gd name="T81" fmla="*/ 3621 h 20000"/>
                  <a:gd name="T82" fmla="*/ 3004 w 20000"/>
                  <a:gd name="T83" fmla="*/ 2259 h 20000"/>
                  <a:gd name="T84" fmla="*/ 3453 w 20000"/>
                  <a:gd name="T85" fmla="*/ 172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5" name="Freeform 104"/>
              <p:cNvSpPr>
                <a:spLocks/>
              </p:cNvSpPr>
              <p:nvPr/>
            </p:nvSpPr>
            <p:spPr bwMode="auto">
              <a:xfrm>
                <a:off x="5440363" y="5094288"/>
                <a:ext cx="457200" cy="388937"/>
              </a:xfrm>
              <a:custGeom>
                <a:avLst/>
                <a:gdLst>
                  <a:gd name="T0" fmla="*/ 15090 w 20000"/>
                  <a:gd name="T1" fmla="*/ 523 h 20000"/>
                  <a:gd name="T2" fmla="*/ 13953 w 20000"/>
                  <a:gd name="T3" fmla="*/ 1373 h 20000"/>
                  <a:gd name="T4" fmla="*/ 13509 w 20000"/>
                  <a:gd name="T5" fmla="*/ 1699 h 20000"/>
                  <a:gd name="T6" fmla="*/ 12788 w 20000"/>
                  <a:gd name="T7" fmla="*/ 2549 h 20000"/>
                  <a:gd name="T8" fmla="*/ 12372 w 20000"/>
                  <a:gd name="T9" fmla="*/ 3562 h 20000"/>
                  <a:gd name="T10" fmla="*/ 11068 w 20000"/>
                  <a:gd name="T11" fmla="*/ 5261 h 20000"/>
                  <a:gd name="T12" fmla="*/ 9764 w 20000"/>
                  <a:gd name="T13" fmla="*/ 5261 h 20000"/>
                  <a:gd name="T14" fmla="*/ 8350 w 20000"/>
                  <a:gd name="T15" fmla="*/ 4739 h 20000"/>
                  <a:gd name="T16" fmla="*/ 7628 w 20000"/>
                  <a:gd name="T17" fmla="*/ 5752 h 20000"/>
                  <a:gd name="T18" fmla="*/ 6463 w 20000"/>
                  <a:gd name="T19" fmla="*/ 6601 h 20000"/>
                  <a:gd name="T20" fmla="*/ 5742 w 20000"/>
                  <a:gd name="T21" fmla="*/ 6765 h 20000"/>
                  <a:gd name="T22" fmla="*/ 5049 w 20000"/>
                  <a:gd name="T23" fmla="*/ 6275 h 20000"/>
                  <a:gd name="T24" fmla="*/ 5049 w 20000"/>
                  <a:gd name="T25" fmla="*/ 5261 h 20000"/>
                  <a:gd name="T26" fmla="*/ 4438 w 20000"/>
                  <a:gd name="T27" fmla="*/ 3889 h 20000"/>
                  <a:gd name="T28" fmla="*/ 3745 w 20000"/>
                  <a:gd name="T29" fmla="*/ 9641 h 20000"/>
                  <a:gd name="T30" fmla="*/ 3024 w 20000"/>
                  <a:gd name="T31" fmla="*/ 10359 h 20000"/>
                  <a:gd name="T32" fmla="*/ 1997 w 20000"/>
                  <a:gd name="T33" fmla="*/ 10163 h 20000"/>
                  <a:gd name="T34" fmla="*/ 860 w 20000"/>
                  <a:gd name="T35" fmla="*/ 9837 h 20000"/>
                  <a:gd name="T36" fmla="*/ 749 w 20000"/>
                  <a:gd name="T37" fmla="*/ 8954 h 20000"/>
                  <a:gd name="T38" fmla="*/ 166 w 20000"/>
                  <a:gd name="T39" fmla="*/ 9641 h 20000"/>
                  <a:gd name="T40" fmla="*/ 166 w 20000"/>
                  <a:gd name="T41" fmla="*/ 10686 h 20000"/>
                  <a:gd name="T42" fmla="*/ 1886 w 20000"/>
                  <a:gd name="T43" fmla="*/ 14706 h 20000"/>
                  <a:gd name="T44" fmla="*/ 1886 w 20000"/>
                  <a:gd name="T45" fmla="*/ 16438 h 20000"/>
                  <a:gd name="T46" fmla="*/ 1442 w 20000"/>
                  <a:gd name="T47" fmla="*/ 16765 h 20000"/>
                  <a:gd name="T48" fmla="*/ 1886 w 20000"/>
                  <a:gd name="T49" fmla="*/ 18954 h 20000"/>
                  <a:gd name="T50" fmla="*/ 1997 w 20000"/>
                  <a:gd name="T51" fmla="*/ 18627 h 20000"/>
                  <a:gd name="T52" fmla="*/ 2607 w 20000"/>
                  <a:gd name="T53" fmla="*/ 19118 h 20000"/>
                  <a:gd name="T54" fmla="*/ 3162 w 20000"/>
                  <a:gd name="T55" fmla="*/ 19641 h 20000"/>
                  <a:gd name="T56" fmla="*/ 4161 w 20000"/>
                  <a:gd name="T57" fmla="*/ 19444 h 20000"/>
                  <a:gd name="T58" fmla="*/ 5603 w 20000"/>
                  <a:gd name="T59" fmla="*/ 19118 h 20000"/>
                  <a:gd name="T60" fmla="*/ 6463 w 20000"/>
                  <a:gd name="T61" fmla="*/ 18627 h 20000"/>
                  <a:gd name="T62" fmla="*/ 8350 w 20000"/>
                  <a:gd name="T63" fmla="*/ 18627 h 20000"/>
                  <a:gd name="T64" fmla="*/ 9931 w 20000"/>
                  <a:gd name="T65" fmla="*/ 18627 h 20000"/>
                  <a:gd name="T66" fmla="*/ 10902 w 20000"/>
                  <a:gd name="T67" fmla="*/ 18301 h 20000"/>
                  <a:gd name="T68" fmla="*/ 14092 w 20000"/>
                  <a:gd name="T69" fmla="*/ 16438 h 20000"/>
                  <a:gd name="T70" fmla="*/ 16533 w 20000"/>
                  <a:gd name="T71" fmla="*/ 13889 h 20000"/>
                  <a:gd name="T72" fmla="*/ 17365 w 20000"/>
                  <a:gd name="T73" fmla="*/ 12353 h 20000"/>
                  <a:gd name="T74" fmla="*/ 18974 w 20000"/>
                  <a:gd name="T75" fmla="*/ 10163 h 20000"/>
                  <a:gd name="T76" fmla="*/ 19972 w 20000"/>
                  <a:gd name="T77" fmla="*/ 7484 h 20000"/>
                  <a:gd name="T78" fmla="*/ 18974 w 20000"/>
                  <a:gd name="T79" fmla="*/ 7092 h 20000"/>
                  <a:gd name="T80" fmla="*/ 18114 w 20000"/>
                  <a:gd name="T81" fmla="*/ 7614 h 20000"/>
                  <a:gd name="T82" fmla="*/ 18114 w 20000"/>
                  <a:gd name="T83" fmla="*/ 5752 h 20000"/>
                  <a:gd name="T84" fmla="*/ 18974 w 20000"/>
                  <a:gd name="T85" fmla="*/ 5425 h 20000"/>
                  <a:gd name="T86" fmla="*/ 18974 w 20000"/>
                  <a:gd name="T87" fmla="*/ 3235 h 20000"/>
                  <a:gd name="T88" fmla="*/ 18835 w 20000"/>
                  <a:gd name="T89" fmla="*/ 1373 h 20000"/>
                  <a:gd name="T90" fmla="*/ 18391 w 20000"/>
                  <a:gd name="T91" fmla="*/ 359 h 20000"/>
                  <a:gd name="T92" fmla="*/ 17365 w 20000"/>
                  <a:gd name="T93" fmla="*/ 359 h 20000"/>
                  <a:gd name="T94" fmla="*/ 15950 w 20000"/>
                  <a:gd name="T9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6" name="Freeform 103"/>
              <p:cNvSpPr>
                <a:spLocks/>
              </p:cNvSpPr>
              <p:nvPr/>
            </p:nvSpPr>
            <p:spPr bwMode="auto">
              <a:xfrm>
                <a:off x="5732463" y="5286375"/>
                <a:ext cx="63500" cy="66675"/>
              </a:xfrm>
              <a:custGeom>
                <a:avLst/>
                <a:gdLst>
                  <a:gd name="T0" fmla="*/ 18586 w 20000"/>
                  <a:gd name="T1" fmla="*/ 12885 h 20000"/>
                  <a:gd name="T2" fmla="*/ 9495 w 20000"/>
                  <a:gd name="T3" fmla="*/ 14808 h 20000"/>
                  <a:gd name="T4" fmla="*/ 8283 w 20000"/>
                  <a:gd name="T5" fmla="*/ 19808 h 20000"/>
                  <a:gd name="T6" fmla="*/ 3232 w 20000"/>
                  <a:gd name="T7" fmla="*/ 17885 h 20000"/>
                  <a:gd name="T8" fmla="*/ 808 w 20000"/>
                  <a:gd name="T9" fmla="*/ 11923 h 20000"/>
                  <a:gd name="T10" fmla="*/ 0 w 20000"/>
                  <a:gd name="T11" fmla="*/ 9808 h 20000"/>
                  <a:gd name="T12" fmla="*/ 808 w 20000"/>
                  <a:gd name="T13" fmla="*/ 7885 h 20000"/>
                  <a:gd name="T14" fmla="*/ 5253 w 20000"/>
                  <a:gd name="T15" fmla="*/ 3077 h 20000"/>
                  <a:gd name="T16" fmla="*/ 13535 w 20000"/>
                  <a:gd name="T17" fmla="*/ 0 h 20000"/>
                  <a:gd name="T18" fmla="*/ 16566 w 20000"/>
                  <a:gd name="T19" fmla="*/ 1923 h 20000"/>
                  <a:gd name="T20" fmla="*/ 19798 w 20000"/>
                  <a:gd name="T21" fmla="*/ 6923 h 20000"/>
                  <a:gd name="T22" fmla="*/ 18586 w 20000"/>
                  <a:gd name="T23" fmla="*/ 9808 h 20000"/>
                  <a:gd name="T24" fmla="*/ 18586 w 20000"/>
                  <a:gd name="T25" fmla="*/ 1288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7" name="Freeform 102"/>
              <p:cNvSpPr>
                <a:spLocks/>
              </p:cNvSpPr>
              <p:nvPr/>
            </p:nvSpPr>
            <p:spPr bwMode="auto">
              <a:xfrm>
                <a:off x="5611813" y="3816350"/>
                <a:ext cx="460375" cy="536575"/>
              </a:xfrm>
              <a:custGeom>
                <a:avLst/>
                <a:gdLst>
                  <a:gd name="T0" fmla="*/ 17410 w 20000"/>
                  <a:gd name="T1" fmla="*/ 95 h 20000"/>
                  <a:gd name="T2" fmla="*/ 18127 w 20000"/>
                  <a:gd name="T3" fmla="*/ 1090 h 20000"/>
                  <a:gd name="T4" fmla="*/ 18567 w 20000"/>
                  <a:gd name="T5" fmla="*/ 3531 h 20000"/>
                  <a:gd name="T6" fmla="*/ 19835 w 20000"/>
                  <a:gd name="T7" fmla="*/ 4289 h 20000"/>
                  <a:gd name="T8" fmla="*/ 19835 w 20000"/>
                  <a:gd name="T9" fmla="*/ 5142 h 20000"/>
                  <a:gd name="T10" fmla="*/ 18843 w 20000"/>
                  <a:gd name="T11" fmla="*/ 5261 h 20000"/>
                  <a:gd name="T12" fmla="*/ 18402 w 20000"/>
                  <a:gd name="T13" fmla="*/ 5498 h 20000"/>
                  <a:gd name="T14" fmla="*/ 18127 w 20000"/>
                  <a:gd name="T15" fmla="*/ 6730 h 20000"/>
                  <a:gd name="T16" fmla="*/ 17410 w 20000"/>
                  <a:gd name="T17" fmla="*/ 9431 h 20000"/>
                  <a:gd name="T18" fmla="*/ 16832 w 20000"/>
                  <a:gd name="T19" fmla="*/ 10308 h 20000"/>
                  <a:gd name="T20" fmla="*/ 16116 w 20000"/>
                  <a:gd name="T21" fmla="*/ 12014 h 20000"/>
                  <a:gd name="T22" fmla="*/ 15427 w 20000"/>
                  <a:gd name="T23" fmla="*/ 12251 h 20000"/>
                  <a:gd name="T24" fmla="*/ 15124 w 20000"/>
                  <a:gd name="T25" fmla="*/ 13009 h 20000"/>
                  <a:gd name="T26" fmla="*/ 14986 w 20000"/>
                  <a:gd name="T27" fmla="*/ 14573 h 20000"/>
                  <a:gd name="T28" fmla="*/ 13554 w 20000"/>
                  <a:gd name="T29" fmla="*/ 14810 h 20000"/>
                  <a:gd name="T30" fmla="*/ 14408 w 20000"/>
                  <a:gd name="T31" fmla="*/ 15806 h 20000"/>
                  <a:gd name="T32" fmla="*/ 16116 w 20000"/>
                  <a:gd name="T33" fmla="*/ 17038 h 20000"/>
                  <a:gd name="T34" fmla="*/ 16556 w 20000"/>
                  <a:gd name="T35" fmla="*/ 18009 h 20000"/>
                  <a:gd name="T36" fmla="*/ 16997 w 20000"/>
                  <a:gd name="T37" fmla="*/ 18768 h 20000"/>
                  <a:gd name="T38" fmla="*/ 16556 w 20000"/>
                  <a:gd name="T39" fmla="*/ 18389 h 20000"/>
                  <a:gd name="T40" fmla="*/ 15124 w 20000"/>
                  <a:gd name="T41" fmla="*/ 19005 h 20000"/>
                  <a:gd name="T42" fmla="*/ 14242 w 20000"/>
                  <a:gd name="T43" fmla="*/ 19739 h 20000"/>
                  <a:gd name="T44" fmla="*/ 12562 w 20000"/>
                  <a:gd name="T45" fmla="*/ 19739 h 20000"/>
                  <a:gd name="T46" fmla="*/ 11983 w 20000"/>
                  <a:gd name="T47" fmla="*/ 19739 h 20000"/>
                  <a:gd name="T48" fmla="*/ 10854 w 20000"/>
                  <a:gd name="T49" fmla="*/ 19739 h 20000"/>
                  <a:gd name="T50" fmla="*/ 9394 w 20000"/>
                  <a:gd name="T51" fmla="*/ 18768 h 20000"/>
                  <a:gd name="T52" fmla="*/ 9118 w 20000"/>
                  <a:gd name="T53" fmla="*/ 19005 h 20000"/>
                  <a:gd name="T54" fmla="*/ 8430 w 20000"/>
                  <a:gd name="T55" fmla="*/ 18768 h 20000"/>
                  <a:gd name="T56" fmla="*/ 7989 w 20000"/>
                  <a:gd name="T57" fmla="*/ 19123 h 20000"/>
                  <a:gd name="T58" fmla="*/ 7135 w 20000"/>
                  <a:gd name="T59" fmla="*/ 18768 h 20000"/>
                  <a:gd name="T60" fmla="*/ 6584 w 20000"/>
                  <a:gd name="T61" fmla="*/ 18152 h 20000"/>
                  <a:gd name="T62" fmla="*/ 5702 w 20000"/>
                  <a:gd name="T63" fmla="*/ 17156 h 20000"/>
                  <a:gd name="T64" fmla="*/ 5289 w 20000"/>
                  <a:gd name="T65" fmla="*/ 16422 h 20000"/>
                  <a:gd name="T66" fmla="*/ 4848 w 20000"/>
                  <a:gd name="T67" fmla="*/ 16066 h 20000"/>
                  <a:gd name="T68" fmla="*/ 3829 w 20000"/>
                  <a:gd name="T69" fmla="*/ 15190 h 20000"/>
                  <a:gd name="T70" fmla="*/ 2700 w 20000"/>
                  <a:gd name="T71" fmla="*/ 14810 h 20000"/>
                  <a:gd name="T72" fmla="*/ 1983 w 20000"/>
                  <a:gd name="T73" fmla="*/ 14455 h 20000"/>
                  <a:gd name="T74" fmla="*/ 1846 w 20000"/>
                  <a:gd name="T75" fmla="*/ 13981 h 20000"/>
                  <a:gd name="T76" fmla="*/ 1983 w 20000"/>
                  <a:gd name="T77" fmla="*/ 13602 h 20000"/>
                  <a:gd name="T78" fmla="*/ 1129 w 20000"/>
                  <a:gd name="T79" fmla="*/ 12251 h 20000"/>
                  <a:gd name="T80" fmla="*/ 1129 w 20000"/>
                  <a:gd name="T81" fmla="*/ 11659 h 20000"/>
                  <a:gd name="T82" fmla="*/ 551 w 20000"/>
                  <a:gd name="T83" fmla="*/ 10900 h 20000"/>
                  <a:gd name="T84" fmla="*/ 441 w 20000"/>
                  <a:gd name="T85" fmla="*/ 10308 h 20000"/>
                  <a:gd name="T86" fmla="*/ 0 w 20000"/>
                  <a:gd name="T87" fmla="*/ 10308 h 20000"/>
                  <a:gd name="T88" fmla="*/ 441 w 20000"/>
                  <a:gd name="T89" fmla="*/ 9431 h 20000"/>
                  <a:gd name="T90" fmla="*/ 551 w 20000"/>
                  <a:gd name="T91" fmla="*/ 8460 h 20000"/>
                  <a:gd name="T92" fmla="*/ 551 w 20000"/>
                  <a:gd name="T93" fmla="*/ 7844 h 20000"/>
                  <a:gd name="T94" fmla="*/ 854 w 20000"/>
                  <a:gd name="T95" fmla="*/ 7109 h 20000"/>
                  <a:gd name="T96" fmla="*/ 2287 w 20000"/>
                  <a:gd name="T97" fmla="*/ 6730 h 20000"/>
                  <a:gd name="T98" fmla="*/ 2287 w 20000"/>
                  <a:gd name="T99" fmla="*/ 2322 h 20000"/>
                  <a:gd name="T100" fmla="*/ 3416 w 20000"/>
                  <a:gd name="T10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8" name="Freeform 101"/>
              <p:cNvSpPr>
                <a:spLocks/>
              </p:cNvSpPr>
              <p:nvPr/>
            </p:nvSpPr>
            <p:spPr bwMode="auto">
              <a:xfrm>
                <a:off x="5837238" y="5207000"/>
                <a:ext cx="44450" cy="36513"/>
              </a:xfrm>
              <a:custGeom>
                <a:avLst/>
                <a:gdLst>
                  <a:gd name="T0" fmla="*/ 16812 w 20000"/>
                  <a:gd name="T1" fmla="*/ 0 h 20000"/>
                  <a:gd name="T2" fmla="*/ 19710 w 20000"/>
                  <a:gd name="T3" fmla="*/ 5517 h 20000"/>
                  <a:gd name="T4" fmla="*/ 16812 w 20000"/>
                  <a:gd name="T5" fmla="*/ 14138 h 20000"/>
                  <a:gd name="T6" fmla="*/ 16812 w 20000"/>
                  <a:gd name="T7" fmla="*/ 19655 h 20000"/>
                  <a:gd name="T8" fmla="*/ 7826 w 20000"/>
                  <a:gd name="T9" fmla="*/ 19655 h 20000"/>
                  <a:gd name="T10" fmla="*/ 0 w 20000"/>
                  <a:gd name="T11" fmla="*/ 8966 h 20000"/>
                  <a:gd name="T12" fmla="*/ 7826 w 20000"/>
                  <a:gd name="T13" fmla="*/ 0 h 20000"/>
                  <a:gd name="T14" fmla="*/ 16812 w 20000"/>
                  <a:gd name="T15" fmla="*/ 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39" name="Freeform 100"/>
              <p:cNvSpPr>
                <a:spLocks/>
              </p:cNvSpPr>
              <p:nvPr/>
            </p:nvSpPr>
            <p:spPr bwMode="auto">
              <a:xfrm>
                <a:off x="5821363" y="4479925"/>
                <a:ext cx="303212" cy="306388"/>
              </a:xfrm>
              <a:custGeom>
                <a:avLst/>
                <a:gdLst>
                  <a:gd name="T0" fmla="*/ 2845 w 20000"/>
                  <a:gd name="T1" fmla="*/ 0 h 20000"/>
                  <a:gd name="T2" fmla="*/ 8452 w 20000"/>
                  <a:gd name="T3" fmla="*/ 0 h 20000"/>
                  <a:gd name="T4" fmla="*/ 15816 w 20000"/>
                  <a:gd name="T5" fmla="*/ 4058 h 20000"/>
                  <a:gd name="T6" fmla="*/ 18201 w 20000"/>
                  <a:gd name="T7" fmla="*/ 7288 h 20000"/>
                  <a:gd name="T8" fmla="*/ 17573 w 20000"/>
                  <a:gd name="T9" fmla="*/ 9896 h 20000"/>
                  <a:gd name="T10" fmla="*/ 18201 w 20000"/>
                  <a:gd name="T11" fmla="*/ 10932 h 20000"/>
                  <a:gd name="T12" fmla="*/ 18661 w 20000"/>
                  <a:gd name="T13" fmla="*/ 11843 h 20000"/>
                  <a:gd name="T14" fmla="*/ 18661 w 20000"/>
                  <a:gd name="T15" fmla="*/ 13085 h 20000"/>
                  <a:gd name="T16" fmla="*/ 18661 w 20000"/>
                  <a:gd name="T17" fmla="*/ 15487 h 20000"/>
                  <a:gd name="T18" fmla="*/ 19707 w 20000"/>
                  <a:gd name="T19" fmla="*/ 17184 h 20000"/>
                  <a:gd name="T20" fmla="*/ 19958 w 20000"/>
                  <a:gd name="T21" fmla="*/ 18012 h 20000"/>
                  <a:gd name="T22" fmla="*/ 17992 w 20000"/>
                  <a:gd name="T23" fmla="*/ 19089 h 20000"/>
                  <a:gd name="T24" fmla="*/ 16444 w 20000"/>
                  <a:gd name="T25" fmla="*/ 19710 h 20000"/>
                  <a:gd name="T26" fmla="*/ 15816 w 20000"/>
                  <a:gd name="T27" fmla="*/ 19296 h 20000"/>
                  <a:gd name="T28" fmla="*/ 14728 w 20000"/>
                  <a:gd name="T29" fmla="*/ 19959 h 20000"/>
                  <a:gd name="T30" fmla="*/ 13431 w 20000"/>
                  <a:gd name="T31" fmla="*/ 19959 h 20000"/>
                  <a:gd name="T32" fmla="*/ 11925 w 20000"/>
                  <a:gd name="T33" fmla="*/ 19710 h 20000"/>
                  <a:gd name="T34" fmla="*/ 10795 w 20000"/>
                  <a:gd name="T35" fmla="*/ 19710 h 20000"/>
                  <a:gd name="T36" fmla="*/ 9079 w 20000"/>
                  <a:gd name="T37" fmla="*/ 19710 h 20000"/>
                  <a:gd name="T38" fmla="*/ 8033 w 20000"/>
                  <a:gd name="T39" fmla="*/ 16315 h 20000"/>
                  <a:gd name="T40" fmla="*/ 6276 w 20000"/>
                  <a:gd name="T41" fmla="*/ 15487 h 20000"/>
                  <a:gd name="T42" fmla="*/ 5649 w 20000"/>
                  <a:gd name="T43" fmla="*/ 15238 h 20000"/>
                  <a:gd name="T44" fmla="*/ 4351 w 20000"/>
                  <a:gd name="T45" fmla="*/ 14824 h 20000"/>
                  <a:gd name="T46" fmla="*/ 3264 w 20000"/>
                  <a:gd name="T47" fmla="*/ 14576 h 20000"/>
                  <a:gd name="T48" fmla="*/ 1715 w 20000"/>
                  <a:gd name="T49" fmla="*/ 11843 h 20000"/>
                  <a:gd name="T50" fmla="*/ 0 w 20000"/>
                  <a:gd name="T51" fmla="*/ 9648 h 20000"/>
                  <a:gd name="T52" fmla="*/ 0 w 20000"/>
                  <a:gd name="T53" fmla="*/ 7288 h 20000"/>
                  <a:gd name="T54" fmla="*/ 1088 w 20000"/>
                  <a:gd name="T55" fmla="*/ 6253 h 20000"/>
                  <a:gd name="T56" fmla="*/ 2845 w 20000"/>
                  <a:gd name="T57" fmla="*/ 4513 h 20000"/>
                  <a:gd name="T58" fmla="*/ 2176 w 20000"/>
                  <a:gd name="T59" fmla="*/ 3478 h 20000"/>
                  <a:gd name="T60" fmla="*/ 2594 w 20000"/>
                  <a:gd name="T61" fmla="*/ 2816 h 20000"/>
                  <a:gd name="T62" fmla="*/ 2594 w 20000"/>
                  <a:gd name="T63" fmla="*/ 1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0" name="Freeform 99"/>
              <p:cNvSpPr>
                <a:spLocks/>
              </p:cNvSpPr>
              <p:nvPr/>
            </p:nvSpPr>
            <p:spPr bwMode="auto">
              <a:xfrm>
                <a:off x="4986338" y="4138613"/>
                <a:ext cx="50800" cy="138112"/>
              </a:xfrm>
              <a:custGeom>
                <a:avLst/>
                <a:gdLst>
                  <a:gd name="T0" fmla="*/ 2532 w 20000"/>
                  <a:gd name="T1" fmla="*/ 0 h 20000"/>
                  <a:gd name="T2" fmla="*/ 5316 w 20000"/>
                  <a:gd name="T3" fmla="*/ 0 h 20000"/>
                  <a:gd name="T4" fmla="*/ 9367 w 20000"/>
                  <a:gd name="T5" fmla="*/ 0 h 20000"/>
                  <a:gd name="T6" fmla="*/ 11899 w 20000"/>
                  <a:gd name="T7" fmla="*/ 2396 h 20000"/>
                  <a:gd name="T8" fmla="*/ 15696 w 20000"/>
                  <a:gd name="T9" fmla="*/ 3779 h 20000"/>
                  <a:gd name="T10" fmla="*/ 17215 w 20000"/>
                  <a:gd name="T11" fmla="*/ 5622 h 20000"/>
                  <a:gd name="T12" fmla="*/ 19747 w 20000"/>
                  <a:gd name="T13" fmla="*/ 7097 h 20000"/>
                  <a:gd name="T14" fmla="*/ 19747 w 20000"/>
                  <a:gd name="T15" fmla="*/ 17143 h 20000"/>
                  <a:gd name="T16" fmla="*/ 19747 w 20000"/>
                  <a:gd name="T17" fmla="*/ 17512 h 20000"/>
                  <a:gd name="T18" fmla="*/ 19747 w 20000"/>
                  <a:gd name="T19" fmla="*/ 19447 h 20000"/>
                  <a:gd name="T20" fmla="*/ 17215 w 20000"/>
                  <a:gd name="T21" fmla="*/ 19447 h 20000"/>
                  <a:gd name="T22" fmla="*/ 13165 w 20000"/>
                  <a:gd name="T23" fmla="*/ 19908 h 20000"/>
                  <a:gd name="T24" fmla="*/ 9367 w 20000"/>
                  <a:gd name="T25" fmla="*/ 18525 h 20000"/>
                  <a:gd name="T26" fmla="*/ 6582 w 20000"/>
                  <a:gd name="T27" fmla="*/ 15668 h 20000"/>
                  <a:gd name="T28" fmla="*/ 6582 w 20000"/>
                  <a:gd name="T29" fmla="*/ 13272 h 20000"/>
                  <a:gd name="T30" fmla="*/ 6582 w 20000"/>
                  <a:gd name="T31" fmla="*/ 11429 h 20000"/>
                  <a:gd name="T32" fmla="*/ 9367 w 20000"/>
                  <a:gd name="T33" fmla="*/ 9954 h 20000"/>
                  <a:gd name="T34" fmla="*/ 6582 w 20000"/>
                  <a:gd name="T35" fmla="*/ 8479 h 20000"/>
                  <a:gd name="T36" fmla="*/ 6582 w 20000"/>
                  <a:gd name="T37" fmla="*/ 7558 h 20000"/>
                  <a:gd name="T38" fmla="*/ 6582 w 20000"/>
                  <a:gd name="T39" fmla="*/ 6175 h 20000"/>
                  <a:gd name="T40" fmla="*/ 2532 w 20000"/>
                  <a:gd name="T41" fmla="*/ 5622 h 20000"/>
                  <a:gd name="T42" fmla="*/ 5316 w 20000"/>
                  <a:gd name="T43" fmla="*/ 3779 h 20000"/>
                  <a:gd name="T44" fmla="*/ 5316 w 20000"/>
                  <a:gd name="T45" fmla="*/ 2396 h 20000"/>
                  <a:gd name="T46" fmla="*/ 0 w 20000"/>
                  <a:gd name="T47" fmla="*/ 922 h 20000"/>
                  <a:gd name="T48" fmla="*/ 253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1" name="Freeform 98"/>
              <p:cNvSpPr>
                <a:spLocks/>
              </p:cNvSpPr>
              <p:nvPr/>
            </p:nvSpPr>
            <p:spPr bwMode="auto">
              <a:xfrm>
                <a:off x="5372100" y="3778250"/>
                <a:ext cx="292100" cy="463550"/>
              </a:xfrm>
              <a:custGeom>
                <a:avLst/>
                <a:gdLst>
                  <a:gd name="T0" fmla="*/ 4685 w 20000"/>
                  <a:gd name="T1" fmla="*/ 0 h 20000"/>
                  <a:gd name="T2" fmla="*/ 19957 w 20000"/>
                  <a:gd name="T3" fmla="*/ 9507 h 20000"/>
                  <a:gd name="T4" fmla="*/ 17744 w 20000"/>
                  <a:gd name="T5" fmla="*/ 9918 h 20000"/>
                  <a:gd name="T6" fmla="*/ 17267 w 20000"/>
                  <a:gd name="T7" fmla="*/ 10767 h 20000"/>
                  <a:gd name="T8" fmla="*/ 17267 w 20000"/>
                  <a:gd name="T9" fmla="*/ 11479 h 20000"/>
                  <a:gd name="T10" fmla="*/ 17050 w 20000"/>
                  <a:gd name="T11" fmla="*/ 12603 h 20000"/>
                  <a:gd name="T12" fmla="*/ 16356 w 20000"/>
                  <a:gd name="T13" fmla="*/ 13616 h 20000"/>
                  <a:gd name="T14" fmla="*/ 17050 w 20000"/>
                  <a:gd name="T15" fmla="*/ 13616 h 20000"/>
                  <a:gd name="T16" fmla="*/ 17267 w 20000"/>
                  <a:gd name="T17" fmla="*/ 14329 h 20000"/>
                  <a:gd name="T18" fmla="*/ 18178 w 20000"/>
                  <a:gd name="T19" fmla="*/ 15178 h 20000"/>
                  <a:gd name="T20" fmla="*/ 17050 w 20000"/>
                  <a:gd name="T21" fmla="*/ 15616 h 20000"/>
                  <a:gd name="T22" fmla="*/ 15445 w 20000"/>
                  <a:gd name="T23" fmla="*/ 16575 h 20000"/>
                  <a:gd name="T24" fmla="*/ 14100 w 20000"/>
                  <a:gd name="T25" fmla="*/ 17288 h 20000"/>
                  <a:gd name="T26" fmla="*/ 13015 w 20000"/>
                  <a:gd name="T27" fmla="*/ 17699 h 20000"/>
                  <a:gd name="T28" fmla="*/ 10542 w 20000"/>
                  <a:gd name="T29" fmla="*/ 18137 h 20000"/>
                  <a:gd name="T30" fmla="*/ 10542 w 20000"/>
                  <a:gd name="T31" fmla="*/ 18849 h 20000"/>
                  <a:gd name="T32" fmla="*/ 8980 w 20000"/>
                  <a:gd name="T33" fmla="*/ 18986 h 20000"/>
                  <a:gd name="T34" fmla="*/ 7809 w 20000"/>
                  <a:gd name="T35" fmla="*/ 18986 h 20000"/>
                  <a:gd name="T36" fmla="*/ 6030 w 20000"/>
                  <a:gd name="T37" fmla="*/ 19534 h 20000"/>
                  <a:gd name="T38" fmla="*/ 4685 w 20000"/>
                  <a:gd name="T39" fmla="*/ 19699 h 20000"/>
                  <a:gd name="T40" fmla="*/ 3991 w 20000"/>
                  <a:gd name="T41" fmla="*/ 19534 h 20000"/>
                  <a:gd name="T42" fmla="*/ 3124 w 20000"/>
                  <a:gd name="T43" fmla="*/ 18411 h 20000"/>
                  <a:gd name="T44" fmla="*/ 1128 w 20000"/>
                  <a:gd name="T45" fmla="*/ 17288 h 20000"/>
                  <a:gd name="T46" fmla="*/ 2213 w 20000"/>
                  <a:gd name="T47" fmla="*/ 16740 h 20000"/>
                  <a:gd name="T48" fmla="*/ 3124 w 20000"/>
                  <a:gd name="T49" fmla="*/ 16301 h 20000"/>
                  <a:gd name="T50" fmla="*/ 2907 w 20000"/>
                  <a:gd name="T51" fmla="*/ 14877 h 20000"/>
                  <a:gd name="T52" fmla="*/ 2473 w 20000"/>
                  <a:gd name="T53" fmla="*/ 13616 h 20000"/>
                  <a:gd name="T54" fmla="*/ 1779 w 20000"/>
                  <a:gd name="T55" fmla="*/ 12877 h 20000"/>
                  <a:gd name="T56" fmla="*/ 694 w 20000"/>
                  <a:gd name="T57" fmla="*/ 12603 h 20000"/>
                  <a:gd name="T58" fmla="*/ 0 w 20000"/>
                  <a:gd name="T59" fmla="*/ 11315 h 20000"/>
                  <a:gd name="T60" fmla="*/ 694 w 20000"/>
                  <a:gd name="T61" fmla="*/ 10356 h 20000"/>
                  <a:gd name="T62" fmla="*/ 3991 w 20000"/>
                  <a:gd name="T63" fmla="*/ 4082 h 20000"/>
                  <a:gd name="T64" fmla="*/ 3557 w 20000"/>
                  <a:gd name="T65" fmla="*/ 3260 h 20000"/>
                  <a:gd name="T66" fmla="*/ 2907 w 20000"/>
                  <a:gd name="T67" fmla="*/ 2411 h 20000"/>
                  <a:gd name="T68" fmla="*/ 2473 w 20000"/>
                  <a:gd name="T69" fmla="*/ 5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2" name="Freeform 97"/>
              <p:cNvSpPr>
                <a:spLocks/>
              </p:cNvSpPr>
              <p:nvPr/>
            </p:nvSpPr>
            <p:spPr bwMode="auto">
              <a:xfrm>
                <a:off x="5197475" y="3343275"/>
                <a:ext cx="115888" cy="223838"/>
              </a:xfrm>
              <a:custGeom>
                <a:avLst/>
                <a:gdLst>
                  <a:gd name="T0" fmla="*/ 5055 w 20000"/>
                  <a:gd name="T1" fmla="*/ 1473 h 20000"/>
                  <a:gd name="T2" fmla="*/ 6703 w 20000"/>
                  <a:gd name="T3" fmla="*/ 340 h 20000"/>
                  <a:gd name="T4" fmla="*/ 9560 w 20000"/>
                  <a:gd name="T5" fmla="*/ 0 h 20000"/>
                  <a:gd name="T6" fmla="*/ 11868 w 20000"/>
                  <a:gd name="T7" fmla="*/ 340 h 20000"/>
                  <a:gd name="T8" fmla="*/ 12527 w 20000"/>
                  <a:gd name="T9" fmla="*/ 1756 h 20000"/>
                  <a:gd name="T10" fmla="*/ 15385 w 20000"/>
                  <a:gd name="T11" fmla="*/ 907 h 20000"/>
                  <a:gd name="T12" fmla="*/ 16484 w 20000"/>
                  <a:gd name="T13" fmla="*/ 1473 h 20000"/>
                  <a:gd name="T14" fmla="*/ 14286 w 20000"/>
                  <a:gd name="T15" fmla="*/ 2323 h 20000"/>
                  <a:gd name="T16" fmla="*/ 13626 w 20000"/>
                  <a:gd name="T17" fmla="*/ 3796 h 20000"/>
                  <a:gd name="T18" fmla="*/ 15385 w 20000"/>
                  <a:gd name="T19" fmla="*/ 4646 h 20000"/>
                  <a:gd name="T20" fmla="*/ 16484 w 20000"/>
                  <a:gd name="T21" fmla="*/ 6176 h 20000"/>
                  <a:gd name="T22" fmla="*/ 14286 w 20000"/>
                  <a:gd name="T23" fmla="*/ 7649 h 20000"/>
                  <a:gd name="T24" fmla="*/ 11868 w 20000"/>
                  <a:gd name="T25" fmla="*/ 9065 h 20000"/>
                  <a:gd name="T26" fmla="*/ 12527 w 20000"/>
                  <a:gd name="T27" fmla="*/ 10312 h 20000"/>
                  <a:gd name="T28" fmla="*/ 14286 w 20000"/>
                  <a:gd name="T29" fmla="*/ 10312 h 20000"/>
                  <a:gd name="T30" fmla="*/ 14286 w 20000"/>
                  <a:gd name="T31" fmla="*/ 10878 h 20000"/>
                  <a:gd name="T32" fmla="*/ 16484 w 20000"/>
                  <a:gd name="T33" fmla="*/ 10878 h 20000"/>
                  <a:gd name="T34" fmla="*/ 17033 w 20000"/>
                  <a:gd name="T35" fmla="*/ 11445 h 20000"/>
                  <a:gd name="T36" fmla="*/ 18791 w 20000"/>
                  <a:gd name="T37" fmla="*/ 12295 h 20000"/>
                  <a:gd name="T38" fmla="*/ 18791 w 20000"/>
                  <a:gd name="T39" fmla="*/ 13201 h 20000"/>
                  <a:gd name="T40" fmla="*/ 19890 w 20000"/>
                  <a:gd name="T41" fmla="*/ 14051 h 20000"/>
                  <a:gd name="T42" fmla="*/ 16484 w 20000"/>
                  <a:gd name="T43" fmla="*/ 14618 h 20000"/>
                  <a:gd name="T44" fmla="*/ 12527 w 20000"/>
                  <a:gd name="T45" fmla="*/ 16431 h 20000"/>
                  <a:gd name="T46" fmla="*/ 13626 w 20000"/>
                  <a:gd name="T47" fmla="*/ 18470 h 20000"/>
                  <a:gd name="T48" fmla="*/ 10769 w 20000"/>
                  <a:gd name="T49" fmla="*/ 19943 h 20000"/>
                  <a:gd name="T50" fmla="*/ 9560 w 20000"/>
                  <a:gd name="T51" fmla="*/ 19943 h 20000"/>
                  <a:gd name="T52" fmla="*/ 8022 w 20000"/>
                  <a:gd name="T53" fmla="*/ 14618 h 20000"/>
                  <a:gd name="T54" fmla="*/ 4505 w 20000"/>
                  <a:gd name="T55" fmla="*/ 13768 h 20000"/>
                  <a:gd name="T56" fmla="*/ 3297 w 20000"/>
                  <a:gd name="T57" fmla="*/ 11728 h 20000"/>
                  <a:gd name="T58" fmla="*/ 1648 w 20000"/>
                  <a:gd name="T59" fmla="*/ 11445 h 20000"/>
                  <a:gd name="T60" fmla="*/ 0 w 20000"/>
                  <a:gd name="T61" fmla="*/ 9405 h 20000"/>
                  <a:gd name="T62" fmla="*/ 3297 w 20000"/>
                  <a:gd name="T63" fmla="*/ 7082 h 20000"/>
                  <a:gd name="T64" fmla="*/ 3297 w 20000"/>
                  <a:gd name="T65" fmla="*/ 4646 h 20000"/>
                  <a:gd name="T66" fmla="*/ 3297 w 20000"/>
                  <a:gd name="T67" fmla="*/ 2946 h 20000"/>
                  <a:gd name="T68" fmla="*/ 3297 w 20000"/>
                  <a:gd name="T69" fmla="*/ 2323 h 20000"/>
                  <a:gd name="T70" fmla="*/ 5055 w 20000"/>
                  <a:gd name="T71" fmla="*/ 1756 h 20000"/>
                  <a:gd name="T72" fmla="*/ 5055 w 20000"/>
                  <a:gd name="T73" fmla="*/ 147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3" name="Freeform 96"/>
              <p:cNvSpPr>
                <a:spLocks/>
              </p:cNvSpPr>
              <p:nvPr/>
            </p:nvSpPr>
            <p:spPr bwMode="auto">
              <a:xfrm>
                <a:off x="5827713" y="4335463"/>
                <a:ext cx="155575" cy="158750"/>
              </a:xfrm>
              <a:custGeom>
                <a:avLst/>
                <a:gdLst>
                  <a:gd name="T0" fmla="*/ 4245 w 20000"/>
                  <a:gd name="T1" fmla="*/ 1280 h 20000"/>
                  <a:gd name="T2" fmla="*/ 4735 w 20000"/>
                  <a:gd name="T3" fmla="*/ 800 h 20000"/>
                  <a:gd name="T4" fmla="*/ 7673 w 20000"/>
                  <a:gd name="T5" fmla="*/ 1280 h 20000"/>
                  <a:gd name="T6" fmla="*/ 8898 w 20000"/>
                  <a:gd name="T7" fmla="*/ 2080 h 20000"/>
                  <a:gd name="T8" fmla="*/ 9388 w 20000"/>
                  <a:gd name="T9" fmla="*/ 1280 h 20000"/>
                  <a:gd name="T10" fmla="*/ 11429 w 20000"/>
                  <a:gd name="T11" fmla="*/ 1280 h 20000"/>
                  <a:gd name="T12" fmla="*/ 14367 w 20000"/>
                  <a:gd name="T13" fmla="*/ 1280 h 20000"/>
                  <a:gd name="T14" fmla="*/ 16571 w 20000"/>
                  <a:gd name="T15" fmla="*/ 0 h 20000"/>
                  <a:gd name="T16" fmla="*/ 16571 w 20000"/>
                  <a:gd name="T17" fmla="*/ 800 h 20000"/>
                  <a:gd name="T18" fmla="*/ 17796 w 20000"/>
                  <a:gd name="T19" fmla="*/ 1280 h 20000"/>
                  <a:gd name="T20" fmla="*/ 17796 w 20000"/>
                  <a:gd name="T21" fmla="*/ 2480 h 20000"/>
                  <a:gd name="T22" fmla="*/ 18204 w 20000"/>
                  <a:gd name="T23" fmla="*/ 4560 h 20000"/>
                  <a:gd name="T24" fmla="*/ 19918 w 20000"/>
                  <a:gd name="T25" fmla="*/ 7840 h 20000"/>
                  <a:gd name="T26" fmla="*/ 18204 w 20000"/>
                  <a:gd name="T27" fmla="*/ 9920 h 20000"/>
                  <a:gd name="T28" fmla="*/ 15673 w 20000"/>
                  <a:gd name="T29" fmla="*/ 14080 h 20000"/>
                  <a:gd name="T30" fmla="*/ 15673 w 20000"/>
                  <a:gd name="T31" fmla="*/ 18240 h 20000"/>
                  <a:gd name="T32" fmla="*/ 10204 w 20000"/>
                  <a:gd name="T33" fmla="*/ 18240 h 20000"/>
                  <a:gd name="T34" fmla="*/ 4735 w 20000"/>
                  <a:gd name="T35" fmla="*/ 18240 h 20000"/>
                  <a:gd name="T36" fmla="*/ 3429 w 20000"/>
                  <a:gd name="T37" fmla="*/ 18640 h 20000"/>
                  <a:gd name="T38" fmla="*/ 1306 w 20000"/>
                  <a:gd name="T39" fmla="*/ 19920 h 20000"/>
                  <a:gd name="T40" fmla="*/ 1306 w 20000"/>
                  <a:gd name="T41" fmla="*/ 19440 h 20000"/>
                  <a:gd name="T42" fmla="*/ 0 w 20000"/>
                  <a:gd name="T43" fmla="*/ 19440 h 20000"/>
                  <a:gd name="T44" fmla="*/ 490 w 20000"/>
                  <a:gd name="T45" fmla="*/ 14880 h 20000"/>
                  <a:gd name="T46" fmla="*/ 1306 w 20000"/>
                  <a:gd name="T47" fmla="*/ 12880 h 20000"/>
                  <a:gd name="T48" fmla="*/ 2531 w 20000"/>
                  <a:gd name="T49" fmla="*/ 10800 h 20000"/>
                  <a:gd name="T50" fmla="*/ 4735 w 20000"/>
                  <a:gd name="T51" fmla="*/ 8720 h 20000"/>
                  <a:gd name="T52" fmla="*/ 6041 w 20000"/>
                  <a:gd name="T53" fmla="*/ 7520 h 20000"/>
                  <a:gd name="T54" fmla="*/ 4735 w 20000"/>
                  <a:gd name="T55" fmla="*/ 5360 h 20000"/>
                  <a:gd name="T56" fmla="*/ 4735 w 20000"/>
                  <a:gd name="T57" fmla="*/ 4080 h 20000"/>
                  <a:gd name="T58" fmla="*/ 4735 w 20000"/>
                  <a:gd name="T59" fmla="*/ 2480 h 20000"/>
                  <a:gd name="T60" fmla="*/ 4245 w 20000"/>
                  <a:gd name="T61" fmla="*/ 128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4" name="Freeform 95"/>
              <p:cNvSpPr>
                <a:spLocks/>
              </p:cNvSpPr>
              <p:nvPr/>
            </p:nvSpPr>
            <p:spPr bwMode="auto">
              <a:xfrm>
                <a:off x="5335588" y="4298950"/>
                <a:ext cx="539750" cy="536575"/>
              </a:xfrm>
              <a:custGeom>
                <a:avLst/>
                <a:gdLst>
                  <a:gd name="T0" fmla="*/ 6565 w 20000"/>
                  <a:gd name="T1" fmla="*/ 970 h 20000"/>
                  <a:gd name="T2" fmla="*/ 8376 w 20000"/>
                  <a:gd name="T3" fmla="*/ 734 h 20000"/>
                  <a:gd name="T4" fmla="*/ 10212 w 20000"/>
                  <a:gd name="T5" fmla="*/ 1112 h 20000"/>
                  <a:gd name="T6" fmla="*/ 11200 w 20000"/>
                  <a:gd name="T7" fmla="*/ 734 h 20000"/>
                  <a:gd name="T8" fmla="*/ 12776 w 20000"/>
                  <a:gd name="T9" fmla="*/ 379 h 20000"/>
                  <a:gd name="T10" fmla="*/ 13765 w 20000"/>
                  <a:gd name="T11" fmla="*/ 142 h 20000"/>
                  <a:gd name="T12" fmla="*/ 14729 w 20000"/>
                  <a:gd name="T13" fmla="*/ 142 h 20000"/>
                  <a:gd name="T14" fmla="*/ 15459 w 20000"/>
                  <a:gd name="T15" fmla="*/ 142 h 20000"/>
                  <a:gd name="T16" fmla="*/ 16306 w 20000"/>
                  <a:gd name="T17" fmla="*/ 734 h 20000"/>
                  <a:gd name="T18" fmla="*/ 17271 w 20000"/>
                  <a:gd name="T19" fmla="*/ 970 h 20000"/>
                  <a:gd name="T20" fmla="*/ 18000 w 20000"/>
                  <a:gd name="T21" fmla="*/ 970 h 20000"/>
                  <a:gd name="T22" fmla="*/ 18612 w 20000"/>
                  <a:gd name="T23" fmla="*/ 1112 h 20000"/>
                  <a:gd name="T24" fmla="*/ 19600 w 20000"/>
                  <a:gd name="T25" fmla="*/ 2556 h 20000"/>
                  <a:gd name="T26" fmla="*/ 19600 w 20000"/>
                  <a:gd name="T27" fmla="*/ 3929 h 20000"/>
                  <a:gd name="T28" fmla="*/ 18376 w 20000"/>
                  <a:gd name="T29" fmla="*/ 5751 h 20000"/>
                  <a:gd name="T30" fmla="*/ 17906 w 20000"/>
                  <a:gd name="T31" fmla="*/ 7456 h 20000"/>
                  <a:gd name="T32" fmla="*/ 17412 w 20000"/>
                  <a:gd name="T33" fmla="*/ 8450 h 20000"/>
                  <a:gd name="T34" fmla="*/ 17906 w 20000"/>
                  <a:gd name="T35" fmla="*/ 9325 h 20000"/>
                  <a:gd name="T36" fmla="*/ 18000 w 20000"/>
                  <a:gd name="T37" fmla="*/ 10414 h 20000"/>
                  <a:gd name="T38" fmla="*/ 18000 w 20000"/>
                  <a:gd name="T39" fmla="*/ 12237 h 20000"/>
                  <a:gd name="T40" fmla="*/ 19482 w 20000"/>
                  <a:gd name="T41" fmla="*/ 14462 h 20000"/>
                  <a:gd name="T42" fmla="*/ 17271 w 20000"/>
                  <a:gd name="T43" fmla="*/ 15432 h 20000"/>
                  <a:gd name="T44" fmla="*/ 17035 w 20000"/>
                  <a:gd name="T45" fmla="*/ 16781 h 20000"/>
                  <a:gd name="T46" fmla="*/ 16682 w 20000"/>
                  <a:gd name="T47" fmla="*/ 18130 h 20000"/>
                  <a:gd name="T48" fmla="*/ 17906 w 20000"/>
                  <a:gd name="T49" fmla="*/ 19006 h 20000"/>
                  <a:gd name="T50" fmla="*/ 18000 w 20000"/>
                  <a:gd name="T51" fmla="*/ 19976 h 20000"/>
                  <a:gd name="T52" fmla="*/ 17271 w 20000"/>
                  <a:gd name="T53" fmla="*/ 19598 h 20000"/>
                  <a:gd name="T54" fmla="*/ 15459 w 20000"/>
                  <a:gd name="T55" fmla="*/ 17988 h 20000"/>
                  <a:gd name="T56" fmla="*/ 14847 w 20000"/>
                  <a:gd name="T57" fmla="*/ 18367 h 20000"/>
                  <a:gd name="T58" fmla="*/ 13506 w 20000"/>
                  <a:gd name="T59" fmla="*/ 17396 h 20000"/>
                  <a:gd name="T60" fmla="*/ 12165 w 20000"/>
                  <a:gd name="T61" fmla="*/ 17160 h 20000"/>
                  <a:gd name="T62" fmla="*/ 11200 w 20000"/>
                  <a:gd name="T63" fmla="*/ 17396 h 20000"/>
                  <a:gd name="T64" fmla="*/ 10353 w 20000"/>
                  <a:gd name="T65" fmla="*/ 17396 h 20000"/>
                  <a:gd name="T66" fmla="*/ 10212 w 20000"/>
                  <a:gd name="T67" fmla="*/ 16047 h 20000"/>
                  <a:gd name="T68" fmla="*/ 9976 w 20000"/>
                  <a:gd name="T69" fmla="*/ 14201 h 20000"/>
                  <a:gd name="T70" fmla="*/ 8753 w 20000"/>
                  <a:gd name="T71" fmla="*/ 12852 h 20000"/>
                  <a:gd name="T72" fmla="*/ 7647 w 20000"/>
                  <a:gd name="T73" fmla="*/ 13586 h 20000"/>
                  <a:gd name="T74" fmla="*/ 6565 w 20000"/>
                  <a:gd name="T75" fmla="*/ 13964 h 20000"/>
                  <a:gd name="T76" fmla="*/ 4847 w 20000"/>
                  <a:gd name="T77" fmla="*/ 13231 h 20000"/>
                  <a:gd name="T78" fmla="*/ 4612 w 20000"/>
                  <a:gd name="T79" fmla="*/ 12379 h 20000"/>
                  <a:gd name="T80" fmla="*/ 1929 w 20000"/>
                  <a:gd name="T81" fmla="*/ 11882 h 20000"/>
                  <a:gd name="T82" fmla="*/ 729 w 20000"/>
                  <a:gd name="T83" fmla="*/ 11882 h 20000"/>
                  <a:gd name="T84" fmla="*/ 376 w 20000"/>
                  <a:gd name="T85" fmla="*/ 11645 h 20000"/>
                  <a:gd name="T86" fmla="*/ 729 w 20000"/>
                  <a:gd name="T87" fmla="*/ 10414 h 20000"/>
                  <a:gd name="T88" fmla="*/ 1435 w 20000"/>
                  <a:gd name="T89" fmla="*/ 10651 h 20000"/>
                  <a:gd name="T90" fmla="*/ 2306 w 20000"/>
                  <a:gd name="T91" fmla="*/ 10414 h 20000"/>
                  <a:gd name="T92" fmla="*/ 3035 w 20000"/>
                  <a:gd name="T93" fmla="*/ 10296 h 20000"/>
                  <a:gd name="T94" fmla="*/ 4000 w 20000"/>
                  <a:gd name="T95" fmla="*/ 9041 h 20000"/>
                  <a:gd name="T96" fmla="*/ 4518 w 20000"/>
                  <a:gd name="T97" fmla="*/ 7456 h 20000"/>
                  <a:gd name="T98" fmla="*/ 5224 w 20000"/>
                  <a:gd name="T99" fmla="*/ 6722 h 20000"/>
                  <a:gd name="T100" fmla="*/ 5835 w 20000"/>
                  <a:gd name="T101" fmla="*/ 5278 h 20000"/>
                  <a:gd name="T102" fmla="*/ 6071 w 20000"/>
                  <a:gd name="T103" fmla="*/ 3550 h 20000"/>
                  <a:gd name="T104" fmla="*/ 6565 w 20000"/>
                  <a:gd name="T105" fmla="*/ 1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5" name="Freeform 94"/>
              <p:cNvSpPr>
                <a:spLocks/>
              </p:cNvSpPr>
              <p:nvPr/>
            </p:nvSpPr>
            <p:spPr bwMode="auto">
              <a:xfrm>
                <a:off x="5403850" y="4138613"/>
                <a:ext cx="358775" cy="247650"/>
              </a:xfrm>
              <a:custGeom>
                <a:avLst/>
                <a:gdLst>
                  <a:gd name="T0" fmla="*/ 2014 w 20000"/>
                  <a:gd name="T1" fmla="*/ 7661 h 20000"/>
                  <a:gd name="T2" fmla="*/ 3110 w 20000"/>
                  <a:gd name="T3" fmla="*/ 7404 h 20000"/>
                  <a:gd name="T4" fmla="*/ 4558 w 20000"/>
                  <a:gd name="T5" fmla="*/ 6375 h 20000"/>
                  <a:gd name="T6" fmla="*/ 5512 w 20000"/>
                  <a:gd name="T7" fmla="*/ 6375 h 20000"/>
                  <a:gd name="T8" fmla="*/ 6784 w 20000"/>
                  <a:gd name="T9" fmla="*/ 6067 h 20000"/>
                  <a:gd name="T10" fmla="*/ 6784 w 20000"/>
                  <a:gd name="T11" fmla="*/ 4781 h 20000"/>
                  <a:gd name="T12" fmla="*/ 8763 w 20000"/>
                  <a:gd name="T13" fmla="*/ 3959 h 20000"/>
                  <a:gd name="T14" fmla="*/ 9682 w 20000"/>
                  <a:gd name="T15" fmla="*/ 3136 h 20000"/>
                  <a:gd name="T16" fmla="*/ 10777 w 20000"/>
                  <a:gd name="T17" fmla="*/ 1851 h 20000"/>
                  <a:gd name="T18" fmla="*/ 12085 w 20000"/>
                  <a:gd name="T19" fmla="*/ 0 h 20000"/>
                  <a:gd name="T20" fmla="*/ 13004 w 20000"/>
                  <a:gd name="T21" fmla="*/ 514 h 20000"/>
                  <a:gd name="T22" fmla="*/ 14099 w 20000"/>
                  <a:gd name="T23" fmla="*/ 3445 h 20000"/>
                  <a:gd name="T24" fmla="*/ 13887 w 20000"/>
                  <a:gd name="T25" fmla="*/ 4216 h 20000"/>
                  <a:gd name="T26" fmla="*/ 14099 w 20000"/>
                  <a:gd name="T27" fmla="*/ 5296 h 20000"/>
                  <a:gd name="T28" fmla="*/ 15018 w 20000"/>
                  <a:gd name="T29" fmla="*/ 6067 h 20000"/>
                  <a:gd name="T30" fmla="*/ 16466 w 20000"/>
                  <a:gd name="T31" fmla="*/ 6889 h 20000"/>
                  <a:gd name="T32" fmla="*/ 17739 w 20000"/>
                  <a:gd name="T33" fmla="*/ 8792 h 20000"/>
                  <a:gd name="T34" fmla="*/ 18304 w 20000"/>
                  <a:gd name="T35" fmla="*/ 9563 h 20000"/>
                  <a:gd name="T36" fmla="*/ 18869 w 20000"/>
                  <a:gd name="T37" fmla="*/ 11105 h 20000"/>
                  <a:gd name="T38" fmla="*/ 19965 w 20000"/>
                  <a:gd name="T39" fmla="*/ 13316 h 20000"/>
                  <a:gd name="T40" fmla="*/ 19223 w 20000"/>
                  <a:gd name="T41" fmla="*/ 13830 h 20000"/>
                  <a:gd name="T42" fmla="*/ 18304 w 20000"/>
                  <a:gd name="T43" fmla="*/ 13316 h 20000"/>
                  <a:gd name="T44" fmla="*/ 16996 w 20000"/>
                  <a:gd name="T45" fmla="*/ 13008 h 20000"/>
                  <a:gd name="T46" fmla="*/ 16466 w 20000"/>
                  <a:gd name="T47" fmla="*/ 13830 h 20000"/>
                  <a:gd name="T48" fmla="*/ 15371 w 20000"/>
                  <a:gd name="T49" fmla="*/ 13830 h 20000"/>
                  <a:gd name="T50" fmla="*/ 13887 w 20000"/>
                  <a:gd name="T51" fmla="*/ 14602 h 20000"/>
                  <a:gd name="T52" fmla="*/ 12650 w 20000"/>
                  <a:gd name="T53" fmla="*/ 14602 h 20000"/>
                  <a:gd name="T54" fmla="*/ 11519 w 20000"/>
                  <a:gd name="T55" fmla="*/ 15424 h 20000"/>
                  <a:gd name="T56" fmla="*/ 9682 w 20000"/>
                  <a:gd name="T57" fmla="*/ 15116 h 20000"/>
                  <a:gd name="T58" fmla="*/ 7668 w 20000"/>
                  <a:gd name="T59" fmla="*/ 13316 h 20000"/>
                  <a:gd name="T60" fmla="*/ 6007 w 20000"/>
                  <a:gd name="T61" fmla="*/ 15116 h 20000"/>
                  <a:gd name="T62" fmla="*/ 6007 w 20000"/>
                  <a:gd name="T63" fmla="*/ 16710 h 20000"/>
                  <a:gd name="T64" fmla="*/ 4417 w 20000"/>
                  <a:gd name="T65" fmla="*/ 16710 h 20000"/>
                  <a:gd name="T66" fmla="*/ 2968 w 20000"/>
                  <a:gd name="T67" fmla="*/ 18560 h 20000"/>
                  <a:gd name="T68" fmla="*/ 2014 w 20000"/>
                  <a:gd name="T69" fmla="*/ 19383 h 20000"/>
                  <a:gd name="T70" fmla="*/ 2014 w 20000"/>
                  <a:gd name="T71" fmla="*/ 18046 h 20000"/>
                  <a:gd name="T72" fmla="*/ 742 w 20000"/>
                  <a:gd name="T73" fmla="*/ 15116 h 20000"/>
                  <a:gd name="T74" fmla="*/ 212 w 20000"/>
                  <a:gd name="T75" fmla="*/ 13316 h 20000"/>
                  <a:gd name="T76" fmla="*/ 0 w 20000"/>
                  <a:gd name="T77" fmla="*/ 11105 h 20000"/>
                  <a:gd name="T78" fmla="*/ 742 w 20000"/>
                  <a:gd name="T79" fmla="*/ 87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6" name="Freeform 93"/>
              <p:cNvSpPr>
                <a:spLocks/>
              </p:cNvSpPr>
              <p:nvPr/>
            </p:nvSpPr>
            <p:spPr bwMode="auto">
              <a:xfrm>
                <a:off x="5732463" y="5286375"/>
                <a:ext cx="63500" cy="66675"/>
              </a:xfrm>
              <a:custGeom>
                <a:avLst/>
                <a:gdLst>
                  <a:gd name="T0" fmla="*/ 5253 w 20000"/>
                  <a:gd name="T1" fmla="*/ 3077 h 20000"/>
                  <a:gd name="T2" fmla="*/ 13535 w 20000"/>
                  <a:gd name="T3" fmla="*/ 0 h 20000"/>
                  <a:gd name="T4" fmla="*/ 16566 w 20000"/>
                  <a:gd name="T5" fmla="*/ 1923 h 20000"/>
                  <a:gd name="T6" fmla="*/ 19798 w 20000"/>
                  <a:gd name="T7" fmla="*/ 6923 h 20000"/>
                  <a:gd name="T8" fmla="*/ 18586 w 20000"/>
                  <a:gd name="T9" fmla="*/ 9808 h 20000"/>
                  <a:gd name="T10" fmla="*/ 18586 w 20000"/>
                  <a:gd name="T11" fmla="*/ 12885 h 20000"/>
                  <a:gd name="T12" fmla="*/ 9495 w 20000"/>
                  <a:gd name="T13" fmla="*/ 14808 h 20000"/>
                  <a:gd name="T14" fmla="*/ 8283 w 20000"/>
                  <a:gd name="T15" fmla="*/ 19808 h 20000"/>
                  <a:gd name="T16" fmla="*/ 3232 w 20000"/>
                  <a:gd name="T17" fmla="*/ 17885 h 20000"/>
                  <a:gd name="T18" fmla="*/ 808 w 20000"/>
                  <a:gd name="T19" fmla="*/ 11923 h 20000"/>
                  <a:gd name="T20" fmla="*/ 0 w 20000"/>
                  <a:gd name="T21" fmla="*/ 9808 h 20000"/>
                  <a:gd name="T22" fmla="*/ 808 w 20000"/>
                  <a:gd name="T23" fmla="*/ 7885 h 20000"/>
                  <a:gd name="T24" fmla="*/ 5253 w 20000"/>
                  <a:gd name="T25" fmla="*/ 307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7" name="Freeform 92"/>
              <p:cNvSpPr>
                <a:spLocks/>
              </p:cNvSpPr>
              <p:nvPr/>
            </p:nvSpPr>
            <p:spPr bwMode="auto">
              <a:xfrm>
                <a:off x="3052763" y="5075238"/>
                <a:ext cx="447675" cy="1062037"/>
              </a:xfrm>
              <a:custGeom>
                <a:avLst/>
                <a:gdLst>
                  <a:gd name="T0" fmla="*/ 3824 w 20000"/>
                  <a:gd name="T1" fmla="*/ 48 h 20000"/>
                  <a:gd name="T2" fmla="*/ 5751 w 20000"/>
                  <a:gd name="T3" fmla="*/ 167 h 20000"/>
                  <a:gd name="T4" fmla="*/ 8102 w 20000"/>
                  <a:gd name="T5" fmla="*/ 48 h 20000"/>
                  <a:gd name="T6" fmla="*/ 12210 w 20000"/>
                  <a:gd name="T7" fmla="*/ 1292 h 20000"/>
                  <a:gd name="T8" fmla="*/ 15297 w 20000"/>
                  <a:gd name="T9" fmla="*/ 1854 h 20000"/>
                  <a:gd name="T10" fmla="*/ 14079 w 20000"/>
                  <a:gd name="T11" fmla="*/ 3098 h 20000"/>
                  <a:gd name="T12" fmla="*/ 17790 w 20000"/>
                  <a:gd name="T13" fmla="*/ 3146 h 20000"/>
                  <a:gd name="T14" fmla="*/ 18810 w 20000"/>
                  <a:gd name="T15" fmla="*/ 1782 h 20000"/>
                  <a:gd name="T16" fmla="*/ 19972 w 20000"/>
                  <a:gd name="T17" fmla="*/ 2584 h 20000"/>
                  <a:gd name="T18" fmla="*/ 17790 w 20000"/>
                  <a:gd name="T19" fmla="*/ 3768 h 20000"/>
                  <a:gd name="T20" fmla="*/ 16006 w 20000"/>
                  <a:gd name="T21" fmla="*/ 4880 h 20000"/>
                  <a:gd name="T22" fmla="*/ 15297 w 20000"/>
                  <a:gd name="T23" fmla="*/ 5885 h 20000"/>
                  <a:gd name="T24" fmla="*/ 15297 w 20000"/>
                  <a:gd name="T25" fmla="*/ 6746 h 20000"/>
                  <a:gd name="T26" fmla="*/ 15411 w 20000"/>
                  <a:gd name="T27" fmla="*/ 7787 h 20000"/>
                  <a:gd name="T28" fmla="*/ 16912 w 20000"/>
                  <a:gd name="T29" fmla="*/ 8289 h 20000"/>
                  <a:gd name="T30" fmla="*/ 17790 w 20000"/>
                  <a:gd name="T31" fmla="*/ 8971 h 20000"/>
                  <a:gd name="T32" fmla="*/ 14986 w 20000"/>
                  <a:gd name="T33" fmla="*/ 10263 h 20000"/>
                  <a:gd name="T34" fmla="*/ 11898 w 20000"/>
                  <a:gd name="T35" fmla="*/ 10646 h 20000"/>
                  <a:gd name="T36" fmla="*/ 11898 w 20000"/>
                  <a:gd name="T37" fmla="*/ 11579 h 20000"/>
                  <a:gd name="T38" fmla="*/ 8527 w 20000"/>
                  <a:gd name="T39" fmla="*/ 11699 h 20000"/>
                  <a:gd name="T40" fmla="*/ 9263 w 20000"/>
                  <a:gd name="T41" fmla="*/ 12560 h 20000"/>
                  <a:gd name="T42" fmla="*/ 10737 w 20000"/>
                  <a:gd name="T43" fmla="*/ 12990 h 20000"/>
                  <a:gd name="T44" fmla="*/ 9263 w 20000"/>
                  <a:gd name="T45" fmla="*/ 12871 h 20000"/>
                  <a:gd name="T46" fmla="*/ 9122 w 20000"/>
                  <a:gd name="T47" fmla="*/ 13493 h 20000"/>
                  <a:gd name="T48" fmla="*/ 8385 w 20000"/>
                  <a:gd name="T49" fmla="*/ 14605 h 20000"/>
                  <a:gd name="T50" fmla="*/ 8527 w 20000"/>
                  <a:gd name="T51" fmla="*/ 16077 h 20000"/>
                  <a:gd name="T52" fmla="*/ 8102 w 20000"/>
                  <a:gd name="T53" fmla="*/ 17392 h 20000"/>
                  <a:gd name="T54" fmla="*/ 6912 w 20000"/>
                  <a:gd name="T55" fmla="*/ 18864 h 20000"/>
                  <a:gd name="T56" fmla="*/ 6912 w 20000"/>
                  <a:gd name="T57" fmla="*/ 19797 h 20000"/>
                  <a:gd name="T58" fmla="*/ 3088 w 20000"/>
                  <a:gd name="T59" fmla="*/ 19378 h 20000"/>
                  <a:gd name="T60" fmla="*/ 1473 w 20000"/>
                  <a:gd name="T61" fmla="*/ 18373 h 20000"/>
                  <a:gd name="T62" fmla="*/ 2210 w 20000"/>
                  <a:gd name="T63" fmla="*/ 16950 h 20000"/>
                  <a:gd name="T64" fmla="*/ 2210 w 20000"/>
                  <a:gd name="T65" fmla="*/ 15778 h 20000"/>
                  <a:gd name="T66" fmla="*/ 1926 w 20000"/>
                  <a:gd name="T67" fmla="*/ 14605 h 20000"/>
                  <a:gd name="T68" fmla="*/ 2210 w 20000"/>
                  <a:gd name="T69" fmla="*/ 14175 h 20000"/>
                  <a:gd name="T70" fmla="*/ 1190 w 20000"/>
                  <a:gd name="T71" fmla="*/ 13493 h 20000"/>
                  <a:gd name="T72" fmla="*/ 1048 w 20000"/>
                  <a:gd name="T73" fmla="*/ 12679 h 20000"/>
                  <a:gd name="T74" fmla="*/ 453 w 20000"/>
                  <a:gd name="T75" fmla="*/ 10455 h 20000"/>
                  <a:gd name="T76" fmla="*/ 312 w 20000"/>
                  <a:gd name="T77" fmla="*/ 8840 h 20000"/>
                  <a:gd name="T78" fmla="*/ 1190 w 20000"/>
                  <a:gd name="T79" fmla="*/ 7356 h 20000"/>
                  <a:gd name="T80" fmla="*/ 0 w 20000"/>
                  <a:gd name="T81" fmla="*/ 5562 h 20000"/>
                  <a:gd name="T82" fmla="*/ 1048 w 20000"/>
                  <a:gd name="T83" fmla="*/ 3589 h 20000"/>
                  <a:gd name="T84" fmla="*/ 1473 w 20000"/>
                  <a:gd name="T85" fmla="*/ 2656 h 20000"/>
                  <a:gd name="T86" fmla="*/ 1473 w 20000"/>
                  <a:gd name="T87" fmla="*/ 1663 h 20000"/>
                  <a:gd name="T88" fmla="*/ 3088 w 20000"/>
                  <a:gd name="T89" fmla="*/ 55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8" name="Freeform 91"/>
              <p:cNvSpPr>
                <a:spLocks/>
              </p:cNvSpPr>
              <p:nvPr/>
            </p:nvSpPr>
            <p:spPr bwMode="auto">
              <a:xfrm>
                <a:off x="3233738" y="6153150"/>
                <a:ext cx="112712" cy="96838"/>
              </a:xfrm>
              <a:custGeom>
                <a:avLst/>
                <a:gdLst>
                  <a:gd name="T0" fmla="*/ 4181 w 20000"/>
                  <a:gd name="T1" fmla="*/ 18421 h 20000"/>
                  <a:gd name="T2" fmla="*/ 1808 w 20000"/>
                  <a:gd name="T3" fmla="*/ 9605 h 20000"/>
                  <a:gd name="T4" fmla="*/ 0 w 20000"/>
                  <a:gd name="T5" fmla="*/ 0 h 20000"/>
                  <a:gd name="T6" fmla="*/ 2938 w 20000"/>
                  <a:gd name="T7" fmla="*/ 2763 h 20000"/>
                  <a:gd name="T8" fmla="*/ 4181 w 20000"/>
                  <a:gd name="T9" fmla="*/ 6184 h 20000"/>
                  <a:gd name="T10" fmla="*/ 10621 w 20000"/>
                  <a:gd name="T11" fmla="*/ 10921 h 20000"/>
                  <a:gd name="T12" fmla="*/ 15254 w 20000"/>
                  <a:gd name="T13" fmla="*/ 15000 h 20000"/>
                  <a:gd name="T14" fmla="*/ 19887 w 20000"/>
                  <a:gd name="T15" fmla="*/ 16447 h 20000"/>
                  <a:gd name="T16" fmla="*/ 14011 w 20000"/>
                  <a:gd name="T17" fmla="*/ 19868 h 20000"/>
                  <a:gd name="T18" fmla="*/ 8814 w 20000"/>
                  <a:gd name="T19" fmla="*/ 18421 h 20000"/>
                  <a:gd name="T20" fmla="*/ 4181 w 20000"/>
                  <a:gd name="T21" fmla="*/ 184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49" name="Freeform 90"/>
              <p:cNvSpPr>
                <a:spLocks/>
              </p:cNvSpPr>
              <p:nvPr/>
            </p:nvSpPr>
            <p:spPr bwMode="auto">
              <a:xfrm>
                <a:off x="2835275" y="3629025"/>
                <a:ext cx="20638" cy="42863"/>
              </a:xfrm>
              <a:custGeom>
                <a:avLst/>
                <a:gdLst>
                  <a:gd name="T0" fmla="*/ 15625 w 20000"/>
                  <a:gd name="T1" fmla="*/ 19706 h 20000"/>
                  <a:gd name="T2" fmla="*/ 9375 w 20000"/>
                  <a:gd name="T3" fmla="*/ 15000 h 20000"/>
                  <a:gd name="T4" fmla="*/ 9375 w 20000"/>
                  <a:gd name="T5" fmla="*/ 12059 h 20000"/>
                  <a:gd name="T6" fmla="*/ 9375 w 20000"/>
                  <a:gd name="T7" fmla="*/ 4706 h 20000"/>
                  <a:gd name="T8" fmla="*/ 0 w 20000"/>
                  <a:gd name="T9" fmla="*/ 2941 h 20000"/>
                  <a:gd name="T10" fmla="*/ 0 w 20000"/>
                  <a:gd name="T11" fmla="*/ 0 h 20000"/>
                  <a:gd name="T12" fmla="*/ 9375 w 20000"/>
                  <a:gd name="T13" fmla="*/ 2941 h 20000"/>
                  <a:gd name="T14" fmla="*/ 19375 w 20000"/>
                  <a:gd name="T15" fmla="*/ 12059 h 20000"/>
                  <a:gd name="T16" fmla="*/ 15625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0" name="Freeform 89"/>
              <p:cNvSpPr>
                <a:spLocks/>
              </p:cNvSpPr>
              <p:nvPr/>
            </p:nvSpPr>
            <p:spPr bwMode="auto">
              <a:xfrm>
                <a:off x="2816225" y="3695700"/>
                <a:ext cx="14288" cy="20638"/>
              </a:xfrm>
              <a:custGeom>
                <a:avLst/>
                <a:gdLst>
                  <a:gd name="T0" fmla="*/ 5455 w 20000"/>
                  <a:gd name="T1" fmla="*/ 19375 h 20000"/>
                  <a:gd name="T2" fmla="*/ 0 w 20000"/>
                  <a:gd name="T3" fmla="*/ 12500 h 20000"/>
                  <a:gd name="T4" fmla="*/ 5455 w 20000"/>
                  <a:gd name="T5" fmla="*/ 9375 h 20000"/>
                  <a:gd name="T6" fmla="*/ 5455 w 20000"/>
                  <a:gd name="T7" fmla="*/ 0 h 20000"/>
                  <a:gd name="T8" fmla="*/ 19091 w 20000"/>
                  <a:gd name="T9" fmla="*/ 0 h 20000"/>
                  <a:gd name="T10" fmla="*/ 19091 w 20000"/>
                  <a:gd name="T11" fmla="*/ 12500 h 20000"/>
                  <a:gd name="T12" fmla="*/ 5455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375"/>
                    </a:moveTo>
                    <a:lnTo>
                      <a:pt x="0" y="12500"/>
                    </a:lnTo>
                    <a:lnTo>
                      <a:pt x="5455" y="9375"/>
                    </a:lnTo>
                    <a:lnTo>
                      <a:pt x="5455" y="0"/>
                    </a:lnTo>
                    <a:lnTo>
                      <a:pt x="19091" y="0"/>
                    </a:lnTo>
                    <a:lnTo>
                      <a:pt x="19091" y="12500"/>
                    </a:lnTo>
                    <a:lnTo>
                      <a:pt x="5455"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1" name="Freeform 88"/>
              <p:cNvSpPr>
                <a:spLocks/>
              </p:cNvSpPr>
              <p:nvPr/>
            </p:nvSpPr>
            <p:spPr bwMode="auto">
              <a:xfrm>
                <a:off x="2855913" y="3679825"/>
                <a:ext cx="23812" cy="30163"/>
              </a:xfrm>
              <a:custGeom>
                <a:avLst/>
                <a:gdLst>
                  <a:gd name="T0" fmla="*/ 19459 w 20000"/>
                  <a:gd name="T1" fmla="*/ 19574 h 20000"/>
                  <a:gd name="T2" fmla="*/ 10811 w 20000"/>
                  <a:gd name="T3" fmla="*/ 17447 h 20000"/>
                  <a:gd name="T4" fmla="*/ 14054 w 20000"/>
                  <a:gd name="T5" fmla="*/ 11064 h 20000"/>
                  <a:gd name="T6" fmla="*/ 0 w 20000"/>
                  <a:gd name="T7" fmla="*/ 1702 h 20000"/>
                  <a:gd name="T8" fmla="*/ 5405 w 20000"/>
                  <a:gd name="T9" fmla="*/ 0 h 20000"/>
                  <a:gd name="T10" fmla="*/ 19459 w 20000"/>
                  <a:gd name="T11" fmla="*/ 11064 h 20000"/>
                  <a:gd name="T12" fmla="*/ 19459 w 20000"/>
                  <a:gd name="T13" fmla="*/ 195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9459" y="19574"/>
                    </a:moveTo>
                    <a:lnTo>
                      <a:pt x="10811" y="17447"/>
                    </a:lnTo>
                    <a:lnTo>
                      <a:pt x="14054" y="11064"/>
                    </a:lnTo>
                    <a:lnTo>
                      <a:pt x="0" y="1702"/>
                    </a:lnTo>
                    <a:lnTo>
                      <a:pt x="5405" y="0"/>
                    </a:lnTo>
                    <a:lnTo>
                      <a:pt x="19459" y="11064"/>
                    </a:lnTo>
                    <a:lnTo>
                      <a:pt x="19459" y="1957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2" name="Freeform 87"/>
              <p:cNvSpPr>
                <a:spLocks/>
              </p:cNvSpPr>
              <p:nvPr/>
            </p:nvSpPr>
            <p:spPr bwMode="auto">
              <a:xfrm>
                <a:off x="2801938" y="3638550"/>
                <a:ext cx="34925" cy="12700"/>
              </a:xfrm>
              <a:custGeom>
                <a:avLst/>
                <a:gdLst>
                  <a:gd name="T0" fmla="*/ 4074 w 20000"/>
                  <a:gd name="T1" fmla="*/ 19048 h 20000"/>
                  <a:gd name="T2" fmla="*/ 0 w 20000"/>
                  <a:gd name="T3" fmla="*/ 0 h 20000"/>
                  <a:gd name="T4" fmla="*/ 7778 w 20000"/>
                  <a:gd name="T5" fmla="*/ 0 h 20000"/>
                  <a:gd name="T6" fmla="*/ 15926 w 20000"/>
                  <a:gd name="T7" fmla="*/ 0 h 20000"/>
                  <a:gd name="T8" fmla="*/ 19630 w 20000"/>
                  <a:gd name="T9" fmla="*/ 0 h 20000"/>
                  <a:gd name="T10" fmla="*/ 4074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4074" y="19048"/>
                    </a:moveTo>
                    <a:lnTo>
                      <a:pt x="0" y="0"/>
                    </a:lnTo>
                    <a:lnTo>
                      <a:pt x="7778" y="0"/>
                    </a:lnTo>
                    <a:lnTo>
                      <a:pt x="15926" y="0"/>
                    </a:lnTo>
                    <a:lnTo>
                      <a:pt x="19630" y="0"/>
                    </a:lnTo>
                    <a:lnTo>
                      <a:pt x="4074" y="190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3" name="Freeform 86"/>
              <p:cNvSpPr>
                <a:spLocks/>
              </p:cNvSpPr>
              <p:nvPr/>
            </p:nvSpPr>
            <p:spPr bwMode="auto">
              <a:xfrm>
                <a:off x="2930525" y="3816350"/>
                <a:ext cx="23813" cy="11113"/>
              </a:xfrm>
              <a:custGeom>
                <a:avLst/>
                <a:gdLst>
                  <a:gd name="T0" fmla="*/ 5405 w 20000"/>
                  <a:gd name="T1" fmla="*/ 18824 h 20000"/>
                  <a:gd name="T2" fmla="*/ 0 w 20000"/>
                  <a:gd name="T3" fmla="*/ 5882 h 20000"/>
                  <a:gd name="T4" fmla="*/ 8649 w 20000"/>
                  <a:gd name="T5" fmla="*/ 0 h 20000"/>
                  <a:gd name="T6" fmla="*/ 19459 w 20000"/>
                  <a:gd name="T7" fmla="*/ 0 h 20000"/>
                  <a:gd name="T8" fmla="*/ 14054 w 20000"/>
                  <a:gd name="T9" fmla="*/ 18824 h 20000"/>
                  <a:gd name="T10" fmla="*/ 5405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5405" y="18824"/>
                    </a:moveTo>
                    <a:lnTo>
                      <a:pt x="0" y="5882"/>
                    </a:lnTo>
                    <a:lnTo>
                      <a:pt x="8649" y="0"/>
                    </a:lnTo>
                    <a:lnTo>
                      <a:pt x="19459" y="0"/>
                    </a:lnTo>
                    <a:lnTo>
                      <a:pt x="14054" y="18824"/>
                    </a:lnTo>
                    <a:lnTo>
                      <a:pt x="5405"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4" name="Freeform 85"/>
              <p:cNvSpPr>
                <a:spLocks/>
              </p:cNvSpPr>
              <p:nvPr/>
            </p:nvSpPr>
            <p:spPr bwMode="auto">
              <a:xfrm>
                <a:off x="2886075" y="3705225"/>
                <a:ext cx="12700" cy="20638"/>
              </a:xfrm>
              <a:custGeom>
                <a:avLst/>
                <a:gdLst>
                  <a:gd name="T0" fmla="*/ 3810 w 20000"/>
                  <a:gd name="T1" fmla="*/ 19375 h 20000"/>
                  <a:gd name="T2" fmla="*/ 3810 w 20000"/>
                  <a:gd name="T3" fmla="*/ 15625 h 20000"/>
                  <a:gd name="T4" fmla="*/ 0 w 20000"/>
                  <a:gd name="T5" fmla="*/ 2500 h 20000"/>
                  <a:gd name="T6" fmla="*/ 3810 w 20000"/>
                  <a:gd name="T7" fmla="*/ 0 h 20000"/>
                  <a:gd name="T8" fmla="*/ 19048 w 20000"/>
                  <a:gd name="T9" fmla="*/ 19375 h 20000"/>
                  <a:gd name="T10" fmla="*/ 381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3810" y="19375"/>
                    </a:moveTo>
                    <a:lnTo>
                      <a:pt x="3810" y="15625"/>
                    </a:lnTo>
                    <a:lnTo>
                      <a:pt x="0" y="2500"/>
                    </a:lnTo>
                    <a:lnTo>
                      <a:pt x="3810" y="0"/>
                    </a:lnTo>
                    <a:lnTo>
                      <a:pt x="19048" y="19375"/>
                    </a:lnTo>
                    <a:lnTo>
                      <a:pt x="3810"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5" name="Freeform 84"/>
              <p:cNvSpPr>
                <a:spLocks/>
              </p:cNvSpPr>
              <p:nvPr/>
            </p:nvSpPr>
            <p:spPr bwMode="auto">
              <a:xfrm>
                <a:off x="2894013" y="3741738"/>
                <a:ext cx="11112" cy="26987"/>
              </a:xfrm>
              <a:custGeom>
                <a:avLst/>
                <a:gdLst>
                  <a:gd name="T0" fmla="*/ 18824 w 20000"/>
                  <a:gd name="T1" fmla="*/ 19524 h 20000"/>
                  <a:gd name="T2" fmla="*/ 0 w 20000"/>
                  <a:gd name="T3" fmla="*/ 0 h 20000"/>
                  <a:gd name="T4" fmla="*/ 18824 w 20000"/>
                  <a:gd name="T5" fmla="*/ 16667 h 20000"/>
                  <a:gd name="T6" fmla="*/ 18824 w 20000"/>
                  <a:gd name="T7" fmla="*/ 19524 h 20000"/>
                </a:gdLst>
                <a:ahLst/>
                <a:cxnLst>
                  <a:cxn ang="0">
                    <a:pos x="T0" y="T1"/>
                  </a:cxn>
                  <a:cxn ang="0">
                    <a:pos x="T2" y="T3"/>
                  </a:cxn>
                  <a:cxn ang="0">
                    <a:pos x="T4" y="T5"/>
                  </a:cxn>
                  <a:cxn ang="0">
                    <a:pos x="T6" y="T7"/>
                  </a:cxn>
                </a:cxnLst>
                <a:rect l="0" t="0" r="r" b="b"/>
                <a:pathLst>
                  <a:path w="20000" h="20000">
                    <a:moveTo>
                      <a:pt x="18824" y="19524"/>
                    </a:moveTo>
                    <a:lnTo>
                      <a:pt x="0" y="0"/>
                    </a:lnTo>
                    <a:lnTo>
                      <a:pt x="18824" y="16667"/>
                    </a:lnTo>
                    <a:lnTo>
                      <a:pt x="18824"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6" name="Freeform 83"/>
              <p:cNvSpPr>
                <a:spLocks/>
              </p:cNvSpPr>
              <p:nvPr/>
            </p:nvSpPr>
            <p:spPr bwMode="auto">
              <a:xfrm>
                <a:off x="2828925" y="3724275"/>
                <a:ext cx="6350" cy="11113"/>
              </a:xfrm>
              <a:custGeom>
                <a:avLst/>
                <a:gdLst>
                  <a:gd name="T0" fmla="*/ 0 w 20000"/>
                  <a:gd name="T1" fmla="*/ 18824 h 20000"/>
                  <a:gd name="T2" fmla="*/ 0 w 20000"/>
                  <a:gd name="T3" fmla="*/ 11765 h 20000"/>
                  <a:gd name="T4" fmla="*/ 18182 w 20000"/>
                  <a:gd name="T5" fmla="*/ 0 h 20000"/>
                  <a:gd name="T6" fmla="*/ 18182 w 20000"/>
                  <a:gd name="T7" fmla="*/ 18824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11765"/>
                    </a:lnTo>
                    <a:lnTo>
                      <a:pt x="18182" y="0"/>
                    </a:lnTo>
                    <a:lnTo>
                      <a:pt x="18182" y="18824"/>
                    </a:lnTo>
                    <a:lnTo>
                      <a:pt x="0"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7" name="Freeform 82"/>
              <p:cNvSpPr>
                <a:spLocks/>
              </p:cNvSpPr>
              <p:nvPr/>
            </p:nvSpPr>
            <p:spPr bwMode="auto">
              <a:xfrm>
                <a:off x="2954338" y="3778250"/>
                <a:ext cx="11112" cy="6350"/>
              </a:xfrm>
              <a:custGeom>
                <a:avLst/>
                <a:gdLst>
                  <a:gd name="T0" fmla="*/ 18824 w 20000"/>
                  <a:gd name="T1" fmla="*/ 18182 h 20000"/>
                  <a:gd name="T2" fmla="*/ 0 w 20000"/>
                  <a:gd name="T3" fmla="*/ 18182 h 20000"/>
                  <a:gd name="T4" fmla="*/ 0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18182"/>
                    </a:lnTo>
                    <a:lnTo>
                      <a:pt x="0" y="0"/>
                    </a:lnTo>
                    <a:lnTo>
                      <a:pt x="18824" y="181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8" name="Freeform 81"/>
              <p:cNvSpPr>
                <a:spLocks/>
              </p:cNvSpPr>
              <p:nvPr/>
            </p:nvSpPr>
            <p:spPr bwMode="auto">
              <a:xfrm>
                <a:off x="3309938" y="4059238"/>
                <a:ext cx="11112" cy="17462"/>
              </a:xfrm>
              <a:custGeom>
                <a:avLst/>
                <a:gdLst>
                  <a:gd name="T0" fmla="*/ 5882 w 20000"/>
                  <a:gd name="T1" fmla="*/ 19259 h 20000"/>
                  <a:gd name="T2" fmla="*/ 0 w 20000"/>
                  <a:gd name="T3" fmla="*/ 0 h 20000"/>
                  <a:gd name="T4" fmla="*/ 5882 w 20000"/>
                  <a:gd name="T5" fmla="*/ 0 h 20000"/>
                  <a:gd name="T6" fmla="*/ 18824 w 20000"/>
                  <a:gd name="T7" fmla="*/ 11852 h 20000"/>
                  <a:gd name="T8" fmla="*/ 5882 w 20000"/>
                  <a:gd name="T9" fmla="*/ 19259 h 20000"/>
                </a:gdLst>
                <a:ahLst/>
                <a:cxnLst>
                  <a:cxn ang="0">
                    <a:pos x="T0" y="T1"/>
                  </a:cxn>
                  <a:cxn ang="0">
                    <a:pos x="T2" y="T3"/>
                  </a:cxn>
                  <a:cxn ang="0">
                    <a:pos x="T4" y="T5"/>
                  </a:cxn>
                  <a:cxn ang="0">
                    <a:pos x="T6" y="T7"/>
                  </a:cxn>
                  <a:cxn ang="0">
                    <a:pos x="T8" y="T9"/>
                  </a:cxn>
                </a:cxnLst>
                <a:rect l="0" t="0" r="r" b="b"/>
                <a:pathLst>
                  <a:path w="20000" h="20000">
                    <a:moveTo>
                      <a:pt x="5882" y="19259"/>
                    </a:moveTo>
                    <a:lnTo>
                      <a:pt x="0" y="0"/>
                    </a:lnTo>
                    <a:lnTo>
                      <a:pt x="5882" y="0"/>
                    </a:lnTo>
                    <a:lnTo>
                      <a:pt x="18824" y="11852"/>
                    </a:lnTo>
                    <a:lnTo>
                      <a:pt x="5882"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59" name="Freeform 80"/>
              <p:cNvSpPr>
                <a:spLocks/>
              </p:cNvSpPr>
              <p:nvPr/>
            </p:nvSpPr>
            <p:spPr bwMode="auto">
              <a:xfrm>
                <a:off x="2484438" y="3895725"/>
                <a:ext cx="41275" cy="76200"/>
              </a:xfrm>
              <a:custGeom>
                <a:avLst/>
                <a:gdLst>
                  <a:gd name="T0" fmla="*/ 3125 w 20000"/>
                  <a:gd name="T1" fmla="*/ 4333 h 20000"/>
                  <a:gd name="T2" fmla="*/ 11250 w 20000"/>
                  <a:gd name="T3" fmla="*/ 0 h 20000"/>
                  <a:gd name="T4" fmla="*/ 16250 w 20000"/>
                  <a:gd name="T5" fmla="*/ 0 h 20000"/>
                  <a:gd name="T6" fmla="*/ 19688 w 20000"/>
                  <a:gd name="T7" fmla="*/ 1667 h 20000"/>
                  <a:gd name="T8" fmla="*/ 16250 w 20000"/>
                  <a:gd name="T9" fmla="*/ 8500 h 20000"/>
                  <a:gd name="T10" fmla="*/ 13125 w 20000"/>
                  <a:gd name="T11" fmla="*/ 13667 h 20000"/>
                  <a:gd name="T12" fmla="*/ 8125 w 20000"/>
                  <a:gd name="T13" fmla="*/ 16333 h 20000"/>
                  <a:gd name="T14" fmla="*/ 3125 w 20000"/>
                  <a:gd name="T15" fmla="*/ 19833 h 20000"/>
                  <a:gd name="T16" fmla="*/ 0 w 20000"/>
                  <a:gd name="T17" fmla="*/ 18000 h 20000"/>
                  <a:gd name="T18" fmla="*/ 3125 w 20000"/>
                  <a:gd name="T19" fmla="*/ 43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0" name="Freeform 79"/>
              <p:cNvSpPr>
                <a:spLocks/>
              </p:cNvSpPr>
              <p:nvPr/>
            </p:nvSpPr>
            <p:spPr bwMode="auto">
              <a:xfrm>
                <a:off x="3025775" y="4718050"/>
                <a:ext cx="346075" cy="387350"/>
              </a:xfrm>
              <a:custGeom>
                <a:avLst/>
                <a:gdLst>
                  <a:gd name="T0" fmla="*/ 587 w 20000"/>
                  <a:gd name="T1" fmla="*/ 8478 h 20000"/>
                  <a:gd name="T2" fmla="*/ 991 w 20000"/>
                  <a:gd name="T3" fmla="*/ 6939 h 20000"/>
                  <a:gd name="T4" fmla="*/ 991 w 20000"/>
                  <a:gd name="T5" fmla="*/ 5728 h 20000"/>
                  <a:gd name="T6" fmla="*/ 1505 w 20000"/>
                  <a:gd name="T7" fmla="*/ 3863 h 20000"/>
                  <a:gd name="T8" fmla="*/ 0 w 20000"/>
                  <a:gd name="T9" fmla="*/ 1669 h 20000"/>
                  <a:gd name="T10" fmla="*/ 1908 w 20000"/>
                  <a:gd name="T11" fmla="*/ 1997 h 20000"/>
                  <a:gd name="T12" fmla="*/ 2862 w 20000"/>
                  <a:gd name="T13" fmla="*/ 1342 h 20000"/>
                  <a:gd name="T14" fmla="*/ 4954 w 20000"/>
                  <a:gd name="T15" fmla="*/ 0 h 20000"/>
                  <a:gd name="T16" fmla="*/ 6862 w 20000"/>
                  <a:gd name="T17" fmla="*/ 0 h 20000"/>
                  <a:gd name="T18" fmla="*/ 7046 w 20000"/>
                  <a:gd name="T19" fmla="*/ 1997 h 20000"/>
                  <a:gd name="T20" fmla="*/ 7817 w 20000"/>
                  <a:gd name="T21" fmla="*/ 3372 h 20000"/>
                  <a:gd name="T22" fmla="*/ 9321 w 20000"/>
                  <a:gd name="T23" fmla="*/ 4223 h 20000"/>
                  <a:gd name="T24" fmla="*/ 12000 w 20000"/>
                  <a:gd name="T25" fmla="*/ 4877 h 20000"/>
                  <a:gd name="T26" fmla="*/ 15009 w 20000"/>
                  <a:gd name="T27" fmla="*/ 6088 h 20000"/>
                  <a:gd name="T28" fmla="*/ 15413 w 20000"/>
                  <a:gd name="T29" fmla="*/ 7954 h 20000"/>
                  <a:gd name="T30" fmla="*/ 15413 w 20000"/>
                  <a:gd name="T31" fmla="*/ 9624 h 20000"/>
                  <a:gd name="T32" fmla="*/ 18826 w 20000"/>
                  <a:gd name="T33" fmla="*/ 9951 h 20000"/>
                  <a:gd name="T34" fmla="*/ 19963 w 20000"/>
                  <a:gd name="T35" fmla="*/ 12013 h 20000"/>
                  <a:gd name="T36" fmla="*/ 19963 w 20000"/>
                  <a:gd name="T37" fmla="*/ 14043 h 20000"/>
                  <a:gd name="T38" fmla="*/ 19376 w 20000"/>
                  <a:gd name="T39" fmla="*/ 15908 h 20000"/>
                  <a:gd name="T40" fmla="*/ 18239 w 20000"/>
                  <a:gd name="T41" fmla="*/ 14894 h 20000"/>
                  <a:gd name="T42" fmla="*/ 13505 w 20000"/>
                  <a:gd name="T43" fmla="*/ 14894 h 20000"/>
                  <a:gd name="T44" fmla="*/ 13505 w 20000"/>
                  <a:gd name="T45" fmla="*/ 15417 h 20000"/>
                  <a:gd name="T46" fmla="*/ 12550 w 20000"/>
                  <a:gd name="T47" fmla="*/ 16236 h 20000"/>
                  <a:gd name="T48" fmla="*/ 12917 w 20000"/>
                  <a:gd name="T49" fmla="*/ 17250 h 20000"/>
                  <a:gd name="T50" fmla="*/ 12000 w 20000"/>
                  <a:gd name="T51" fmla="*/ 18625 h 20000"/>
                  <a:gd name="T52" fmla="*/ 10459 w 20000"/>
                  <a:gd name="T53" fmla="*/ 18625 h 20000"/>
                  <a:gd name="T54" fmla="*/ 9908 w 20000"/>
                  <a:gd name="T55" fmla="*/ 19804 h 20000"/>
                  <a:gd name="T56" fmla="*/ 8954 w 20000"/>
                  <a:gd name="T57" fmla="*/ 18953 h 20000"/>
                  <a:gd name="T58" fmla="*/ 7413 w 20000"/>
                  <a:gd name="T59" fmla="*/ 18953 h 20000"/>
                  <a:gd name="T60" fmla="*/ 6459 w 20000"/>
                  <a:gd name="T61" fmla="*/ 18462 h 20000"/>
                  <a:gd name="T62" fmla="*/ 6459 w 20000"/>
                  <a:gd name="T63" fmla="*/ 18625 h 20000"/>
                  <a:gd name="T64" fmla="*/ 5872 w 20000"/>
                  <a:gd name="T65" fmla="*/ 18953 h 20000"/>
                  <a:gd name="T66" fmla="*/ 5505 w 20000"/>
                  <a:gd name="T67" fmla="*/ 19967 h 20000"/>
                  <a:gd name="T68" fmla="*/ 4367 w 20000"/>
                  <a:gd name="T69" fmla="*/ 19967 h 20000"/>
                  <a:gd name="T70" fmla="*/ 3817 w 20000"/>
                  <a:gd name="T71" fmla="*/ 18462 h 20000"/>
                  <a:gd name="T72" fmla="*/ 3083 w 20000"/>
                  <a:gd name="T73" fmla="*/ 16759 h 20000"/>
                  <a:gd name="T74" fmla="*/ 2495 w 20000"/>
                  <a:gd name="T75" fmla="*/ 14566 h 20000"/>
                  <a:gd name="T76" fmla="*/ 1505 w 20000"/>
                  <a:gd name="T77" fmla="*/ 12831 h 20000"/>
                  <a:gd name="T78" fmla="*/ 587 w 20000"/>
                  <a:gd name="T79" fmla="*/ 11817 h 20000"/>
                  <a:gd name="T80" fmla="*/ 991 w 20000"/>
                  <a:gd name="T81" fmla="*/ 10671 h 20000"/>
                  <a:gd name="T82" fmla="*/ 1358 w 20000"/>
                  <a:gd name="T83" fmla="*/ 9951 h 20000"/>
                  <a:gd name="T84" fmla="*/ 1505 w 20000"/>
                  <a:gd name="T85" fmla="*/ 10147 h 20000"/>
                  <a:gd name="T86" fmla="*/ 2092 w 20000"/>
                  <a:gd name="T87" fmla="*/ 9624 h 20000"/>
                  <a:gd name="T88" fmla="*/ 587 w 20000"/>
                  <a:gd name="T89" fmla="*/ 84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1" name="Freeform 78"/>
              <p:cNvSpPr>
                <a:spLocks/>
              </p:cNvSpPr>
              <p:nvPr/>
            </p:nvSpPr>
            <p:spPr bwMode="auto">
              <a:xfrm>
                <a:off x="2905125" y="4286250"/>
                <a:ext cx="1103313" cy="1160463"/>
              </a:xfrm>
              <a:custGeom>
                <a:avLst/>
                <a:gdLst>
                  <a:gd name="T0" fmla="*/ 10800 w 20000"/>
                  <a:gd name="T1" fmla="*/ 1586 h 20000"/>
                  <a:gd name="T2" fmla="*/ 11399 w 20000"/>
                  <a:gd name="T3" fmla="*/ 569 h 20000"/>
                  <a:gd name="T4" fmla="*/ 12228 w 20000"/>
                  <a:gd name="T5" fmla="*/ 1761 h 20000"/>
                  <a:gd name="T6" fmla="*/ 11272 w 20000"/>
                  <a:gd name="T7" fmla="*/ 2954 h 20000"/>
                  <a:gd name="T8" fmla="*/ 11940 w 20000"/>
                  <a:gd name="T9" fmla="*/ 2779 h 20000"/>
                  <a:gd name="T10" fmla="*/ 11871 w 20000"/>
                  <a:gd name="T11" fmla="*/ 3578 h 20000"/>
                  <a:gd name="T12" fmla="*/ 13898 w 20000"/>
                  <a:gd name="T13" fmla="*/ 3118 h 20000"/>
                  <a:gd name="T14" fmla="*/ 14922 w 20000"/>
                  <a:gd name="T15" fmla="*/ 4081 h 20000"/>
                  <a:gd name="T16" fmla="*/ 17179 w 20000"/>
                  <a:gd name="T17" fmla="*/ 4081 h 20000"/>
                  <a:gd name="T18" fmla="*/ 19447 w 20000"/>
                  <a:gd name="T19" fmla="*/ 5153 h 20000"/>
                  <a:gd name="T20" fmla="*/ 19747 w 20000"/>
                  <a:gd name="T21" fmla="*/ 7090 h 20000"/>
                  <a:gd name="T22" fmla="*/ 18618 w 20000"/>
                  <a:gd name="T23" fmla="*/ 8720 h 20000"/>
                  <a:gd name="T24" fmla="*/ 17962 w 20000"/>
                  <a:gd name="T25" fmla="*/ 9912 h 20000"/>
                  <a:gd name="T26" fmla="*/ 17720 w 20000"/>
                  <a:gd name="T27" fmla="*/ 11718 h 20000"/>
                  <a:gd name="T28" fmla="*/ 17064 w 20000"/>
                  <a:gd name="T29" fmla="*/ 13643 h 20000"/>
                  <a:gd name="T30" fmla="*/ 15452 w 20000"/>
                  <a:gd name="T31" fmla="*/ 14333 h 20000"/>
                  <a:gd name="T32" fmla="*/ 13483 w 20000"/>
                  <a:gd name="T33" fmla="*/ 15514 h 20000"/>
                  <a:gd name="T34" fmla="*/ 13184 w 20000"/>
                  <a:gd name="T35" fmla="*/ 17221 h 20000"/>
                  <a:gd name="T36" fmla="*/ 12355 w 20000"/>
                  <a:gd name="T37" fmla="*/ 18687 h 20000"/>
                  <a:gd name="T38" fmla="*/ 11399 w 20000"/>
                  <a:gd name="T39" fmla="*/ 19989 h 20000"/>
                  <a:gd name="T40" fmla="*/ 10800 w 20000"/>
                  <a:gd name="T41" fmla="*/ 18851 h 20000"/>
                  <a:gd name="T42" fmla="*/ 9372 w 20000"/>
                  <a:gd name="T43" fmla="*/ 18063 h 20000"/>
                  <a:gd name="T44" fmla="*/ 9672 w 20000"/>
                  <a:gd name="T45" fmla="*/ 17385 h 20000"/>
                  <a:gd name="T46" fmla="*/ 10685 w 20000"/>
                  <a:gd name="T47" fmla="*/ 16422 h 20000"/>
                  <a:gd name="T48" fmla="*/ 10432 w 20000"/>
                  <a:gd name="T49" fmla="*/ 14781 h 20000"/>
                  <a:gd name="T50" fmla="*/ 9672 w 20000"/>
                  <a:gd name="T51" fmla="*/ 13818 h 20000"/>
                  <a:gd name="T52" fmla="*/ 8474 w 20000"/>
                  <a:gd name="T53" fmla="*/ 12123 h 20000"/>
                  <a:gd name="T54" fmla="*/ 7047 w 20000"/>
                  <a:gd name="T55" fmla="*/ 10646 h 20000"/>
                  <a:gd name="T56" fmla="*/ 5964 w 20000"/>
                  <a:gd name="T57" fmla="*/ 9059 h 20000"/>
                  <a:gd name="T58" fmla="*/ 4421 w 20000"/>
                  <a:gd name="T59" fmla="*/ 8096 h 20000"/>
                  <a:gd name="T60" fmla="*/ 3109 w 20000"/>
                  <a:gd name="T61" fmla="*/ 7877 h 20000"/>
                  <a:gd name="T62" fmla="*/ 1911 w 20000"/>
                  <a:gd name="T63" fmla="*/ 7987 h 20000"/>
                  <a:gd name="T64" fmla="*/ 1439 w 20000"/>
                  <a:gd name="T65" fmla="*/ 7429 h 20000"/>
                  <a:gd name="T66" fmla="*/ 311 w 20000"/>
                  <a:gd name="T67" fmla="*/ 6958 h 20000"/>
                  <a:gd name="T68" fmla="*/ 311 w 20000"/>
                  <a:gd name="T69" fmla="*/ 5777 h 20000"/>
                  <a:gd name="T70" fmla="*/ 1439 w 20000"/>
                  <a:gd name="T71" fmla="*/ 4584 h 20000"/>
                  <a:gd name="T72" fmla="*/ 2211 w 20000"/>
                  <a:gd name="T73" fmla="*/ 3118 h 20000"/>
                  <a:gd name="T74" fmla="*/ 1911 w 20000"/>
                  <a:gd name="T75" fmla="*/ 2330 h 20000"/>
                  <a:gd name="T76" fmla="*/ 1911 w 20000"/>
                  <a:gd name="T77" fmla="*/ 2046 h 20000"/>
                  <a:gd name="T78" fmla="*/ 2809 w 20000"/>
                  <a:gd name="T79" fmla="*/ 1761 h 20000"/>
                  <a:gd name="T80" fmla="*/ 3397 w 20000"/>
                  <a:gd name="T81" fmla="*/ 1926 h 20000"/>
                  <a:gd name="T82" fmla="*/ 4122 w 20000"/>
                  <a:gd name="T83" fmla="*/ 2155 h 20000"/>
                  <a:gd name="T84" fmla="*/ 5320 w 20000"/>
                  <a:gd name="T85" fmla="*/ 1411 h 20000"/>
                  <a:gd name="T86" fmla="*/ 4537 w 20000"/>
                  <a:gd name="T87" fmla="*/ 569 h 20000"/>
                  <a:gd name="T88" fmla="*/ 5792 w 20000"/>
                  <a:gd name="T89" fmla="*/ 569 h 20000"/>
                  <a:gd name="T90" fmla="*/ 6920 w 20000"/>
                  <a:gd name="T91" fmla="*/ 0 h 20000"/>
                  <a:gd name="T92" fmla="*/ 7047 w 20000"/>
                  <a:gd name="T93" fmla="*/ 1302 h 20000"/>
                  <a:gd name="T94" fmla="*/ 8405 w 20000"/>
                  <a:gd name="T95" fmla="*/ 1761 h 20000"/>
                  <a:gd name="T96" fmla="*/ 9188 w 20000"/>
                  <a:gd name="T97" fmla="*/ 14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2" name="Freeform 77"/>
              <p:cNvSpPr>
                <a:spLocks/>
              </p:cNvSpPr>
              <p:nvPr/>
            </p:nvSpPr>
            <p:spPr bwMode="auto">
              <a:xfrm>
                <a:off x="2994025" y="4946650"/>
                <a:ext cx="241300" cy="1263650"/>
              </a:xfrm>
              <a:custGeom>
                <a:avLst/>
                <a:gdLst>
                  <a:gd name="T0" fmla="*/ 3536 w 20000"/>
                  <a:gd name="T1" fmla="*/ 0 h 20000"/>
                  <a:gd name="T2" fmla="*/ 7124 w 20000"/>
                  <a:gd name="T3" fmla="*/ 1518 h 20000"/>
                  <a:gd name="T4" fmla="*/ 10660 w 20000"/>
                  <a:gd name="T5" fmla="*/ 2504 h 20000"/>
                  <a:gd name="T6" fmla="*/ 7652 w 20000"/>
                  <a:gd name="T7" fmla="*/ 3439 h 20000"/>
                  <a:gd name="T8" fmla="*/ 7652 w 20000"/>
                  <a:gd name="T9" fmla="*/ 4274 h 20000"/>
                  <a:gd name="T10" fmla="*/ 6807 w 20000"/>
                  <a:gd name="T11" fmla="*/ 5058 h 20000"/>
                  <a:gd name="T12" fmla="*/ 4908 w 20000"/>
                  <a:gd name="T13" fmla="*/ 6717 h 20000"/>
                  <a:gd name="T14" fmla="*/ 7124 w 20000"/>
                  <a:gd name="T15" fmla="*/ 8225 h 20000"/>
                  <a:gd name="T16" fmla="*/ 5488 w 20000"/>
                  <a:gd name="T17" fmla="*/ 9472 h 20000"/>
                  <a:gd name="T18" fmla="*/ 5699 w 20000"/>
                  <a:gd name="T19" fmla="*/ 10830 h 20000"/>
                  <a:gd name="T20" fmla="*/ 6807 w 20000"/>
                  <a:gd name="T21" fmla="*/ 12700 h 20000"/>
                  <a:gd name="T22" fmla="*/ 7124 w 20000"/>
                  <a:gd name="T23" fmla="*/ 13384 h 20000"/>
                  <a:gd name="T24" fmla="*/ 9024 w 20000"/>
                  <a:gd name="T25" fmla="*/ 13957 h 20000"/>
                  <a:gd name="T26" fmla="*/ 8496 w 20000"/>
                  <a:gd name="T27" fmla="*/ 14319 h 20000"/>
                  <a:gd name="T28" fmla="*/ 9024 w 20000"/>
                  <a:gd name="T29" fmla="*/ 15304 h 20000"/>
                  <a:gd name="T30" fmla="*/ 9024 w 20000"/>
                  <a:gd name="T31" fmla="*/ 16290 h 20000"/>
                  <a:gd name="T32" fmla="*/ 7652 w 20000"/>
                  <a:gd name="T33" fmla="*/ 17486 h 20000"/>
                  <a:gd name="T34" fmla="*/ 10660 w 20000"/>
                  <a:gd name="T35" fmla="*/ 18331 h 20000"/>
                  <a:gd name="T36" fmla="*/ 17784 w 20000"/>
                  <a:gd name="T37" fmla="*/ 18693 h 20000"/>
                  <a:gd name="T38" fmla="*/ 16412 w 20000"/>
                  <a:gd name="T39" fmla="*/ 19155 h 20000"/>
                  <a:gd name="T40" fmla="*/ 14987 w 20000"/>
                  <a:gd name="T41" fmla="*/ 19990 h 20000"/>
                  <a:gd name="T42" fmla="*/ 13931 w 20000"/>
                  <a:gd name="T43" fmla="*/ 19517 h 20000"/>
                  <a:gd name="T44" fmla="*/ 11451 w 20000"/>
                  <a:gd name="T45" fmla="*/ 19155 h 20000"/>
                  <a:gd name="T46" fmla="*/ 12612 w 20000"/>
                  <a:gd name="T47" fmla="*/ 19678 h 20000"/>
                  <a:gd name="T48" fmla="*/ 9815 w 20000"/>
                  <a:gd name="T49" fmla="*/ 19316 h 20000"/>
                  <a:gd name="T50" fmla="*/ 9288 w 20000"/>
                  <a:gd name="T51" fmla="*/ 18904 h 20000"/>
                  <a:gd name="T52" fmla="*/ 9815 w 20000"/>
                  <a:gd name="T53" fmla="*/ 18592 h 20000"/>
                  <a:gd name="T54" fmla="*/ 7124 w 20000"/>
                  <a:gd name="T55" fmla="*/ 18059 h 20000"/>
                  <a:gd name="T56" fmla="*/ 6280 w 20000"/>
                  <a:gd name="T57" fmla="*/ 17597 h 20000"/>
                  <a:gd name="T58" fmla="*/ 5488 w 20000"/>
                  <a:gd name="T59" fmla="*/ 17134 h 20000"/>
                  <a:gd name="T60" fmla="*/ 6807 w 20000"/>
                  <a:gd name="T61" fmla="*/ 16400 h 20000"/>
                  <a:gd name="T62" fmla="*/ 4644 w 20000"/>
                  <a:gd name="T63" fmla="*/ 15716 h 20000"/>
                  <a:gd name="T64" fmla="*/ 1372 w 20000"/>
                  <a:gd name="T65" fmla="*/ 15043 h 20000"/>
                  <a:gd name="T66" fmla="*/ 5488 w 20000"/>
                  <a:gd name="T67" fmla="*/ 15043 h 20000"/>
                  <a:gd name="T68" fmla="*/ 5699 w 20000"/>
                  <a:gd name="T69" fmla="*/ 14057 h 20000"/>
                  <a:gd name="T70" fmla="*/ 4644 w 20000"/>
                  <a:gd name="T71" fmla="*/ 13012 h 20000"/>
                  <a:gd name="T72" fmla="*/ 1900 w 20000"/>
                  <a:gd name="T73" fmla="*/ 12348 h 20000"/>
                  <a:gd name="T74" fmla="*/ 1055 w 20000"/>
                  <a:gd name="T75" fmla="*/ 10830 h 20000"/>
                  <a:gd name="T76" fmla="*/ 1900 w 20000"/>
                  <a:gd name="T77" fmla="*/ 9060 h 20000"/>
                  <a:gd name="T78" fmla="*/ 2691 w 20000"/>
                  <a:gd name="T79" fmla="*/ 7501 h 20000"/>
                  <a:gd name="T80" fmla="*/ 1900 w 20000"/>
                  <a:gd name="T81" fmla="*/ 5631 h 20000"/>
                  <a:gd name="T82" fmla="*/ 2691 w 20000"/>
                  <a:gd name="T83" fmla="*/ 3539 h 20000"/>
                  <a:gd name="T84" fmla="*/ 2691 w 20000"/>
                  <a:gd name="T85" fmla="*/ 20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3" name="Freeform 76"/>
              <p:cNvSpPr>
                <a:spLocks/>
              </p:cNvSpPr>
              <p:nvPr/>
            </p:nvSpPr>
            <p:spPr bwMode="auto">
              <a:xfrm>
                <a:off x="3175000" y="6153150"/>
                <a:ext cx="84138" cy="96838"/>
              </a:xfrm>
              <a:custGeom>
                <a:avLst/>
                <a:gdLst>
                  <a:gd name="T0" fmla="*/ 14242 w 20000"/>
                  <a:gd name="T1" fmla="*/ 0 h 20000"/>
                  <a:gd name="T2" fmla="*/ 16667 w 20000"/>
                  <a:gd name="T3" fmla="*/ 9605 h 20000"/>
                  <a:gd name="T4" fmla="*/ 19848 w 20000"/>
                  <a:gd name="T5" fmla="*/ 18421 h 20000"/>
                  <a:gd name="T6" fmla="*/ 11818 w 20000"/>
                  <a:gd name="T7" fmla="*/ 19868 h 20000"/>
                  <a:gd name="T8" fmla="*/ 0 w 20000"/>
                  <a:gd name="T9" fmla="*/ 16447 h 20000"/>
                  <a:gd name="T10" fmla="*/ 15758 w 20000"/>
                  <a:gd name="T11" fmla="*/ 15000 h 20000"/>
                  <a:gd name="T12" fmla="*/ 9545 w 20000"/>
                  <a:gd name="T13" fmla="*/ 9605 h 20000"/>
                  <a:gd name="T14" fmla="*/ 11818 w 20000"/>
                  <a:gd name="T15" fmla="*/ 6184 h 20000"/>
                  <a:gd name="T16" fmla="*/ 6515 w 20000"/>
                  <a:gd name="T17" fmla="*/ 7500 h 20000"/>
                  <a:gd name="T18" fmla="*/ 6515 w 20000"/>
                  <a:gd name="T19" fmla="*/ 2105 h 20000"/>
                  <a:gd name="T20" fmla="*/ 9545 w 20000"/>
                  <a:gd name="T21" fmla="*/ 0 h 20000"/>
                  <a:gd name="T22" fmla="*/ 14242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4" name="Freeform 75"/>
              <p:cNvSpPr>
                <a:spLocks/>
              </p:cNvSpPr>
              <p:nvPr/>
            </p:nvSpPr>
            <p:spPr bwMode="auto">
              <a:xfrm>
                <a:off x="2565400" y="4111625"/>
                <a:ext cx="98425" cy="96838"/>
              </a:xfrm>
              <a:custGeom>
                <a:avLst/>
                <a:gdLst>
                  <a:gd name="T0" fmla="*/ 769 w 20000"/>
                  <a:gd name="T1" fmla="*/ 0 h 20000"/>
                  <a:gd name="T2" fmla="*/ 2564 w 20000"/>
                  <a:gd name="T3" fmla="*/ 0 h 20000"/>
                  <a:gd name="T4" fmla="*/ 5256 w 20000"/>
                  <a:gd name="T5" fmla="*/ 0 h 20000"/>
                  <a:gd name="T6" fmla="*/ 7308 w 20000"/>
                  <a:gd name="T7" fmla="*/ 0 h 20000"/>
                  <a:gd name="T8" fmla="*/ 10513 w 20000"/>
                  <a:gd name="T9" fmla="*/ 2105 h 20000"/>
                  <a:gd name="T10" fmla="*/ 13846 w 20000"/>
                  <a:gd name="T11" fmla="*/ 2105 h 20000"/>
                  <a:gd name="T12" fmla="*/ 15897 w 20000"/>
                  <a:gd name="T13" fmla="*/ 5526 h 20000"/>
                  <a:gd name="T14" fmla="*/ 16538 w 20000"/>
                  <a:gd name="T15" fmla="*/ 7500 h 20000"/>
                  <a:gd name="T16" fmla="*/ 19231 w 20000"/>
                  <a:gd name="T17" fmla="*/ 8947 h 20000"/>
                  <a:gd name="T18" fmla="*/ 19872 w 20000"/>
                  <a:gd name="T19" fmla="*/ 10263 h 20000"/>
                  <a:gd name="T20" fmla="*/ 17821 w 20000"/>
                  <a:gd name="T21" fmla="*/ 10263 h 20000"/>
                  <a:gd name="T22" fmla="*/ 16538 w 20000"/>
                  <a:gd name="T23" fmla="*/ 14474 h 20000"/>
                  <a:gd name="T24" fmla="*/ 16538 w 20000"/>
                  <a:gd name="T25" fmla="*/ 15789 h 20000"/>
                  <a:gd name="T26" fmla="*/ 17821 w 20000"/>
                  <a:gd name="T27" fmla="*/ 17763 h 20000"/>
                  <a:gd name="T28" fmla="*/ 16538 w 20000"/>
                  <a:gd name="T29" fmla="*/ 19868 h 20000"/>
                  <a:gd name="T30" fmla="*/ 15897 w 20000"/>
                  <a:gd name="T31" fmla="*/ 19079 h 20000"/>
                  <a:gd name="T32" fmla="*/ 14615 w 20000"/>
                  <a:gd name="T33" fmla="*/ 15789 h 20000"/>
                  <a:gd name="T34" fmla="*/ 13846 w 20000"/>
                  <a:gd name="T35" fmla="*/ 16447 h 20000"/>
                  <a:gd name="T36" fmla="*/ 12564 w 20000"/>
                  <a:gd name="T37" fmla="*/ 15789 h 20000"/>
                  <a:gd name="T38" fmla="*/ 12564 w 20000"/>
                  <a:gd name="T39" fmla="*/ 12368 h 20000"/>
                  <a:gd name="T40" fmla="*/ 7949 w 20000"/>
                  <a:gd name="T41" fmla="*/ 10263 h 20000"/>
                  <a:gd name="T42" fmla="*/ 3974 w 20000"/>
                  <a:gd name="T43" fmla="*/ 5526 h 20000"/>
                  <a:gd name="T44" fmla="*/ 5256 w 20000"/>
                  <a:gd name="T45" fmla="*/ 8947 h 20000"/>
                  <a:gd name="T46" fmla="*/ 0 w 20000"/>
                  <a:gd name="T47" fmla="*/ 5526 h 20000"/>
                  <a:gd name="T48" fmla="*/ 769 w 20000"/>
                  <a:gd name="T49" fmla="*/ 3553 h 20000"/>
                  <a:gd name="T50" fmla="*/ 769 w 20000"/>
                  <a:gd name="T5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5" name="Freeform 74"/>
              <p:cNvSpPr>
                <a:spLocks/>
              </p:cNvSpPr>
              <p:nvPr/>
            </p:nvSpPr>
            <p:spPr bwMode="auto">
              <a:xfrm>
                <a:off x="2979738" y="3863975"/>
                <a:ext cx="100012" cy="66675"/>
              </a:xfrm>
              <a:custGeom>
                <a:avLst/>
                <a:gdLst>
                  <a:gd name="T0" fmla="*/ 0 w 20000"/>
                  <a:gd name="T1" fmla="*/ 14808 h 20000"/>
                  <a:gd name="T2" fmla="*/ 0 w 20000"/>
                  <a:gd name="T3" fmla="*/ 7885 h 20000"/>
                  <a:gd name="T4" fmla="*/ 0 w 20000"/>
                  <a:gd name="T5" fmla="*/ 0 h 20000"/>
                  <a:gd name="T6" fmla="*/ 764 w 20000"/>
                  <a:gd name="T7" fmla="*/ 0 h 20000"/>
                  <a:gd name="T8" fmla="*/ 5223 w 20000"/>
                  <a:gd name="T9" fmla="*/ 0 h 20000"/>
                  <a:gd name="T10" fmla="*/ 10701 w 20000"/>
                  <a:gd name="T11" fmla="*/ 1923 h 20000"/>
                  <a:gd name="T12" fmla="*/ 12611 w 20000"/>
                  <a:gd name="T13" fmla="*/ 5000 h 20000"/>
                  <a:gd name="T14" fmla="*/ 19873 w 20000"/>
                  <a:gd name="T15" fmla="*/ 7885 h 20000"/>
                  <a:gd name="T16" fmla="*/ 17834 w 20000"/>
                  <a:gd name="T17" fmla="*/ 12885 h 20000"/>
                  <a:gd name="T18" fmla="*/ 9172 w 20000"/>
                  <a:gd name="T19" fmla="*/ 12885 h 20000"/>
                  <a:gd name="T20" fmla="*/ 5987 w 20000"/>
                  <a:gd name="T21" fmla="*/ 12885 h 20000"/>
                  <a:gd name="T22" fmla="*/ 2038 w 20000"/>
                  <a:gd name="T23" fmla="*/ 19808 h 20000"/>
                  <a:gd name="T24" fmla="*/ 0 w 20000"/>
                  <a:gd name="T25" fmla="*/ 148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6" name="Freeform 73"/>
              <p:cNvSpPr>
                <a:spLocks/>
              </p:cNvSpPr>
              <p:nvPr/>
            </p:nvSpPr>
            <p:spPr bwMode="auto">
              <a:xfrm>
                <a:off x="2698750" y="4395788"/>
                <a:ext cx="165100" cy="180975"/>
              </a:xfrm>
              <a:custGeom>
                <a:avLst/>
                <a:gdLst>
                  <a:gd name="T0" fmla="*/ 7538 w 20000"/>
                  <a:gd name="T1" fmla="*/ 0 h 20000"/>
                  <a:gd name="T2" fmla="*/ 11538 w 20000"/>
                  <a:gd name="T3" fmla="*/ 1825 h 20000"/>
                  <a:gd name="T4" fmla="*/ 13538 w 20000"/>
                  <a:gd name="T5" fmla="*/ 3228 h 20000"/>
                  <a:gd name="T6" fmla="*/ 16000 w 20000"/>
                  <a:gd name="T7" fmla="*/ 3228 h 20000"/>
                  <a:gd name="T8" fmla="*/ 17923 w 20000"/>
                  <a:gd name="T9" fmla="*/ 4000 h 20000"/>
                  <a:gd name="T10" fmla="*/ 19923 w 20000"/>
                  <a:gd name="T11" fmla="*/ 6877 h 20000"/>
                  <a:gd name="T12" fmla="*/ 17923 w 20000"/>
                  <a:gd name="T13" fmla="*/ 9404 h 20000"/>
                  <a:gd name="T14" fmla="*/ 14769 w 20000"/>
                  <a:gd name="T15" fmla="*/ 12632 h 20000"/>
                  <a:gd name="T16" fmla="*/ 10692 w 20000"/>
                  <a:gd name="T17" fmla="*/ 14175 h 20000"/>
                  <a:gd name="T18" fmla="*/ 8308 w 20000"/>
                  <a:gd name="T19" fmla="*/ 17053 h 20000"/>
                  <a:gd name="T20" fmla="*/ 7154 w 20000"/>
                  <a:gd name="T21" fmla="*/ 19930 h 20000"/>
                  <a:gd name="T22" fmla="*/ 4385 w 20000"/>
                  <a:gd name="T23" fmla="*/ 18456 h 20000"/>
                  <a:gd name="T24" fmla="*/ 2385 w 20000"/>
                  <a:gd name="T25" fmla="*/ 18105 h 20000"/>
                  <a:gd name="T26" fmla="*/ 3154 w 20000"/>
                  <a:gd name="T27" fmla="*/ 15228 h 20000"/>
                  <a:gd name="T28" fmla="*/ 3923 w 20000"/>
                  <a:gd name="T29" fmla="*/ 15228 h 20000"/>
                  <a:gd name="T30" fmla="*/ 4385 w 20000"/>
                  <a:gd name="T31" fmla="*/ 12632 h 20000"/>
                  <a:gd name="T32" fmla="*/ 3923 w 20000"/>
                  <a:gd name="T33" fmla="*/ 11579 h 20000"/>
                  <a:gd name="T34" fmla="*/ 2385 w 20000"/>
                  <a:gd name="T35" fmla="*/ 12632 h 20000"/>
                  <a:gd name="T36" fmla="*/ 0 w 20000"/>
                  <a:gd name="T37" fmla="*/ 11579 h 20000"/>
                  <a:gd name="T38" fmla="*/ 1231 w 20000"/>
                  <a:gd name="T39" fmla="*/ 10456 h 20000"/>
                  <a:gd name="T40" fmla="*/ 769 w 20000"/>
                  <a:gd name="T41" fmla="*/ 7579 h 20000"/>
                  <a:gd name="T42" fmla="*/ 2000 w 20000"/>
                  <a:gd name="T43" fmla="*/ 6877 h 20000"/>
                  <a:gd name="T44" fmla="*/ 2000 w 20000"/>
                  <a:gd name="T45" fmla="*/ 5754 h 20000"/>
                  <a:gd name="T46" fmla="*/ 3154 w 20000"/>
                  <a:gd name="T47" fmla="*/ 4000 h 20000"/>
                  <a:gd name="T48" fmla="*/ 3154 w 20000"/>
                  <a:gd name="T49" fmla="*/ 2105 h 20000"/>
                  <a:gd name="T50" fmla="*/ 4385 w 20000"/>
                  <a:gd name="T51" fmla="*/ 1825 h 20000"/>
                  <a:gd name="T52" fmla="*/ 7538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7" name="Freeform 72"/>
              <p:cNvSpPr>
                <a:spLocks/>
              </p:cNvSpPr>
              <p:nvPr/>
            </p:nvSpPr>
            <p:spPr bwMode="auto">
              <a:xfrm>
                <a:off x="2393950" y="3911600"/>
                <a:ext cx="106363" cy="122238"/>
              </a:xfrm>
              <a:custGeom>
                <a:avLst/>
                <a:gdLst>
                  <a:gd name="T0" fmla="*/ 17964 w 20000"/>
                  <a:gd name="T1" fmla="*/ 0 h 20000"/>
                  <a:gd name="T2" fmla="*/ 16766 w 20000"/>
                  <a:gd name="T3" fmla="*/ 8601 h 20000"/>
                  <a:gd name="T4" fmla="*/ 17964 w 20000"/>
                  <a:gd name="T5" fmla="*/ 9741 h 20000"/>
                  <a:gd name="T6" fmla="*/ 19162 w 20000"/>
                  <a:gd name="T7" fmla="*/ 10155 h 20000"/>
                  <a:gd name="T8" fmla="*/ 19880 w 20000"/>
                  <a:gd name="T9" fmla="*/ 10155 h 20000"/>
                  <a:gd name="T10" fmla="*/ 19880 w 20000"/>
                  <a:gd name="T11" fmla="*/ 11813 h 20000"/>
                  <a:gd name="T12" fmla="*/ 16766 w 20000"/>
                  <a:gd name="T13" fmla="*/ 12953 h 20000"/>
                  <a:gd name="T14" fmla="*/ 16766 w 20000"/>
                  <a:gd name="T15" fmla="*/ 14611 h 20000"/>
                  <a:gd name="T16" fmla="*/ 16168 w 20000"/>
                  <a:gd name="T17" fmla="*/ 16062 h 20000"/>
                  <a:gd name="T18" fmla="*/ 14970 w 20000"/>
                  <a:gd name="T19" fmla="*/ 16062 h 20000"/>
                  <a:gd name="T20" fmla="*/ 13772 w 20000"/>
                  <a:gd name="T21" fmla="*/ 18238 h 20000"/>
                  <a:gd name="T22" fmla="*/ 11856 w 20000"/>
                  <a:gd name="T23" fmla="*/ 19896 h 20000"/>
                  <a:gd name="T24" fmla="*/ 4910 w 20000"/>
                  <a:gd name="T25" fmla="*/ 18860 h 20000"/>
                  <a:gd name="T26" fmla="*/ 0 w 20000"/>
                  <a:gd name="T27" fmla="*/ 15648 h 20000"/>
                  <a:gd name="T28" fmla="*/ 1916 w 20000"/>
                  <a:gd name="T29" fmla="*/ 13990 h 20000"/>
                  <a:gd name="T30" fmla="*/ 719 w 20000"/>
                  <a:gd name="T31" fmla="*/ 11813 h 20000"/>
                  <a:gd name="T32" fmla="*/ 3713 w 20000"/>
                  <a:gd name="T33" fmla="*/ 8601 h 20000"/>
                  <a:gd name="T34" fmla="*/ 10060 w 20000"/>
                  <a:gd name="T35" fmla="*/ 8601 h 20000"/>
                  <a:gd name="T36" fmla="*/ 11257 w 20000"/>
                  <a:gd name="T37" fmla="*/ 7047 h 20000"/>
                  <a:gd name="T38" fmla="*/ 6826 w 20000"/>
                  <a:gd name="T39" fmla="*/ 3212 h 20000"/>
                  <a:gd name="T40" fmla="*/ 8623 w 20000"/>
                  <a:gd name="T41" fmla="*/ 0 h 20000"/>
                  <a:gd name="T42" fmla="*/ 17964 w 20000"/>
                  <a:gd name="T4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8" name="Freeform 71"/>
              <p:cNvSpPr>
                <a:spLocks/>
              </p:cNvSpPr>
              <p:nvPr/>
            </p:nvSpPr>
            <p:spPr bwMode="auto">
              <a:xfrm>
                <a:off x="3257550" y="4203700"/>
                <a:ext cx="131763" cy="195263"/>
              </a:xfrm>
              <a:custGeom>
                <a:avLst/>
                <a:gdLst>
                  <a:gd name="T0" fmla="*/ 6957 w 20000"/>
                  <a:gd name="T1" fmla="*/ 0 h 20000"/>
                  <a:gd name="T2" fmla="*/ 12947 w 20000"/>
                  <a:gd name="T3" fmla="*/ 2671 h 20000"/>
                  <a:gd name="T4" fmla="*/ 11014 w 20000"/>
                  <a:gd name="T5" fmla="*/ 5472 h 20000"/>
                  <a:gd name="T6" fmla="*/ 13430 w 20000"/>
                  <a:gd name="T7" fmla="*/ 4430 h 20000"/>
                  <a:gd name="T8" fmla="*/ 18357 w 20000"/>
                  <a:gd name="T9" fmla="*/ 6450 h 20000"/>
                  <a:gd name="T10" fmla="*/ 17391 w 20000"/>
                  <a:gd name="T11" fmla="*/ 9186 h 20000"/>
                  <a:gd name="T12" fmla="*/ 14396 w 20000"/>
                  <a:gd name="T13" fmla="*/ 10163 h 20000"/>
                  <a:gd name="T14" fmla="*/ 13430 w 20000"/>
                  <a:gd name="T15" fmla="*/ 12508 h 20000"/>
                  <a:gd name="T16" fmla="*/ 17391 w 20000"/>
                  <a:gd name="T17" fmla="*/ 14202 h 20000"/>
                  <a:gd name="T18" fmla="*/ 19903 w 20000"/>
                  <a:gd name="T19" fmla="*/ 18632 h 20000"/>
                  <a:gd name="T20" fmla="*/ 16908 w 20000"/>
                  <a:gd name="T21" fmla="*/ 18893 h 20000"/>
                  <a:gd name="T22" fmla="*/ 11981 w 20000"/>
                  <a:gd name="T23" fmla="*/ 19935 h 20000"/>
                  <a:gd name="T24" fmla="*/ 6957 w 20000"/>
                  <a:gd name="T25" fmla="*/ 18893 h 20000"/>
                  <a:gd name="T26" fmla="*/ 5507 w 20000"/>
                  <a:gd name="T27" fmla="*/ 16221 h 20000"/>
                  <a:gd name="T28" fmla="*/ 6957 w 20000"/>
                  <a:gd name="T29" fmla="*/ 12508 h 20000"/>
                  <a:gd name="T30" fmla="*/ 5507 w 20000"/>
                  <a:gd name="T31" fmla="*/ 10814 h 20000"/>
                  <a:gd name="T32" fmla="*/ 4444 w 20000"/>
                  <a:gd name="T33" fmla="*/ 8404 h 20000"/>
                  <a:gd name="T34" fmla="*/ 2899 w 20000"/>
                  <a:gd name="T35" fmla="*/ 9186 h 20000"/>
                  <a:gd name="T36" fmla="*/ 0 w 20000"/>
                  <a:gd name="T37" fmla="*/ 7101 h 20000"/>
                  <a:gd name="T38" fmla="*/ 1353 w 20000"/>
                  <a:gd name="T39" fmla="*/ 5472 h 20000"/>
                  <a:gd name="T40" fmla="*/ 1353 w 20000"/>
                  <a:gd name="T41" fmla="*/ 4430 h 20000"/>
                  <a:gd name="T42" fmla="*/ 4444 w 20000"/>
                  <a:gd name="T43" fmla="*/ 3713 h 20000"/>
                  <a:gd name="T44" fmla="*/ 2899 w 20000"/>
                  <a:gd name="T45" fmla="*/ 2020 h 20000"/>
                  <a:gd name="T46" fmla="*/ 6957 w 20000"/>
                  <a:gd name="T4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69" name="Freeform 70"/>
              <p:cNvSpPr>
                <a:spLocks/>
              </p:cNvSpPr>
              <p:nvPr/>
            </p:nvSpPr>
            <p:spPr bwMode="auto">
              <a:xfrm>
                <a:off x="2905125" y="3859213"/>
                <a:ext cx="76200" cy="53975"/>
              </a:xfrm>
              <a:custGeom>
                <a:avLst/>
                <a:gdLst>
                  <a:gd name="T0" fmla="*/ 19833 w 20000"/>
                  <a:gd name="T1" fmla="*/ 1429 h 20000"/>
                  <a:gd name="T2" fmla="*/ 19833 w 20000"/>
                  <a:gd name="T3" fmla="*/ 11190 h 20000"/>
                  <a:gd name="T4" fmla="*/ 19833 w 20000"/>
                  <a:gd name="T5" fmla="*/ 19762 h 20000"/>
                  <a:gd name="T6" fmla="*/ 4500 w 20000"/>
                  <a:gd name="T7" fmla="*/ 19762 h 20000"/>
                  <a:gd name="T8" fmla="*/ 0 w 20000"/>
                  <a:gd name="T9" fmla="*/ 17381 h 20000"/>
                  <a:gd name="T10" fmla="*/ 1833 w 20000"/>
                  <a:gd name="T11" fmla="*/ 11190 h 20000"/>
                  <a:gd name="T12" fmla="*/ 16500 w 20000"/>
                  <a:gd name="T13" fmla="*/ 13571 h 20000"/>
                  <a:gd name="T14" fmla="*/ 13000 w 20000"/>
                  <a:gd name="T15" fmla="*/ 9762 h 20000"/>
                  <a:gd name="T16" fmla="*/ 11333 w 20000"/>
                  <a:gd name="T17" fmla="*/ 4762 h 20000"/>
                  <a:gd name="T18" fmla="*/ 8667 w 20000"/>
                  <a:gd name="T19" fmla="*/ 0 h 20000"/>
                  <a:gd name="T20" fmla="*/ 15500 w 20000"/>
                  <a:gd name="T21" fmla="*/ 0 h 20000"/>
                  <a:gd name="T22" fmla="*/ 19833 w 20000"/>
                  <a:gd name="T23" fmla="*/ 142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0" name="Freeform 69"/>
              <p:cNvSpPr>
                <a:spLocks/>
              </p:cNvSpPr>
              <p:nvPr/>
            </p:nvSpPr>
            <p:spPr bwMode="auto">
              <a:xfrm>
                <a:off x="2473325" y="3971925"/>
                <a:ext cx="174625" cy="82550"/>
              </a:xfrm>
              <a:custGeom>
                <a:avLst/>
                <a:gdLst>
                  <a:gd name="T0" fmla="*/ 2982 w 20000"/>
                  <a:gd name="T1" fmla="*/ 615 h 20000"/>
                  <a:gd name="T2" fmla="*/ 4873 w 20000"/>
                  <a:gd name="T3" fmla="*/ 615 h 20000"/>
                  <a:gd name="T4" fmla="*/ 8655 w 20000"/>
                  <a:gd name="T5" fmla="*/ 615 h 20000"/>
                  <a:gd name="T6" fmla="*/ 12800 w 20000"/>
                  <a:gd name="T7" fmla="*/ 0 h 20000"/>
                  <a:gd name="T8" fmla="*/ 15055 w 20000"/>
                  <a:gd name="T9" fmla="*/ 615 h 20000"/>
                  <a:gd name="T10" fmla="*/ 17673 w 20000"/>
                  <a:gd name="T11" fmla="*/ 615 h 20000"/>
                  <a:gd name="T12" fmla="*/ 18400 w 20000"/>
                  <a:gd name="T13" fmla="*/ 3077 h 20000"/>
                  <a:gd name="T14" fmla="*/ 16945 w 20000"/>
                  <a:gd name="T15" fmla="*/ 4769 h 20000"/>
                  <a:gd name="T16" fmla="*/ 19927 w 20000"/>
                  <a:gd name="T17" fmla="*/ 6308 h 20000"/>
                  <a:gd name="T18" fmla="*/ 15782 w 20000"/>
                  <a:gd name="T19" fmla="*/ 9385 h 20000"/>
                  <a:gd name="T20" fmla="*/ 14691 w 20000"/>
                  <a:gd name="T21" fmla="*/ 7231 h 20000"/>
                  <a:gd name="T22" fmla="*/ 13891 w 20000"/>
                  <a:gd name="T23" fmla="*/ 9385 h 20000"/>
                  <a:gd name="T24" fmla="*/ 12000 w 20000"/>
                  <a:gd name="T25" fmla="*/ 13538 h 20000"/>
                  <a:gd name="T26" fmla="*/ 9818 w 20000"/>
                  <a:gd name="T27" fmla="*/ 15077 h 20000"/>
                  <a:gd name="T28" fmla="*/ 7855 w 20000"/>
                  <a:gd name="T29" fmla="*/ 19846 h 20000"/>
                  <a:gd name="T30" fmla="*/ 6691 w 20000"/>
                  <a:gd name="T31" fmla="*/ 19846 h 20000"/>
                  <a:gd name="T32" fmla="*/ 5964 w 20000"/>
                  <a:gd name="T33" fmla="*/ 18923 h 20000"/>
                  <a:gd name="T34" fmla="*/ 5673 w 20000"/>
                  <a:gd name="T35" fmla="*/ 17385 h 20000"/>
                  <a:gd name="T36" fmla="*/ 4873 w 20000"/>
                  <a:gd name="T37" fmla="*/ 13538 h 20000"/>
                  <a:gd name="T38" fmla="*/ 2618 w 20000"/>
                  <a:gd name="T39" fmla="*/ 11077 h 20000"/>
                  <a:gd name="T40" fmla="*/ 0 w 20000"/>
                  <a:gd name="T41" fmla="*/ 9385 h 20000"/>
                  <a:gd name="T42" fmla="*/ 727 w 20000"/>
                  <a:gd name="T43" fmla="*/ 9385 h 20000"/>
                  <a:gd name="T44" fmla="*/ 1164 w 20000"/>
                  <a:gd name="T45" fmla="*/ 7231 h 20000"/>
                  <a:gd name="T46" fmla="*/ 1164 w 20000"/>
                  <a:gd name="T47" fmla="*/ 4769 h 20000"/>
                  <a:gd name="T48" fmla="*/ 2982 w 20000"/>
                  <a:gd name="T49" fmla="*/ 3077 h 20000"/>
                  <a:gd name="T50" fmla="*/ 2982 w 20000"/>
                  <a:gd name="T51" fmla="*/ 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1" name="Freeform 68"/>
              <p:cNvSpPr>
                <a:spLocks/>
              </p:cNvSpPr>
              <p:nvPr/>
            </p:nvSpPr>
            <p:spPr bwMode="auto">
              <a:xfrm>
                <a:off x="2800350" y="3895725"/>
                <a:ext cx="53975" cy="20638"/>
              </a:xfrm>
              <a:custGeom>
                <a:avLst/>
                <a:gdLst>
                  <a:gd name="T0" fmla="*/ 11190 w 20000"/>
                  <a:gd name="T1" fmla="*/ 19375 h 20000"/>
                  <a:gd name="T2" fmla="*/ 3810 w 20000"/>
                  <a:gd name="T3" fmla="*/ 19375 h 20000"/>
                  <a:gd name="T4" fmla="*/ 0 w 20000"/>
                  <a:gd name="T5" fmla="*/ 9375 h 20000"/>
                  <a:gd name="T6" fmla="*/ 3810 w 20000"/>
                  <a:gd name="T7" fmla="*/ 0 h 20000"/>
                  <a:gd name="T8" fmla="*/ 15952 w 20000"/>
                  <a:gd name="T9" fmla="*/ 6250 h 20000"/>
                  <a:gd name="T10" fmla="*/ 19762 w 20000"/>
                  <a:gd name="T11" fmla="*/ 19375 h 20000"/>
                  <a:gd name="T12" fmla="*/ 11190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190" y="19375"/>
                    </a:moveTo>
                    <a:lnTo>
                      <a:pt x="3810" y="19375"/>
                    </a:lnTo>
                    <a:lnTo>
                      <a:pt x="0" y="9375"/>
                    </a:lnTo>
                    <a:lnTo>
                      <a:pt x="3810" y="0"/>
                    </a:lnTo>
                    <a:lnTo>
                      <a:pt x="15952" y="6250"/>
                    </a:lnTo>
                    <a:lnTo>
                      <a:pt x="19762" y="19375"/>
                    </a:lnTo>
                    <a:lnTo>
                      <a:pt x="11190"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2" name="Freeform 67"/>
              <p:cNvSpPr>
                <a:spLocks/>
              </p:cNvSpPr>
              <p:nvPr/>
            </p:nvSpPr>
            <p:spPr bwMode="auto">
              <a:xfrm>
                <a:off x="1557338" y="1576388"/>
                <a:ext cx="2028825" cy="1538287"/>
              </a:xfrm>
              <a:custGeom>
                <a:avLst/>
                <a:gdLst>
                  <a:gd name="T0" fmla="*/ 4118 w 20000"/>
                  <a:gd name="T1" fmla="*/ 1024 h 20000"/>
                  <a:gd name="T2" fmla="*/ 5870 w 20000"/>
                  <a:gd name="T3" fmla="*/ 768 h 20000"/>
                  <a:gd name="T4" fmla="*/ 5219 w 20000"/>
                  <a:gd name="T5" fmla="*/ 1148 h 20000"/>
                  <a:gd name="T6" fmla="*/ 6483 w 20000"/>
                  <a:gd name="T7" fmla="*/ 553 h 20000"/>
                  <a:gd name="T8" fmla="*/ 6740 w 20000"/>
                  <a:gd name="T9" fmla="*/ 1668 h 20000"/>
                  <a:gd name="T10" fmla="*/ 8454 w 20000"/>
                  <a:gd name="T11" fmla="*/ 2477 h 20000"/>
                  <a:gd name="T12" fmla="*/ 9362 w 20000"/>
                  <a:gd name="T13" fmla="*/ 3501 h 20000"/>
                  <a:gd name="T14" fmla="*/ 9656 w 20000"/>
                  <a:gd name="T15" fmla="*/ 4352 h 20000"/>
                  <a:gd name="T16" fmla="*/ 9887 w 20000"/>
                  <a:gd name="T17" fmla="*/ 3501 h 20000"/>
                  <a:gd name="T18" fmla="*/ 10989 w 20000"/>
                  <a:gd name="T19" fmla="*/ 3931 h 20000"/>
                  <a:gd name="T20" fmla="*/ 12253 w 20000"/>
                  <a:gd name="T21" fmla="*/ 4525 h 20000"/>
                  <a:gd name="T22" fmla="*/ 12666 w 20000"/>
                  <a:gd name="T23" fmla="*/ 4352 h 20000"/>
                  <a:gd name="T24" fmla="*/ 12509 w 20000"/>
                  <a:gd name="T25" fmla="*/ 5078 h 20000"/>
                  <a:gd name="T26" fmla="*/ 13091 w 20000"/>
                  <a:gd name="T27" fmla="*/ 4145 h 20000"/>
                  <a:gd name="T28" fmla="*/ 13548 w 20000"/>
                  <a:gd name="T29" fmla="*/ 3625 h 20000"/>
                  <a:gd name="T30" fmla="*/ 13217 w 20000"/>
                  <a:gd name="T31" fmla="*/ 2898 h 20000"/>
                  <a:gd name="T32" fmla="*/ 13773 w 20000"/>
                  <a:gd name="T33" fmla="*/ 2263 h 20000"/>
                  <a:gd name="T34" fmla="*/ 14124 w 20000"/>
                  <a:gd name="T35" fmla="*/ 3369 h 20000"/>
                  <a:gd name="T36" fmla="*/ 14161 w 20000"/>
                  <a:gd name="T37" fmla="*/ 3840 h 20000"/>
                  <a:gd name="T38" fmla="*/ 14324 w 20000"/>
                  <a:gd name="T39" fmla="*/ 4905 h 20000"/>
                  <a:gd name="T40" fmla="*/ 15388 w 20000"/>
                  <a:gd name="T41" fmla="*/ 4013 h 20000"/>
                  <a:gd name="T42" fmla="*/ 16008 w 20000"/>
                  <a:gd name="T43" fmla="*/ 4955 h 20000"/>
                  <a:gd name="T44" fmla="*/ 14906 w 20000"/>
                  <a:gd name="T45" fmla="*/ 5632 h 20000"/>
                  <a:gd name="T46" fmla="*/ 13805 w 20000"/>
                  <a:gd name="T47" fmla="*/ 6532 h 20000"/>
                  <a:gd name="T48" fmla="*/ 13379 w 20000"/>
                  <a:gd name="T49" fmla="*/ 7424 h 20000"/>
                  <a:gd name="T50" fmla="*/ 12178 w 20000"/>
                  <a:gd name="T51" fmla="*/ 7300 h 20000"/>
                  <a:gd name="T52" fmla="*/ 11602 w 20000"/>
                  <a:gd name="T53" fmla="*/ 8885 h 20000"/>
                  <a:gd name="T54" fmla="*/ 11145 w 20000"/>
                  <a:gd name="T55" fmla="*/ 11709 h 20000"/>
                  <a:gd name="T56" fmla="*/ 12804 w 20000"/>
                  <a:gd name="T57" fmla="*/ 13022 h 20000"/>
                  <a:gd name="T58" fmla="*/ 13548 w 20000"/>
                  <a:gd name="T59" fmla="*/ 15376 h 20000"/>
                  <a:gd name="T60" fmla="*/ 14969 w 20000"/>
                  <a:gd name="T61" fmla="*/ 12989 h 20000"/>
                  <a:gd name="T62" fmla="*/ 15519 w 20000"/>
                  <a:gd name="T63" fmla="*/ 9529 h 20000"/>
                  <a:gd name="T64" fmla="*/ 16915 w 20000"/>
                  <a:gd name="T65" fmla="*/ 9992 h 20000"/>
                  <a:gd name="T66" fmla="*/ 16946 w 20000"/>
                  <a:gd name="T67" fmla="*/ 11536 h 20000"/>
                  <a:gd name="T68" fmla="*/ 18536 w 20000"/>
                  <a:gd name="T69" fmla="*/ 10760 h 20000"/>
                  <a:gd name="T70" fmla="*/ 19675 w 20000"/>
                  <a:gd name="T71" fmla="*/ 14269 h 20000"/>
                  <a:gd name="T72" fmla="*/ 19637 w 20000"/>
                  <a:gd name="T73" fmla="*/ 14913 h 20000"/>
                  <a:gd name="T74" fmla="*/ 18667 w 20000"/>
                  <a:gd name="T75" fmla="*/ 16491 h 20000"/>
                  <a:gd name="T76" fmla="*/ 16915 w 20000"/>
                  <a:gd name="T77" fmla="*/ 16837 h 20000"/>
                  <a:gd name="T78" fmla="*/ 17040 w 20000"/>
                  <a:gd name="T79" fmla="*/ 17647 h 20000"/>
                  <a:gd name="T80" fmla="*/ 17109 w 20000"/>
                  <a:gd name="T81" fmla="*/ 19306 h 20000"/>
                  <a:gd name="T82" fmla="*/ 17109 w 20000"/>
                  <a:gd name="T83" fmla="*/ 18761 h 20000"/>
                  <a:gd name="T84" fmla="*/ 16108 w 20000"/>
                  <a:gd name="T85" fmla="*/ 17812 h 20000"/>
                  <a:gd name="T86" fmla="*/ 13642 w 20000"/>
                  <a:gd name="T87" fmla="*/ 19100 h 20000"/>
                  <a:gd name="T88" fmla="*/ 13185 w 20000"/>
                  <a:gd name="T89" fmla="*/ 19653 h 20000"/>
                  <a:gd name="T90" fmla="*/ 12509 w 20000"/>
                  <a:gd name="T91" fmla="*/ 19306 h 20000"/>
                  <a:gd name="T92" fmla="*/ 13091 w 20000"/>
                  <a:gd name="T93" fmla="*/ 18629 h 20000"/>
                  <a:gd name="T94" fmla="*/ 11859 w 20000"/>
                  <a:gd name="T95" fmla="*/ 17044 h 20000"/>
                  <a:gd name="T96" fmla="*/ 10144 w 20000"/>
                  <a:gd name="T97" fmla="*/ 16573 h 20000"/>
                  <a:gd name="T98" fmla="*/ 9618 w 20000"/>
                  <a:gd name="T99" fmla="*/ 15723 h 20000"/>
                  <a:gd name="T100" fmla="*/ 1358 w 20000"/>
                  <a:gd name="T101" fmla="*/ 13501 h 20000"/>
                  <a:gd name="T102" fmla="*/ 1621 w 20000"/>
                  <a:gd name="T103" fmla="*/ 10462 h 20000"/>
                  <a:gd name="T104" fmla="*/ 870 w 20000"/>
                  <a:gd name="T105" fmla="*/ 7605 h 20000"/>
                  <a:gd name="T106" fmla="*/ 1909 w 20000"/>
                  <a:gd name="T107" fmla="*/ 2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3" name="Freeform 66"/>
              <p:cNvSpPr>
                <a:spLocks/>
              </p:cNvSpPr>
              <p:nvPr/>
            </p:nvSpPr>
            <p:spPr bwMode="auto">
              <a:xfrm>
                <a:off x="3062288" y="1674813"/>
                <a:ext cx="539750" cy="654050"/>
              </a:xfrm>
              <a:custGeom>
                <a:avLst/>
                <a:gdLst>
                  <a:gd name="T0" fmla="*/ 11694 w 20000"/>
                  <a:gd name="T1" fmla="*/ 19670 h 20000"/>
                  <a:gd name="T2" fmla="*/ 8776 w 20000"/>
                  <a:gd name="T3" fmla="*/ 17245 h 20000"/>
                  <a:gd name="T4" fmla="*/ 8282 w 20000"/>
                  <a:gd name="T5" fmla="*/ 16256 h 20000"/>
                  <a:gd name="T6" fmla="*/ 7200 w 20000"/>
                  <a:gd name="T7" fmla="*/ 15461 h 20000"/>
                  <a:gd name="T8" fmla="*/ 5129 w 20000"/>
                  <a:gd name="T9" fmla="*/ 15461 h 20000"/>
                  <a:gd name="T10" fmla="*/ 5129 w 20000"/>
                  <a:gd name="T11" fmla="*/ 13560 h 20000"/>
                  <a:gd name="T12" fmla="*/ 7906 w 20000"/>
                  <a:gd name="T13" fmla="*/ 13637 h 20000"/>
                  <a:gd name="T14" fmla="*/ 8282 w 20000"/>
                  <a:gd name="T15" fmla="*/ 12726 h 20000"/>
                  <a:gd name="T16" fmla="*/ 10729 w 20000"/>
                  <a:gd name="T17" fmla="*/ 11445 h 20000"/>
                  <a:gd name="T18" fmla="*/ 10118 w 20000"/>
                  <a:gd name="T19" fmla="*/ 9350 h 20000"/>
                  <a:gd name="T20" fmla="*/ 8776 w 20000"/>
                  <a:gd name="T21" fmla="*/ 8516 h 20000"/>
                  <a:gd name="T22" fmla="*/ 8776 w 20000"/>
                  <a:gd name="T23" fmla="*/ 6731 h 20000"/>
                  <a:gd name="T24" fmla="*/ 7812 w 20000"/>
                  <a:gd name="T25" fmla="*/ 6421 h 20000"/>
                  <a:gd name="T26" fmla="*/ 5600 w 20000"/>
                  <a:gd name="T27" fmla="*/ 6421 h 20000"/>
                  <a:gd name="T28" fmla="*/ 4047 w 20000"/>
                  <a:gd name="T29" fmla="*/ 6421 h 20000"/>
                  <a:gd name="T30" fmla="*/ 494 w 20000"/>
                  <a:gd name="T31" fmla="*/ 5218 h 20000"/>
                  <a:gd name="T32" fmla="*/ 1459 w 20000"/>
                  <a:gd name="T33" fmla="*/ 3802 h 20000"/>
                  <a:gd name="T34" fmla="*/ 1224 w 20000"/>
                  <a:gd name="T35" fmla="*/ 2211 h 20000"/>
                  <a:gd name="T36" fmla="*/ 3176 w 20000"/>
                  <a:gd name="T37" fmla="*/ 698 h 20000"/>
                  <a:gd name="T38" fmla="*/ 6212 w 20000"/>
                  <a:gd name="T39" fmla="*/ 504 h 20000"/>
                  <a:gd name="T40" fmla="*/ 4047 w 20000"/>
                  <a:gd name="T41" fmla="*/ 2308 h 20000"/>
                  <a:gd name="T42" fmla="*/ 2447 w 20000"/>
                  <a:gd name="T43" fmla="*/ 4597 h 20000"/>
                  <a:gd name="T44" fmla="*/ 4141 w 20000"/>
                  <a:gd name="T45" fmla="*/ 3608 h 20000"/>
                  <a:gd name="T46" fmla="*/ 5365 w 20000"/>
                  <a:gd name="T47" fmla="*/ 2017 h 20000"/>
                  <a:gd name="T48" fmla="*/ 9506 w 20000"/>
                  <a:gd name="T49" fmla="*/ 912 h 20000"/>
                  <a:gd name="T50" fmla="*/ 9153 w 20000"/>
                  <a:gd name="T51" fmla="*/ 2619 h 20000"/>
                  <a:gd name="T52" fmla="*/ 9506 w 20000"/>
                  <a:gd name="T53" fmla="*/ 3414 h 20000"/>
                  <a:gd name="T54" fmla="*/ 11082 w 20000"/>
                  <a:gd name="T55" fmla="*/ 3007 h 20000"/>
                  <a:gd name="T56" fmla="*/ 13294 w 20000"/>
                  <a:gd name="T57" fmla="*/ 3919 h 20000"/>
                  <a:gd name="T58" fmla="*/ 12329 w 20000"/>
                  <a:gd name="T59" fmla="*/ 4714 h 20000"/>
                  <a:gd name="T60" fmla="*/ 14400 w 20000"/>
                  <a:gd name="T61" fmla="*/ 5121 h 20000"/>
                  <a:gd name="T62" fmla="*/ 15224 w 20000"/>
                  <a:gd name="T63" fmla="*/ 6421 h 20000"/>
                  <a:gd name="T64" fmla="*/ 15953 w 20000"/>
                  <a:gd name="T65" fmla="*/ 7818 h 20000"/>
                  <a:gd name="T66" fmla="*/ 15835 w 20000"/>
                  <a:gd name="T67" fmla="*/ 8632 h 20000"/>
                  <a:gd name="T68" fmla="*/ 15600 w 20000"/>
                  <a:gd name="T69" fmla="*/ 9641 h 20000"/>
                  <a:gd name="T70" fmla="*/ 18024 w 20000"/>
                  <a:gd name="T71" fmla="*/ 11445 h 20000"/>
                  <a:gd name="T72" fmla="*/ 19976 w 20000"/>
                  <a:gd name="T73" fmla="*/ 13036 h 20000"/>
                  <a:gd name="T74" fmla="*/ 17529 w 20000"/>
                  <a:gd name="T75" fmla="*/ 14665 h 20000"/>
                  <a:gd name="T76" fmla="*/ 15600 w 20000"/>
                  <a:gd name="T77" fmla="*/ 13851 h 20000"/>
                  <a:gd name="T78" fmla="*/ 14635 w 20000"/>
                  <a:gd name="T79" fmla="*/ 13637 h 20000"/>
                  <a:gd name="T80" fmla="*/ 14635 w 20000"/>
                  <a:gd name="T81" fmla="*/ 15655 h 20000"/>
                  <a:gd name="T82" fmla="*/ 14988 w 20000"/>
                  <a:gd name="T83" fmla="*/ 18661 h 20000"/>
                  <a:gd name="T84" fmla="*/ 13059 w 20000"/>
                  <a:gd name="T85" fmla="*/ 17866 h 20000"/>
                  <a:gd name="T86" fmla="*/ 13294 w 20000"/>
                  <a:gd name="T87" fmla="*/ 1937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4" name="Freeform 65"/>
              <p:cNvSpPr>
                <a:spLocks/>
              </p:cNvSpPr>
              <p:nvPr/>
            </p:nvSpPr>
            <p:spPr bwMode="auto">
              <a:xfrm>
                <a:off x="3257550" y="1119188"/>
                <a:ext cx="769938" cy="457200"/>
              </a:xfrm>
              <a:custGeom>
                <a:avLst/>
                <a:gdLst>
                  <a:gd name="T0" fmla="*/ 4106 w 20000"/>
                  <a:gd name="T1" fmla="*/ 19667 h 20000"/>
                  <a:gd name="T2" fmla="*/ 4270 w 20000"/>
                  <a:gd name="T3" fmla="*/ 18835 h 20000"/>
                  <a:gd name="T4" fmla="*/ 3397 w 20000"/>
                  <a:gd name="T5" fmla="*/ 18946 h 20000"/>
                  <a:gd name="T6" fmla="*/ 758 w 20000"/>
                  <a:gd name="T7" fmla="*/ 18086 h 20000"/>
                  <a:gd name="T8" fmla="*/ 66 w 20000"/>
                  <a:gd name="T9" fmla="*/ 16949 h 20000"/>
                  <a:gd name="T10" fmla="*/ 1105 w 20000"/>
                  <a:gd name="T11" fmla="*/ 15506 h 20000"/>
                  <a:gd name="T12" fmla="*/ 2045 w 20000"/>
                  <a:gd name="T13" fmla="*/ 15090 h 20000"/>
                  <a:gd name="T14" fmla="*/ 2885 w 20000"/>
                  <a:gd name="T15" fmla="*/ 14064 h 20000"/>
                  <a:gd name="T16" fmla="*/ 3149 w 20000"/>
                  <a:gd name="T17" fmla="*/ 16227 h 20000"/>
                  <a:gd name="T18" fmla="*/ 4946 w 20000"/>
                  <a:gd name="T19" fmla="*/ 15090 h 20000"/>
                  <a:gd name="T20" fmla="*/ 3842 w 20000"/>
                  <a:gd name="T21" fmla="*/ 15201 h 20000"/>
                  <a:gd name="T22" fmla="*/ 5375 w 20000"/>
                  <a:gd name="T23" fmla="*/ 12067 h 20000"/>
                  <a:gd name="T24" fmla="*/ 6134 w 20000"/>
                  <a:gd name="T25" fmla="*/ 12483 h 20000"/>
                  <a:gd name="T26" fmla="*/ 6051 w 20000"/>
                  <a:gd name="T27" fmla="*/ 11623 h 20000"/>
                  <a:gd name="T28" fmla="*/ 5622 w 20000"/>
                  <a:gd name="T29" fmla="*/ 9071 h 20000"/>
                  <a:gd name="T30" fmla="*/ 6562 w 20000"/>
                  <a:gd name="T31" fmla="*/ 7490 h 20000"/>
                  <a:gd name="T32" fmla="*/ 7420 w 20000"/>
                  <a:gd name="T33" fmla="*/ 9487 h 20000"/>
                  <a:gd name="T34" fmla="*/ 8359 w 20000"/>
                  <a:gd name="T35" fmla="*/ 10208 h 20000"/>
                  <a:gd name="T36" fmla="*/ 7683 w 20000"/>
                  <a:gd name="T37" fmla="*/ 8044 h 20000"/>
                  <a:gd name="T38" fmla="*/ 9728 w 20000"/>
                  <a:gd name="T39" fmla="*/ 7906 h 20000"/>
                  <a:gd name="T40" fmla="*/ 10585 w 20000"/>
                  <a:gd name="T41" fmla="*/ 6907 h 20000"/>
                  <a:gd name="T42" fmla="*/ 10404 w 20000"/>
                  <a:gd name="T43" fmla="*/ 6186 h 20000"/>
                  <a:gd name="T44" fmla="*/ 7585 w 20000"/>
                  <a:gd name="T45" fmla="*/ 7184 h 20000"/>
                  <a:gd name="T46" fmla="*/ 7585 w 20000"/>
                  <a:gd name="T47" fmla="*/ 5603 h 20000"/>
                  <a:gd name="T48" fmla="*/ 7848 w 20000"/>
                  <a:gd name="T49" fmla="*/ 5049 h 20000"/>
                  <a:gd name="T50" fmla="*/ 5622 w 20000"/>
                  <a:gd name="T51" fmla="*/ 4882 h 20000"/>
                  <a:gd name="T52" fmla="*/ 5375 w 20000"/>
                  <a:gd name="T53" fmla="*/ 4161 h 20000"/>
                  <a:gd name="T54" fmla="*/ 5787 w 20000"/>
                  <a:gd name="T55" fmla="*/ 2746 h 20000"/>
                  <a:gd name="T56" fmla="*/ 7238 w 20000"/>
                  <a:gd name="T57" fmla="*/ 1886 h 20000"/>
                  <a:gd name="T58" fmla="*/ 8524 w 20000"/>
                  <a:gd name="T59" fmla="*/ 1886 h 20000"/>
                  <a:gd name="T60" fmla="*/ 9052 w 20000"/>
                  <a:gd name="T61" fmla="*/ 1165 h 20000"/>
                  <a:gd name="T62" fmla="*/ 10585 w 20000"/>
                  <a:gd name="T63" fmla="*/ 1165 h 20000"/>
                  <a:gd name="T64" fmla="*/ 11261 w 20000"/>
                  <a:gd name="T65" fmla="*/ 3024 h 20000"/>
                  <a:gd name="T66" fmla="*/ 12119 w 20000"/>
                  <a:gd name="T67" fmla="*/ 444 h 20000"/>
                  <a:gd name="T68" fmla="*/ 13916 w 20000"/>
                  <a:gd name="T69" fmla="*/ 2330 h 20000"/>
                  <a:gd name="T70" fmla="*/ 15268 w 20000"/>
                  <a:gd name="T71" fmla="*/ 749 h 20000"/>
                  <a:gd name="T72" fmla="*/ 15878 w 20000"/>
                  <a:gd name="T73" fmla="*/ 860 h 20000"/>
                  <a:gd name="T74" fmla="*/ 16373 w 20000"/>
                  <a:gd name="T75" fmla="*/ 1581 h 20000"/>
                  <a:gd name="T76" fmla="*/ 17246 w 20000"/>
                  <a:gd name="T77" fmla="*/ 860 h 20000"/>
                  <a:gd name="T78" fmla="*/ 18434 w 20000"/>
                  <a:gd name="T79" fmla="*/ 2330 h 20000"/>
                  <a:gd name="T80" fmla="*/ 18434 w 20000"/>
                  <a:gd name="T81" fmla="*/ 3024 h 20000"/>
                  <a:gd name="T82" fmla="*/ 19984 w 20000"/>
                  <a:gd name="T83" fmla="*/ 5049 h 20000"/>
                  <a:gd name="T84" fmla="*/ 18434 w 20000"/>
                  <a:gd name="T85" fmla="*/ 6463 h 20000"/>
                  <a:gd name="T86" fmla="*/ 15697 w 20000"/>
                  <a:gd name="T87" fmla="*/ 6768 h 20000"/>
                  <a:gd name="T88" fmla="*/ 17659 w 20000"/>
                  <a:gd name="T89" fmla="*/ 7184 h 20000"/>
                  <a:gd name="T90" fmla="*/ 15268 w 20000"/>
                  <a:gd name="T91" fmla="*/ 8766 h 20000"/>
                  <a:gd name="T92" fmla="*/ 13735 w 20000"/>
                  <a:gd name="T93" fmla="*/ 10208 h 20000"/>
                  <a:gd name="T94" fmla="*/ 11954 w 20000"/>
                  <a:gd name="T95" fmla="*/ 11789 h 20000"/>
                  <a:gd name="T96" fmla="*/ 9893 w 20000"/>
                  <a:gd name="T97" fmla="*/ 12067 h 20000"/>
                  <a:gd name="T98" fmla="*/ 8112 w 20000"/>
                  <a:gd name="T99" fmla="*/ 12926 h 20000"/>
                  <a:gd name="T100" fmla="*/ 9629 w 20000"/>
                  <a:gd name="T101" fmla="*/ 13953 h 20000"/>
                  <a:gd name="T102" fmla="*/ 8524 w 20000"/>
                  <a:gd name="T103" fmla="*/ 15784 h 20000"/>
                  <a:gd name="T104" fmla="*/ 6991 w 20000"/>
                  <a:gd name="T105" fmla="*/ 16505 h 20000"/>
                  <a:gd name="T106" fmla="*/ 5458 w 20000"/>
                  <a:gd name="T107" fmla="*/ 16949 h 20000"/>
                  <a:gd name="T108" fmla="*/ 4683 w 20000"/>
                  <a:gd name="T109" fmla="*/ 16949 h 20000"/>
                  <a:gd name="T110" fmla="*/ 6298 w 20000"/>
                  <a:gd name="T111" fmla="*/ 18086 h 20000"/>
                  <a:gd name="T112" fmla="*/ 5029 w 20000"/>
                  <a:gd name="T113" fmla="*/ 199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5" name="Freeform 64"/>
              <p:cNvSpPr>
                <a:spLocks/>
              </p:cNvSpPr>
              <p:nvPr/>
            </p:nvSpPr>
            <p:spPr bwMode="auto">
              <a:xfrm>
                <a:off x="2411413" y="1552575"/>
                <a:ext cx="374650" cy="290513"/>
              </a:xfrm>
              <a:custGeom>
                <a:avLst/>
                <a:gdLst>
                  <a:gd name="T0" fmla="*/ 14721 w 20000"/>
                  <a:gd name="T1" fmla="*/ 19956 h 20000"/>
                  <a:gd name="T2" fmla="*/ 12081 w 20000"/>
                  <a:gd name="T3" fmla="*/ 18162 h 20000"/>
                  <a:gd name="T4" fmla="*/ 10694 w 20000"/>
                  <a:gd name="T5" fmla="*/ 17637 h 20000"/>
                  <a:gd name="T6" fmla="*/ 6633 w 20000"/>
                  <a:gd name="T7" fmla="*/ 18337 h 20000"/>
                  <a:gd name="T8" fmla="*/ 2437 w 20000"/>
                  <a:gd name="T9" fmla="*/ 17199 h 20000"/>
                  <a:gd name="T10" fmla="*/ 2809 w 20000"/>
                  <a:gd name="T11" fmla="*/ 15186 h 20000"/>
                  <a:gd name="T12" fmla="*/ 135 w 20000"/>
                  <a:gd name="T13" fmla="*/ 13348 h 20000"/>
                  <a:gd name="T14" fmla="*/ 135 w 20000"/>
                  <a:gd name="T15" fmla="*/ 10635 h 20000"/>
                  <a:gd name="T16" fmla="*/ 4535 w 20000"/>
                  <a:gd name="T17" fmla="*/ 11116 h 20000"/>
                  <a:gd name="T18" fmla="*/ 7885 w 20000"/>
                  <a:gd name="T19" fmla="*/ 12254 h 20000"/>
                  <a:gd name="T20" fmla="*/ 5245 w 20000"/>
                  <a:gd name="T21" fmla="*/ 9497 h 20000"/>
                  <a:gd name="T22" fmla="*/ 1015 w 20000"/>
                  <a:gd name="T23" fmla="*/ 8840 h 20000"/>
                  <a:gd name="T24" fmla="*/ 1387 w 20000"/>
                  <a:gd name="T25" fmla="*/ 6565 h 20000"/>
                  <a:gd name="T26" fmla="*/ 5956 w 20000"/>
                  <a:gd name="T27" fmla="*/ 6565 h 20000"/>
                  <a:gd name="T28" fmla="*/ 2809 w 20000"/>
                  <a:gd name="T29" fmla="*/ 5208 h 20000"/>
                  <a:gd name="T30" fmla="*/ 2267 w 20000"/>
                  <a:gd name="T31" fmla="*/ 3414 h 20000"/>
                  <a:gd name="T32" fmla="*/ 4196 w 20000"/>
                  <a:gd name="T33" fmla="*/ 2713 h 20000"/>
                  <a:gd name="T34" fmla="*/ 4535 w 20000"/>
                  <a:gd name="T35" fmla="*/ 1619 h 20000"/>
                  <a:gd name="T36" fmla="*/ 6971 w 20000"/>
                  <a:gd name="T37" fmla="*/ 919 h 20000"/>
                  <a:gd name="T38" fmla="*/ 10694 w 20000"/>
                  <a:gd name="T39" fmla="*/ 0 h 20000"/>
                  <a:gd name="T40" fmla="*/ 8900 w 20000"/>
                  <a:gd name="T41" fmla="*/ 2932 h 20000"/>
                  <a:gd name="T42" fmla="*/ 11540 w 20000"/>
                  <a:gd name="T43" fmla="*/ 2713 h 20000"/>
                  <a:gd name="T44" fmla="*/ 12420 w 20000"/>
                  <a:gd name="T45" fmla="*/ 4551 h 20000"/>
                  <a:gd name="T46" fmla="*/ 12589 w 20000"/>
                  <a:gd name="T47" fmla="*/ 5208 h 20000"/>
                  <a:gd name="T48" fmla="*/ 14349 w 20000"/>
                  <a:gd name="T49" fmla="*/ 4551 h 20000"/>
                  <a:gd name="T50" fmla="*/ 14856 w 20000"/>
                  <a:gd name="T51" fmla="*/ 3414 h 20000"/>
                  <a:gd name="T52" fmla="*/ 14856 w 20000"/>
                  <a:gd name="T53" fmla="*/ 6565 h 20000"/>
                  <a:gd name="T54" fmla="*/ 14856 w 20000"/>
                  <a:gd name="T55" fmla="*/ 8840 h 20000"/>
                  <a:gd name="T56" fmla="*/ 16311 w 20000"/>
                  <a:gd name="T57" fmla="*/ 6346 h 20000"/>
                  <a:gd name="T58" fmla="*/ 18037 w 20000"/>
                  <a:gd name="T59" fmla="*/ 2932 h 20000"/>
                  <a:gd name="T60" fmla="*/ 19425 w 20000"/>
                  <a:gd name="T61" fmla="*/ 4770 h 20000"/>
                  <a:gd name="T62" fmla="*/ 19289 w 20000"/>
                  <a:gd name="T63" fmla="*/ 7484 h 20000"/>
                  <a:gd name="T64" fmla="*/ 18037 w 20000"/>
                  <a:gd name="T65" fmla="*/ 10635 h 20000"/>
                  <a:gd name="T66" fmla="*/ 17834 w 20000"/>
                  <a:gd name="T67" fmla="*/ 12910 h 20000"/>
                  <a:gd name="T68" fmla="*/ 18579 w 20000"/>
                  <a:gd name="T69" fmla="*/ 14048 h 20000"/>
                  <a:gd name="T70" fmla="*/ 19966 w 20000"/>
                  <a:gd name="T71" fmla="*/ 16543 h 20000"/>
                  <a:gd name="T72" fmla="*/ 18376 w 20000"/>
                  <a:gd name="T73" fmla="*/ 17199 h 20000"/>
                  <a:gd name="T74" fmla="*/ 16311 w 20000"/>
                  <a:gd name="T75" fmla="*/ 17199 h 20000"/>
                  <a:gd name="T76" fmla="*/ 17157 w 20000"/>
                  <a:gd name="T77" fmla="*/ 18337 h 20000"/>
                  <a:gd name="T78" fmla="*/ 16108 w 20000"/>
                  <a:gd name="T7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6" name="Freeform 63"/>
              <p:cNvSpPr>
                <a:spLocks/>
              </p:cNvSpPr>
              <p:nvPr/>
            </p:nvSpPr>
            <p:spPr bwMode="auto">
              <a:xfrm>
                <a:off x="3273425" y="1171575"/>
                <a:ext cx="195263" cy="242888"/>
              </a:xfrm>
              <a:custGeom>
                <a:avLst/>
                <a:gdLst>
                  <a:gd name="T0" fmla="*/ 7036 w 20000"/>
                  <a:gd name="T1" fmla="*/ 19948 h 20000"/>
                  <a:gd name="T2" fmla="*/ 3974 w 20000"/>
                  <a:gd name="T3" fmla="*/ 19687 h 20000"/>
                  <a:gd name="T4" fmla="*/ 2671 w 20000"/>
                  <a:gd name="T5" fmla="*/ 19112 h 20000"/>
                  <a:gd name="T6" fmla="*/ 0 w 20000"/>
                  <a:gd name="T7" fmla="*/ 17807 h 20000"/>
                  <a:gd name="T8" fmla="*/ 0 w 20000"/>
                  <a:gd name="T9" fmla="*/ 15352 h 20000"/>
                  <a:gd name="T10" fmla="*/ 2671 w 20000"/>
                  <a:gd name="T11" fmla="*/ 13473 h 20000"/>
                  <a:gd name="T12" fmla="*/ 8404 w 20000"/>
                  <a:gd name="T13" fmla="*/ 14308 h 20000"/>
                  <a:gd name="T14" fmla="*/ 8078 w 20000"/>
                  <a:gd name="T15" fmla="*/ 12167 h 20000"/>
                  <a:gd name="T16" fmla="*/ 3062 w 20000"/>
                  <a:gd name="T17" fmla="*/ 11854 h 20000"/>
                  <a:gd name="T18" fmla="*/ 261 w 20000"/>
                  <a:gd name="T19" fmla="*/ 11332 h 20000"/>
                  <a:gd name="T20" fmla="*/ 3974 w 20000"/>
                  <a:gd name="T21" fmla="*/ 9713 h 20000"/>
                  <a:gd name="T22" fmla="*/ 261 w 20000"/>
                  <a:gd name="T23" fmla="*/ 9713 h 20000"/>
                  <a:gd name="T24" fmla="*/ 2671 w 20000"/>
                  <a:gd name="T25" fmla="*/ 6475 h 20000"/>
                  <a:gd name="T26" fmla="*/ 5407 w 20000"/>
                  <a:gd name="T27" fmla="*/ 7781 h 20000"/>
                  <a:gd name="T28" fmla="*/ 8078 w 20000"/>
                  <a:gd name="T29" fmla="*/ 6475 h 20000"/>
                  <a:gd name="T30" fmla="*/ 5407 w 20000"/>
                  <a:gd name="T31" fmla="*/ 6475 h 20000"/>
                  <a:gd name="T32" fmla="*/ 3974 w 20000"/>
                  <a:gd name="T33" fmla="*/ 5117 h 20000"/>
                  <a:gd name="T34" fmla="*/ 6384 w 20000"/>
                  <a:gd name="T35" fmla="*/ 4021 h 20000"/>
                  <a:gd name="T36" fmla="*/ 9772 w 20000"/>
                  <a:gd name="T37" fmla="*/ 4804 h 20000"/>
                  <a:gd name="T38" fmla="*/ 10749 w 20000"/>
                  <a:gd name="T39" fmla="*/ 4021 h 20000"/>
                  <a:gd name="T40" fmla="*/ 9772 w 20000"/>
                  <a:gd name="T41" fmla="*/ 2977 h 20000"/>
                  <a:gd name="T42" fmla="*/ 11792 w 20000"/>
                  <a:gd name="T43" fmla="*/ 2141 h 20000"/>
                  <a:gd name="T44" fmla="*/ 15505 w 20000"/>
                  <a:gd name="T45" fmla="*/ 0 h 20000"/>
                  <a:gd name="T46" fmla="*/ 17915 w 20000"/>
                  <a:gd name="T47" fmla="*/ 1619 h 20000"/>
                  <a:gd name="T48" fmla="*/ 16873 w 20000"/>
                  <a:gd name="T49" fmla="*/ 3499 h 20000"/>
                  <a:gd name="T50" fmla="*/ 16873 w 20000"/>
                  <a:gd name="T51" fmla="*/ 6162 h 20000"/>
                  <a:gd name="T52" fmla="*/ 17915 w 20000"/>
                  <a:gd name="T53" fmla="*/ 6997 h 20000"/>
                  <a:gd name="T54" fmla="*/ 17264 w 20000"/>
                  <a:gd name="T55" fmla="*/ 9138 h 20000"/>
                  <a:gd name="T56" fmla="*/ 18893 w 20000"/>
                  <a:gd name="T57" fmla="*/ 10548 h 20000"/>
                  <a:gd name="T58" fmla="*/ 16873 w 20000"/>
                  <a:gd name="T59" fmla="*/ 13473 h 20000"/>
                  <a:gd name="T60" fmla="*/ 18893 w 20000"/>
                  <a:gd name="T61" fmla="*/ 12898 h 20000"/>
                  <a:gd name="T62" fmla="*/ 19935 w 20000"/>
                  <a:gd name="T63" fmla="*/ 15614 h 20000"/>
                  <a:gd name="T64" fmla="*/ 18241 w 20000"/>
                  <a:gd name="T65" fmla="*/ 15614 h 20000"/>
                  <a:gd name="T66" fmla="*/ 15505 w 20000"/>
                  <a:gd name="T67" fmla="*/ 16449 h 20000"/>
                  <a:gd name="T68" fmla="*/ 12508 w 20000"/>
                  <a:gd name="T69" fmla="*/ 17493 h 20000"/>
                  <a:gd name="T70" fmla="*/ 13550 w 20000"/>
                  <a:gd name="T71" fmla="*/ 15352 h 20000"/>
                  <a:gd name="T72" fmla="*/ 11140 w 20000"/>
                  <a:gd name="T73" fmla="*/ 16449 h 20000"/>
                  <a:gd name="T74" fmla="*/ 10749 w 20000"/>
                  <a:gd name="T75" fmla="*/ 18329 h 20000"/>
                  <a:gd name="T76" fmla="*/ 9121 w 20000"/>
                  <a:gd name="T77" fmla="*/ 18590 h 20000"/>
                  <a:gd name="T78" fmla="*/ 7036 w 20000"/>
                  <a:gd name="T79" fmla="*/ 199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7" name="Freeform 62"/>
              <p:cNvSpPr>
                <a:spLocks/>
              </p:cNvSpPr>
              <p:nvPr/>
            </p:nvSpPr>
            <p:spPr bwMode="auto">
              <a:xfrm>
                <a:off x="2316163" y="1438275"/>
                <a:ext cx="290512" cy="184150"/>
              </a:xfrm>
              <a:custGeom>
                <a:avLst/>
                <a:gdLst>
                  <a:gd name="T0" fmla="*/ 2495 w 20000"/>
                  <a:gd name="T1" fmla="*/ 19931 h 20000"/>
                  <a:gd name="T2" fmla="*/ 1357 w 20000"/>
                  <a:gd name="T3" fmla="*/ 19931 h 20000"/>
                  <a:gd name="T4" fmla="*/ 1794 w 20000"/>
                  <a:gd name="T5" fmla="*/ 17801 h 20000"/>
                  <a:gd name="T6" fmla="*/ 1794 w 20000"/>
                  <a:gd name="T7" fmla="*/ 16014 h 20000"/>
                  <a:gd name="T8" fmla="*/ 875 w 20000"/>
                  <a:gd name="T9" fmla="*/ 14914 h 20000"/>
                  <a:gd name="T10" fmla="*/ 0 w 20000"/>
                  <a:gd name="T11" fmla="*/ 13127 h 20000"/>
                  <a:gd name="T12" fmla="*/ 2057 w 20000"/>
                  <a:gd name="T13" fmla="*/ 11340 h 20000"/>
                  <a:gd name="T14" fmla="*/ 3151 w 20000"/>
                  <a:gd name="T15" fmla="*/ 9210 h 20000"/>
                  <a:gd name="T16" fmla="*/ 4726 w 20000"/>
                  <a:gd name="T17" fmla="*/ 9210 h 20000"/>
                  <a:gd name="T18" fmla="*/ 4989 w 20000"/>
                  <a:gd name="T19" fmla="*/ 8522 h 20000"/>
                  <a:gd name="T20" fmla="*/ 4726 w 20000"/>
                  <a:gd name="T21" fmla="*/ 7423 h 20000"/>
                  <a:gd name="T22" fmla="*/ 4989 w 20000"/>
                  <a:gd name="T23" fmla="*/ 7423 h 20000"/>
                  <a:gd name="T24" fmla="*/ 5427 w 20000"/>
                  <a:gd name="T25" fmla="*/ 7423 h 20000"/>
                  <a:gd name="T26" fmla="*/ 8403 w 20000"/>
                  <a:gd name="T27" fmla="*/ 4605 h 20000"/>
                  <a:gd name="T28" fmla="*/ 7921 w 20000"/>
                  <a:gd name="T29" fmla="*/ 3162 h 20000"/>
                  <a:gd name="T30" fmla="*/ 9059 w 20000"/>
                  <a:gd name="T31" fmla="*/ 0 h 20000"/>
                  <a:gd name="T32" fmla="*/ 11554 w 20000"/>
                  <a:gd name="T33" fmla="*/ 275 h 20000"/>
                  <a:gd name="T34" fmla="*/ 11991 w 20000"/>
                  <a:gd name="T35" fmla="*/ 1100 h 20000"/>
                  <a:gd name="T36" fmla="*/ 14923 w 20000"/>
                  <a:gd name="T37" fmla="*/ 1787 h 20000"/>
                  <a:gd name="T38" fmla="*/ 14923 w 20000"/>
                  <a:gd name="T39" fmla="*/ 2818 h 20000"/>
                  <a:gd name="T40" fmla="*/ 15624 w 20000"/>
                  <a:gd name="T41" fmla="*/ 3918 h 20000"/>
                  <a:gd name="T42" fmla="*/ 14486 w 20000"/>
                  <a:gd name="T43" fmla="*/ 4948 h 20000"/>
                  <a:gd name="T44" fmla="*/ 16105 w 20000"/>
                  <a:gd name="T45" fmla="*/ 4605 h 20000"/>
                  <a:gd name="T46" fmla="*/ 16280 w 20000"/>
                  <a:gd name="T47" fmla="*/ 4605 h 20000"/>
                  <a:gd name="T48" fmla="*/ 16105 w 20000"/>
                  <a:gd name="T49" fmla="*/ 6392 h 20000"/>
                  <a:gd name="T50" fmla="*/ 17199 w 20000"/>
                  <a:gd name="T51" fmla="*/ 4948 h 20000"/>
                  <a:gd name="T52" fmla="*/ 17199 w 20000"/>
                  <a:gd name="T53" fmla="*/ 4605 h 20000"/>
                  <a:gd name="T54" fmla="*/ 18600 w 20000"/>
                  <a:gd name="T55" fmla="*/ 4948 h 20000"/>
                  <a:gd name="T56" fmla="*/ 19256 w 20000"/>
                  <a:gd name="T57" fmla="*/ 5704 h 20000"/>
                  <a:gd name="T58" fmla="*/ 19256 w 20000"/>
                  <a:gd name="T59" fmla="*/ 9210 h 20000"/>
                  <a:gd name="T60" fmla="*/ 19956 w 20000"/>
                  <a:gd name="T61" fmla="*/ 11340 h 20000"/>
                  <a:gd name="T62" fmla="*/ 18118 w 20000"/>
                  <a:gd name="T63" fmla="*/ 12096 h 20000"/>
                  <a:gd name="T64" fmla="*/ 16105 w 20000"/>
                  <a:gd name="T65" fmla="*/ 12440 h 20000"/>
                  <a:gd name="T66" fmla="*/ 13348 w 20000"/>
                  <a:gd name="T67" fmla="*/ 13127 h 20000"/>
                  <a:gd name="T68" fmla="*/ 11991 w 20000"/>
                  <a:gd name="T69" fmla="*/ 13883 h 20000"/>
                  <a:gd name="T70" fmla="*/ 10460 w 20000"/>
                  <a:gd name="T71" fmla="*/ 15258 h 20000"/>
                  <a:gd name="T72" fmla="*/ 9059 w 20000"/>
                  <a:gd name="T73" fmla="*/ 15258 h 20000"/>
                  <a:gd name="T74" fmla="*/ 8578 w 20000"/>
                  <a:gd name="T75" fmla="*/ 14914 h 20000"/>
                  <a:gd name="T76" fmla="*/ 7221 w 20000"/>
                  <a:gd name="T77" fmla="*/ 17045 h 20000"/>
                  <a:gd name="T78" fmla="*/ 6083 w 20000"/>
                  <a:gd name="T79" fmla="*/ 19519 h 20000"/>
                  <a:gd name="T80" fmla="*/ 4726 w 20000"/>
                  <a:gd name="T81" fmla="*/ 18832 h 20000"/>
                  <a:gd name="T82" fmla="*/ 2495 w 20000"/>
                  <a:gd name="T83" fmla="*/ 199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8" name="Freeform 61"/>
              <p:cNvSpPr>
                <a:spLocks/>
              </p:cNvSpPr>
              <p:nvPr/>
            </p:nvSpPr>
            <p:spPr bwMode="auto">
              <a:xfrm>
                <a:off x="3121025" y="1457325"/>
                <a:ext cx="293688" cy="196850"/>
              </a:xfrm>
              <a:custGeom>
                <a:avLst/>
                <a:gdLst>
                  <a:gd name="T0" fmla="*/ 16760 w 20000"/>
                  <a:gd name="T1" fmla="*/ 19936 h 20000"/>
                  <a:gd name="T2" fmla="*/ 14125 w 20000"/>
                  <a:gd name="T3" fmla="*/ 19936 h 20000"/>
                  <a:gd name="T4" fmla="*/ 12095 w 20000"/>
                  <a:gd name="T5" fmla="*/ 18907 h 20000"/>
                  <a:gd name="T6" fmla="*/ 9201 w 20000"/>
                  <a:gd name="T7" fmla="*/ 18264 h 20000"/>
                  <a:gd name="T8" fmla="*/ 5832 w 20000"/>
                  <a:gd name="T9" fmla="*/ 17299 h 20000"/>
                  <a:gd name="T10" fmla="*/ 2894 w 20000"/>
                  <a:gd name="T11" fmla="*/ 16270 h 20000"/>
                  <a:gd name="T12" fmla="*/ 1123 w 20000"/>
                  <a:gd name="T13" fmla="*/ 13891 h 20000"/>
                  <a:gd name="T14" fmla="*/ 1771 w 20000"/>
                  <a:gd name="T15" fmla="*/ 11961 h 20000"/>
                  <a:gd name="T16" fmla="*/ 2678 w 20000"/>
                  <a:gd name="T17" fmla="*/ 9582 h 20000"/>
                  <a:gd name="T18" fmla="*/ 2894 w 20000"/>
                  <a:gd name="T19" fmla="*/ 6945 h 20000"/>
                  <a:gd name="T20" fmla="*/ 2678 w 20000"/>
                  <a:gd name="T21" fmla="*/ 5273 h 20000"/>
                  <a:gd name="T22" fmla="*/ 691 w 20000"/>
                  <a:gd name="T23" fmla="*/ 4309 h 20000"/>
                  <a:gd name="T24" fmla="*/ 0 w 20000"/>
                  <a:gd name="T25" fmla="*/ 2315 h 20000"/>
                  <a:gd name="T26" fmla="*/ 432 w 20000"/>
                  <a:gd name="T27" fmla="*/ 0 h 20000"/>
                  <a:gd name="T28" fmla="*/ 2203 w 20000"/>
                  <a:gd name="T29" fmla="*/ 0 h 20000"/>
                  <a:gd name="T30" fmla="*/ 4492 w 20000"/>
                  <a:gd name="T31" fmla="*/ 2315 h 20000"/>
                  <a:gd name="T32" fmla="*/ 5400 w 20000"/>
                  <a:gd name="T33" fmla="*/ 3280 h 20000"/>
                  <a:gd name="T34" fmla="*/ 7387 w 20000"/>
                  <a:gd name="T35" fmla="*/ 5273 h 20000"/>
                  <a:gd name="T36" fmla="*/ 8035 w 20000"/>
                  <a:gd name="T37" fmla="*/ 7588 h 20000"/>
                  <a:gd name="T38" fmla="*/ 6955 w 20000"/>
                  <a:gd name="T39" fmla="*/ 7588 h 20000"/>
                  <a:gd name="T40" fmla="*/ 6523 w 20000"/>
                  <a:gd name="T41" fmla="*/ 8617 h 20000"/>
                  <a:gd name="T42" fmla="*/ 6523 w 20000"/>
                  <a:gd name="T43" fmla="*/ 9582 h 20000"/>
                  <a:gd name="T44" fmla="*/ 7387 w 20000"/>
                  <a:gd name="T45" fmla="*/ 11961 h 20000"/>
                  <a:gd name="T46" fmla="*/ 9201 w 20000"/>
                  <a:gd name="T47" fmla="*/ 12283 h 20000"/>
                  <a:gd name="T48" fmla="*/ 10972 w 20000"/>
                  <a:gd name="T49" fmla="*/ 13633 h 20000"/>
                  <a:gd name="T50" fmla="*/ 13866 w 20000"/>
                  <a:gd name="T51" fmla="*/ 13633 h 20000"/>
                  <a:gd name="T52" fmla="*/ 15896 w 20000"/>
                  <a:gd name="T53" fmla="*/ 12990 h 20000"/>
                  <a:gd name="T54" fmla="*/ 18618 w 20000"/>
                  <a:gd name="T55" fmla="*/ 13891 h 20000"/>
                  <a:gd name="T56" fmla="*/ 19957 w 20000"/>
                  <a:gd name="T57" fmla="*/ 15627 h 20000"/>
                  <a:gd name="T58" fmla="*/ 19957 w 20000"/>
                  <a:gd name="T59" fmla="*/ 16656 h 20000"/>
                  <a:gd name="T60" fmla="*/ 18618 w 20000"/>
                  <a:gd name="T61" fmla="*/ 17942 h 20000"/>
                  <a:gd name="T62" fmla="*/ 17667 w 20000"/>
                  <a:gd name="T63" fmla="*/ 19293 h 20000"/>
                  <a:gd name="T64" fmla="*/ 16760 w 20000"/>
                  <a:gd name="T65"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79" name="Freeform 60"/>
              <p:cNvSpPr>
                <a:spLocks/>
              </p:cNvSpPr>
              <p:nvPr/>
            </p:nvSpPr>
            <p:spPr bwMode="auto">
              <a:xfrm>
                <a:off x="2644775" y="1371600"/>
                <a:ext cx="260350" cy="146050"/>
              </a:xfrm>
              <a:custGeom>
                <a:avLst/>
                <a:gdLst>
                  <a:gd name="T0" fmla="*/ 16195 w 20000"/>
                  <a:gd name="T1" fmla="*/ 19913 h 20000"/>
                  <a:gd name="T2" fmla="*/ 12098 w 20000"/>
                  <a:gd name="T3" fmla="*/ 18515 h 20000"/>
                  <a:gd name="T4" fmla="*/ 12683 w 20000"/>
                  <a:gd name="T5" fmla="*/ 17205 h 20000"/>
                  <a:gd name="T6" fmla="*/ 3512 w 20000"/>
                  <a:gd name="T7" fmla="*/ 19039 h 20000"/>
                  <a:gd name="T8" fmla="*/ 2537 w 20000"/>
                  <a:gd name="T9" fmla="*/ 16332 h 20000"/>
                  <a:gd name="T10" fmla="*/ 4829 w 20000"/>
                  <a:gd name="T11" fmla="*/ 15371 h 20000"/>
                  <a:gd name="T12" fmla="*/ 8098 w 20000"/>
                  <a:gd name="T13" fmla="*/ 15371 h 20000"/>
                  <a:gd name="T14" fmla="*/ 9902 w 20000"/>
                  <a:gd name="T15" fmla="*/ 13100 h 20000"/>
                  <a:gd name="T16" fmla="*/ 5317 w 20000"/>
                  <a:gd name="T17" fmla="*/ 12664 h 20000"/>
                  <a:gd name="T18" fmla="*/ 6829 w 20000"/>
                  <a:gd name="T19" fmla="*/ 10480 h 20000"/>
                  <a:gd name="T20" fmla="*/ 6585 w 20000"/>
                  <a:gd name="T21" fmla="*/ 9432 h 20000"/>
                  <a:gd name="T22" fmla="*/ 3317 w 20000"/>
                  <a:gd name="T23" fmla="*/ 12664 h 20000"/>
                  <a:gd name="T24" fmla="*/ 1317 w 20000"/>
                  <a:gd name="T25" fmla="*/ 11790 h 20000"/>
                  <a:gd name="T26" fmla="*/ 0 w 20000"/>
                  <a:gd name="T27" fmla="*/ 8122 h 20000"/>
                  <a:gd name="T28" fmla="*/ 2780 w 20000"/>
                  <a:gd name="T29" fmla="*/ 5852 h 20000"/>
                  <a:gd name="T30" fmla="*/ 4585 w 20000"/>
                  <a:gd name="T31" fmla="*/ 3144 h 20000"/>
                  <a:gd name="T32" fmla="*/ 6829 w 20000"/>
                  <a:gd name="T33" fmla="*/ 873 h 20000"/>
                  <a:gd name="T34" fmla="*/ 9366 w 20000"/>
                  <a:gd name="T35" fmla="*/ 0 h 20000"/>
                  <a:gd name="T36" fmla="*/ 9366 w 20000"/>
                  <a:gd name="T37" fmla="*/ 3581 h 20000"/>
                  <a:gd name="T38" fmla="*/ 10634 w 20000"/>
                  <a:gd name="T39" fmla="*/ 3581 h 20000"/>
                  <a:gd name="T40" fmla="*/ 11366 w 20000"/>
                  <a:gd name="T41" fmla="*/ 5502 h 20000"/>
                  <a:gd name="T42" fmla="*/ 10878 w 20000"/>
                  <a:gd name="T43" fmla="*/ 8122 h 20000"/>
                  <a:gd name="T44" fmla="*/ 10634 w 20000"/>
                  <a:gd name="T45" fmla="*/ 11354 h 20000"/>
                  <a:gd name="T46" fmla="*/ 11902 w 20000"/>
                  <a:gd name="T47" fmla="*/ 11790 h 20000"/>
                  <a:gd name="T48" fmla="*/ 13415 w 20000"/>
                  <a:gd name="T49" fmla="*/ 13100 h 20000"/>
                  <a:gd name="T50" fmla="*/ 14683 w 20000"/>
                  <a:gd name="T51" fmla="*/ 11354 h 20000"/>
                  <a:gd name="T52" fmla="*/ 15415 w 20000"/>
                  <a:gd name="T53" fmla="*/ 8122 h 20000"/>
                  <a:gd name="T54" fmla="*/ 16683 w 20000"/>
                  <a:gd name="T55" fmla="*/ 4454 h 20000"/>
                  <a:gd name="T56" fmla="*/ 19171 w 20000"/>
                  <a:gd name="T57" fmla="*/ 2271 h 20000"/>
                  <a:gd name="T58" fmla="*/ 18488 w 20000"/>
                  <a:gd name="T59" fmla="*/ 5852 h 20000"/>
                  <a:gd name="T60" fmla="*/ 17463 w 20000"/>
                  <a:gd name="T61" fmla="*/ 10480 h 20000"/>
                  <a:gd name="T62" fmla="*/ 17951 w 20000"/>
                  <a:gd name="T63" fmla="*/ 12664 h 20000"/>
                  <a:gd name="T64" fmla="*/ 19463 w 20000"/>
                  <a:gd name="T65" fmla="*/ 11354 h 20000"/>
                  <a:gd name="T66" fmla="*/ 19951 w 20000"/>
                  <a:gd name="T67" fmla="*/ 13100 h 20000"/>
                  <a:gd name="T68" fmla="*/ 18488 w 20000"/>
                  <a:gd name="T69" fmla="*/ 17642 h 20000"/>
                  <a:gd name="T70" fmla="*/ 16195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0" name="Freeform 59"/>
              <p:cNvSpPr>
                <a:spLocks/>
              </p:cNvSpPr>
              <p:nvPr/>
            </p:nvSpPr>
            <p:spPr bwMode="auto">
              <a:xfrm>
                <a:off x="3451225" y="2794000"/>
                <a:ext cx="171450" cy="196850"/>
              </a:xfrm>
              <a:custGeom>
                <a:avLst/>
                <a:gdLst>
                  <a:gd name="T0" fmla="*/ 17630 w 20000"/>
                  <a:gd name="T1" fmla="*/ 19936 h 20000"/>
                  <a:gd name="T2" fmla="*/ 14963 w 20000"/>
                  <a:gd name="T3" fmla="*/ 18907 h 20000"/>
                  <a:gd name="T4" fmla="*/ 16148 w 20000"/>
                  <a:gd name="T5" fmla="*/ 16270 h 20000"/>
                  <a:gd name="T6" fmla="*/ 15704 w 20000"/>
                  <a:gd name="T7" fmla="*/ 15627 h 20000"/>
                  <a:gd name="T8" fmla="*/ 13778 w 20000"/>
                  <a:gd name="T9" fmla="*/ 17299 h 20000"/>
                  <a:gd name="T10" fmla="*/ 9556 w 20000"/>
                  <a:gd name="T11" fmla="*/ 18264 h 20000"/>
                  <a:gd name="T12" fmla="*/ 12667 w 20000"/>
                  <a:gd name="T13" fmla="*/ 16270 h 20000"/>
                  <a:gd name="T14" fmla="*/ 9556 w 20000"/>
                  <a:gd name="T15" fmla="*/ 16270 h 20000"/>
                  <a:gd name="T16" fmla="*/ 0 w 20000"/>
                  <a:gd name="T17" fmla="*/ 15627 h 20000"/>
                  <a:gd name="T18" fmla="*/ 0 w 20000"/>
                  <a:gd name="T19" fmla="*/ 13955 h 20000"/>
                  <a:gd name="T20" fmla="*/ 2667 w 20000"/>
                  <a:gd name="T21" fmla="*/ 12605 h 20000"/>
                  <a:gd name="T22" fmla="*/ 741 w 20000"/>
                  <a:gd name="T23" fmla="*/ 11961 h 20000"/>
                  <a:gd name="T24" fmla="*/ 4519 w 20000"/>
                  <a:gd name="T25" fmla="*/ 9968 h 20000"/>
                  <a:gd name="T26" fmla="*/ 4519 w 20000"/>
                  <a:gd name="T27" fmla="*/ 8682 h 20000"/>
                  <a:gd name="T28" fmla="*/ 7704 w 20000"/>
                  <a:gd name="T29" fmla="*/ 5659 h 20000"/>
                  <a:gd name="T30" fmla="*/ 9926 w 20000"/>
                  <a:gd name="T31" fmla="*/ 1672 h 20000"/>
                  <a:gd name="T32" fmla="*/ 13778 w 20000"/>
                  <a:gd name="T33" fmla="*/ 643 h 20000"/>
                  <a:gd name="T34" fmla="*/ 15704 w 20000"/>
                  <a:gd name="T35" fmla="*/ 0 h 20000"/>
                  <a:gd name="T36" fmla="*/ 13778 w 20000"/>
                  <a:gd name="T37" fmla="*/ 3023 h 20000"/>
                  <a:gd name="T38" fmla="*/ 8741 w 20000"/>
                  <a:gd name="T39" fmla="*/ 7653 h 20000"/>
                  <a:gd name="T40" fmla="*/ 11481 w 20000"/>
                  <a:gd name="T41" fmla="*/ 6688 h 20000"/>
                  <a:gd name="T42" fmla="*/ 12667 w 20000"/>
                  <a:gd name="T43" fmla="*/ 6945 h 20000"/>
                  <a:gd name="T44" fmla="*/ 11481 w 20000"/>
                  <a:gd name="T45" fmla="*/ 8682 h 20000"/>
                  <a:gd name="T46" fmla="*/ 14963 w 20000"/>
                  <a:gd name="T47" fmla="*/ 8682 h 20000"/>
                  <a:gd name="T48" fmla="*/ 18741 w 20000"/>
                  <a:gd name="T49" fmla="*/ 9968 h 20000"/>
                  <a:gd name="T50" fmla="*/ 17630 w 20000"/>
                  <a:gd name="T51" fmla="*/ 11318 h 20000"/>
                  <a:gd name="T52" fmla="*/ 17630 w 20000"/>
                  <a:gd name="T53" fmla="*/ 12990 h 20000"/>
                  <a:gd name="T54" fmla="*/ 19556 w 20000"/>
                  <a:gd name="T55" fmla="*/ 12605 h 20000"/>
                  <a:gd name="T56" fmla="*/ 19926 w 20000"/>
                  <a:gd name="T57" fmla="*/ 13955 h 20000"/>
                  <a:gd name="T58" fmla="*/ 19926 w 20000"/>
                  <a:gd name="T59" fmla="*/ 15627 h 20000"/>
                  <a:gd name="T60" fmla="*/ 19556 w 20000"/>
                  <a:gd name="T61" fmla="*/ 17299 h 20000"/>
                  <a:gd name="T62" fmla="*/ 17630 w 20000"/>
                  <a:gd name="T63"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1" name="Freeform 58"/>
              <p:cNvSpPr>
                <a:spLocks/>
              </p:cNvSpPr>
              <p:nvPr/>
            </p:nvSpPr>
            <p:spPr bwMode="auto">
              <a:xfrm>
                <a:off x="2841625" y="1612900"/>
                <a:ext cx="152400" cy="146050"/>
              </a:xfrm>
              <a:custGeom>
                <a:avLst/>
                <a:gdLst>
                  <a:gd name="T0" fmla="*/ 3917 w 20000"/>
                  <a:gd name="T1" fmla="*/ 19913 h 20000"/>
                  <a:gd name="T2" fmla="*/ 2583 w 20000"/>
                  <a:gd name="T3" fmla="*/ 19039 h 20000"/>
                  <a:gd name="T4" fmla="*/ 3417 w 20000"/>
                  <a:gd name="T5" fmla="*/ 16332 h 20000"/>
                  <a:gd name="T6" fmla="*/ 2583 w 20000"/>
                  <a:gd name="T7" fmla="*/ 13100 h 20000"/>
                  <a:gd name="T8" fmla="*/ 1750 w 20000"/>
                  <a:gd name="T9" fmla="*/ 10830 h 20000"/>
                  <a:gd name="T10" fmla="*/ 0 w 20000"/>
                  <a:gd name="T11" fmla="*/ 8559 h 20000"/>
                  <a:gd name="T12" fmla="*/ 0 w 20000"/>
                  <a:gd name="T13" fmla="*/ 4978 h 20000"/>
                  <a:gd name="T14" fmla="*/ 2583 w 20000"/>
                  <a:gd name="T15" fmla="*/ 3581 h 20000"/>
                  <a:gd name="T16" fmla="*/ 2583 w 20000"/>
                  <a:gd name="T17" fmla="*/ 7249 h 20000"/>
                  <a:gd name="T18" fmla="*/ 3917 w 20000"/>
                  <a:gd name="T19" fmla="*/ 8559 h 20000"/>
                  <a:gd name="T20" fmla="*/ 6083 w 20000"/>
                  <a:gd name="T21" fmla="*/ 6725 h 20000"/>
                  <a:gd name="T22" fmla="*/ 7333 w 20000"/>
                  <a:gd name="T23" fmla="*/ 4454 h 20000"/>
                  <a:gd name="T24" fmla="*/ 9500 w 20000"/>
                  <a:gd name="T25" fmla="*/ 4454 h 20000"/>
                  <a:gd name="T26" fmla="*/ 9500 w 20000"/>
                  <a:gd name="T27" fmla="*/ 3144 h 20000"/>
                  <a:gd name="T28" fmla="*/ 7333 w 20000"/>
                  <a:gd name="T29" fmla="*/ 1397 h 20000"/>
                  <a:gd name="T30" fmla="*/ 9500 w 20000"/>
                  <a:gd name="T31" fmla="*/ 0 h 20000"/>
                  <a:gd name="T32" fmla="*/ 11750 w 20000"/>
                  <a:gd name="T33" fmla="*/ 0 h 20000"/>
                  <a:gd name="T34" fmla="*/ 13833 w 20000"/>
                  <a:gd name="T35" fmla="*/ 2271 h 20000"/>
                  <a:gd name="T36" fmla="*/ 18167 w 20000"/>
                  <a:gd name="T37" fmla="*/ 1397 h 20000"/>
                  <a:gd name="T38" fmla="*/ 19917 w 20000"/>
                  <a:gd name="T39" fmla="*/ 3144 h 20000"/>
                  <a:gd name="T40" fmla="*/ 18583 w 20000"/>
                  <a:gd name="T41" fmla="*/ 3581 h 20000"/>
                  <a:gd name="T42" fmla="*/ 16500 w 20000"/>
                  <a:gd name="T43" fmla="*/ 3581 h 20000"/>
                  <a:gd name="T44" fmla="*/ 17333 w 20000"/>
                  <a:gd name="T45" fmla="*/ 4454 h 20000"/>
                  <a:gd name="T46" fmla="*/ 16000 w 20000"/>
                  <a:gd name="T47" fmla="*/ 4454 h 20000"/>
                  <a:gd name="T48" fmla="*/ 12583 w 20000"/>
                  <a:gd name="T49" fmla="*/ 5852 h 20000"/>
                  <a:gd name="T50" fmla="*/ 12583 w 20000"/>
                  <a:gd name="T51" fmla="*/ 7249 h 20000"/>
                  <a:gd name="T52" fmla="*/ 13833 w 20000"/>
                  <a:gd name="T53" fmla="*/ 7249 h 20000"/>
                  <a:gd name="T54" fmla="*/ 15167 w 20000"/>
                  <a:gd name="T55" fmla="*/ 7249 h 20000"/>
                  <a:gd name="T56" fmla="*/ 16000 w 20000"/>
                  <a:gd name="T57" fmla="*/ 11703 h 20000"/>
                  <a:gd name="T58" fmla="*/ 13000 w 20000"/>
                  <a:gd name="T59" fmla="*/ 15371 h 20000"/>
                  <a:gd name="T60" fmla="*/ 10417 w 20000"/>
                  <a:gd name="T61" fmla="*/ 17642 h 20000"/>
                  <a:gd name="T62" fmla="*/ 7333 w 20000"/>
                  <a:gd name="T63" fmla="*/ 16681 h 20000"/>
                  <a:gd name="T64" fmla="*/ 8167 w 20000"/>
                  <a:gd name="T65" fmla="*/ 15371 h 20000"/>
                  <a:gd name="T66" fmla="*/ 6083 w 20000"/>
                  <a:gd name="T67" fmla="*/ 16681 h 20000"/>
                  <a:gd name="T68" fmla="*/ 6083 w 20000"/>
                  <a:gd name="T69" fmla="*/ 18515 h 20000"/>
                  <a:gd name="T70" fmla="*/ 3917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2" name="Freeform 57"/>
              <p:cNvSpPr>
                <a:spLocks/>
              </p:cNvSpPr>
              <p:nvPr/>
            </p:nvSpPr>
            <p:spPr bwMode="auto">
              <a:xfrm>
                <a:off x="2930525" y="2062163"/>
                <a:ext cx="174625" cy="138112"/>
              </a:xfrm>
              <a:custGeom>
                <a:avLst/>
                <a:gdLst>
                  <a:gd name="T0" fmla="*/ 17673 w 20000"/>
                  <a:gd name="T1" fmla="*/ 19908 h 20000"/>
                  <a:gd name="T2" fmla="*/ 13527 w 20000"/>
                  <a:gd name="T3" fmla="*/ 17982 h 20000"/>
                  <a:gd name="T4" fmla="*/ 13527 w 20000"/>
                  <a:gd name="T5" fmla="*/ 14220 h 20000"/>
                  <a:gd name="T6" fmla="*/ 11636 w 20000"/>
                  <a:gd name="T7" fmla="*/ 14679 h 20000"/>
                  <a:gd name="T8" fmla="*/ 8582 w 20000"/>
                  <a:gd name="T9" fmla="*/ 17982 h 20000"/>
                  <a:gd name="T10" fmla="*/ 5964 w 20000"/>
                  <a:gd name="T11" fmla="*/ 19908 h 20000"/>
                  <a:gd name="T12" fmla="*/ 3709 w 20000"/>
                  <a:gd name="T13" fmla="*/ 19908 h 20000"/>
                  <a:gd name="T14" fmla="*/ 2982 w 20000"/>
                  <a:gd name="T15" fmla="*/ 18440 h 20000"/>
                  <a:gd name="T16" fmla="*/ 0 w 20000"/>
                  <a:gd name="T17" fmla="*/ 18440 h 20000"/>
                  <a:gd name="T18" fmla="*/ 727 w 20000"/>
                  <a:gd name="T19" fmla="*/ 17064 h 20000"/>
                  <a:gd name="T20" fmla="*/ 3709 w 20000"/>
                  <a:gd name="T21" fmla="*/ 14679 h 20000"/>
                  <a:gd name="T22" fmla="*/ 5964 w 20000"/>
                  <a:gd name="T23" fmla="*/ 7064 h 20000"/>
                  <a:gd name="T24" fmla="*/ 8582 w 20000"/>
                  <a:gd name="T25" fmla="*/ 3303 h 20000"/>
                  <a:gd name="T26" fmla="*/ 10836 w 20000"/>
                  <a:gd name="T27" fmla="*/ 0 h 20000"/>
                  <a:gd name="T28" fmla="*/ 10836 w 20000"/>
                  <a:gd name="T29" fmla="*/ 4679 h 20000"/>
                  <a:gd name="T30" fmla="*/ 12800 w 20000"/>
                  <a:gd name="T31" fmla="*/ 4220 h 20000"/>
                  <a:gd name="T32" fmla="*/ 16509 w 20000"/>
                  <a:gd name="T33" fmla="*/ 9908 h 20000"/>
                  <a:gd name="T34" fmla="*/ 16945 w 20000"/>
                  <a:gd name="T35" fmla="*/ 14679 h 20000"/>
                  <a:gd name="T36" fmla="*/ 19491 w 20000"/>
                  <a:gd name="T37" fmla="*/ 16147 h 20000"/>
                  <a:gd name="T38" fmla="*/ 19927 w 20000"/>
                  <a:gd name="T39" fmla="*/ 18440 h 20000"/>
                  <a:gd name="T40" fmla="*/ 17673 w 20000"/>
                  <a:gd name="T41"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3" name="Freeform 56"/>
              <p:cNvSpPr>
                <a:spLocks/>
              </p:cNvSpPr>
              <p:nvPr/>
            </p:nvSpPr>
            <p:spPr bwMode="auto">
              <a:xfrm>
                <a:off x="2954338" y="1428750"/>
                <a:ext cx="125412" cy="125413"/>
              </a:xfrm>
              <a:custGeom>
                <a:avLst/>
                <a:gdLst>
                  <a:gd name="T0" fmla="*/ 11010 w 20000"/>
                  <a:gd name="T1" fmla="*/ 19898 h 20000"/>
                  <a:gd name="T2" fmla="*/ 4141 w 20000"/>
                  <a:gd name="T3" fmla="*/ 19391 h 20000"/>
                  <a:gd name="T4" fmla="*/ 8889 w 20000"/>
                  <a:gd name="T5" fmla="*/ 13096 h 20000"/>
                  <a:gd name="T6" fmla="*/ 606 w 20000"/>
                  <a:gd name="T7" fmla="*/ 12589 h 20000"/>
                  <a:gd name="T8" fmla="*/ 0 w 20000"/>
                  <a:gd name="T9" fmla="*/ 9949 h 20000"/>
                  <a:gd name="T10" fmla="*/ 606 w 20000"/>
                  <a:gd name="T11" fmla="*/ 4772 h 20000"/>
                  <a:gd name="T12" fmla="*/ 2121 w 20000"/>
                  <a:gd name="T13" fmla="*/ 0 h 20000"/>
                  <a:gd name="T14" fmla="*/ 4141 w 20000"/>
                  <a:gd name="T15" fmla="*/ 1624 h 20000"/>
                  <a:gd name="T16" fmla="*/ 4747 w 20000"/>
                  <a:gd name="T17" fmla="*/ 4772 h 20000"/>
                  <a:gd name="T18" fmla="*/ 6263 w 20000"/>
                  <a:gd name="T19" fmla="*/ 10964 h 20000"/>
                  <a:gd name="T20" fmla="*/ 8889 w 20000"/>
                  <a:gd name="T21" fmla="*/ 4772 h 20000"/>
                  <a:gd name="T22" fmla="*/ 11010 w 20000"/>
                  <a:gd name="T23" fmla="*/ 10964 h 20000"/>
                  <a:gd name="T24" fmla="*/ 11414 w 20000"/>
                  <a:gd name="T25" fmla="*/ 4772 h 20000"/>
                  <a:gd name="T26" fmla="*/ 15152 w 20000"/>
                  <a:gd name="T27" fmla="*/ 4772 h 20000"/>
                  <a:gd name="T28" fmla="*/ 19899 w 20000"/>
                  <a:gd name="T29" fmla="*/ 6193 h 20000"/>
                  <a:gd name="T30" fmla="*/ 19293 w 20000"/>
                  <a:gd name="T31" fmla="*/ 11574 h 20000"/>
                  <a:gd name="T32" fmla="*/ 15657 w 20000"/>
                  <a:gd name="T33" fmla="*/ 16751 h 20000"/>
                  <a:gd name="T34" fmla="*/ 11010 w 20000"/>
                  <a:gd name="T35" fmla="*/ 198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4" name="Freeform 55"/>
              <p:cNvSpPr>
                <a:spLocks/>
              </p:cNvSpPr>
              <p:nvPr/>
            </p:nvSpPr>
            <p:spPr bwMode="auto">
              <a:xfrm>
                <a:off x="2592388" y="1300163"/>
                <a:ext cx="207962" cy="85725"/>
              </a:xfrm>
              <a:custGeom>
                <a:avLst/>
                <a:gdLst>
                  <a:gd name="T0" fmla="*/ 2866 w 20000"/>
                  <a:gd name="T1" fmla="*/ 19852 h 20000"/>
                  <a:gd name="T2" fmla="*/ 4451 w 20000"/>
                  <a:gd name="T3" fmla="*/ 12296 h 20000"/>
                  <a:gd name="T4" fmla="*/ 1890 w 20000"/>
                  <a:gd name="T5" fmla="*/ 16000 h 20000"/>
                  <a:gd name="T6" fmla="*/ 0 w 20000"/>
                  <a:gd name="T7" fmla="*/ 14519 h 20000"/>
                  <a:gd name="T8" fmla="*/ 366 w 20000"/>
                  <a:gd name="T9" fmla="*/ 9926 h 20000"/>
                  <a:gd name="T10" fmla="*/ 4085 w 20000"/>
                  <a:gd name="T11" fmla="*/ 8444 h 20000"/>
                  <a:gd name="T12" fmla="*/ 6646 w 20000"/>
                  <a:gd name="T13" fmla="*/ 6074 h 20000"/>
                  <a:gd name="T14" fmla="*/ 10732 w 20000"/>
                  <a:gd name="T15" fmla="*/ 2370 h 20000"/>
                  <a:gd name="T16" fmla="*/ 14207 w 20000"/>
                  <a:gd name="T17" fmla="*/ 0 h 20000"/>
                  <a:gd name="T18" fmla="*/ 17439 w 20000"/>
                  <a:gd name="T19" fmla="*/ 2370 h 20000"/>
                  <a:gd name="T20" fmla="*/ 17439 w 20000"/>
                  <a:gd name="T21" fmla="*/ 0 h 20000"/>
                  <a:gd name="T22" fmla="*/ 18659 w 20000"/>
                  <a:gd name="T23" fmla="*/ 593 h 20000"/>
                  <a:gd name="T24" fmla="*/ 19939 w 20000"/>
                  <a:gd name="T25" fmla="*/ 4593 h 20000"/>
                  <a:gd name="T26" fmla="*/ 17439 w 20000"/>
                  <a:gd name="T27" fmla="*/ 6815 h 20000"/>
                  <a:gd name="T28" fmla="*/ 16707 w 20000"/>
                  <a:gd name="T29" fmla="*/ 10815 h 20000"/>
                  <a:gd name="T30" fmla="*/ 15793 w 20000"/>
                  <a:gd name="T31" fmla="*/ 10815 h 20000"/>
                  <a:gd name="T32" fmla="*/ 15793 w 20000"/>
                  <a:gd name="T33" fmla="*/ 13778 h 20000"/>
                  <a:gd name="T34" fmla="*/ 12683 w 20000"/>
                  <a:gd name="T35" fmla="*/ 14519 h 20000"/>
                  <a:gd name="T36" fmla="*/ 11707 w 20000"/>
                  <a:gd name="T37" fmla="*/ 16889 h 20000"/>
                  <a:gd name="T38" fmla="*/ 10122 w 20000"/>
                  <a:gd name="T39" fmla="*/ 14519 h 20000"/>
                  <a:gd name="T40" fmla="*/ 12683 w 20000"/>
                  <a:gd name="T41" fmla="*/ 6815 h 20000"/>
                  <a:gd name="T42" fmla="*/ 9207 w 20000"/>
                  <a:gd name="T43" fmla="*/ 10815 h 20000"/>
                  <a:gd name="T44" fmla="*/ 8476 w 20000"/>
                  <a:gd name="T45" fmla="*/ 13778 h 20000"/>
                  <a:gd name="T46" fmla="*/ 6951 w 20000"/>
                  <a:gd name="T47" fmla="*/ 16000 h 20000"/>
                  <a:gd name="T48" fmla="*/ 7622 w 20000"/>
                  <a:gd name="T49" fmla="*/ 13778 h 20000"/>
                  <a:gd name="T50" fmla="*/ 5061 w 20000"/>
                  <a:gd name="T51" fmla="*/ 16889 h 20000"/>
                  <a:gd name="T52" fmla="*/ 2866 w 20000"/>
                  <a:gd name="T53"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5" name="Freeform 54"/>
              <p:cNvSpPr>
                <a:spLocks/>
              </p:cNvSpPr>
              <p:nvPr/>
            </p:nvSpPr>
            <p:spPr bwMode="auto">
              <a:xfrm>
                <a:off x="2973388" y="1635125"/>
                <a:ext cx="165100" cy="98425"/>
              </a:xfrm>
              <a:custGeom>
                <a:avLst/>
                <a:gdLst>
                  <a:gd name="T0" fmla="*/ 2385 w 20000"/>
                  <a:gd name="T1" fmla="*/ 19872 h 20000"/>
                  <a:gd name="T2" fmla="*/ 0 w 20000"/>
                  <a:gd name="T3" fmla="*/ 17949 h 20000"/>
                  <a:gd name="T4" fmla="*/ 1231 w 20000"/>
                  <a:gd name="T5" fmla="*/ 12564 h 20000"/>
                  <a:gd name="T6" fmla="*/ 3923 w 20000"/>
                  <a:gd name="T7" fmla="*/ 5256 h 20000"/>
                  <a:gd name="T8" fmla="*/ 7538 w 20000"/>
                  <a:gd name="T9" fmla="*/ 0 h 20000"/>
                  <a:gd name="T10" fmla="*/ 13538 w 20000"/>
                  <a:gd name="T11" fmla="*/ 0 h 20000"/>
                  <a:gd name="T12" fmla="*/ 19923 w 20000"/>
                  <a:gd name="T13" fmla="*/ 5256 h 20000"/>
                  <a:gd name="T14" fmla="*/ 14769 w 20000"/>
                  <a:gd name="T15" fmla="*/ 9231 h 20000"/>
                  <a:gd name="T16" fmla="*/ 10385 w 20000"/>
                  <a:gd name="T17" fmla="*/ 16026 h 20000"/>
                  <a:gd name="T18" fmla="*/ 3923 w 20000"/>
                  <a:gd name="T19" fmla="*/ 10513 h 20000"/>
                  <a:gd name="T20" fmla="*/ 3154 w 20000"/>
                  <a:gd name="T21" fmla="*/ 13974 h 20000"/>
                  <a:gd name="T22" fmla="*/ 6385 w 20000"/>
                  <a:gd name="T23" fmla="*/ 14615 h 20000"/>
                  <a:gd name="T24" fmla="*/ 2385 w 20000"/>
                  <a:gd name="T25" fmla="*/ 198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6" name="Freeform 53"/>
              <p:cNvSpPr>
                <a:spLocks/>
              </p:cNvSpPr>
              <p:nvPr/>
            </p:nvSpPr>
            <p:spPr bwMode="auto">
              <a:xfrm>
                <a:off x="1665288" y="2636838"/>
                <a:ext cx="98425" cy="122237"/>
              </a:xfrm>
              <a:custGeom>
                <a:avLst/>
                <a:gdLst>
                  <a:gd name="T0" fmla="*/ 19872 w 20000"/>
                  <a:gd name="T1" fmla="*/ 19896 h 20000"/>
                  <a:gd name="T2" fmla="*/ 13333 w 20000"/>
                  <a:gd name="T3" fmla="*/ 18238 h 20000"/>
                  <a:gd name="T4" fmla="*/ 10000 w 20000"/>
                  <a:gd name="T5" fmla="*/ 14404 h 20000"/>
                  <a:gd name="T6" fmla="*/ 6026 w 20000"/>
                  <a:gd name="T7" fmla="*/ 12332 h 20000"/>
                  <a:gd name="T8" fmla="*/ 0 w 20000"/>
                  <a:gd name="T9" fmla="*/ 5907 h 20000"/>
                  <a:gd name="T10" fmla="*/ 0 w 20000"/>
                  <a:gd name="T11" fmla="*/ 1036 h 20000"/>
                  <a:gd name="T12" fmla="*/ 2692 w 20000"/>
                  <a:gd name="T13" fmla="*/ 0 h 20000"/>
                  <a:gd name="T14" fmla="*/ 13333 w 20000"/>
                  <a:gd name="T15" fmla="*/ 5285 h 20000"/>
                  <a:gd name="T16" fmla="*/ 13974 w 20000"/>
                  <a:gd name="T17" fmla="*/ 10155 h 20000"/>
                  <a:gd name="T18" fmla="*/ 16538 w 20000"/>
                  <a:gd name="T19" fmla="*/ 13990 h 20000"/>
                  <a:gd name="T20" fmla="*/ 19872 w 20000"/>
                  <a:gd name="T21" fmla="*/ 19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7" name="Freeform 52"/>
              <p:cNvSpPr>
                <a:spLocks/>
              </p:cNvSpPr>
              <p:nvPr/>
            </p:nvSpPr>
            <p:spPr bwMode="auto">
              <a:xfrm>
                <a:off x="2852738" y="1292225"/>
                <a:ext cx="96837" cy="53975"/>
              </a:xfrm>
              <a:custGeom>
                <a:avLst/>
                <a:gdLst>
                  <a:gd name="T0" fmla="*/ 7500 w 20000"/>
                  <a:gd name="T1" fmla="*/ 19765 h 20000"/>
                  <a:gd name="T2" fmla="*/ 0 w 20000"/>
                  <a:gd name="T3" fmla="*/ 19765 h 20000"/>
                  <a:gd name="T4" fmla="*/ 0 w 20000"/>
                  <a:gd name="T5" fmla="*/ 13412 h 20000"/>
                  <a:gd name="T6" fmla="*/ 789 w 20000"/>
                  <a:gd name="T7" fmla="*/ 8706 h 20000"/>
                  <a:gd name="T8" fmla="*/ 5395 w 20000"/>
                  <a:gd name="T9" fmla="*/ 0 h 20000"/>
                  <a:gd name="T10" fmla="*/ 12368 w 20000"/>
                  <a:gd name="T11" fmla="*/ 0 h 20000"/>
                  <a:gd name="T12" fmla="*/ 19868 w 20000"/>
                  <a:gd name="T13" fmla="*/ 6353 h 20000"/>
                  <a:gd name="T14" fmla="*/ 17763 w 20000"/>
                  <a:gd name="T15" fmla="*/ 10118 h 20000"/>
                  <a:gd name="T16" fmla="*/ 12895 w 20000"/>
                  <a:gd name="T17" fmla="*/ 8706 h 20000"/>
                  <a:gd name="T18" fmla="*/ 12895 w 20000"/>
                  <a:gd name="T19" fmla="*/ 12471 h 20000"/>
                  <a:gd name="T20" fmla="*/ 14474 w 20000"/>
                  <a:gd name="T21" fmla="*/ 13412 h 20000"/>
                  <a:gd name="T22" fmla="*/ 12895 w 20000"/>
                  <a:gd name="T23" fmla="*/ 18353 h 20000"/>
                  <a:gd name="T24" fmla="*/ 7500 w 20000"/>
                  <a:gd name="T25"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8" name="Freeform 51"/>
              <p:cNvSpPr>
                <a:spLocks/>
              </p:cNvSpPr>
              <p:nvPr/>
            </p:nvSpPr>
            <p:spPr bwMode="auto">
              <a:xfrm>
                <a:off x="2782888" y="1819275"/>
                <a:ext cx="85725" cy="69850"/>
              </a:xfrm>
              <a:custGeom>
                <a:avLst/>
                <a:gdLst>
                  <a:gd name="T0" fmla="*/ 16889 w 20000"/>
                  <a:gd name="T1" fmla="*/ 19818 h 20000"/>
                  <a:gd name="T2" fmla="*/ 10815 w 20000"/>
                  <a:gd name="T3" fmla="*/ 19818 h 20000"/>
                  <a:gd name="T4" fmla="*/ 6074 w 20000"/>
                  <a:gd name="T5" fmla="*/ 16909 h 20000"/>
                  <a:gd name="T6" fmla="*/ 0 w 20000"/>
                  <a:gd name="T7" fmla="*/ 10364 h 20000"/>
                  <a:gd name="T8" fmla="*/ 4444 w 20000"/>
                  <a:gd name="T9" fmla="*/ 9455 h 20000"/>
                  <a:gd name="T10" fmla="*/ 8444 w 20000"/>
                  <a:gd name="T11" fmla="*/ 4727 h 20000"/>
                  <a:gd name="T12" fmla="*/ 14519 w 20000"/>
                  <a:gd name="T13" fmla="*/ 0 h 20000"/>
                  <a:gd name="T14" fmla="*/ 18370 w 20000"/>
                  <a:gd name="T15" fmla="*/ 9455 h 20000"/>
                  <a:gd name="T16" fmla="*/ 19852 w 20000"/>
                  <a:gd name="T17" fmla="*/ 16909 h 20000"/>
                  <a:gd name="T18" fmla="*/ 16889 w 20000"/>
                  <a:gd name="T19"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89" name="Freeform 50"/>
              <p:cNvSpPr>
                <a:spLocks/>
              </p:cNvSpPr>
              <p:nvPr/>
            </p:nvSpPr>
            <p:spPr bwMode="auto">
              <a:xfrm>
                <a:off x="3325813" y="1706563"/>
                <a:ext cx="85725" cy="66675"/>
              </a:xfrm>
              <a:custGeom>
                <a:avLst/>
                <a:gdLst>
                  <a:gd name="T0" fmla="*/ 19853 w 20000"/>
                  <a:gd name="T1" fmla="*/ 19810 h 20000"/>
                  <a:gd name="T2" fmla="*/ 12941 w 20000"/>
                  <a:gd name="T3" fmla="*/ 16000 h 20000"/>
                  <a:gd name="T4" fmla="*/ 8382 w 20000"/>
                  <a:gd name="T5" fmla="*/ 16000 h 20000"/>
                  <a:gd name="T6" fmla="*/ 2353 w 20000"/>
                  <a:gd name="T7" fmla="*/ 16000 h 20000"/>
                  <a:gd name="T8" fmla="*/ 0 w 20000"/>
                  <a:gd name="T9" fmla="*/ 12952 h 20000"/>
                  <a:gd name="T10" fmla="*/ 2353 w 20000"/>
                  <a:gd name="T11" fmla="*/ 7810 h 20000"/>
                  <a:gd name="T12" fmla="*/ 882 w 20000"/>
                  <a:gd name="T13" fmla="*/ 5143 h 20000"/>
                  <a:gd name="T14" fmla="*/ 3824 w 20000"/>
                  <a:gd name="T15" fmla="*/ 0 h 20000"/>
                  <a:gd name="T16" fmla="*/ 6912 w 20000"/>
                  <a:gd name="T17" fmla="*/ 3048 h 20000"/>
                  <a:gd name="T18" fmla="*/ 16765 w 20000"/>
                  <a:gd name="T19" fmla="*/ 7048 h 20000"/>
                  <a:gd name="T20" fmla="*/ 19853 w 20000"/>
                  <a:gd name="T21" fmla="*/ 198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0" name="Freeform 49"/>
              <p:cNvSpPr>
                <a:spLocks/>
              </p:cNvSpPr>
              <p:nvPr/>
            </p:nvSpPr>
            <p:spPr bwMode="auto">
              <a:xfrm>
                <a:off x="3049588" y="1536700"/>
                <a:ext cx="73025" cy="60325"/>
              </a:xfrm>
              <a:custGeom>
                <a:avLst/>
                <a:gdLst>
                  <a:gd name="T0" fmla="*/ 12696 w 20000"/>
                  <a:gd name="T1" fmla="*/ 19787 h 20000"/>
                  <a:gd name="T2" fmla="*/ 3478 w 20000"/>
                  <a:gd name="T3" fmla="*/ 16596 h 20000"/>
                  <a:gd name="T4" fmla="*/ 0 w 20000"/>
                  <a:gd name="T5" fmla="*/ 10000 h 20000"/>
                  <a:gd name="T6" fmla="*/ 8174 w 20000"/>
                  <a:gd name="T7" fmla="*/ 4468 h 20000"/>
                  <a:gd name="T8" fmla="*/ 18783 w 20000"/>
                  <a:gd name="T9" fmla="*/ 0 h 20000"/>
                  <a:gd name="T10" fmla="*/ 19826 w 20000"/>
                  <a:gd name="T11" fmla="*/ 4468 h 20000"/>
                  <a:gd name="T12" fmla="*/ 19826 w 20000"/>
                  <a:gd name="T13" fmla="*/ 10000 h 20000"/>
                  <a:gd name="T14" fmla="*/ 12696 w 20000"/>
                  <a:gd name="T15" fmla="*/ 19787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1" name="Freeform 48"/>
              <p:cNvSpPr>
                <a:spLocks/>
              </p:cNvSpPr>
              <p:nvPr/>
            </p:nvSpPr>
            <p:spPr bwMode="auto">
              <a:xfrm>
                <a:off x="3243263" y="1990725"/>
                <a:ext cx="66675" cy="42863"/>
              </a:xfrm>
              <a:custGeom>
                <a:avLst/>
                <a:gdLst>
                  <a:gd name="T0" fmla="*/ 8952 w 20000"/>
                  <a:gd name="T1" fmla="*/ 19706 h 20000"/>
                  <a:gd name="T2" fmla="*/ 0 w 20000"/>
                  <a:gd name="T3" fmla="*/ 16765 h 20000"/>
                  <a:gd name="T4" fmla="*/ 1905 w 20000"/>
                  <a:gd name="T5" fmla="*/ 8824 h 20000"/>
                  <a:gd name="T6" fmla="*/ 6857 w 20000"/>
                  <a:gd name="T7" fmla="*/ 1176 h 20000"/>
                  <a:gd name="T8" fmla="*/ 14857 w 20000"/>
                  <a:gd name="T9" fmla="*/ 0 h 20000"/>
                  <a:gd name="T10" fmla="*/ 19810 w 20000"/>
                  <a:gd name="T11" fmla="*/ 4118 h 20000"/>
                  <a:gd name="T12" fmla="*/ 16762 w 20000"/>
                  <a:gd name="T13" fmla="*/ 16765 h 20000"/>
                  <a:gd name="T14" fmla="*/ 8952 w 20000"/>
                  <a:gd name="T15" fmla="*/ 19706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2" name="Freeform 47"/>
              <p:cNvSpPr>
                <a:spLocks/>
              </p:cNvSpPr>
              <p:nvPr/>
            </p:nvSpPr>
            <p:spPr bwMode="auto">
              <a:xfrm>
                <a:off x="2776538" y="1579563"/>
                <a:ext cx="53975" cy="57150"/>
              </a:xfrm>
              <a:custGeom>
                <a:avLst/>
                <a:gdLst>
                  <a:gd name="T0" fmla="*/ 6118 w 20000"/>
                  <a:gd name="T1" fmla="*/ 19775 h 20000"/>
                  <a:gd name="T2" fmla="*/ 3765 w 20000"/>
                  <a:gd name="T3" fmla="*/ 8315 h 20000"/>
                  <a:gd name="T4" fmla="*/ 0 w 20000"/>
                  <a:gd name="T5" fmla="*/ 4719 h 20000"/>
                  <a:gd name="T6" fmla="*/ 8706 w 20000"/>
                  <a:gd name="T7" fmla="*/ 0 h 20000"/>
                  <a:gd name="T8" fmla="*/ 16000 w 20000"/>
                  <a:gd name="T9" fmla="*/ 2472 h 20000"/>
                  <a:gd name="T10" fmla="*/ 19765 w 20000"/>
                  <a:gd name="T11" fmla="*/ 8315 h 20000"/>
                  <a:gd name="T12" fmla="*/ 18353 w 20000"/>
                  <a:gd name="T13" fmla="*/ 13933 h 20000"/>
                  <a:gd name="T14" fmla="*/ 12471 w 20000"/>
                  <a:gd name="T15" fmla="*/ 17528 h 20000"/>
                  <a:gd name="T16" fmla="*/ 6118 w 20000"/>
                  <a:gd name="T17" fmla="*/ 197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3" name="Freeform 46"/>
              <p:cNvSpPr>
                <a:spLocks/>
              </p:cNvSpPr>
              <p:nvPr/>
            </p:nvSpPr>
            <p:spPr bwMode="auto">
              <a:xfrm>
                <a:off x="2898775" y="1260475"/>
                <a:ext cx="82550" cy="33338"/>
              </a:xfrm>
              <a:custGeom>
                <a:avLst/>
                <a:gdLst>
                  <a:gd name="T0" fmla="*/ 14308 w 20000"/>
                  <a:gd name="T1" fmla="*/ 19615 h 20000"/>
                  <a:gd name="T2" fmla="*/ 6308 w 20000"/>
                  <a:gd name="T3" fmla="*/ 13462 h 20000"/>
                  <a:gd name="T4" fmla="*/ 0 w 20000"/>
                  <a:gd name="T5" fmla="*/ 8077 h 20000"/>
                  <a:gd name="T6" fmla="*/ 8000 w 20000"/>
                  <a:gd name="T7" fmla="*/ 0 h 20000"/>
                  <a:gd name="T8" fmla="*/ 19846 w 20000"/>
                  <a:gd name="T9" fmla="*/ 0 h 20000"/>
                  <a:gd name="T10" fmla="*/ 19846 w 20000"/>
                  <a:gd name="T11" fmla="*/ 13462 h 20000"/>
                  <a:gd name="T12" fmla="*/ 14308 w 20000"/>
                  <a:gd name="T13" fmla="*/ 1961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4308" y="19615"/>
                    </a:moveTo>
                    <a:lnTo>
                      <a:pt x="6308" y="13462"/>
                    </a:lnTo>
                    <a:lnTo>
                      <a:pt x="0" y="8077"/>
                    </a:lnTo>
                    <a:lnTo>
                      <a:pt x="8000" y="0"/>
                    </a:lnTo>
                    <a:lnTo>
                      <a:pt x="19846" y="0"/>
                    </a:lnTo>
                    <a:lnTo>
                      <a:pt x="19846" y="13462"/>
                    </a:lnTo>
                    <a:lnTo>
                      <a:pt x="14308"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4" name="Freeform 45"/>
              <p:cNvSpPr>
                <a:spLocks/>
              </p:cNvSpPr>
              <p:nvPr/>
            </p:nvSpPr>
            <p:spPr bwMode="auto">
              <a:xfrm>
                <a:off x="2994025" y="2222500"/>
                <a:ext cx="60325" cy="36513"/>
              </a:xfrm>
              <a:custGeom>
                <a:avLst/>
                <a:gdLst>
                  <a:gd name="T0" fmla="*/ 5532 w 20000"/>
                  <a:gd name="T1" fmla="*/ 19655 h 20000"/>
                  <a:gd name="T2" fmla="*/ 0 w 20000"/>
                  <a:gd name="T3" fmla="*/ 17931 h 20000"/>
                  <a:gd name="T4" fmla="*/ 0 w 20000"/>
                  <a:gd name="T5" fmla="*/ 10690 h 20000"/>
                  <a:gd name="T6" fmla="*/ 7660 w 20000"/>
                  <a:gd name="T7" fmla="*/ 0 h 20000"/>
                  <a:gd name="T8" fmla="*/ 19787 w 20000"/>
                  <a:gd name="T9" fmla="*/ 5517 h 20000"/>
                  <a:gd name="T10" fmla="*/ 16596 w 20000"/>
                  <a:gd name="T11" fmla="*/ 10690 h 20000"/>
                  <a:gd name="T12" fmla="*/ 5532 w 20000"/>
                  <a:gd name="T13" fmla="*/ 1965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532" y="19655"/>
                    </a:moveTo>
                    <a:lnTo>
                      <a:pt x="0" y="17931"/>
                    </a:lnTo>
                    <a:lnTo>
                      <a:pt x="0" y="10690"/>
                    </a:lnTo>
                    <a:lnTo>
                      <a:pt x="7660" y="0"/>
                    </a:lnTo>
                    <a:lnTo>
                      <a:pt x="19787" y="5517"/>
                    </a:lnTo>
                    <a:lnTo>
                      <a:pt x="16596" y="10690"/>
                    </a:lnTo>
                    <a:lnTo>
                      <a:pt x="5532" y="1965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5" name="Freeform 44"/>
              <p:cNvSpPr>
                <a:spLocks/>
              </p:cNvSpPr>
              <p:nvPr/>
            </p:nvSpPr>
            <p:spPr bwMode="auto">
              <a:xfrm>
                <a:off x="3335338" y="2851150"/>
                <a:ext cx="63500" cy="36513"/>
              </a:xfrm>
              <a:custGeom>
                <a:avLst/>
                <a:gdLst>
                  <a:gd name="T0" fmla="*/ 19798 w 20000"/>
                  <a:gd name="T1" fmla="*/ 19655 h 20000"/>
                  <a:gd name="T2" fmla="*/ 11515 w 20000"/>
                  <a:gd name="T3" fmla="*/ 19655 h 20000"/>
                  <a:gd name="T4" fmla="*/ 5253 w 20000"/>
                  <a:gd name="T5" fmla="*/ 10690 h 20000"/>
                  <a:gd name="T6" fmla="*/ 0 w 20000"/>
                  <a:gd name="T7" fmla="*/ 0 h 20000"/>
                  <a:gd name="T8" fmla="*/ 3232 w 20000"/>
                  <a:gd name="T9" fmla="*/ 0 h 20000"/>
                  <a:gd name="T10" fmla="*/ 13535 w 20000"/>
                  <a:gd name="T11" fmla="*/ 6897 h 20000"/>
                  <a:gd name="T12" fmla="*/ 18788 w 20000"/>
                  <a:gd name="T13" fmla="*/ 14138 h 20000"/>
                  <a:gd name="T14" fmla="*/ 19798 w 20000"/>
                  <a:gd name="T15" fmla="*/ 19655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6" name="Freeform 43"/>
              <p:cNvSpPr>
                <a:spLocks/>
              </p:cNvSpPr>
              <p:nvPr/>
            </p:nvSpPr>
            <p:spPr bwMode="auto">
              <a:xfrm>
                <a:off x="3070225" y="2259013"/>
                <a:ext cx="33338" cy="44450"/>
              </a:xfrm>
              <a:custGeom>
                <a:avLst/>
                <a:gdLst>
                  <a:gd name="T0" fmla="*/ 5769 w 20000"/>
                  <a:gd name="T1" fmla="*/ 19710 h 20000"/>
                  <a:gd name="T2" fmla="*/ 0 w 20000"/>
                  <a:gd name="T3" fmla="*/ 15072 h 20000"/>
                  <a:gd name="T4" fmla="*/ 9615 w 20000"/>
                  <a:gd name="T5" fmla="*/ 2899 h 20000"/>
                  <a:gd name="T6" fmla="*/ 19615 w 20000"/>
                  <a:gd name="T7" fmla="*/ 0 h 20000"/>
                  <a:gd name="T8" fmla="*/ 19615 w 20000"/>
                  <a:gd name="T9" fmla="*/ 7536 h 20000"/>
                  <a:gd name="T10" fmla="*/ 5769 w 20000"/>
                  <a:gd name="T11" fmla="*/ 19710 h 20000"/>
                </a:gdLst>
                <a:ahLst/>
                <a:cxnLst>
                  <a:cxn ang="0">
                    <a:pos x="T0" y="T1"/>
                  </a:cxn>
                  <a:cxn ang="0">
                    <a:pos x="T2" y="T3"/>
                  </a:cxn>
                  <a:cxn ang="0">
                    <a:pos x="T4" y="T5"/>
                  </a:cxn>
                  <a:cxn ang="0">
                    <a:pos x="T6" y="T7"/>
                  </a:cxn>
                  <a:cxn ang="0">
                    <a:pos x="T8" y="T9"/>
                  </a:cxn>
                  <a:cxn ang="0">
                    <a:pos x="T10" y="T11"/>
                  </a:cxn>
                </a:cxnLst>
                <a:rect l="0" t="0" r="r" b="b"/>
                <a:pathLst>
                  <a:path w="20000" h="20000">
                    <a:moveTo>
                      <a:pt x="5769" y="19710"/>
                    </a:moveTo>
                    <a:lnTo>
                      <a:pt x="0" y="15072"/>
                    </a:lnTo>
                    <a:lnTo>
                      <a:pt x="9615" y="2899"/>
                    </a:lnTo>
                    <a:lnTo>
                      <a:pt x="19615" y="0"/>
                    </a:lnTo>
                    <a:lnTo>
                      <a:pt x="19615" y="7536"/>
                    </a:lnTo>
                    <a:lnTo>
                      <a:pt x="5769" y="197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7" name="Freeform 42"/>
              <p:cNvSpPr>
                <a:spLocks/>
              </p:cNvSpPr>
              <p:nvPr/>
            </p:nvSpPr>
            <p:spPr bwMode="auto">
              <a:xfrm>
                <a:off x="3144838" y="2212975"/>
                <a:ext cx="17462" cy="20638"/>
              </a:xfrm>
              <a:custGeom>
                <a:avLst/>
                <a:gdLst>
                  <a:gd name="T0" fmla="*/ 3704 w 20000"/>
                  <a:gd name="T1" fmla="*/ 19375 h 20000"/>
                  <a:gd name="T2" fmla="*/ 0 w 20000"/>
                  <a:gd name="T3" fmla="*/ 0 h 20000"/>
                  <a:gd name="T4" fmla="*/ 19259 w 20000"/>
                  <a:gd name="T5" fmla="*/ 3750 h 20000"/>
                  <a:gd name="T6" fmla="*/ 19259 w 20000"/>
                  <a:gd name="T7" fmla="*/ 15625 h 20000"/>
                  <a:gd name="T8" fmla="*/ 3704 w 20000"/>
                  <a:gd name="T9" fmla="*/ 19375 h 20000"/>
                </a:gdLst>
                <a:ahLst/>
                <a:cxnLst>
                  <a:cxn ang="0">
                    <a:pos x="T0" y="T1"/>
                  </a:cxn>
                  <a:cxn ang="0">
                    <a:pos x="T2" y="T3"/>
                  </a:cxn>
                  <a:cxn ang="0">
                    <a:pos x="T4" y="T5"/>
                  </a:cxn>
                  <a:cxn ang="0">
                    <a:pos x="T6" y="T7"/>
                  </a:cxn>
                  <a:cxn ang="0">
                    <a:pos x="T8" y="T9"/>
                  </a:cxn>
                </a:cxnLst>
                <a:rect l="0" t="0" r="r" b="b"/>
                <a:pathLst>
                  <a:path w="20000" h="20000">
                    <a:moveTo>
                      <a:pt x="3704" y="19375"/>
                    </a:moveTo>
                    <a:lnTo>
                      <a:pt x="0" y="0"/>
                    </a:lnTo>
                    <a:lnTo>
                      <a:pt x="19259" y="3750"/>
                    </a:lnTo>
                    <a:lnTo>
                      <a:pt x="19259" y="15625"/>
                    </a:lnTo>
                    <a:lnTo>
                      <a:pt x="3704"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8" name="Freeform 41"/>
              <p:cNvSpPr>
                <a:spLocks/>
              </p:cNvSpPr>
              <p:nvPr/>
            </p:nvSpPr>
            <p:spPr bwMode="auto">
              <a:xfrm>
                <a:off x="3171825" y="2206625"/>
                <a:ext cx="17463" cy="17463"/>
              </a:xfrm>
              <a:custGeom>
                <a:avLst/>
                <a:gdLst>
                  <a:gd name="T0" fmla="*/ 3704 w 20000"/>
                  <a:gd name="T1" fmla="*/ 19259 h 20000"/>
                  <a:gd name="T2" fmla="*/ 0 w 20000"/>
                  <a:gd name="T3" fmla="*/ 0 h 20000"/>
                  <a:gd name="T4" fmla="*/ 11852 w 20000"/>
                  <a:gd name="T5" fmla="*/ 0 h 20000"/>
                  <a:gd name="T6" fmla="*/ 19259 w 20000"/>
                  <a:gd name="T7" fmla="*/ 11852 h 20000"/>
                  <a:gd name="T8" fmla="*/ 3704 w 20000"/>
                  <a:gd name="T9" fmla="*/ 19259 h 20000"/>
                </a:gdLst>
                <a:ahLst/>
                <a:cxnLst>
                  <a:cxn ang="0">
                    <a:pos x="T0" y="T1"/>
                  </a:cxn>
                  <a:cxn ang="0">
                    <a:pos x="T2" y="T3"/>
                  </a:cxn>
                  <a:cxn ang="0">
                    <a:pos x="T4" y="T5"/>
                  </a:cxn>
                  <a:cxn ang="0">
                    <a:pos x="T6" y="T7"/>
                  </a:cxn>
                  <a:cxn ang="0">
                    <a:pos x="T8" y="T9"/>
                  </a:cxn>
                </a:cxnLst>
                <a:rect l="0" t="0" r="r" b="b"/>
                <a:pathLst>
                  <a:path w="20000" h="20000">
                    <a:moveTo>
                      <a:pt x="3704" y="19259"/>
                    </a:moveTo>
                    <a:lnTo>
                      <a:pt x="0" y="0"/>
                    </a:lnTo>
                    <a:lnTo>
                      <a:pt x="11852" y="0"/>
                    </a:lnTo>
                    <a:lnTo>
                      <a:pt x="19259" y="11852"/>
                    </a:lnTo>
                    <a:lnTo>
                      <a:pt x="3704"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899" name="Freeform 40"/>
              <p:cNvSpPr>
                <a:spLocks/>
              </p:cNvSpPr>
              <p:nvPr/>
            </p:nvSpPr>
            <p:spPr bwMode="auto">
              <a:xfrm>
                <a:off x="2755900" y="4076700"/>
                <a:ext cx="339725" cy="476250"/>
              </a:xfrm>
              <a:custGeom>
                <a:avLst/>
                <a:gdLst>
                  <a:gd name="T0" fmla="*/ 3701 w 20000"/>
                  <a:gd name="T1" fmla="*/ 5513 h 20000"/>
                  <a:gd name="T2" fmla="*/ 5047 w 20000"/>
                  <a:gd name="T3" fmla="*/ 3728 h 20000"/>
                  <a:gd name="T4" fmla="*/ 6206 w 20000"/>
                  <a:gd name="T5" fmla="*/ 2503 h 20000"/>
                  <a:gd name="T6" fmla="*/ 8112 w 20000"/>
                  <a:gd name="T7" fmla="*/ 1917 h 20000"/>
                  <a:gd name="T8" fmla="*/ 10879 w 20000"/>
                  <a:gd name="T9" fmla="*/ 1092 h 20000"/>
                  <a:gd name="T10" fmla="*/ 11850 w 20000"/>
                  <a:gd name="T11" fmla="*/ 426 h 20000"/>
                  <a:gd name="T12" fmla="*/ 13383 w 20000"/>
                  <a:gd name="T13" fmla="*/ 426 h 20000"/>
                  <a:gd name="T14" fmla="*/ 11850 w 20000"/>
                  <a:gd name="T15" fmla="*/ 826 h 20000"/>
                  <a:gd name="T16" fmla="*/ 10654 w 20000"/>
                  <a:gd name="T17" fmla="*/ 2237 h 20000"/>
                  <a:gd name="T18" fmla="*/ 9869 w 20000"/>
                  <a:gd name="T19" fmla="*/ 3329 h 20000"/>
                  <a:gd name="T20" fmla="*/ 10280 w 20000"/>
                  <a:gd name="T21" fmla="*/ 3995 h 20000"/>
                  <a:gd name="T22" fmla="*/ 11252 w 20000"/>
                  <a:gd name="T23" fmla="*/ 6205 h 20000"/>
                  <a:gd name="T24" fmla="*/ 14916 w 20000"/>
                  <a:gd name="T25" fmla="*/ 6897 h 20000"/>
                  <a:gd name="T26" fmla="*/ 19364 w 20000"/>
                  <a:gd name="T27" fmla="*/ 7723 h 20000"/>
                  <a:gd name="T28" fmla="*/ 18804 w 20000"/>
                  <a:gd name="T29" fmla="*/ 10200 h 20000"/>
                  <a:gd name="T30" fmla="*/ 18991 w 20000"/>
                  <a:gd name="T31" fmla="*/ 11585 h 20000"/>
                  <a:gd name="T32" fmla="*/ 19963 w 20000"/>
                  <a:gd name="T33" fmla="*/ 13795 h 20000"/>
                  <a:gd name="T34" fmla="*/ 18991 w 20000"/>
                  <a:gd name="T35" fmla="*/ 12676 h 20000"/>
                  <a:gd name="T36" fmla="*/ 17832 w 20000"/>
                  <a:gd name="T37" fmla="*/ 13076 h 20000"/>
                  <a:gd name="T38" fmla="*/ 14916 w 20000"/>
                  <a:gd name="T39" fmla="*/ 13076 h 20000"/>
                  <a:gd name="T40" fmla="*/ 15888 w 20000"/>
                  <a:gd name="T41" fmla="*/ 14061 h 20000"/>
                  <a:gd name="T42" fmla="*/ 14916 w 20000"/>
                  <a:gd name="T43" fmla="*/ 14487 h 20000"/>
                  <a:gd name="T44" fmla="*/ 15701 w 20000"/>
                  <a:gd name="T45" fmla="*/ 15579 h 20000"/>
                  <a:gd name="T46" fmla="*/ 14916 w 20000"/>
                  <a:gd name="T47" fmla="*/ 19973 h 20000"/>
                  <a:gd name="T48" fmla="*/ 13944 w 20000"/>
                  <a:gd name="T49" fmla="*/ 19281 h 20000"/>
                  <a:gd name="T50" fmla="*/ 13159 w 20000"/>
                  <a:gd name="T51" fmla="*/ 17763 h 20000"/>
                  <a:gd name="T52" fmla="*/ 10879 w 20000"/>
                  <a:gd name="T53" fmla="*/ 18029 h 20000"/>
                  <a:gd name="T54" fmla="*/ 9308 w 20000"/>
                  <a:gd name="T55" fmla="*/ 17097 h 20000"/>
                  <a:gd name="T56" fmla="*/ 6804 w 20000"/>
                  <a:gd name="T57" fmla="*/ 15313 h 20000"/>
                  <a:gd name="T58" fmla="*/ 5234 w 20000"/>
                  <a:gd name="T59" fmla="*/ 14887 h 20000"/>
                  <a:gd name="T60" fmla="*/ 3140 w 20000"/>
                  <a:gd name="T61" fmla="*/ 14594 h 20000"/>
                  <a:gd name="T62" fmla="*/ 224 w 20000"/>
                  <a:gd name="T63" fmla="*/ 13395 h 20000"/>
                  <a:gd name="T64" fmla="*/ 598 w 20000"/>
                  <a:gd name="T65" fmla="*/ 11984 h 20000"/>
                  <a:gd name="T66" fmla="*/ 2692 w 20000"/>
                  <a:gd name="T67" fmla="*/ 10466 h 20000"/>
                  <a:gd name="T68" fmla="*/ 2692 w 20000"/>
                  <a:gd name="T69" fmla="*/ 9374 h 20000"/>
                  <a:gd name="T70" fmla="*/ 2692 w 20000"/>
                  <a:gd name="T71" fmla="*/ 7590 h 20000"/>
                  <a:gd name="T72" fmla="*/ 1757 w 20000"/>
                  <a:gd name="T73" fmla="*/ 6471 h 20000"/>
                  <a:gd name="T74" fmla="*/ 2542 w 20000"/>
                  <a:gd name="T75" fmla="*/ 6205 h 20000"/>
                  <a:gd name="T76" fmla="*/ 3140 w 20000"/>
                  <a:gd name="T77" fmla="*/ 46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0" name="Freeform 39"/>
              <p:cNvSpPr>
                <a:spLocks/>
              </p:cNvSpPr>
              <p:nvPr/>
            </p:nvSpPr>
            <p:spPr bwMode="auto">
              <a:xfrm>
                <a:off x="2619375" y="3751263"/>
                <a:ext cx="303213" cy="109537"/>
              </a:xfrm>
              <a:custGeom>
                <a:avLst/>
                <a:gdLst>
                  <a:gd name="T0" fmla="*/ 13222 w 20000"/>
                  <a:gd name="T1" fmla="*/ 19884 h 20000"/>
                  <a:gd name="T2" fmla="*/ 14310 w 20000"/>
                  <a:gd name="T3" fmla="*/ 15581 h 20000"/>
                  <a:gd name="T4" fmla="*/ 12134 w 20000"/>
                  <a:gd name="T5" fmla="*/ 13953 h 20000"/>
                  <a:gd name="T6" fmla="*/ 11464 w 20000"/>
                  <a:gd name="T7" fmla="*/ 8953 h 20000"/>
                  <a:gd name="T8" fmla="*/ 9079 w 20000"/>
                  <a:gd name="T9" fmla="*/ 8953 h 20000"/>
                  <a:gd name="T10" fmla="*/ 5649 w 20000"/>
                  <a:gd name="T11" fmla="*/ 4767 h 20000"/>
                  <a:gd name="T12" fmla="*/ 6276 w 20000"/>
                  <a:gd name="T13" fmla="*/ 4186 h 20000"/>
                  <a:gd name="T14" fmla="*/ 4100 w 20000"/>
                  <a:gd name="T15" fmla="*/ 3023 h 20000"/>
                  <a:gd name="T16" fmla="*/ 2385 w 20000"/>
                  <a:gd name="T17" fmla="*/ 7093 h 20000"/>
                  <a:gd name="T18" fmla="*/ 0 w 20000"/>
                  <a:gd name="T19" fmla="*/ 7093 h 20000"/>
                  <a:gd name="T20" fmla="*/ 1297 w 20000"/>
                  <a:gd name="T21" fmla="*/ 4767 h 20000"/>
                  <a:gd name="T22" fmla="*/ 2845 w 20000"/>
                  <a:gd name="T23" fmla="*/ 2326 h 20000"/>
                  <a:gd name="T24" fmla="*/ 5230 w 20000"/>
                  <a:gd name="T25" fmla="*/ 0 h 20000"/>
                  <a:gd name="T26" fmla="*/ 7364 w 20000"/>
                  <a:gd name="T27" fmla="*/ 0 h 20000"/>
                  <a:gd name="T28" fmla="*/ 9749 w 20000"/>
                  <a:gd name="T29" fmla="*/ 2326 h 20000"/>
                  <a:gd name="T30" fmla="*/ 12134 w 20000"/>
                  <a:gd name="T31" fmla="*/ 5930 h 20000"/>
                  <a:gd name="T32" fmla="*/ 14310 w 20000"/>
                  <a:gd name="T33" fmla="*/ 8953 h 20000"/>
                  <a:gd name="T34" fmla="*/ 17113 w 20000"/>
                  <a:gd name="T35" fmla="*/ 12558 h 20000"/>
                  <a:gd name="T36" fmla="*/ 16695 w 20000"/>
                  <a:gd name="T37" fmla="*/ 15116 h 20000"/>
                  <a:gd name="T38" fmla="*/ 18410 w 20000"/>
                  <a:gd name="T39" fmla="*/ 15581 h 20000"/>
                  <a:gd name="T40" fmla="*/ 19958 w 20000"/>
                  <a:gd name="T41" fmla="*/ 17442 h 20000"/>
                  <a:gd name="T42" fmla="*/ 13222 w 20000"/>
                  <a:gd name="T4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1" name="Freeform 38"/>
              <p:cNvSpPr>
                <a:spLocks/>
              </p:cNvSpPr>
              <p:nvPr/>
            </p:nvSpPr>
            <p:spPr bwMode="auto">
              <a:xfrm>
                <a:off x="1773238" y="3403600"/>
                <a:ext cx="793750" cy="604838"/>
              </a:xfrm>
              <a:custGeom>
                <a:avLst/>
                <a:gdLst>
                  <a:gd name="T0" fmla="*/ 1584 w 20000"/>
                  <a:gd name="T1" fmla="*/ 0 h 20000"/>
                  <a:gd name="T2" fmla="*/ 4160 w 20000"/>
                  <a:gd name="T3" fmla="*/ 1721 h 20000"/>
                  <a:gd name="T4" fmla="*/ 6144 w 20000"/>
                  <a:gd name="T5" fmla="*/ 1406 h 20000"/>
                  <a:gd name="T6" fmla="*/ 8304 w 20000"/>
                  <a:gd name="T7" fmla="*/ 2917 h 20000"/>
                  <a:gd name="T8" fmla="*/ 9360 w 20000"/>
                  <a:gd name="T9" fmla="*/ 4659 h 20000"/>
                  <a:gd name="T10" fmla="*/ 10704 w 20000"/>
                  <a:gd name="T11" fmla="*/ 4113 h 20000"/>
                  <a:gd name="T12" fmla="*/ 11616 w 20000"/>
                  <a:gd name="T13" fmla="*/ 6401 h 20000"/>
                  <a:gd name="T14" fmla="*/ 12848 w 20000"/>
                  <a:gd name="T15" fmla="*/ 8227 h 20000"/>
                  <a:gd name="T16" fmla="*/ 13024 w 20000"/>
                  <a:gd name="T17" fmla="*/ 8688 h 20000"/>
                  <a:gd name="T18" fmla="*/ 12592 w 20000"/>
                  <a:gd name="T19" fmla="*/ 9759 h 20000"/>
                  <a:gd name="T20" fmla="*/ 12272 w 20000"/>
                  <a:gd name="T21" fmla="*/ 12046 h 20000"/>
                  <a:gd name="T22" fmla="*/ 12272 w 20000"/>
                  <a:gd name="T23" fmla="*/ 12802 h 20000"/>
                  <a:gd name="T24" fmla="*/ 13024 w 20000"/>
                  <a:gd name="T25" fmla="*/ 14648 h 20000"/>
                  <a:gd name="T26" fmla="*/ 13936 w 20000"/>
                  <a:gd name="T27" fmla="*/ 16076 h 20000"/>
                  <a:gd name="T28" fmla="*/ 15408 w 20000"/>
                  <a:gd name="T29" fmla="*/ 16285 h 20000"/>
                  <a:gd name="T30" fmla="*/ 17008 w 20000"/>
                  <a:gd name="T31" fmla="*/ 15425 h 20000"/>
                  <a:gd name="T32" fmla="*/ 17504 w 20000"/>
                  <a:gd name="T33" fmla="*/ 13788 h 20000"/>
                  <a:gd name="T34" fmla="*/ 18576 w 20000"/>
                  <a:gd name="T35" fmla="*/ 13116 h 20000"/>
                  <a:gd name="T36" fmla="*/ 19984 w 20000"/>
                  <a:gd name="T37" fmla="*/ 13116 h 20000"/>
                  <a:gd name="T38" fmla="*/ 19568 w 20000"/>
                  <a:gd name="T39" fmla="*/ 14544 h 20000"/>
                  <a:gd name="T40" fmla="*/ 19392 w 20000"/>
                  <a:gd name="T41" fmla="*/ 15215 h 20000"/>
                  <a:gd name="T42" fmla="*/ 18912 w 20000"/>
                  <a:gd name="T43" fmla="*/ 15950 h 20000"/>
                  <a:gd name="T44" fmla="*/ 18480 w 20000"/>
                  <a:gd name="T45" fmla="*/ 16285 h 20000"/>
                  <a:gd name="T46" fmla="*/ 16832 w 20000"/>
                  <a:gd name="T47" fmla="*/ 16810 h 20000"/>
                  <a:gd name="T48" fmla="*/ 17168 w 20000"/>
                  <a:gd name="T49" fmla="*/ 18237 h 20000"/>
                  <a:gd name="T50" fmla="*/ 16160 w 20000"/>
                  <a:gd name="T51" fmla="*/ 18552 h 20000"/>
                  <a:gd name="T52" fmla="*/ 15920 w 20000"/>
                  <a:gd name="T53" fmla="*/ 19643 h 20000"/>
                  <a:gd name="T54" fmla="*/ 15248 w 20000"/>
                  <a:gd name="T55" fmla="*/ 19203 h 20000"/>
                  <a:gd name="T56" fmla="*/ 13760 w 20000"/>
                  <a:gd name="T57" fmla="*/ 18552 h 20000"/>
                  <a:gd name="T58" fmla="*/ 11280 w 20000"/>
                  <a:gd name="T59" fmla="*/ 18006 h 20000"/>
                  <a:gd name="T60" fmla="*/ 8960 w 20000"/>
                  <a:gd name="T61" fmla="*/ 16600 h 20000"/>
                  <a:gd name="T62" fmla="*/ 7040 w 20000"/>
                  <a:gd name="T63" fmla="*/ 15425 h 20000"/>
                  <a:gd name="T64" fmla="*/ 6800 w 20000"/>
                  <a:gd name="T65" fmla="*/ 14019 h 20000"/>
                  <a:gd name="T66" fmla="*/ 6976 w 20000"/>
                  <a:gd name="T67" fmla="*/ 13116 h 20000"/>
                  <a:gd name="T68" fmla="*/ 6304 w 20000"/>
                  <a:gd name="T69" fmla="*/ 10850 h 20000"/>
                  <a:gd name="T70" fmla="*/ 4384 w 20000"/>
                  <a:gd name="T71" fmla="*/ 8017 h 20000"/>
                  <a:gd name="T72" fmla="*/ 4560 w 20000"/>
                  <a:gd name="T73" fmla="*/ 6946 h 20000"/>
                  <a:gd name="T74" fmla="*/ 3904 w 20000"/>
                  <a:gd name="T75" fmla="*/ 5750 h 20000"/>
                  <a:gd name="T76" fmla="*/ 3232 w 20000"/>
                  <a:gd name="T77" fmla="*/ 4890 h 20000"/>
                  <a:gd name="T78" fmla="*/ 2656 w 20000"/>
                  <a:gd name="T79" fmla="*/ 2057 h 20000"/>
                  <a:gd name="T80" fmla="*/ 1344 w 20000"/>
                  <a:gd name="T81" fmla="*/ 2917 h 20000"/>
                  <a:gd name="T82" fmla="*/ 2240 w 20000"/>
                  <a:gd name="T83" fmla="*/ 4974 h 20000"/>
                  <a:gd name="T84" fmla="*/ 2496 w 20000"/>
                  <a:gd name="T85" fmla="*/ 5960 h 20000"/>
                  <a:gd name="T86" fmla="*/ 2912 w 20000"/>
                  <a:gd name="T87" fmla="*/ 6611 h 20000"/>
                  <a:gd name="T88" fmla="*/ 3728 w 20000"/>
                  <a:gd name="T89" fmla="*/ 9654 h 20000"/>
                  <a:gd name="T90" fmla="*/ 3984 w 20000"/>
                  <a:gd name="T91" fmla="*/ 10976 h 20000"/>
                  <a:gd name="T92" fmla="*/ 3472 w 20000"/>
                  <a:gd name="T93" fmla="*/ 10640 h 20000"/>
                  <a:gd name="T94" fmla="*/ 2416 w 20000"/>
                  <a:gd name="T95" fmla="*/ 7492 h 20000"/>
                  <a:gd name="T96" fmla="*/ 1584 w 20000"/>
                  <a:gd name="T97" fmla="*/ 6821 h 20000"/>
                  <a:gd name="T98" fmla="*/ 1344 w 20000"/>
                  <a:gd name="T99" fmla="*/ 5750 h 20000"/>
                  <a:gd name="T100" fmla="*/ 912 w 20000"/>
                  <a:gd name="T101" fmla="*/ 3799 h 20000"/>
                  <a:gd name="T102" fmla="*/ 256 w 20000"/>
                  <a:gd name="T103" fmla="*/ 14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2" name="Freeform 37"/>
              <p:cNvSpPr>
                <a:spLocks/>
              </p:cNvSpPr>
              <p:nvPr/>
            </p:nvSpPr>
            <p:spPr bwMode="auto">
              <a:xfrm>
                <a:off x="2524125" y="3997325"/>
                <a:ext cx="125413" cy="125413"/>
              </a:xfrm>
              <a:custGeom>
                <a:avLst/>
                <a:gdLst>
                  <a:gd name="T0" fmla="*/ 1421 w 20000"/>
                  <a:gd name="T1" fmla="*/ 8934 h 20000"/>
                  <a:gd name="T2" fmla="*/ 3046 w 20000"/>
                  <a:gd name="T3" fmla="*/ 8934 h 20000"/>
                  <a:gd name="T4" fmla="*/ 5787 w 20000"/>
                  <a:gd name="T5" fmla="*/ 5787 h 20000"/>
                  <a:gd name="T6" fmla="*/ 8832 w 20000"/>
                  <a:gd name="T7" fmla="*/ 4772 h 20000"/>
                  <a:gd name="T8" fmla="*/ 11574 w 20000"/>
                  <a:gd name="T9" fmla="*/ 2030 h 20000"/>
                  <a:gd name="T10" fmla="*/ 12589 w 20000"/>
                  <a:gd name="T11" fmla="*/ 609 h 20000"/>
                  <a:gd name="T12" fmla="*/ 14112 w 20000"/>
                  <a:gd name="T13" fmla="*/ 2030 h 20000"/>
                  <a:gd name="T14" fmla="*/ 19898 w 20000"/>
                  <a:gd name="T15" fmla="*/ 0 h 20000"/>
                  <a:gd name="T16" fmla="*/ 19898 w 20000"/>
                  <a:gd name="T17" fmla="*/ 2030 h 20000"/>
                  <a:gd name="T18" fmla="*/ 19289 w 20000"/>
                  <a:gd name="T19" fmla="*/ 4772 h 20000"/>
                  <a:gd name="T20" fmla="*/ 18274 w 20000"/>
                  <a:gd name="T21" fmla="*/ 8325 h 20000"/>
                  <a:gd name="T22" fmla="*/ 17766 w 20000"/>
                  <a:gd name="T23" fmla="*/ 12589 h 20000"/>
                  <a:gd name="T24" fmla="*/ 17766 w 20000"/>
                  <a:gd name="T25" fmla="*/ 16751 h 20000"/>
                  <a:gd name="T26" fmla="*/ 17766 w 20000"/>
                  <a:gd name="T27" fmla="*/ 19898 h 20000"/>
                  <a:gd name="T28" fmla="*/ 15127 w 20000"/>
                  <a:gd name="T29" fmla="*/ 19898 h 20000"/>
                  <a:gd name="T30" fmla="*/ 12589 w 20000"/>
                  <a:gd name="T31" fmla="*/ 18274 h 20000"/>
                  <a:gd name="T32" fmla="*/ 9949 w 20000"/>
                  <a:gd name="T33" fmla="*/ 15228 h 20000"/>
                  <a:gd name="T34" fmla="*/ 7310 w 20000"/>
                  <a:gd name="T35" fmla="*/ 14112 h 20000"/>
                  <a:gd name="T36" fmla="*/ 8832 w 20000"/>
                  <a:gd name="T37" fmla="*/ 18274 h 20000"/>
                  <a:gd name="T38" fmla="*/ 7310 w 20000"/>
                  <a:gd name="T39" fmla="*/ 18274 h 20000"/>
                  <a:gd name="T40" fmla="*/ 5787 w 20000"/>
                  <a:gd name="T41" fmla="*/ 15736 h 20000"/>
                  <a:gd name="T42" fmla="*/ 3046 w 20000"/>
                  <a:gd name="T43" fmla="*/ 13096 h 20000"/>
                  <a:gd name="T44" fmla="*/ 0 w 20000"/>
                  <a:gd name="T45" fmla="*/ 8934 h 20000"/>
                  <a:gd name="T46" fmla="*/ 1421 w 20000"/>
                  <a:gd name="T47" fmla="*/ 89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3" name="Freeform 36"/>
              <p:cNvSpPr>
                <a:spLocks/>
              </p:cNvSpPr>
              <p:nvPr/>
            </p:nvSpPr>
            <p:spPr bwMode="auto">
              <a:xfrm>
                <a:off x="2647950" y="4162425"/>
                <a:ext cx="161925" cy="69850"/>
              </a:xfrm>
              <a:custGeom>
                <a:avLst/>
                <a:gdLst>
                  <a:gd name="T0" fmla="*/ 2039 w 20000"/>
                  <a:gd name="T1" fmla="*/ 0 h 20000"/>
                  <a:gd name="T2" fmla="*/ 2902 w 20000"/>
                  <a:gd name="T3" fmla="*/ 2936 h 20000"/>
                  <a:gd name="T4" fmla="*/ 4000 w 20000"/>
                  <a:gd name="T5" fmla="*/ 2936 h 20000"/>
                  <a:gd name="T6" fmla="*/ 6118 w 20000"/>
                  <a:gd name="T7" fmla="*/ 5688 h 20000"/>
                  <a:gd name="T8" fmla="*/ 9333 w 20000"/>
                  <a:gd name="T9" fmla="*/ 2936 h 20000"/>
                  <a:gd name="T10" fmla="*/ 11373 w 20000"/>
                  <a:gd name="T11" fmla="*/ 0 h 20000"/>
                  <a:gd name="T12" fmla="*/ 15451 w 20000"/>
                  <a:gd name="T13" fmla="*/ 1101 h 20000"/>
                  <a:gd name="T14" fmla="*/ 18667 w 20000"/>
                  <a:gd name="T15" fmla="*/ 5688 h 20000"/>
                  <a:gd name="T16" fmla="*/ 19922 w 20000"/>
                  <a:gd name="T17" fmla="*/ 7523 h 20000"/>
                  <a:gd name="T18" fmla="*/ 19922 w 20000"/>
                  <a:gd name="T19" fmla="*/ 13211 h 20000"/>
                  <a:gd name="T20" fmla="*/ 18667 w 20000"/>
                  <a:gd name="T21" fmla="*/ 17982 h 20000"/>
                  <a:gd name="T22" fmla="*/ 17804 w 20000"/>
                  <a:gd name="T23" fmla="*/ 16147 h 20000"/>
                  <a:gd name="T24" fmla="*/ 17020 w 20000"/>
                  <a:gd name="T25" fmla="*/ 19817 h 20000"/>
                  <a:gd name="T26" fmla="*/ 15843 w 20000"/>
                  <a:gd name="T27" fmla="*/ 12294 h 20000"/>
                  <a:gd name="T28" fmla="*/ 16706 w 20000"/>
                  <a:gd name="T29" fmla="*/ 8624 h 20000"/>
                  <a:gd name="T30" fmla="*/ 15451 w 20000"/>
                  <a:gd name="T31" fmla="*/ 8624 h 20000"/>
                  <a:gd name="T32" fmla="*/ 13804 w 20000"/>
                  <a:gd name="T33" fmla="*/ 5688 h 20000"/>
                  <a:gd name="T34" fmla="*/ 12157 w 20000"/>
                  <a:gd name="T35" fmla="*/ 5688 h 20000"/>
                  <a:gd name="T36" fmla="*/ 8549 w 20000"/>
                  <a:gd name="T37" fmla="*/ 12294 h 20000"/>
                  <a:gd name="T38" fmla="*/ 10118 w 20000"/>
                  <a:gd name="T39" fmla="*/ 17982 h 20000"/>
                  <a:gd name="T40" fmla="*/ 7373 w 20000"/>
                  <a:gd name="T41" fmla="*/ 19817 h 20000"/>
                  <a:gd name="T42" fmla="*/ 6118 w 20000"/>
                  <a:gd name="T43" fmla="*/ 15046 h 20000"/>
                  <a:gd name="T44" fmla="*/ 5255 w 20000"/>
                  <a:gd name="T45" fmla="*/ 15046 h 20000"/>
                  <a:gd name="T46" fmla="*/ 3686 w 20000"/>
                  <a:gd name="T47" fmla="*/ 12294 h 20000"/>
                  <a:gd name="T48" fmla="*/ 784 w 20000"/>
                  <a:gd name="T49" fmla="*/ 10459 h 20000"/>
                  <a:gd name="T50" fmla="*/ 0 w 20000"/>
                  <a:gd name="T51" fmla="*/ 7523 h 20000"/>
                  <a:gd name="T52" fmla="*/ 0 w 20000"/>
                  <a:gd name="T53" fmla="*/ 5688 h 20000"/>
                  <a:gd name="T54" fmla="*/ 784 w 20000"/>
                  <a:gd name="T55" fmla="*/ 0 h 20000"/>
                  <a:gd name="T56" fmla="*/ 2039 w 20000"/>
                  <a:gd name="T5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4" name="Freeform 35"/>
              <p:cNvSpPr>
                <a:spLocks/>
              </p:cNvSpPr>
              <p:nvPr/>
            </p:nvSpPr>
            <p:spPr bwMode="auto">
              <a:xfrm>
                <a:off x="3233738" y="5006975"/>
                <a:ext cx="247650" cy="250825"/>
              </a:xfrm>
              <a:custGeom>
                <a:avLst/>
                <a:gdLst>
                  <a:gd name="T0" fmla="*/ 0 w 20000"/>
                  <a:gd name="T1" fmla="*/ 5772 h 20000"/>
                  <a:gd name="T2" fmla="*/ 1337 w 20000"/>
                  <a:gd name="T3" fmla="*/ 3696 h 20000"/>
                  <a:gd name="T4" fmla="*/ 823 w 20000"/>
                  <a:gd name="T5" fmla="*/ 2076 h 20000"/>
                  <a:gd name="T6" fmla="*/ 2108 w 20000"/>
                  <a:gd name="T7" fmla="*/ 810 h 20000"/>
                  <a:gd name="T8" fmla="*/ 2108 w 20000"/>
                  <a:gd name="T9" fmla="*/ 0 h 20000"/>
                  <a:gd name="T10" fmla="*/ 8792 w 20000"/>
                  <a:gd name="T11" fmla="*/ 0 h 20000"/>
                  <a:gd name="T12" fmla="*/ 10386 w 20000"/>
                  <a:gd name="T13" fmla="*/ 1570 h 20000"/>
                  <a:gd name="T14" fmla="*/ 11671 w 20000"/>
                  <a:gd name="T15" fmla="*/ 6278 h 20000"/>
                  <a:gd name="T16" fmla="*/ 16504 w 20000"/>
                  <a:gd name="T17" fmla="*/ 6532 h 20000"/>
                  <a:gd name="T18" fmla="*/ 18098 w 20000"/>
                  <a:gd name="T19" fmla="*/ 10532 h 20000"/>
                  <a:gd name="T20" fmla="*/ 18920 w 20000"/>
                  <a:gd name="T21" fmla="*/ 9924 h 20000"/>
                  <a:gd name="T22" fmla="*/ 19949 w 20000"/>
                  <a:gd name="T23" fmla="*/ 11038 h 20000"/>
                  <a:gd name="T24" fmla="*/ 19434 w 20000"/>
                  <a:gd name="T25" fmla="*/ 13114 h 20000"/>
                  <a:gd name="T26" fmla="*/ 19949 w 20000"/>
                  <a:gd name="T27" fmla="*/ 15190 h 20000"/>
                  <a:gd name="T28" fmla="*/ 19434 w 20000"/>
                  <a:gd name="T29" fmla="*/ 17266 h 20000"/>
                  <a:gd name="T30" fmla="*/ 17584 w 20000"/>
                  <a:gd name="T31" fmla="*/ 18886 h 20000"/>
                  <a:gd name="T32" fmla="*/ 15424 w 20000"/>
                  <a:gd name="T33" fmla="*/ 19949 h 20000"/>
                  <a:gd name="T34" fmla="*/ 13316 w 20000"/>
                  <a:gd name="T35" fmla="*/ 18886 h 20000"/>
                  <a:gd name="T36" fmla="*/ 10900 w 20000"/>
                  <a:gd name="T37" fmla="*/ 18633 h 20000"/>
                  <a:gd name="T38" fmla="*/ 11671 w 20000"/>
                  <a:gd name="T39" fmla="*/ 16506 h 20000"/>
                  <a:gd name="T40" fmla="*/ 12494 w 20000"/>
                  <a:gd name="T41" fmla="*/ 15190 h 20000"/>
                  <a:gd name="T42" fmla="*/ 13059 w 20000"/>
                  <a:gd name="T43" fmla="*/ 13367 h 20000"/>
                  <a:gd name="T44" fmla="*/ 11979 w 20000"/>
                  <a:gd name="T45" fmla="*/ 12608 h 20000"/>
                  <a:gd name="T46" fmla="*/ 9563 w 20000"/>
                  <a:gd name="T47" fmla="*/ 12101 h 20000"/>
                  <a:gd name="T48" fmla="*/ 7455 w 20000"/>
                  <a:gd name="T49" fmla="*/ 11038 h 20000"/>
                  <a:gd name="T50" fmla="*/ 4833 w 20000"/>
                  <a:gd name="T51" fmla="*/ 10532 h 20000"/>
                  <a:gd name="T52" fmla="*/ 2622 w 20000"/>
                  <a:gd name="T53" fmla="*/ 8405 h 20000"/>
                  <a:gd name="T54" fmla="*/ 0 w 20000"/>
                  <a:gd name="T55" fmla="*/ 57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5" name="Freeform 34"/>
              <p:cNvSpPr>
                <a:spLocks/>
              </p:cNvSpPr>
              <p:nvPr/>
            </p:nvSpPr>
            <p:spPr bwMode="auto">
              <a:xfrm>
                <a:off x="2690813" y="4432300"/>
                <a:ext cx="361950" cy="542925"/>
              </a:xfrm>
              <a:custGeom>
                <a:avLst/>
                <a:gdLst>
                  <a:gd name="T0" fmla="*/ 8546 w 20000"/>
                  <a:gd name="T1" fmla="*/ 0 h 20000"/>
                  <a:gd name="T2" fmla="*/ 9107 w 20000"/>
                  <a:gd name="T3" fmla="*/ 234 h 20000"/>
                  <a:gd name="T4" fmla="*/ 10018 w 20000"/>
                  <a:gd name="T5" fmla="*/ 374 h 20000"/>
                  <a:gd name="T6" fmla="*/ 10893 w 20000"/>
                  <a:gd name="T7" fmla="*/ 1193 h 20000"/>
                  <a:gd name="T8" fmla="*/ 12329 w 20000"/>
                  <a:gd name="T9" fmla="*/ 1918 h 20000"/>
                  <a:gd name="T10" fmla="*/ 12890 w 20000"/>
                  <a:gd name="T11" fmla="*/ 2760 h 20000"/>
                  <a:gd name="T12" fmla="*/ 13835 w 20000"/>
                  <a:gd name="T13" fmla="*/ 2760 h 20000"/>
                  <a:gd name="T14" fmla="*/ 14711 w 20000"/>
                  <a:gd name="T15" fmla="*/ 2292 h 20000"/>
                  <a:gd name="T16" fmla="*/ 15972 w 20000"/>
                  <a:gd name="T17" fmla="*/ 2526 h 20000"/>
                  <a:gd name="T18" fmla="*/ 17058 w 20000"/>
                  <a:gd name="T19" fmla="*/ 2901 h 20000"/>
                  <a:gd name="T20" fmla="*/ 16708 w 20000"/>
                  <a:gd name="T21" fmla="*/ 3860 h 20000"/>
                  <a:gd name="T22" fmla="*/ 17408 w 20000"/>
                  <a:gd name="T23" fmla="*/ 4468 h 20000"/>
                  <a:gd name="T24" fmla="*/ 16182 w 20000"/>
                  <a:gd name="T25" fmla="*/ 4468 h 20000"/>
                  <a:gd name="T26" fmla="*/ 13625 w 20000"/>
                  <a:gd name="T27" fmla="*/ 5310 h 20000"/>
                  <a:gd name="T28" fmla="*/ 12890 w 20000"/>
                  <a:gd name="T29" fmla="*/ 6058 h 20000"/>
                  <a:gd name="T30" fmla="*/ 12750 w 20000"/>
                  <a:gd name="T31" fmla="*/ 7018 h 20000"/>
                  <a:gd name="T32" fmla="*/ 11804 w 20000"/>
                  <a:gd name="T33" fmla="*/ 7368 h 20000"/>
                  <a:gd name="T34" fmla="*/ 11804 w 20000"/>
                  <a:gd name="T35" fmla="*/ 8585 h 20000"/>
                  <a:gd name="T36" fmla="*/ 12750 w 20000"/>
                  <a:gd name="T37" fmla="*/ 9544 h 20000"/>
                  <a:gd name="T38" fmla="*/ 13625 w 20000"/>
                  <a:gd name="T39" fmla="*/ 10175 h 20000"/>
                  <a:gd name="T40" fmla="*/ 14711 w 20000"/>
                  <a:gd name="T41" fmla="*/ 10526 h 20000"/>
                  <a:gd name="T42" fmla="*/ 16182 w 20000"/>
                  <a:gd name="T43" fmla="*/ 10526 h 20000"/>
                  <a:gd name="T44" fmla="*/ 17058 w 20000"/>
                  <a:gd name="T45" fmla="*/ 10175 h 20000"/>
                  <a:gd name="T46" fmla="*/ 17058 w 20000"/>
                  <a:gd name="T47" fmla="*/ 11743 h 20000"/>
                  <a:gd name="T48" fmla="*/ 17618 w 20000"/>
                  <a:gd name="T49" fmla="*/ 11743 h 20000"/>
                  <a:gd name="T50" fmla="*/ 18529 w 20000"/>
                  <a:gd name="T51" fmla="*/ 11743 h 20000"/>
                  <a:gd name="T52" fmla="*/ 19965 w 20000"/>
                  <a:gd name="T53" fmla="*/ 13310 h 20000"/>
                  <a:gd name="T54" fmla="*/ 19440 w 20000"/>
                  <a:gd name="T55" fmla="*/ 14620 h 20000"/>
                  <a:gd name="T56" fmla="*/ 19440 w 20000"/>
                  <a:gd name="T57" fmla="*/ 15485 h 20000"/>
                  <a:gd name="T58" fmla="*/ 19054 w 20000"/>
                  <a:gd name="T59" fmla="*/ 16585 h 20000"/>
                  <a:gd name="T60" fmla="*/ 18354 w 20000"/>
                  <a:gd name="T61" fmla="*/ 16444 h 20000"/>
                  <a:gd name="T62" fmla="*/ 18354 w 20000"/>
                  <a:gd name="T63" fmla="*/ 17053 h 20000"/>
                  <a:gd name="T64" fmla="*/ 19440 w 20000"/>
                  <a:gd name="T65" fmla="*/ 17661 h 20000"/>
                  <a:gd name="T66" fmla="*/ 19790 w 20000"/>
                  <a:gd name="T67" fmla="*/ 17661 h 20000"/>
                  <a:gd name="T68" fmla="*/ 19440 w 20000"/>
                  <a:gd name="T69" fmla="*/ 18152 h 20000"/>
                  <a:gd name="T70" fmla="*/ 19054 w 20000"/>
                  <a:gd name="T71" fmla="*/ 18994 h 20000"/>
                  <a:gd name="T72" fmla="*/ 18529 w 20000"/>
                  <a:gd name="T73" fmla="*/ 19602 h 20000"/>
                  <a:gd name="T74" fmla="*/ 17968 w 20000"/>
                  <a:gd name="T75" fmla="*/ 19977 h 20000"/>
                  <a:gd name="T76" fmla="*/ 16532 w 20000"/>
                  <a:gd name="T77" fmla="*/ 19111 h 20000"/>
                  <a:gd name="T78" fmla="*/ 15061 w 20000"/>
                  <a:gd name="T79" fmla="*/ 18386 h 20000"/>
                  <a:gd name="T80" fmla="*/ 12329 w 20000"/>
                  <a:gd name="T81" fmla="*/ 17427 h 20000"/>
                  <a:gd name="T82" fmla="*/ 10368 w 20000"/>
                  <a:gd name="T83" fmla="*/ 16585 h 20000"/>
                  <a:gd name="T84" fmla="*/ 8371 w 20000"/>
                  <a:gd name="T85" fmla="*/ 15135 h 20000"/>
                  <a:gd name="T86" fmla="*/ 7671 w 20000"/>
                  <a:gd name="T87" fmla="*/ 13567 h 20000"/>
                  <a:gd name="T88" fmla="*/ 6550 w 20000"/>
                  <a:gd name="T89" fmla="*/ 12936 h 20000"/>
                  <a:gd name="T90" fmla="*/ 6025 w 20000"/>
                  <a:gd name="T91" fmla="*/ 11743 h 20000"/>
                  <a:gd name="T92" fmla="*/ 4729 w 20000"/>
                  <a:gd name="T93" fmla="*/ 10526 h 20000"/>
                  <a:gd name="T94" fmla="*/ 3818 w 20000"/>
                  <a:gd name="T95" fmla="*/ 9170 h 20000"/>
                  <a:gd name="T96" fmla="*/ 2382 w 20000"/>
                  <a:gd name="T97" fmla="*/ 7626 h 20000"/>
                  <a:gd name="T98" fmla="*/ 0 w 20000"/>
                  <a:gd name="T99" fmla="*/ 6292 h 20000"/>
                  <a:gd name="T100" fmla="*/ 0 w 20000"/>
                  <a:gd name="T101" fmla="*/ 4725 h 20000"/>
                  <a:gd name="T102" fmla="*/ 736 w 20000"/>
                  <a:gd name="T103" fmla="*/ 4094 h 20000"/>
                  <a:gd name="T104" fmla="*/ 1821 w 20000"/>
                  <a:gd name="T105" fmla="*/ 3766 h 20000"/>
                  <a:gd name="T106" fmla="*/ 1471 w 20000"/>
                  <a:gd name="T107" fmla="*/ 4725 h 20000"/>
                  <a:gd name="T108" fmla="*/ 2382 w 20000"/>
                  <a:gd name="T109" fmla="*/ 4819 h 20000"/>
                  <a:gd name="T110" fmla="*/ 3643 w 20000"/>
                  <a:gd name="T111" fmla="*/ 5310 h 20000"/>
                  <a:gd name="T112" fmla="*/ 4168 w 20000"/>
                  <a:gd name="T113" fmla="*/ 4351 h 20000"/>
                  <a:gd name="T114" fmla="*/ 5289 w 20000"/>
                  <a:gd name="T115" fmla="*/ 3392 h 20000"/>
                  <a:gd name="T116" fmla="*/ 7110 w 20000"/>
                  <a:gd name="T117" fmla="*/ 2901 h 20000"/>
                  <a:gd name="T118" fmla="*/ 8546 w 20000"/>
                  <a:gd name="T119" fmla="*/ 1801 h 20000"/>
                  <a:gd name="T120" fmla="*/ 9457 w 20000"/>
                  <a:gd name="T121" fmla="*/ 959 h 20000"/>
                  <a:gd name="T122" fmla="*/ 8546 w 20000"/>
                  <a:gd name="T1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6" name="Freeform 33"/>
              <p:cNvSpPr>
                <a:spLocks/>
              </p:cNvSpPr>
              <p:nvPr/>
            </p:nvSpPr>
            <p:spPr bwMode="auto">
              <a:xfrm>
                <a:off x="3273425" y="4040188"/>
                <a:ext cx="3175" cy="11112"/>
              </a:xfrm>
              <a:custGeom>
                <a:avLst/>
                <a:gdLst>
                  <a:gd name="T0" fmla="*/ 0 w 20000"/>
                  <a:gd name="T1" fmla="*/ 18824 h 20000"/>
                  <a:gd name="T2" fmla="*/ 0 w 20000"/>
                  <a:gd name="T3" fmla="*/ 0 h 20000"/>
                  <a:gd name="T4" fmla="*/ 16667 w 20000"/>
                  <a:gd name="T5" fmla="*/ 0 h 20000"/>
                  <a:gd name="T6" fmla="*/ 16667 w 20000"/>
                  <a:gd name="T7" fmla="*/ 7059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0"/>
                    </a:lnTo>
                    <a:lnTo>
                      <a:pt x="16667" y="0"/>
                    </a:lnTo>
                    <a:lnTo>
                      <a:pt x="16667" y="7059"/>
                    </a:lnTo>
                    <a:lnTo>
                      <a:pt x="0"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7" name="Freeform 32"/>
              <p:cNvSpPr>
                <a:spLocks/>
              </p:cNvSpPr>
              <p:nvPr/>
            </p:nvSpPr>
            <p:spPr bwMode="auto">
              <a:xfrm>
                <a:off x="3344863" y="4267200"/>
                <a:ext cx="122237" cy="122238"/>
              </a:xfrm>
              <a:custGeom>
                <a:avLst/>
                <a:gdLst>
                  <a:gd name="T0" fmla="*/ 5285 w 20000"/>
                  <a:gd name="T1" fmla="*/ 0 h 20000"/>
                  <a:gd name="T2" fmla="*/ 10777 w 20000"/>
                  <a:gd name="T3" fmla="*/ 1563 h 20000"/>
                  <a:gd name="T4" fmla="*/ 15026 w 20000"/>
                  <a:gd name="T5" fmla="*/ 0 h 20000"/>
                  <a:gd name="T6" fmla="*/ 19896 w 20000"/>
                  <a:gd name="T7" fmla="*/ 1563 h 20000"/>
                  <a:gd name="T8" fmla="*/ 17202 w 20000"/>
                  <a:gd name="T9" fmla="*/ 4271 h 20000"/>
                  <a:gd name="T10" fmla="*/ 18238 w 20000"/>
                  <a:gd name="T11" fmla="*/ 10208 h 20000"/>
                  <a:gd name="T12" fmla="*/ 19275 w 20000"/>
                  <a:gd name="T13" fmla="*/ 12917 h 20000"/>
                  <a:gd name="T14" fmla="*/ 16684 w 20000"/>
                  <a:gd name="T15" fmla="*/ 17188 h 20000"/>
                  <a:gd name="T16" fmla="*/ 15026 w 20000"/>
                  <a:gd name="T17" fmla="*/ 15625 h 20000"/>
                  <a:gd name="T18" fmla="*/ 10777 w 20000"/>
                  <a:gd name="T19" fmla="*/ 16667 h 20000"/>
                  <a:gd name="T20" fmla="*/ 9741 w 20000"/>
                  <a:gd name="T21" fmla="*/ 19896 h 20000"/>
                  <a:gd name="T22" fmla="*/ 6943 w 20000"/>
                  <a:gd name="T23" fmla="*/ 19375 h 20000"/>
                  <a:gd name="T24" fmla="*/ 4249 w 20000"/>
                  <a:gd name="T25" fmla="*/ 12292 h 20000"/>
                  <a:gd name="T26" fmla="*/ 0 w 20000"/>
                  <a:gd name="T27" fmla="*/ 9688 h 20000"/>
                  <a:gd name="T28" fmla="*/ 1036 w 20000"/>
                  <a:gd name="T29" fmla="*/ 5938 h 20000"/>
                  <a:gd name="T30" fmla="*/ 4249 w 20000"/>
                  <a:gd name="T31" fmla="*/ 4271 h 20000"/>
                  <a:gd name="T32" fmla="*/ 5285 w 20000"/>
                  <a:gd name="T3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8" name="Freeform 31"/>
              <p:cNvSpPr>
                <a:spLocks/>
              </p:cNvSpPr>
              <p:nvPr/>
            </p:nvSpPr>
            <p:spPr bwMode="auto">
              <a:xfrm>
                <a:off x="3394075" y="5334000"/>
                <a:ext cx="138113" cy="158750"/>
              </a:xfrm>
              <a:custGeom>
                <a:avLst/>
                <a:gdLst>
                  <a:gd name="T0" fmla="*/ 2385 w 20000"/>
                  <a:gd name="T1" fmla="*/ 0 h 20000"/>
                  <a:gd name="T2" fmla="*/ 3761 w 20000"/>
                  <a:gd name="T3" fmla="*/ 0 h 20000"/>
                  <a:gd name="T4" fmla="*/ 8991 w 20000"/>
                  <a:gd name="T5" fmla="*/ 3280 h 20000"/>
                  <a:gd name="T6" fmla="*/ 11284 w 20000"/>
                  <a:gd name="T7" fmla="*/ 3280 h 20000"/>
                  <a:gd name="T8" fmla="*/ 15138 w 20000"/>
                  <a:gd name="T9" fmla="*/ 5840 h 20000"/>
                  <a:gd name="T10" fmla="*/ 19908 w 20000"/>
                  <a:gd name="T11" fmla="*/ 9120 h 20000"/>
                  <a:gd name="T12" fmla="*/ 18899 w 20000"/>
                  <a:gd name="T13" fmla="*/ 11280 h 20000"/>
                  <a:gd name="T14" fmla="*/ 19908 w 20000"/>
                  <a:gd name="T15" fmla="*/ 14080 h 20000"/>
                  <a:gd name="T16" fmla="*/ 17523 w 20000"/>
                  <a:gd name="T17" fmla="*/ 17440 h 20000"/>
                  <a:gd name="T18" fmla="*/ 15138 w 20000"/>
                  <a:gd name="T19" fmla="*/ 19440 h 20000"/>
                  <a:gd name="T20" fmla="*/ 9908 w 20000"/>
                  <a:gd name="T21" fmla="*/ 19920 h 20000"/>
                  <a:gd name="T22" fmla="*/ 6147 w 20000"/>
                  <a:gd name="T23" fmla="*/ 17840 h 20000"/>
                  <a:gd name="T24" fmla="*/ 2844 w 20000"/>
                  <a:gd name="T25" fmla="*/ 17440 h 20000"/>
                  <a:gd name="T26" fmla="*/ 0 w 20000"/>
                  <a:gd name="T27" fmla="*/ 16160 h 20000"/>
                  <a:gd name="T28" fmla="*/ 0 w 20000"/>
                  <a:gd name="T29" fmla="*/ 12480 h 20000"/>
                  <a:gd name="T30" fmla="*/ 0 w 20000"/>
                  <a:gd name="T31" fmla="*/ 12080 h 20000"/>
                  <a:gd name="T32" fmla="*/ 0 w 20000"/>
                  <a:gd name="T33" fmla="*/ 10000 h 20000"/>
                  <a:gd name="T34" fmla="*/ 0 w 20000"/>
                  <a:gd name="T35" fmla="*/ 6720 h 20000"/>
                  <a:gd name="T36" fmla="*/ 367 w 20000"/>
                  <a:gd name="T37" fmla="*/ 3280 h 20000"/>
                  <a:gd name="T38" fmla="*/ 367 w 20000"/>
                  <a:gd name="T39" fmla="*/ 480 h 20000"/>
                  <a:gd name="T40" fmla="*/ 2385 w 20000"/>
                  <a:gd name="T4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09" name="Freeform 30"/>
              <p:cNvSpPr>
                <a:spLocks/>
              </p:cNvSpPr>
              <p:nvPr/>
            </p:nvSpPr>
            <p:spPr bwMode="auto">
              <a:xfrm>
                <a:off x="2924175" y="4086225"/>
                <a:ext cx="379413" cy="328613"/>
              </a:xfrm>
              <a:custGeom>
                <a:avLst/>
                <a:gdLst>
                  <a:gd name="T0" fmla="*/ 2077 w 20000"/>
                  <a:gd name="T1" fmla="*/ 1429 h 20000"/>
                  <a:gd name="T2" fmla="*/ 2077 w 20000"/>
                  <a:gd name="T3" fmla="*/ 3243 h 20000"/>
                  <a:gd name="T4" fmla="*/ 2077 w 20000"/>
                  <a:gd name="T5" fmla="*/ 5598 h 20000"/>
                  <a:gd name="T6" fmla="*/ 3149 w 20000"/>
                  <a:gd name="T7" fmla="*/ 4208 h 20000"/>
                  <a:gd name="T8" fmla="*/ 3484 w 20000"/>
                  <a:gd name="T9" fmla="*/ 2008 h 20000"/>
                  <a:gd name="T10" fmla="*/ 4523 w 20000"/>
                  <a:gd name="T11" fmla="*/ 1004 h 20000"/>
                  <a:gd name="T12" fmla="*/ 5360 w 20000"/>
                  <a:gd name="T13" fmla="*/ 1429 h 20000"/>
                  <a:gd name="T14" fmla="*/ 7136 w 20000"/>
                  <a:gd name="T15" fmla="*/ 2008 h 20000"/>
                  <a:gd name="T16" fmla="*/ 9045 w 20000"/>
                  <a:gd name="T17" fmla="*/ 3012 h 20000"/>
                  <a:gd name="T18" fmla="*/ 10921 w 20000"/>
                  <a:gd name="T19" fmla="*/ 3629 h 20000"/>
                  <a:gd name="T20" fmla="*/ 14070 w 20000"/>
                  <a:gd name="T21" fmla="*/ 3243 h 20000"/>
                  <a:gd name="T22" fmla="*/ 16817 w 20000"/>
                  <a:gd name="T23" fmla="*/ 3012 h 20000"/>
                  <a:gd name="T24" fmla="*/ 16114 w 20000"/>
                  <a:gd name="T25" fmla="*/ 4208 h 20000"/>
                  <a:gd name="T26" fmla="*/ 18392 w 20000"/>
                  <a:gd name="T27" fmla="*/ 5212 h 20000"/>
                  <a:gd name="T28" fmla="*/ 19062 w 20000"/>
                  <a:gd name="T29" fmla="*/ 6409 h 20000"/>
                  <a:gd name="T30" fmla="*/ 18559 w 20000"/>
                  <a:gd name="T31" fmla="*/ 8378 h 20000"/>
                  <a:gd name="T32" fmla="*/ 18023 w 20000"/>
                  <a:gd name="T33" fmla="*/ 9807 h 20000"/>
                  <a:gd name="T34" fmla="*/ 17521 w 20000"/>
                  <a:gd name="T35" fmla="*/ 11390 h 20000"/>
                  <a:gd name="T36" fmla="*/ 17521 w 20000"/>
                  <a:gd name="T37" fmla="*/ 13591 h 20000"/>
                  <a:gd name="T38" fmla="*/ 15276 w 20000"/>
                  <a:gd name="T39" fmla="*/ 14788 h 20000"/>
                  <a:gd name="T40" fmla="*/ 12127 w 20000"/>
                  <a:gd name="T41" fmla="*/ 14208 h 20000"/>
                  <a:gd name="T42" fmla="*/ 13032 w 20000"/>
                  <a:gd name="T43" fmla="*/ 16757 h 20000"/>
                  <a:gd name="T44" fmla="*/ 14573 w 20000"/>
                  <a:gd name="T45" fmla="*/ 17761 h 20000"/>
                  <a:gd name="T46" fmla="*/ 10921 w 20000"/>
                  <a:gd name="T47" fmla="*/ 19768 h 20000"/>
                  <a:gd name="T48" fmla="*/ 9045 w 20000"/>
                  <a:gd name="T49" fmla="*/ 19382 h 20000"/>
                  <a:gd name="T50" fmla="*/ 8174 w 20000"/>
                  <a:gd name="T51" fmla="*/ 16178 h 20000"/>
                  <a:gd name="T52" fmla="*/ 7973 w 20000"/>
                  <a:gd name="T53" fmla="*/ 14208 h 20000"/>
                  <a:gd name="T54" fmla="*/ 8509 w 20000"/>
                  <a:gd name="T55" fmla="*/ 10579 h 20000"/>
                  <a:gd name="T56" fmla="*/ 4523 w 20000"/>
                  <a:gd name="T57" fmla="*/ 9382 h 20000"/>
                  <a:gd name="T58" fmla="*/ 1240 w 20000"/>
                  <a:gd name="T59" fmla="*/ 8378 h 20000"/>
                  <a:gd name="T60" fmla="*/ 369 w 20000"/>
                  <a:gd name="T61" fmla="*/ 5212 h 20000"/>
                  <a:gd name="T62" fmla="*/ 0 w 20000"/>
                  <a:gd name="T63" fmla="*/ 4208 h 20000"/>
                  <a:gd name="T64" fmla="*/ 704 w 20000"/>
                  <a:gd name="T65" fmla="*/ 2625 h 20000"/>
                  <a:gd name="T66" fmla="*/ 1742 w 20000"/>
                  <a:gd name="T67" fmla="*/ 618 h 20000"/>
                  <a:gd name="T68" fmla="*/ 3149 w 20000"/>
                  <a:gd name="T6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0" name="Freeform 29"/>
              <p:cNvSpPr>
                <a:spLocks/>
              </p:cNvSpPr>
              <p:nvPr/>
            </p:nvSpPr>
            <p:spPr bwMode="auto">
              <a:xfrm>
                <a:off x="1638300" y="2738438"/>
                <a:ext cx="1585913" cy="950912"/>
              </a:xfrm>
              <a:custGeom>
                <a:avLst/>
                <a:gdLst>
                  <a:gd name="T0" fmla="*/ 11494 w 20000"/>
                  <a:gd name="T1" fmla="*/ 1176 h 20000"/>
                  <a:gd name="T2" fmla="*/ 11694 w 20000"/>
                  <a:gd name="T3" fmla="*/ 2071 h 20000"/>
                  <a:gd name="T4" fmla="*/ 12070 w 20000"/>
                  <a:gd name="T5" fmla="*/ 2565 h 20000"/>
                  <a:gd name="T6" fmla="*/ 12479 w 20000"/>
                  <a:gd name="T7" fmla="*/ 2979 h 20000"/>
                  <a:gd name="T8" fmla="*/ 11950 w 20000"/>
                  <a:gd name="T9" fmla="*/ 3794 h 20000"/>
                  <a:gd name="T10" fmla="*/ 12815 w 20000"/>
                  <a:gd name="T11" fmla="*/ 3794 h 20000"/>
                  <a:gd name="T12" fmla="*/ 13144 w 20000"/>
                  <a:gd name="T13" fmla="*/ 3527 h 20000"/>
                  <a:gd name="T14" fmla="*/ 13360 w 20000"/>
                  <a:gd name="T15" fmla="*/ 4075 h 20000"/>
                  <a:gd name="T16" fmla="*/ 14145 w 20000"/>
                  <a:gd name="T17" fmla="*/ 4008 h 20000"/>
                  <a:gd name="T18" fmla="*/ 14441 w 20000"/>
                  <a:gd name="T19" fmla="*/ 4703 h 20000"/>
                  <a:gd name="T20" fmla="*/ 13480 w 20000"/>
                  <a:gd name="T21" fmla="*/ 4770 h 20000"/>
                  <a:gd name="T22" fmla="*/ 13024 w 20000"/>
                  <a:gd name="T23" fmla="*/ 6146 h 20000"/>
                  <a:gd name="T24" fmla="*/ 12815 w 20000"/>
                  <a:gd name="T25" fmla="*/ 8016 h 20000"/>
                  <a:gd name="T26" fmla="*/ 13264 w 20000"/>
                  <a:gd name="T27" fmla="*/ 6907 h 20000"/>
                  <a:gd name="T28" fmla="*/ 13769 w 20000"/>
                  <a:gd name="T29" fmla="*/ 5464 h 20000"/>
                  <a:gd name="T30" fmla="*/ 14145 w 20000"/>
                  <a:gd name="T31" fmla="*/ 4916 h 20000"/>
                  <a:gd name="T32" fmla="*/ 14345 w 20000"/>
                  <a:gd name="T33" fmla="*/ 6226 h 20000"/>
                  <a:gd name="T34" fmla="*/ 14642 w 20000"/>
                  <a:gd name="T35" fmla="*/ 6359 h 20000"/>
                  <a:gd name="T36" fmla="*/ 14441 w 20000"/>
                  <a:gd name="T37" fmla="*/ 7615 h 20000"/>
                  <a:gd name="T38" fmla="*/ 15226 w 20000"/>
                  <a:gd name="T39" fmla="*/ 8363 h 20000"/>
                  <a:gd name="T40" fmla="*/ 15843 w 20000"/>
                  <a:gd name="T41" fmla="*/ 7321 h 20000"/>
                  <a:gd name="T42" fmla="*/ 16636 w 20000"/>
                  <a:gd name="T43" fmla="*/ 6987 h 20000"/>
                  <a:gd name="T44" fmla="*/ 18502 w 20000"/>
                  <a:gd name="T45" fmla="*/ 5878 h 20000"/>
                  <a:gd name="T46" fmla="*/ 19584 w 20000"/>
                  <a:gd name="T47" fmla="*/ 4342 h 20000"/>
                  <a:gd name="T48" fmla="*/ 19784 w 20000"/>
                  <a:gd name="T49" fmla="*/ 5464 h 20000"/>
                  <a:gd name="T50" fmla="*/ 19455 w 20000"/>
                  <a:gd name="T51" fmla="*/ 6440 h 20000"/>
                  <a:gd name="T52" fmla="*/ 18502 w 20000"/>
                  <a:gd name="T53" fmla="*/ 8016 h 20000"/>
                  <a:gd name="T54" fmla="*/ 18783 w 20000"/>
                  <a:gd name="T55" fmla="*/ 8577 h 20000"/>
                  <a:gd name="T56" fmla="*/ 17461 w 20000"/>
                  <a:gd name="T57" fmla="*/ 9058 h 20000"/>
                  <a:gd name="T58" fmla="*/ 17253 w 20000"/>
                  <a:gd name="T59" fmla="*/ 9339 h 20000"/>
                  <a:gd name="T60" fmla="*/ 16916 w 20000"/>
                  <a:gd name="T61" fmla="*/ 10514 h 20000"/>
                  <a:gd name="T62" fmla="*/ 16756 w 20000"/>
                  <a:gd name="T63" fmla="*/ 10701 h 20000"/>
                  <a:gd name="T64" fmla="*/ 16388 w 20000"/>
                  <a:gd name="T65" fmla="*/ 10514 h 20000"/>
                  <a:gd name="T66" fmla="*/ 16211 w 20000"/>
                  <a:gd name="T67" fmla="*/ 10915 h 20000"/>
                  <a:gd name="T68" fmla="*/ 16211 w 20000"/>
                  <a:gd name="T69" fmla="*/ 11476 h 20000"/>
                  <a:gd name="T70" fmla="*/ 16388 w 20000"/>
                  <a:gd name="T71" fmla="*/ 12585 h 20000"/>
                  <a:gd name="T72" fmla="*/ 16051 w 20000"/>
                  <a:gd name="T73" fmla="*/ 12585 h 20000"/>
                  <a:gd name="T74" fmla="*/ 15963 w 20000"/>
                  <a:gd name="T75" fmla="*/ 13066 h 20000"/>
                  <a:gd name="T76" fmla="*/ 14970 w 20000"/>
                  <a:gd name="T77" fmla="*/ 14522 h 20000"/>
                  <a:gd name="T78" fmla="*/ 14145 w 20000"/>
                  <a:gd name="T79" fmla="*/ 17088 h 20000"/>
                  <a:gd name="T80" fmla="*/ 14145 w 20000"/>
                  <a:gd name="T81" fmla="*/ 19987 h 20000"/>
                  <a:gd name="T82" fmla="*/ 13560 w 20000"/>
                  <a:gd name="T83" fmla="*/ 18731 h 20000"/>
                  <a:gd name="T84" fmla="*/ 13480 w 20000"/>
                  <a:gd name="T85" fmla="*/ 17635 h 20000"/>
                  <a:gd name="T86" fmla="*/ 12687 w 20000"/>
                  <a:gd name="T87" fmla="*/ 16927 h 20000"/>
                  <a:gd name="T88" fmla="*/ 11742 w 20000"/>
                  <a:gd name="T89" fmla="*/ 16326 h 20000"/>
                  <a:gd name="T90" fmla="*/ 11197 w 20000"/>
                  <a:gd name="T91" fmla="*/ 16727 h 20000"/>
                  <a:gd name="T92" fmla="*/ 10453 w 20000"/>
                  <a:gd name="T93" fmla="*/ 16874 h 20000"/>
                  <a:gd name="T94" fmla="*/ 9083 w 20000"/>
                  <a:gd name="T95" fmla="*/ 17141 h 20000"/>
                  <a:gd name="T96" fmla="*/ 8250 w 20000"/>
                  <a:gd name="T97" fmla="*/ 19078 h 20000"/>
                  <a:gd name="T98" fmla="*/ 7505 w 20000"/>
                  <a:gd name="T99" fmla="*/ 18049 h 20000"/>
                  <a:gd name="T100" fmla="*/ 6712 w 20000"/>
                  <a:gd name="T101" fmla="*/ 16379 h 20000"/>
                  <a:gd name="T102" fmla="*/ 5847 w 20000"/>
                  <a:gd name="T103" fmla="*/ 15832 h 20000"/>
                  <a:gd name="T104" fmla="*/ 4766 w 20000"/>
                  <a:gd name="T105" fmla="*/ 15150 h 20000"/>
                  <a:gd name="T106" fmla="*/ 2491 w 20000"/>
                  <a:gd name="T107" fmla="*/ 13975 h 20000"/>
                  <a:gd name="T108" fmla="*/ 1370 w 20000"/>
                  <a:gd name="T109" fmla="*/ 12933 h 20000"/>
                  <a:gd name="T110" fmla="*/ 705 w 20000"/>
                  <a:gd name="T111" fmla="*/ 11824 h 20000"/>
                  <a:gd name="T112" fmla="*/ 328 w 20000"/>
                  <a:gd name="T113" fmla="*/ 10367 h 20000"/>
                  <a:gd name="T114" fmla="*/ 408 w 20000"/>
                  <a:gd name="T115" fmla="*/ 9472 h 20000"/>
                  <a:gd name="T116" fmla="*/ 80 w 20000"/>
                  <a:gd name="T117" fmla="*/ 8016 h 20000"/>
                  <a:gd name="T118" fmla="*/ 288 w 20000"/>
                  <a:gd name="T119" fmla="*/ 5464 h 20000"/>
                  <a:gd name="T120" fmla="*/ 1081 w 20000"/>
                  <a:gd name="T121" fmla="*/ 2004 h 20000"/>
                  <a:gd name="T122" fmla="*/ 1618 w 20000"/>
                  <a:gd name="T123" fmla="*/ 1309 h 20000"/>
                  <a:gd name="T124" fmla="*/ 1898 w 20000"/>
                  <a:gd name="T125" fmla="*/ 41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1" name="Freeform 28"/>
              <p:cNvSpPr>
                <a:spLocks/>
              </p:cNvSpPr>
              <p:nvPr/>
            </p:nvSpPr>
            <p:spPr bwMode="auto">
              <a:xfrm>
                <a:off x="892175" y="1371600"/>
                <a:ext cx="993775" cy="1065213"/>
              </a:xfrm>
              <a:custGeom>
                <a:avLst/>
                <a:gdLst>
                  <a:gd name="T0" fmla="*/ 14160 w 20000"/>
                  <a:gd name="T1" fmla="*/ 13683 h 20000"/>
                  <a:gd name="T2" fmla="*/ 15553 w 20000"/>
                  <a:gd name="T3" fmla="*/ 14684 h 20000"/>
                  <a:gd name="T4" fmla="*/ 16358 w 20000"/>
                  <a:gd name="T5" fmla="*/ 18451 h 20000"/>
                  <a:gd name="T6" fmla="*/ 15821 w 20000"/>
                  <a:gd name="T7" fmla="*/ 19988 h 20000"/>
                  <a:gd name="T8" fmla="*/ 15821 w 20000"/>
                  <a:gd name="T9" fmla="*/ 18868 h 20000"/>
                  <a:gd name="T10" fmla="*/ 15821 w 20000"/>
                  <a:gd name="T11" fmla="*/ 18379 h 20000"/>
                  <a:gd name="T12" fmla="*/ 15489 w 20000"/>
                  <a:gd name="T13" fmla="*/ 17461 h 20000"/>
                  <a:gd name="T14" fmla="*/ 15489 w 20000"/>
                  <a:gd name="T15" fmla="*/ 16603 h 20000"/>
                  <a:gd name="T16" fmla="*/ 15489 w 20000"/>
                  <a:gd name="T17" fmla="*/ 15292 h 20000"/>
                  <a:gd name="T18" fmla="*/ 14760 w 20000"/>
                  <a:gd name="T19" fmla="*/ 15673 h 20000"/>
                  <a:gd name="T20" fmla="*/ 14109 w 20000"/>
                  <a:gd name="T21" fmla="*/ 15852 h 20000"/>
                  <a:gd name="T22" fmla="*/ 13431 w 20000"/>
                  <a:gd name="T23" fmla="*/ 14553 h 20000"/>
                  <a:gd name="T24" fmla="*/ 13955 w 20000"/>
                  <a:gd name="T25" fmla="*/ 14243 h 20000"/>
                  <a:gd name="T26" fmla="*/ 12907 w 20000"/>
                  <a:gd name="T27" fmla="*/ 14064 h 20000"/>
                  <a:gd name="T28" fmla="*/ 11655 w 20000"/>
                  <a:gd name="T29" fmla="*/ 13564 h 20000"/>
                  <a:gd name="T30" fmla="*/ 11182 w 20000"/>
                  <a:gd name="T31" fmla="*/ 13075 h 20000"/>
                  <a:gd name="T32" fmla="*/ 11131 w 20000"/>
                  <a:gd name="T33" fmla="*/ 12217 h 20000"/>
                  <a:gd name="T34" fmla="*/ 10006 w 20000"/>
                  <a:gd name="T35" fmla="*/ 12217 h 20000"/>
                  <a:gd name="T36" fmla="*/ 8869 w 20000"/>
                  <a:gd name="T37" fmla="*/ 13075 h 20000"/>
                  <a:gd name="T38" fmla="*/ 7348 w 20000"/>
                  <a:gd name="T39" fmla="*/ 13504 h 20000"/>
                  <a:gd name="T40" fmla="*/ 7872 w 20000"/>
                  <a:gd name="T41" fmla="*/ 12765 h 20000"/>
                  <a:gd name="T42" fmla="*/ 9406 w 20000"/>
                  <a:gd name="T43" fmla="*/ 11955 h 20000"/>
                  <a:gd name="T44" fmla="*/ 9278 w 20000"/>
                  <a:gd name="T45" fmla="*/ 11418 h 20000"/>
                  <a:gd name="T46" fmla="*/ 7348 w 20000"/>
                  <a:gd name="T47" fmla="*/ 12467 h 20000"/>
                  <a:gd name="T48" fmla="*/ 5955 w 20000"/>
                  <a:gd name="T49" fmla="*/ 13564 h 20000"/>
                  <a:gd name="T50" fmla="*/ 4575 w 20000"/>
                  <a:gd name="T51" fmla="*/ 14875 h 20000"/>
                  <a:gd name="T52" fmla="*/ 1917 w 20000"/>
                  <a:gd name="T53" fmla="*/ 16460 h 20000"/>
                  <a:gd name="T54" fmla="*/ 204 w 20000"/>
                  <a:gd name="T55" fmla="*/ 16841 h 20000"/>
                  <a:gd name="T56" fmla="*/ 0 w 20000"/>
                  <a:gd name="T57" fmla="*/ 16651 h 20000"/>
                  <a:gd name="T58" fmla="*/ 728 w 20000"/>
                  <a:gd name="T59" fmla="*/ 16341 h 20000"/>
                  <a:gd name="T60" fmla="*/ 1073 w 20000"/>
                  <a:gd name="T61" fmla="*/ 16162 h 20000"/>
                  <a:gd name="T62" fmla="*/ 2645 w 20000"/>
                  <a:gd name="T63" fmla="*/ 15173 h 20000"/>
                  <a:gd name="T64" fmla="*/ 3706 w 20000"/>
                  <a:gd name="T65" fmla="*/ 14195 h 20000"/>
                  <a:gd name="T66" fmla="*/ 3847 w 20000"/>
                  <a:gd name="T67" fmla="*/ 13075 h 20000"/>
                  <a:gd name="T68" fmla="*/ 2850 w 20000"/>
                  <a:gd name="T69" fmla="*/ 12956 h 20000"/>
                  <a:gd name="T70" fmla="*/ 2121 w 20000"/>
                  <a:gd name="T71" fmla="*/ 12706 h 20000"/>
                  <a:gd name="T72" fmla="*/ 1994 w 20000"/>
                  <a:gd name="T73" fmla="*/ 11776 h 20000"/>
                  <a:gd name="T74" fmla="*/ 1789 w 20000"/>
                  <a:gd name="T75" fmla="*/ 10489 h 20000"/>
                  <a:gd name="T76" fmla="*/ 2645 w 20000"/>
                  <a:gd name="T77" fmla="*/ 10179 h 20000"/>
                  <a:gd name="T78" fmla="*/ 1649 w 20000"/>
                  <a:gd name="T79" fmla="*/ 9809 h 20000"/>
                  <a:gd name="T80" fmla="*/ 2326 w 20000"/>
                  <a:gd name="T81" fmla="*/ 8880 h 20000"/>
                  <a:gd name="T82" fmla="*/ 3578 w 20000"/>
                  <a:gd name="T83" fmla="*/ 7890 h 20000"/>
                  <a:gd name="T84" fmla="*/ 4971 w 20000"/>
                  <a:gd name="T85" fmla="*/ 7712 h 20000"/>
                  <a:gd name="T86" fmla="*/ 6160 w 20000"/>
                  <a:gd name="T87" fmla="*/ 6722 h 20000"/>
                  <a:gd name="T88" fmla="*/ 5559 w 20000"/>
                  <a:gd name="T89" fmla="*/ 6603 h 20000"/>
                  <a:gd name="T90" fmla="*/ 4051 w 20000"/>
                  <a:gd name="T91" fmla="*/ 5793 h 20000"/>
                  <a:gd name="T92" fmla="*/ 4703 w 20000"/>
                  <a:gd name="T93" fmla="*/ 5304 h 20000"/>
                  <a:gd name="T94" fmla="*/ 4051 w 20000"/>
                  <a:gd name="T95" fmla="*/ 4505 h 20000"/>
                  <a:gd name="T96" fmla="*/ 5431 w 20000"/>
                  <a:gd name="T97" fmla="*/ 4017 h 20000"/>
                  <a:gd name="T98" fmla="*/ 6952 w 20000"/>
                  <a:gd name="T99" fmla="*/ 3695 h 20000"/>
                  <a:gd name="T100" fmla="*/ 7744 w 20000"/>
                  <a:gd name="T101" fmla="*/ 4505 h 20000"/>
                  <a:gd name="T102" fmla="*/ 7553 w 20000"/>
                  <a:gd name="T103" fmla="*/ 4315 h 20000"/>
                  <a:gd name="T104" fmla="*/ 8077 w 20000"/>
                  <a:gd name="T105" fmla="*/ 4374 h 20000"/>
                  <a:gd name="T106" fmla="*/ 8000 w 20000"/>
                  <a:gd name="T107" fmla="*/ 3886 h 20000"/>
                  <a:gd name="T108" fmla="*/ 7348 w 20000"/>
                  <a:gd name="T109" fmla="*/ 1538 h 20000"/>
                  <a:gd name="T110" fmla="*/ 9137 w 20000"/>
                  <a:gd name="T111" fmla="*/ 1287 h 20000"/>
                  <a:gd name="T112" fmla="*/ 12575 w 20000"/>
                  <a:gd name="T113" fmla="*/ 238 h 20000"/>
                  <a:gd name="T114" fmla="*/ 13380 w 20000"/>
                  <a:gd name="T115" fmla="*/ 0 h 20000"/>
                  <a:gd name="T116" fmla="*/ 14505 w 20000"/>
                  <a:gd name="T117" fmla="*/ 608 h 20000"/>
                  <a:gd name="T118" fmla="*/ 15885 w 20000"/>
                  <a:gd name="T119" fmla="*/ 918 h 20000"/>
                  <a:gd name="T120" fmla="*/ 15885 w 20000"/>
                  <a:gd name="T121" fmla="*/ 1538 h 20000"/>
                  <a:gd name="T122" fmla="*/ 17214 w 20000"/>
                  <a:gd name="T123" fmla="*/ 1776 h 20000"/>
                  <a:gd name="T124" fmla="*/ 18134 w 20000"/>
                  <a:gd name="T125" fmla="*/ 25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2" name="Freeform 27"/>
              <p:cNvSpPr>
                <a:spLocks/>
              </p:cNvSpPr>
              <p:nvPr/>
            </p:nvSpPr>
            <p:spPr bwMode="auto">
              <a:xfrm>
                <a:off x="3463925" y="6083300"/>
                <a:ext cx="47625" cy="42863"/>
              </a:xfrm>
              <a:custGeom>
                <a:avLst/>
                <a:gdLst>
                  <a:gd name="T0" fmla="*/ 4324 w 20000"/>
                  <a:gd name="T1" fmla="*/ 19706 h 20000"/>
                  <a:gd name="T2" fmla="*/ 0 w 20000"/>
                  <a:gd name="T3" fmla="*/ 13529 h 20000"/>
                  <a:gd name="T4" fmla="*/ 4324 w 20000"/>
                  <a:gd name="T5" fmla="*/ 5882 h 20000"/>
                  <a:gd name="T6" fmla="*/ 7027 w 20000"/>
                  <a:gd name="T7" fmla="*/ 0 h 20000"/>
                  <a:gd name="T8" fmla="*/ 11081 w 20000"/>
                  <a:gd name="T9" fmla="*/ 0 h 20000"/>
                  <a:gd name="T10" fmla="*/ 15405 w 20000"/>
                  <a:gd name="T11" fmla="*/ 0 h 20000"/>
                  <a:gd name="T12" fmla="*/ 18378 w 20000"/>
                  <a:gd name="T13" fmla="*/ 4706 h 20000"/>
                  <a:gd name="T14" fmla="*/ 19730 w 20000"/>
                  <a:gd name="T15" fmla="*/ 5882 h 20000"/>
                  <a:gd name="T16" fmla="*/ 11081 w 20000"/>
                  <a:gd name="T17" fmla="*/ 12059 h 20000"/>
                  <a:gd name="T18" fmla="*/ 4324 w 20000"/>
                  <a:gd name="T19"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3" name="Freeform 26"/>
              <p:cNvSpPr>
                <a:spLocks/>
              </p:cNvSpPr>
              <p:nvPr/>
            </p:nvSpPr>
            <p:spPr bwMode="auto">
              <a:xfrm>
                <a:off x="3430588" y="6086475"/>
                <a:ext cx="36512" cy="34925"/>
              </a:xfrm>
              <a:custGeom>
                <a:avLst/>
                <a:gdLst>
                  <a:gd name="T0" fmla="*/ 5517 w 20000"/>
                  <a:gd name="T1" fmla="*/ 19630 h 20000"/>
                  <a:gd name="T2" fmla="*/ 0 w 20000"/>
                  <a:gd name="T3" fmla="*/ 15556 h 20000"/>
                  <a:gd name="T4" fmla="*/ 3448 w 20000"/>
                  <a:gd name="T5" fmla="*/ 0 h 20000"/>
                  <a:gd name="T6" fmla="*/ 19655 w 20000"/>
                  <a:gd name="T7" fmla="*/ 0 h 20000"/>
                  <a:gd name="T8" fmla="*/ 14138 w 20000"/>
                  <a:gd name="T9" fmla="*/ 13704 h 20000"/>
                  <a:gd name="T10" fmla="*/ 5517 w 20000"/>
                  <a:gd name="T11" fmla="*/ 19630 h 20000"/>
                </a:gdLst>
                <a:ahLst/>
                <a:cxnLst>
                  <a:cxn ang="0">
                    <a:pos x="T0" y="T1"/>
                  </a:cxn>
                  <a:cxn ang="0">
                    <a:pos x="T2" y="T3"/>
                  </a:cxn>
                  <a:cxn ang="0">
                    <a:pos x="T4" y="T5"/>
                  </a:cxn>
                  <a:cxn ang="0">
                    <a:pos x="T6" y="T7"/>
                  </a:cxn>
                  <a:cxn ang="0">
                    <a:pos x="T8" y="T9"/>
                  </a:cxn>
                  <a:cxn ang="0">
                    <a:pos x="T10" y="T11"/>
                  </a:cxn>
                </a:cxnLst>
                <a:rect l="0" t="0" r="r" b="b"/>
                <a:pathLst>
                  <a:path w="20000" h="20000">
                    <a:moveTo>
                      <a:pt x="5517" y="19630"/>
                    </a:moveTo>
                    <a:lnTo>
                      <a:pt x="0" y="15556"/>
                    </a:lnTo>
                    <a:lnTo>
                      <a:pt x="3448" y="0"/>
                    </a:lnTo>
                    <a:lnTo>
                      <a:pt x="19655" y="0"/>
                    </a:lnTo>
                    <a:lnTo>
                      <a:pt x="14138" y="13704"/>
                    </a:lnTo>
                    <a:lnTo>
                      <a:pt x="5517" y="196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4" name="Freeform 25"/>
              <p:cNvSpPr>
                <a:spLocks/>
              </p:cNvSpPr>
              <p:nvPr/>
            </p:nvSpPr>
            <p:spPr bwMode="auto">
              <a:xfrm>
                <a:off x="3448050" y="4276725"/>
                <a:ext cx="79375" cy="109538"/>
              </a:xfrm>
              <a:custGeom>
                <a:avLst/>
                <a:gdLst>
                  <a:gd name="T0" fmla="*/ 4960 w 20000"/>
                  <a:gd name="T1" fmla="*/ 0 h 20000"/>
                  <a:gd name="T2" fmla="*/ 11680 w 20000"/>
                  <a:gd name="T3" fmla="*/ 1850 h 20000"/>
                  <a:gd name="T4" fmla="*/ 18240 w 20000"/>
                  <a:gd name="T5" fmla="*/ 6012 h 20000"/>
                  <a:gd name="T6" fmla="*/ 19840 w 20000"/>
                  <a:gd name="T7" fmla="*/ 9017 h 20000"/>
                  <a:gd name="T8" fmla="*/ 17440 w 20000"/>
                  <a:gd name="T9" fmla="*/ 13757 h 20000"/>
                  <a:gd name="T10" fmla="*/ 13280 w 20000"/>
                  <a:gd name="T11" fmla="*/ 18613 h 20000"/>
                  <a:gd name="T12" fmla="*/ 4960 w 20000"/>
                  <a:gd name="T13" fmla="*/ 19884 h 20000"/>
                  <a:gd name="T14" fmla="*/ 0 w 20000"/>
                  <a:gd name="T15" fmla="*/ 17457 h 20000"/>
                  <a:gd name="T16" fmla="*/ 4160 w 20000"/>
                  <a:gd name="T17" fmla="*/ 12601 h 20000"/>
                  <a:gd name="T18" fmla="*/ 2560 w 20000"/>
                  <a:gd name="T19" fmla="*/ 9711 h 20000"/>
                  <a:gd name="T20" fmla="*/ 960 w 20000"/>
                  <a:gd name="T21" fmla="*/ 3121 h 20000"/>
                  <a:gd name="T22" fmla="*/ 496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5" name="Freeform 24"/>
              <p:cNvSpPr>
                <a:spLocks/>
              </p:cNvSpPr>
              <p:nvPr/>
            </p:nvSpPr>
            <p:spPr bwMode="auto">
              <a:xfrm>
                <a:off x="3105150" y="3902075"/>
                <a:ext cx="49213" cy="20638"/>
              </a:xfrm>
              <a:custGeom>
                <a:avLst/>
                <a:gdLst>
                  <a:gd name="T0" fmla="*/ 15897 w 20000"/>
                  <a:gd name="T1" fmla="*/ 19375 h 20000"/>
                  <a:gd name="T2" fmla="*/ 0 w 20000"/>
                  <a:gd name="T3" fmla="*/ 13125 h 20000"/>
                  <a:gd name="T4" fmla="*/ 2564 w 20000"/>
                  <a:gd name="T5" fmla="*/ 0 h 20000"/>
                  <a:gd name="T6" fmla="*/ 13077 w 20000"/>
                  <a:gd name="T7" fmla="*/ 3750 h 20000"/>
                  <a:gd name="T8" fmla="*/ 19744 w 20000"/>
                  <a:gd name="T9" fmla="*/ 9375 h 20000"/>
                  <a:gd name="T10" fmla="*/ 15897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5897" y="19375"/>
                    </a:moveTo>
                    <a:lnTo>
                      <a:pt x="0" y="13125"/>
                    </a:lnTo>
                    <a:lnTo>
                      <a:pt x="2564" y="0"/>
                    </a:lnTo>
                    <a:lnTo>
                      <a:pt x="13077" y="3750"/>
                    </a:lnTo>
                    <a:lnTo>
                      <a:pt x="19744" y="9375"/>
                    </a:lnTo>
                    <a:lnTo>
                      <a:pt x="15897"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6" name="Freeform 23"/>
              <p:cNvSpPr>
                <a:spLocks/>
              </p:cNvSpPr>
              <p:nvPr/>
            </p:nvSpPr>
            <p:spPr bwMode="auto">
              <a:xfrm>
                <a:off x="8132763" y="4786313"/>
                <a:ext cx="1122362" cy="1016000"/>
              </a:xfrm>
              <a:custGeom>
                <a:avLst/>
                <a:gdLst>
                  <a:gd name="T0" fmla="*/ 14420 w 20000"/>
                  <a:gd name="T1" fmla="*/ 19150 h 20000"/>
                  <a:gd name="T2" fmla="*/ 13956 w 20000"/>
                  <a:gd name="T3" fmla="*/ 19025 h 20000"/>
                  <a:gd name="T4" fmla="*/ 12779 w 20000"/>
                  <a:gd name="T5" fmla="*/ 19275 h 20000"/>
                  <a:gd name="T6" fmla="*/ 11964 w 20000"/>
                  <a:gd name="T7" fmla="*/ 18638 h 20000"/>
                  <a:gd name="T8" fmla="*/ 11851 w 20000"/>
                  <a:gd name="T9" fmla="*/ 16825 h 20000"/>
                  <a:gd name="T10" fmla="*/ 11545 w 20000"/>
                  <a:gd name="T11" fmla="*/ 16313 h 20000"/>
                  <a:gd name="T12" fmla="*/ 10730 w 20000"/>
                  <a:gd name="T13" fmla="*/ 16563 h 20000"/>
                  <a:gd name="T14" fmla="*/ 11500 w 20000"/>
                  <a:gd name="T15" fmla="*/ 15075 h 20000"/>
                  <a:gd name="T16" fmla="*/ 11081 w 20000"/>
                  <a:gd name="T17" fmla="*/ 15275 h 20000"/>
                  <a:gd name="T18" fmla="*/ 10141 w 20000"/>
                  <a:gd name="T19" fmla="*/ 16238 h 20000"/>
                  <a:gd name="T20" fmla="*/ 9859 w 20000"/>
                  <a:gd name="T21" fmla="*/ 14938 h 20000"/>
                  <a:gd name="T22" fmla="*/ 9677 w 20000"/>
                  <a:gd name="T23" fmla="*/ 14225 h 20000"/>
                  <a:gd name="T24" fmla="*/ 8444 w 20000"/>
                  <a:gd name="T25" fmla="*/ 13525 h 20000"/>
                  <a:gd name="T26" fmla="*/ 5048 w 20000"/>
                  <a:gd name="T27" fmla="*/ 14225 h 20000"/>
                  <a:gd name="T28" fmla="*/ 4097 w 20000"/>
                  <a:gd name="T29" fmla="*/ 15075 h 20000"/>
                  <a:gd name="T30" fmla="*/ 2637 w 20000"/>
                  <a:gd name="T31" fmla="*/ 14938 h 20000"/>
                  <a:gd name="T32" fmla="*/ 1177 w 20000"/>
                  <a:gd name="T33" fmla="*/ 15725 h 20000"/>
                  <a:gd name="T34" fmla="*/ 113 w 20000"/>
                  <a:gd name="T35" fmla="*/ 14688 h 20000"/>
                  <a:gd name="T36" fmla="*/ 770 w 20000"/>
                  <a:gd name="T37" fmla="*/ 13525 h 20000"/>
                  <a:gd name="T38" fmla="*/ 294 w 20000"/>
                  <a:gd name="T39" fmla="*/ 10875 h 20000"/>
                  <a:gd name="T40" fmla="*/ 181 w 20000"/>
                  <a:gd name="T41" fmla="*/ 9775 h 20000"/>
                  <a:gd name="T42" fmla="*/ 294 w 20000"/>
                  <a:gd name="T43" fmla="*/ 9450 h 20000"/>
                  <a:gd name="T44" fmla="*/ 294 w 20000"/>
                  <a:gd name="T45" fmla="*/ 8275 h 20000"/>
                  <a:gd name="T46" fmla="*/ 883 w 20000"/>
                  <a:gd name="T47" fmla="*/ 6613 h 20000"/>
                  <a:gd name="T48" fmla="*/ 1709 w 20000"/>
                  <a:gd name="T49" fmla="*/ 6275 h 20000"/>
                  <a:gd name="T50" fmla="*/ 3407 w 20000"/>
                  <a:gd name="T51" fmla="*/ 5700 h 20000"/>
                  <a:gd name="T52" fmla="*/ 5093 w 20000"/>
                  <a:gd name="T53" fmla="*/ 4338 h 20000"/>
                  <a:gd name="T54" fmla="*/ 5693 w 20000"/>
                  <a:gd name="T55" fmla="*/ 3550 h 20000"/>
                  <a:gd name="T56" fmla="*/ 5863 w 20000"/>
                  <a:gd name="T57" fmla="*/ 3238 h 20000"/>
                  <a:gd name="T58" fmla="*/ 6452 w 20000"/>
                  <a:gd name="T59" fmla="*/ 3363 h 20000"/>
                  <a:gd name="T60" fmla="*/ 6621 w 20000"/>
                  <a:gd name="T61" fmla="*/ 2838 h 20000"/>
                  <a:gd name="T62" fmla="*/ 7040 w 20000"/>
                  <a:gd name="T63" fmla="*/ 2138 h 20000"/>
                  <a:gd name="T64" fmla="*/ 7799 w 20000"/>
                  <a:gd name="T65" fmla="*/ 1688 h 20000"/>
                  <a:gd name="T66" fmla="*/ 8444 w 20000"/>
                  <a:gd name="T67" fmla="*/ 2450 h 20000"/>
                  <a:gd name="T68" fmla="*/ 9032 w 20000"/>
                  <a:gd name="T69" fmla="*/ 2525 h 20000"/>
                  <a:gd name="T70" fmla="*/ 9372 w 20000"/>
                  <a:gd name="T71" fmla="*/ 1613 h 20000"/>
                  <a:gd name="T72" fmla="*/ 9859 w 20000"/>
                  <a:gd name="T73" fmla="*/ 838 h 20000"/>
                  <a:gd name="T74" fmla="*/ 10323 w 20000"/>
                  <a:gd name="T75" fmla="*/ 263 h 20000"/>
                  <a:gd name="T76" fmla="*/ 11319 w 20000"/>
                  <a:gd name="T77" fmla="*/ 638 h 20000"/>
                  <a:gd name="T78" fmla="*/ 12315 w 20000"/>
                  <a:gd name="T79" fmla="*/ 838 h 20000"/>
                  <a:gd name="T80" fmla="*/ 12722 w 20000"/>
                  <a:gd name="T81" fmla="*/ 838 h 20000"/>
                  <a:gd name="T82" fmla="*/ 12541 w 20000"/>
                  <a:gd name="T83" fmla="*/ 1350 h 20000"/>
                  <a:gd name="T84" fmla="*/ 11964 w 20000"/>
                  <a:gd name="T85" fmla="*/ 2525 h 20000"/>
                  <a:gd name="T86" fmla="*/ 13073 w 20000"/>
                  <a:gd name="T87" fmla="*/ 3688 h 20000"/>
                  <a:gd name="T88" fmla="*/ 14488 w 20000"/>
                  <a:gd name="T89" fmla="*/ 4213 h 20000"/>
                  <a:gd name="T90" fmla="*/ 15065 w 20000"/>
                  <a:gd name="T91" fmla="*/ 1488 h 20000"/>
                  <a:gd name="T92" fmla="*/ 15484 w 20000"/>
                  <a:gd name="T93" fmla="*/ 263 h 20000"/>
                  <a:gd name="T94" fmla="*/ 15948 w 20000"/>
                  <a:gd name="T95" fmla="*/ 775 h 20000"/>
                  <a:gd name="T96" fmla="*/ 16129 w 20000"/>
                  <a:gd name="T97" fmla="*/ 1888 h 20000"/>
                  <a:gd name="T98" fmla="*/ 16887 w 20000"/>
                  <a:gd name="T99" fmla="*/ 2650 h 20000"/>
                  <a:gd name="T100" fmla="*/ 17170 w 20000"/>
                  <a:gd name="T101" fmla="*/ 4725 h 20000"/>
                  <a:gd name="T102" fmla="*/ 17816 w 20000"/>
                  <a:gd name="T103" fmla="*/ 5750 h 20000"/>
                  <a:gd name="T104" fmla="*/ 18166 w 20000"/>
                  <a:gd name="T105" fmla="*/ 6413 h 20000"/>
                  <a:gd name="T106" fmla="*/ 18766 w 20000"/>
                  <a:gd name="T107" fmla="*/ 7763 h 20000"/>
                  <a:gd name="T108" fmla="*/ 19162 w 20000"/>
                  <a:gd name="T109" fmla="*/ 8275 h 20000"/>
                  <a:gd name="T110" fmla="*/ 19638 w 20000"/>
                  <a:gd name="T111" fmla="*/ 9250 h 20000"/>
                  <a:gd name="T112" fmla="*/ 19808 w 20000"/>
                  <a:gd name="T113" fmla="*/ 11188 h 20000"/>
                  <a:gd name="T114" fmla="*/ 18879 w 20000"/>
                  <a:gd name="T115" fmla="*/ 14688 h 20000"/>
                  <a:gd name="T116" fmla="*/ 18121 w 20000"/>
                  <a:gd name="T117" fmla="*/ 16038 h 20000"/>
                  <a:gd name="T118" fmla="*/ 16299 w 20000"/>
                  <a:gd name="T119" fmla="*/ 19025 h 20000"/>
                  <a:gd name="T120" fmla="*/ 14714 w 20000"/>
                  <a:gd name="T121" fmla="*/ 199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7" name="Freeform 22"/>
              <p:cNvSpPr>
                <a:spLocks/>
              </p:cNvSpPr>
              <p:nvPr/>
            </p:nvSpPr>
            <p:spPr bwMode="auto">
              <a:xfrm>
                <a:off x="9409113" y="5929313"/>
                <a:ext cx="244475" cy="285750"/>
              </a:xfrm>
              <a:custGeom>
                <a:avLst/>
                <a:gdLst>
                  <a:gd name="T0" fmla="*/ 4000 w 20000"/>
                  <a:gd name="T1" fmla="*/ 19512 h 20000"/>
                  <a:gd name="T2" fmla="*/ 2961 w 20000"/>
                  <a:gd name="T3" fmla="*/ 18581 h 20000"/>
                  <a:gd name="T4" fmla="*/ 1870 w 20000"/>
                  <a:gd name="T5" fmla="*/ 17694 h 20000"/>
                  <a:gd name="T6" fmla="*/ 0 w 20000"/>
                  <a:gd name="T7" fmla="*/ 17428 h 20000"/>
                  <a:gd name="T8" fmla="*/ 0 w 20000"/>
                  <a:gd name="T9" fmla="*/ 16541 h 20000"/>
                  <a:gd name="T10" fmla="*/ 831 w 20000"/>
                  <a:gd name="T11" fmla="*/ 16275 h 20000"/>
                  <a:gd name="T12" fmla="*/ 1351 w 20000"/>
                  <a:gd name="T13" fmla="*/ 14723 h 20000"/>
                  <a:gd name="T14" fmla="*/ 1870 w 20000"/>
                  <a:gd name="T15" fmla="*/ 14457 h 20000"/>
                  <a:gd name="T16" fmla="*/ 2130 w 20000"/>
                  <a:gd name="T17" fmla="*/ 14013 h 20000"/>
                  <a:gd name="T18" fmla="*/ 2961 w 20000"/>
                  <a:gd name="T19" fmla="*/ 13792 h 20000"/>
                  <a:gd name="T20" fmla="*/ 4312 w 20000"/>
                  <a:gd name="T21" fmla="*/ 12860 h 20000"/>
                  <a:gd name="T22" fmla="*/ 5091 w 20000"/>
                  <a:gd name="T23" fmla="*/ 12195 h 20000"/>
                  <a:gd name="T24" fmla="*/ 5610 w 20000"/>
                  <a:gd name="T25" fmla="*/ 11486 h 20000"/>
                  <a:gd name="T26" fmla="*/ 7792 w 20000"/>
                  <a:gd name="T27" fmla="*/ 10820 h 20000"/>
                  <a:gd name="T28" fmla="*/ 11844 w 20000"/>
                  <a:gd name="T29" fmla="*/ 8514 h 20000"/>
                  <a:gd name="T30" fmla="*/ 15377 w 20000"/>
                  <a:gd name="T31" fmla="*/ 4834 h 20000"/>
                  <a:gd name="T32" fmla="*/ 16104 w 20000"/>
                  <a:gd name="T33" fmla="*/ 3725 h 20000"/>
                  <a:gd name="T34" fmla="*/ 17506 w 20000"/>
                  <a:gd name="T35" fmla="*/ 1197 h 20000"/>
                  <a:gd name="T36" fmla="*/ 18857 w 20000"/>
                  <a:gd name="T37" fmla="*/ 266 h 20000"/>
                  <a:gd name="T38" fmla="*/ 18857 w 20000"/>
                  <a:gd name="T39" fmla="*/ 1375 h 20000"/>
                  <a:gd name="T40" fmla="*/ 18857 w 20000"/>
                  <a:gd name="T41" fmla="*/ 3016 h 20000"/>
                  <a:gd name="T42" fmla="*/ 19636 w 20000"/>
                  <a:gd name="T43" fmla="*/ 2084 h 20000"/>
                  <a:gd name="T44" fmla="*/ 19948 w 20000"/>
                  <a:gd name="T45" fmla="*/ 3016 h 20000"/>
                  <a:gd name="T46" fmla="*/ 19636 w 20000"/>
                  <a:gd name="T47" fmla="*/ 4390 h 20000"/>
                  <a:gd name="T48" fmla="*/ 18338 w 20000"/>
                  <a:gd name="T49" fmla="*/ 6918 h 20000"/>
                  <a:gd name="T50" fmla="*/ 16416 w 20000"/>
                  <a:gd name="T51" fmla="*/ 9180 h 20000"/>
                  <a:gd name="T52" fmla="*/ 16416 w 20000"/>
                  <a:gd name="T53" fmla="*/ 10998 h 20000"/>
                  <a:gd name="T54" fmla="*/ 15377 w 20000"/>
                  <a:gd name="T55" fmla="*/ 10998 h 20000"/>
                  <a:gd name="T56" fmla="*/ 14805 w 20000"/>
                  <a:gd name="T57" fmla="*/ 10998 h 20000"/>
                  <a:gd name="T58" fmla="*/ 12104 w 20000"/>
                  <a:gd name="T59" fmla="*/ 12860 h 20000"/>
                  <a:gd name="T60" fmla="*/ 10805 w 20000"/>
                  <a:gd name="T61" fmla="*/ 15166 h 20000"/>
                  <a:gd name="T62" fmla="*/ 9143 w 20000"/>
                  <a:gd name="T63" fmla="*/ 16984 h 20000"/>
                  <a:gd name="T64" fmla="*/ 9143 w 20000"/>
                  <a:gd name="T65" fmla="*/ 17428 h 20000"/>
                  <a:gd name="T66" fmla="*/ 7013 w 20000"/>
                  <a:gd name="T67" fmla="*/ 18803 h 20000"/>
                  <a:gd name="T68" fmla="*/ 4312 w 20000"/>
                  <a:gd name="T6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8" name="Freeform 21"/>
              <p:cNvSpPr>
                <a:spLocks/>
              </p:cNvSpPr>
              <p:nvPr/>
            </p:nvSpPr>
            <p:spPr bwMode="auto">
              <a:xfrm>
                <a:off x="9658350" y="5662613"/>
                <a:ext cx="158750" cy="330200"/>
              </a:xfrm>
              <a:custGeom>
                <a:avLst/>
                <a:gdLst>
                  <a:gd name="T0" fmla="*/ 800 w 20000"/>
                  <a:gd name="T1" fmla="*/ 19961 h 20000"/>
                  <a:gd name="T2" fmla="*/ 800 w 20000"/>
                  <a:gd name="T3" fmla="*/ 18921 h 20000"/>
                  <a:gd name="T4" fmla="*/ 0 w 20000"/>
                  <a:gd name="T5" fmla="*/ 19345 h 20000"/>
                  <a:gd name="T6" fmla="*/ 0 w 20000"/>
                  <a:gd name="T7" fmla="*/ 18767 h 20000"/>
                  <a:gd name="T8" fmla="*/ 800 w 20000"/>
                  <a:gd name="T9" fmla="*/ 17958 h 20000"/>
                  <a:gd name="T10" fmla="*/ 2080 w 20000"/>
                  <a:gd name="T11" fmla="*/ 16339 h 20000"/>
                  <a:gd name="T12" fmla="*/ 2080 w 20000"/>
                  <a:gd name="T13" fmla="*/ 15145 h 20000"/>
                  <a:gd name="T14" fmla="*/ 1280 w 20000"/>
                  <a:gd name="T15" fmla="*/ 14566 h 20000"/>
                  <a:gd name="T16" fmla="*/ 800 w 20000"/>
                  <a:gd name="T17" fmla="*/ 13796 h 20000"/>
                  <a:gd name="T18" fmla="*/ 0 w 20000"/>
                  <a:gd name="T19" fmla="*/ 13179 h 20000"/>
                  <a:gd name="T20" fmla="*/ 800 w 20000"/>
                  <a:gd name="T21" fmla="*/ 12563 h 20000"/>
                  <a:gd name="T22" fmla="*/ 2080 w 20000"/>
                  <a:gd name="T23" fmla="*/ 12177 h 20000"/>
                  <a:gd name="T24" fmla="*/ 3280 w 20000"/>
                  <a:gd name="T25" fmla="*/ 10019 h 20000"/>
                  <a:gd name="T26" fmla="*/ 4080 w 20000"/>
                  <a:gd name="T27" fmla="*/ 10405 h 20000"/>
                  <a:gd name="T28" fmla="*/ 4080 w 20000"/>
                  <a:gd name="T29" fmla="*/ 8979 h 20000"/>
                  <a:gd name="T30" fmla="*/ 4080 w 20000"/>
                  <a:gd name="T31" fmla="*/ 7399 h 20000"/>
                  <a:gd name="T32" fmla="*/ 4560 w 20000"/>
                  <a:gd name="T33" fmla="*/ 7399 h 20000"/>
                  <a:gd name="T34" fmla="*/ 5360 w 20000"/>
                  <a:gd name="T35" fmla="*/ 6782 h 20000"/>
                  <a:gd name="T36" fmla="*/ 4080 w 20000"/>
                  <a:gd name="T37" fmla="*/ 6782 h 20000"/>
                  <a:gd name="T38" fmla="*/ 4080 w 20000"/>
                  <a:gd name="T39" fmla="*/ 5780 h 20000"/>
                  <a:gd name="T40" fmla="*/ 4080 w 20000"/>
                  <a:gd name="T41" fmla="*/ 5395 h 20000"/>
                  <a:gd name="T42" fmla="*/ 4560 w 20000"/>
                  <a:gd name="T43" fmla="*/ 5780 h 20000"/>
                  <a:gd name="T44" fmla="*/ 4560 w 20000"/>
                  <a:gd name="T45" fmla="*/ 5395 h 20000"/>
                  <a:gd name="T46" fmla="*/ 4560 w 20000"/>
                  <a:gd name="T47" fmla="*/ 4817 h 20000"/>
                  <a:gd name="T48" fmla="*/ 4080 w 20000"/>
                  <a:gd name="T49" fmla="*/ 4817 h 20000"/>
                  <a:gd name="T50" fmla="*/ 3280 w 20000"/>
                  <a:gd name="T51" fmla="*/ 5202 h 20000"/>
                  <a:gd name="T52" fmla="*/ 2480 w 20000"/>
                  <a:gd name="T53" fmla="*/ 1618 h 20000"/>
                  <a:gd name="T54" fmla="*/ 2080 w 20000"/>
                  <a:gd name="T55" fmla="*/ 0 h 20000"/>
                  <a:gd name="T56" fmla="*/ 2480 w 20000"/>
                  <a:gd name="T57" fmla="*/ 0 h 20000"/>
                  <a:gd name="T58" fmla="*/ 2480 w 20000"/>
                  <a:gd name="T59" fmla="*/ 424 h 20000"/>
                  <a:gd name="T60" fmla="*/ 2480 w 20000"/>
                  <a:gd name="T61" fmla="*/ 1040 h 20000"/>
                  <a:gd name="T62" fmla="*/ 3280 w 20000"/>
                  <a:gd name="T63" fmla="*/ 1195 h 20000"/>
                  <a:gd name="T64" fmla="*/ 4560 w 20000"/>
                  <a:gd name="T65" fmla="*/ 1618 h 20000"/>
                  <a:gd name="T66" fmla="*/ 5360 w 20000"/>
                  <a:gd name="T67" fmla="*/ 2235 h 20000"/>
                  <a:gd name="T68" fmla="*/ 6160 w 20000"/>
                  <a:gd name="T69" fmla="*/ 2235 h 20000"/>
                  <a:gd name="T70" fmla="*/ 6160 w 20000"/>
                  <a:gd name="T71" fmla="*/ 3622 h 20000"/>
                  <a:gd name="T72" fmla="*/ 5360 w 20000"/>
                  <a:gd name="T73" fmla="*/ 3815 h 20000"/>
                  <a:gd name="T74" fmla="*/ 6160 w 20000"/>
                  <a:gd name="T75" fmla="*/ 4586 h 20000"/>
                  <a:gd name="T76" fmla="*/ 6160 w 20000"/>
                  <a:gd name="T77" fmla="*/ 5395 h 20000"/>
                  <a:gd name="T78" fmla="*/ 6640 w 20000"/>
                  <a:gd name="T79" fmla="*/ 6397 h 20000"/>
                  <a:gd name="T80" fmla="*/ 7440 w 20000"/>
                  <a:gd name="T81" fmla="*/ 7399 h 20000"/>
                  <a:gd name="T82" fmla="*/ 8640 w 20000"/>
                  <a:gd name="T83" fmla="*/ 7399 h 20000"/>
                  <a:gd name="T84" fmla="*/ 9920 w 20000"/>
                  <a:gd name="T85" fmla="*/ 6166 h 20000"/>
                  <a:gd name="T86" fmla="*/ 9920 w 20000"/>
                  <a:gd name="T87" fmla="*/ 5780 h 20000"/>
                  <a:gd name="T88" fmla="*/ 9920 w 20000"/>
                  <a:gd name="T89" fmla="*/ 5202 h 20000"/>
                  <a:gd name="T90" fmla="*/ 12080 w 20000"/>
                  <a:gd name="T91" fmla="*/ 5202 h 20000"/>
                  <a:gd name="T92" fmla="*/ 12080 w 20000"/>
                  <a:gd name="T93" fmla="*/ 6166 h 20000"/>
                  <a:gd name="T94" fmla="*/ 14080 w 20000"/>
                  <a:gd name="T95" fmla="*/ 7206 h 20000"/>
                  <a:gd name="T96" fmla="*/ 16160 w 20000"/>
                  <a:gd name="T97" fmla="*/ 7206 h 20000"/>
                  <a:gd name="T98" fmla="*/ 18240 w 20000"/>
                  <a:gd name="T99" fmla="*/ 6166 h 20000"/>
                  <a:gd name="T100" fmla="*/ 19920 w 20000"/>
                  <a:gd name="T101" fmla="*/ 6166 h 20000"/>
                  <a:gd name="T102" fmla="*/ 19920 w 20000"/>
                  <a:gd name="T103" fmla="*/ 7206 h 20000"/>
                  <a:gd name="T104" fmla="*/ 18240 w 20000"/>
                  <a:gd name="T105" fmla="*/ 7977 h 20000"/>
                  <a:gd name="T106" fmla="*/ 12080 w 20000"/>
                  <a:gd name="T107" fmla="*/ 13796 h 20000"/>
                  <a:gd name="T108" fmla="*/ 7840 w 20000"/>
                  <a:gd name="T109" fmla="*/ 15761 h 20000"/>
                  <a:gd name="T110" fmla="*/ 5360 w 20000"/>
                  <a:gd name="T111" fmla="*/ 17148 h 20000"/>
                  <a:gd name="T112" fmla="*/ 3280 w 20000"/>
                  <a:gd name="T113" fmla="*/ 18382 h 20000"/>
                  <a:gd name="T114" fmla="*/ 800 w 20000"/>
                  <a:gd name="T115" fmla="*/ 1996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19" name="Freeform 20"/>
              <p:cNvSpPr>
                <a:spLocks/>
              </p:cNvSpPr>
              <p:nvPr/>
            </p:nvSpPr>
            <p:spPr bwMode="auto">
              <a:xfrm>
                <a:off x="8974138" y="4549775"/>
                <a:ext cx="269875" cy="236538"/>
              </a:xfrm>
              <a:custGeom>
                <a:avLst/>
                <a:gdLst>
                  <a:gd name="T0" fmla="*/ 0 w 20000"/>
                  <a:gd name="T1" fmla="*/ 16086 h 20000"/>
                  <a:gd name="T2" fmla="*/ 282 w 20000"/>
                  <a:gd name="T3" fmla="*/ 0 h 20000"/>
                  <a:gd name="T4" fmla="*/ 2207 w 20000"/>
                  <a:gd name="T5" fmla="*/ 858 h 20000"/>
                  <a:gd name="T6" fmla="*/ 5117 w 20000"/>
                  <a:gd name="T7" fmla="*/ 1662 h 20000"/>
                  <a:gd name="T8" fmla="*/ 6620 w 20000"/>
                  <a:gd name="T9" fmla="*/ 2520 h 20000"/>
                  <a:gd name="T10" fmla="*/ 7089 w 20000"/>
                  <a:gd name="T11" fmla="*/ 2520 h 20000"/>
                  <a:gd name="T12" fmla="*/ 8545 w 20000"/>
                  <a:gd name="T13" fmla="*/ 3861 h 20000"/>
                  <a:gd name="T14" fmla="*/ 9249 w 20000"/>
                  <a:gd name="T15" fmla="*/ 3861 h 20000"/>
                  <a:gd name="T16" fmla="*/ 10282 w 20000"/>
                  <a:gd name="T17" fmla="*/ 4718 h 20000"/>
                  <a:gd name="T18" fmla="*/ 10282 w 20000"/>
                  <a:gd name="T19" fmla="*/ 6649 h 20000"/>
                  <a:gd name="T20" fmla="*/ 13662 w 20000"/>
                  <a:gd name="T21" fmla="*/ 7989 h 20000"/>
                  <a:gd name="T22" fmla="*/ 14413 w 20000"/>
                  <a:gd name="T23" fmla="*/ 9651 h 20000"/>
                  <a:gd name="T24" fmla="*/ 12394 w 20000"/>
                  <a:gd name="T25" fmla="*/ 10295 h 20000"/>
                  <a:gd name="T26" fmla="*/ 13146 w 20000"/>
                  <a:gd name="T27" fmla="*/ 11903 h 20000"/>
                  <a:gd name="T28" fmla="*/ 14883 w 20000"/>
                  <a:gd name="T29" fmla="*/ 13298 h 20000"/>
                  <a:gd name="T30" fmla="*/ 15352 w 20000"/>
                  <a:gd name="T31" fmla="*/ 13834 h 20000"/>
                  <a:gd name="T32" fmla="*/ 15587 w 20000"/>
                  <a:gd name="T33" fmla="*/ 14692 h 20000"/>
                  <a:gd name="T34" fmla="*/ 15587 w 20000"/>
                  <a:gd name="T35" fmla="*/ 16086 h 20000"/>
                  <a:gd name="T36" fmla="*/ 17277 w 20000"/>
                  <a:gd name="T37" fmla="*/ 16086 h 20000"/>
                  <a:gd name="T38" fmla="*/ 17559 w 20000"/>
                  <a:gd name="T39" fmla="*/ 16354 h 20000"/>
                  <a:gd name="T40" fmla="*/ 17277 w 20000"/>
                  <a:gd name="T41" fmla="*/ 16890 h 20000"/>
                  <a:gd name="T42" fmla="*/ 18732 w 20000"/>
                  <a:gd name="T43" fmla="*/ 17426 h 20000"/>
                  <a:gd name="T44" fmla="*/ 18263 w 20000"/>
                  <a:gd name="T45" fmla="*/ 18284 h 20000"/>
                  <a:gd name="T46" fmla="*/ 19202 w 20000"/>
                  <a:gd name="T47" fmla="*/ 18820 h 20000"/>
                  <a:gd name="T48" fmla="*/ 19953 w 20000"/>
                  <a:gd name="T49" fmla="*/ 19088 h 20000"/>
                  <a:gd name="T50" fmla="*/ 19202 w 20000"/>
                  <a:gd name="T51" fmla="*/ 19625 h 20000"/>
                  <a:gd name="T52" fmla="*/ 19953 w 20000"/>
                  <a:gd name="T53" fmla="*/ 19625 h 20000"/>
                  <a:gd name="T54" fmla="*/ 19953 w 20000"/>
                  <a:gd name="T55" fmla="*/ 19946 h 20000"/>
                  <a:gd name="T56" fmla="*/ 18732 w 20000"/>
                  <a:gd name="T57" fmla="*/ 19946 h 20000"/>
                  <a:gd name="T58" fmla="*/ 18732 w 20000"/>
                  <a:gd name="T59" fmla="*/ 19625 h 20000"/>
                  <a:gd name="T60" fmla="*/ 15352 w 20000"/>
                  <a:gd name="T61" fmla="*/ 18820 h 20000"/>
                  <a:gd name="T62" fmla="*/ 14413 w 20000"/>
                  <a:gd name="T63" fmla="*/ 18820 h 20000"/>
                  <a:gd name="T64" fmla="*/ 12394 w 20000"/>
                  <a:gd name="T65" fmla="*/ 16890 h 20000"/>
                  <a:gd name="T66" fmla="*/ 12207 w 20000"/>
                  <a:gd name="T67" fmla="*/ 16086 h 20000"/>
                  <a:gd name="T68" fmla="*/ 11690 w 20000"/>
                  <a:gd name="T69" fmla="*/ 16086 h 20000"/>
                  <a:gd name="T70" fmla="*/ 11221 w 20000"/>
                  <a:gd name="T71" fmla="*/ 15228 h 20000"/>
                  <a:gd name="T72" fmla="*/ 10282 w 20000"/>
                  <a:gd name="T73" fmla="*/ 13029 h 20000"/>
                  <a:gd name="T74" fmla="*/ 9718 w 20000"/>
                  <a:gd name="T75" fmla="*/ 13029 h 20000"/>
                  <a:gd name="T76" fmla="*/ 9249 w 20000"/>
                  <a:gd name="T77" fmla="*/ 13029 h 20000"/>
                  <a:gd name="T78" fmla="*/ 8075 w 20000"/>
                  <a:gd name="T79" fmla="*/ 13029 h 20000"/>
                  <a:gd name="T80" fmla="*/ 7793 w 20000"/>
                  <a:gd name="T81" fmla="*/ 11903 h 20000"/>
                  <a:gd name="T82" fmla="*/ 7324 w 20000"/>
                  <a:gd name="T83" fmla="*/ 11903 h 20000"/>
                  <a:gd name="T84" fmla="*/ 7089 w 20000"/>
                  <a:gd name="T85" fmla="*/ 12493 h 20000"/>
                  <a:gd name="T86" fmla="*/ 6620 w 20000"/>
                  <a:gd name="T87" fmla="*/ 12493 h 20000"/>
                  <a:gd name="T88" fmla="*/ 5869 w 20000"/>
                  <a:gd name="T89" fmla="*/ 11903 h 20000"/>
                  <a:gd name="T90" fmla="*/ 6103 w 20000"/>
                  <a:gd name="T91" fmla="*/ 13298 h 20000"/>
                  <a:gd name="T92" fmla="*/ 5399 w 20000"/>
                  <a:gd name="T93" fmla="*/ 13298 h 20000"/>
                  <a:gd name="T94" fmla="*/ 5399 w 20000"/>
                  <a:gd name="T95" fmla="*/ 13834 h 20000"/>
                  <a:gd name="T96" fmla="*/ 3474 w 20000"/>
                  <a:gd name="T97" fmla="*/ 13834 h 20000"/>
                  <a:gd name="T98" fmla="*/ 4131 w 20000"/>
                  <a:gd name="T99" fmla="*/ 14155 h 20000"/>
                  <a:gd name="T100" fmla="*/ 5117 w 20000"/>
                  <a:gd name="T101" fmla="*/ 15496 h 20000"/>
                  <a:gd name="T102" fmla="*/ 3474 w 20000"/>
                  <a:gd name="T103" fmla="*/ 16354 h 20000"/>
                  <a:gd name="T104" fmla="*/ 0 w 20000"/>
                  <a:gd name="T105" fmla="*/ 1608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0" name="Freeform 19"/>
              <p:cNvSpPr>
                <a:spLocks/>
              </p:cNvSpPr>
              <p:nvPr/>
            </p:nvSpPr>
            <p:spPr bwMode="auto">
              <a:xfrm>
                <a:off x="9185275" y="4592638"/>
                <a:ext cx="119063" cy="63500"/>
              </a:xfrm>
              <a:custGeom>
                <a:avLst/>
                <a:gdLst>
                  <a:gd name="T0" fmla="*/ 9840 w 20000"/>
                  <a:gd name="T1" fmla="*/ 19798 h 20000"/>
                  <a:gd name="T2" fmla="*/ 6096 w 20000"/>
                  <a:gd name="T3" fmla="*/ 19798 h 20000"/>
                  <a:gd name="T4" fmla="*/ 5455 w 20000"/>
                  <a:gd name="T5" fmla="*/ 17778 h 20000"/>
                  <a:gd name="T6" fmla="*/ 3850 w 20000"/>
                  <a:gd name="T7" fmla="*/ 17778 h 20000"/>
                  <a:gd name="T8" fmla="*/ 1711 w 20000"/>
                  <a:gd name="T9" fmla="*/ 16566 h 20000"/>
                  <a:gd name="T10" fmla="*/ 0 w 20000"/>
                  <a:gd name="T11" fmla="*/ 14545 h 20000"/>
                  <a:gd name="T12" fmla="*/ 0 w 20000"/>
                  <a:gd name="T13" fmla="*/ 11515 h 20000"/>
                  <a:gd name="T14" fmla="*/ 1070 w 20000"/>
                  <a:gd name="T15" fmla="*/ 12525 h 20000"/>
                  <a:gd name="T16" fmla="*/ 2781 w 20000"/>
                  <a:gd name="T17" fmla="*/ 11515 h 20000"/>
                  <a:gd name="T18" fmla="*/ 4385 w 20000"/>
                  <a:gd name="T19" fmla="*/ 12525 h 20000"/>
                  <a:gd name="T20" fmla="*/ 7166 w 20000"/>
                  <a:gd name="T21" fmla="*/ 11515 h 20000"/>
                  <a:gd name="T22" fmla="*/ 8235 w 20000"/>
                  <a:gd name="T23" fmla="*/ 8283 h 20000"/>
                  <a:gd name="T24" fmla="*/ 8770 w 20000"/>
                  <a:gd name="T25" fmla="*/ 12525 h 20000"/>
                  <a:gd name="T26" fmla="*/ 9840 w 20000"/>
                  <a:gd name="T27" fmla="*/ 11515 h 20000"/>
                  <a:gd name="T28" fmla="*/ 11123 w 20000"/>
                  <a:gd name="T29" fmla="*/ 12525 h 20000"/>
                  <a:gd name="T30" fmla="*/ 12727 w 20000"/>
                  <a:gd name="T31" fmla="*/ 11515 h 20000"/>
                  <a:gd name="T32" fmla="*/ 13262 w 20000"/>
                  <a:gd name="T33" fmla="*/ 8283 h 20000"/>
                  <a:gd name="T34" fmla="*/ 15508 w 20000"/>
                  <a:gd name="T35" fmla="*/ 8283 h 20000"/>
                  <a:gd name="T36" fmla="*/ 16043 w 20000"/>
                  <a:gd name="T37" fmla="*/ 6263 h 20000"/>
                  <a:gd name="T38" fmla="*/ 15508 w 20000"/>
                  <a:gd name="T39" fmla="*/ 1212 h 20000"/>
                  <a:gd name="T40" fmla="*/ 18824 w 20000"/>
                  <a:gd name="T41" fmla="*/ 0 h 20000"/>
                  <a:gd name="T42" fmla="*/ 19893 w 20000"/>
                  <a:gd name="T43" fmla="*/ 1212 h 20000"/>
                  <a:gd name="T44" fmla="*/ 19893 w 20000"/>
                  <a:gd name="T45" fmla="*/ 6263 h 20000"/>
                  <a:gd name="T46" fmla="*/ 18182 w 20000"/>
                  <a:gd name="T47" fmla="*/ 8283 h 20000"/>
                  <a:gd name="T48" fmla="*/ 18182 w 20000"/>
                  <a:gd name="T49" fmla="*/ 11515 h 20000"/>
                  <a:gd name="T50" fmla="*/ 16043 w 20000"/>
                  <a:gd name="T51" fmla="*/ 12525 h 20000"/>
                  <a:gd name="T52" fmla="*/ 15508 w 20000"/>
                  <a:gd name="T53" fmla="*/ 12525 h 20000"/>
                  <a:gd name="T54" fmla="*/ 14439 w 20000"/>
                  <a:gd name="T55" fmla="*/ 14545 h 20000"/>
                  <a:gd name="T56" fmla="*/ 9840 w 20000"/>
                  <a:gd name="T57" fmla="*/ 197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1" name="Freeform 18"/>
              <p:cNvSpPr>
                <a:spLocks/>
              </p:cNvSpPr>
              <p:nvPr/>
            </p:nvSpPr>
            <p:spPr bwMode="auto">
              <a:xfrm>
                <a:off x="9255125" y="4543425"/>
                <a:ext cx="66675" cy="69850"/>
              </a:xfrm>
              <a:custGeom>
                <a:avLst/>
                <a:gdLst>
                  <a:gd name="T0" fmla="*/ 17905 w 20000"/>
                  <a:gd name="T1" fmla="*/ 19818 h 20000"/>
                  <a:gd name="T2" fmla="*/ 17905 w 20000"/>
                  <a:gd name="T3" fmla="*/ 16909 h 20000"/>
                  <a:gd name="T4" fmla="*/ 16000 w 20000"/>
                  <a:gd name="T5" fmla="*/ 12364 h 20000"/>
                  <a:gd name="T6" fmla="*/ 12000 w 20000"/>
                  <a:gd name="T7" fmla="*/ 7636 h 20000"/>
                  <a:gd name="T8" fmla="*/ 3048 w 20000"/>
                  <a:gd name="T9" fmla="*/ 2909 h 20000"/>
                  <a:gd name="T10" fmla="*/ 0 w 20000"/>
                  <a:gd name="T11" fmla="*/ 2000 h 20000"/>
                  <a:gd name="T12" fmla="*/ 0 w 20000"/>
                  <a:gd name="T13" fmla="*/ 0 h 20000"/>
                  <a:gd name="T14" fmla="*/ 12952 w 20000"/>
                  <a:gd name="T15" fmla="*/ 5636 h 20000"/>
                  <a:gd name="T16" fmla="*/ 17905 w 20000"/>
                  <a:gd name="T17" fmla="*/ 10545 h 20000"/>
                  <a:gd name="T18" fmla="*/ 17905 w 20000"/>
                  <a:gd name="T19" fmla="*/ 12364 h 20000"/>
                  <a:gd name="T20" fmla="*/ 19810 w 20000"/>
                  <a:gd name="T21" fmla="*/ 16909 h 20000"/>
                  <a:gd name="T22" fmla="*/ 17905 w 20000"/>
                  <a:gd name="T23"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2" name="Freeform 17"/>
              <p:cNvSpPr>
                <a:spLocks/>
              </p:cNvSpPr>
              <p:nvPr/>
            </p:nvSpPr>
            <p:spPr bwMode="auto">
              <a:xfrm>
                <a:off x="9363075" y="4618038"/>
                <a:ext cx="36513" cy="53975"/>
              </a:xfrm>
              <a:custGeom>
                <a:avLst/>
                <a:gdLst>
                  <a:gd name="T0" fmla="*/ 19655 w 20000"/>
                  <a:gd name="T1" fmla="*/ 19765 h 20000"/>
                  <a:gd name="T2" fmla="*/ 10690 w 20000"/>
                  <a:gd name="T3" fmla="*/ 19765 h 20000"/>
                  <a:gd name="T4" fmla="*/ 6897 w 20000"/>
                  <a:gd name="T5" fmla="*/ 13412 h 20000"/>
                  <a:gd name="T6" fmla="*/ 1379 w 20000"/>
                  <a:gd name="T7" fmla="*/ 11059 h 20000"/>
                  <a:gd name="T8" fmla="*/ 1379 w 20000"/>
                  <a:gd name="T9" fmla="*/ 4941 h 20000"/>
                  <a:gd name="T10" fmla="*/ 0 w 20000"/>
                  <a:gd name="T11" fmla="*/ 3765 h 20000"/>
                  <a:gd name="T12" fmla="*/ 0 w 20000"/>
                  <a:gd name="T13" fmla="*/ 0 h 20000"/>
                  <a:gd name="T14" fmla="*/ 1379 w 20000"/>
                  <a:gd name="T15" fmla="*/ 3765 h 20000"/>
                  <a:gd name="T16" fmla="*/ 5517 w 20000"/>
                  <a:gd name="T17" fmla="*/ 4941 h 20000"/>
                  <a:gd name="T18" fmla="*/ 10690 w 20000"/>
                  <a:gd name="T19" fmla="*/ 7294 h 20000"/>
                  <a:gd name="T20" fmla="*/ 14138 w 20000"/>
                  <a:gd name="T21" fmla="*/ 11059 h 20000"/>
                  <a:gd name="T22" fmla="*/ 15862 w 20000"/>
                  <a:gd name="T23" fmla="*/ 13412 h 20000"/>
                  <a:gd name="T24" fmla="*/ 19655 w 20000"/>
                  <a:gd name="T25" fmla="*/ 17176 h 20000"/>
                  <a:gd name="T26" fmla="*/ 19655 w 20000"/>
                  <a:gd name="T27"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3" name="Freeform 16"/>
              <p:cNvSpPr>
                <a:spLocks/>
              </p:cNvSpPr>
              <p:nvPr/>
            </p:nvSpPr>
            <p:spPr bwMode="auto">
              <a:xfrm>
                <a:off x="9531350" y="4718050"/>
                <a:ext cx="23813" cy="49213"/>
              </a:xfrm>
              <a:custGeom>
                <a:avLst/>
                <a:gdLst>
                  <a:gd name="T0" fmla="*/ 19459 w 20000"/>
                  <a:gd name="T1" fmla="*/ 19744 h 20000"/>
                  <a:gd name="T2" fmla="*/ 14054 w 20000"/>
                  <a:gd name="T3" fmla="*/ 13077 h 20000"/>
                  <a:gd name="T4" fmla="*/ 0 w 20000"/>
                  <a:gd name="T5" fmla="*/ 9231 h 20000"/>
                  <a:gd name="T6" fmla="*/ 0 w 20000"/>
                  <a:gd name="T7" fmla="*/ 0 h 20000"/>
                  <a:gd name="T8" fmla="*/ 5405 w 20000"/>
                  <a:gd name="T9" fmla="*/ 0 h 20000"/>
                  <a:gd name="T10" fmla="*/ 8649 w 20000"/>
                  <a:gd name="T11" fmla="*/ 5128 h 20000"/>
                  <a:gd name="T12" fmla="*/ 14054 w 20000"/>
                  <a:gd name="T13" fmla="*/ 6667 h 20000"/>
                  <a:gd name="T14" fmla="*/ 19459 w 20000"/>
                  <a:gd name="T15" fmla="*/ 13077 h 20000"/>
                  <a:gd name="T16" fmla="*/ 19459 w 20000"/>
                  <a:gd name="T17" fmla="*/ 197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4" name="Freeform 15"/>
              <p:cNvSpPr>
                <a:spLocks/>
              </p:cNvSpPr>
              <p:nvPr/>
            </p:nvSpPr>
            <p:spPr bwMode="auto">
              <a:xfrm>
                <a:off x="9471025" y="4697413"/>
                <a:ext cx="41275" cy="26987"/>
              </a:xfrm>
              <a:custGeom>
                <a:avLst/>
                <a:gdLst>
                  <a:gd name="T0" fmla="*/ 19688 w 20000"/>
                  <a:gd name="T1" fmla="*/ 19524 h 20000"/>
                  <a:gd name="T2" fmla="*/ 14688 w 20000"/>
                  <a:gd name="T3" fmla="*/ 14762 h 20000"/>
                  <a:gd name="T4" fmla="*/ 6563 w 20000"/>
                  <a:gd name="T5" fmla="*/ 7143 h 20000"/>
                  <a:gd name="T6" fmla="*/ 0 w 20000"/>
                  <a:gd name="T7" fmla="*/ 0 h 20000"/>
                  <a:gd name="T8" fmla="*/ 3125 w 20000"/>
                  <a:gd name="T9" fmla="*/ 0 h 20000"/>
                  <a:gd name="T10" fmla="*/ 8125 w 20000"/>
                  <a:gd name="T11" fmla="*/ 4762 h 20000"/>
                  <a:gd name="T12" fmla="*/ 14688 w 20000"/>
                  <a:gd name="T13" fmla="*/ 4762 h 20000"/>
                  <a:gd name="T14" fmla="*/ 19688 w 20000"/>
                  <a:gd name="T15" fmla="*/ 195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5" name="Freeform 14"/>
              <p:cNvSpPr>
                <a:spLocks/>
              </p:cNvSpPr>
              <p:nvPr/>
            </p:nvSpPr>
            <p:spPr bwMode="auto">
              <a:xfrm>
                <a:off x="9501188" y="4749800"/>
                <a:ext cx="30162" cy="11113"/>
              </a:xfrm>
              <a:custGeom>
                <a:avLst/>
                <a:gdLst>
                  <a:gd name="T0" fmla="*/ 19583 w 20000"/>
                  <a:gd name="T1" fmla="*/ 18824 h 20000"/>
                  <a:gd name="T2" fmla="*/ 12917 w 20000"/>
                  <a:gd name="T3" fmla="*/ 18824 h 20000"/>
                  <a:gd name="T4" fmla="*/ 1667 w 20000"/>
                  <a:gd name="T5" fmla="*/ 18824 h 20000"/>
                  <a:gd name="T6" fmla="*/ 0 w 20000"/>
                  <a:gd name="T7" fmla="*/ 0 h 20000"/>
                  <a:gd name="T8" fmla="*/ 17083 w 20000"/>
                  <a:gd name="T9" fmla="*/ 0 h 20000"/>
                  <a:gd name="T10" fmla="*/ 19583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583" y="18824"/>
                    </a:moveTo>
                    <a:lnTo>
                      <a:pt x="12917" y="18824"/>
                    </a:lnTo>
                    <a:lnTo>
                      <a:pt x="1667" y="18824"/>
                    </a:lnTo>
                    <a:lnTo>
                      <a:pt x="0" y="0"/>
                    </a:lnTo>
                    <a:lnTo>
                      <a:pt x="17083" y="0"/>
                    </a:lnTo>
                    <a:lnTo>
                      <a:pt x="1958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6" name="Freeform 13"/>
              <p:cNvSpPr>
                <a:spLocks/>
              </p:cNvSpPr>
              <p:nvPr/>
            </p:nvSpPr>
            <p:spPr bwMode="auto">
              <a:xfrm>
                <a:off x="9415463" y="4664075"/>
                <a:ext cx="26987" cy="23813"/>
              </a:xfrm>
              <a:custGeom>
                <a:avLst/>
                <a:gdLst>
                  <a:gd name="T0" fmla="*/ 11905 w 20000"/>
                  <a:gd name="T1" fmla="*/ 19474 h 20000"/>
                  <a:gd name="T2" fmla="*/ 2857 w 20000"/>
                  <a:gd name="T3" fmla="*/ 8421 h 20000"/>
                  <a:gd name="T4" fmla="*/ 0 w 20000"/>
                  <a:gd name="T5" fmla="*/ 0 h 20000"/>
                  <a:gd name="T6" fmla="*/ 7143 w 20000"/>
                  <a:gd name="T7" fmla="*/ 5789 h 20000"/>
                  <a:gd name="T8" fmla="*/ 11905 w 20000"/>
                  <a:gd name="T9" fmla="*/ 8421 h 20000"/>
                  <a:gd name="T10" fmla="*/ 19524 w 20000"/>
                  <a:gd name="T11" fmla="*/ 19474 h 20000"/>
                  <a:gd name="T12" fmla="*/ 11905 w 20000"/>
                  <a:gd name="T13" fmla="*/ 194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905" y="19474"/>
                    </a:moveTo>
                    <a:lnTo>
                      <a:pt x="2857" y="8421"/>
                    </a:lnTo>
                    <a:lnTo>
                      <a:pt x="0" y="0"/>
                    </a:lnTo>
                    <a:lnTo>
                      <a:pt x="7143" y="5789"/>
                    </a:lnTo>
                    <a:lnTo>
                      <a:pt x="11905" y="8421"/>
                    </a:lnTo>
                    <a:lnTo>
                      <a:pt x="19524" y="19474"/>
                    </a:lnTo>
                    <a:lnTo>
                      <a:pt x="11905" y="1947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7" name="Freeform 12"/>
              <p:cNvSpPr>
                <a:spLocks/>
              </p:cNvSpPr>
              <p:nvPr/>
            </p:nvSpPr>
            <p:spPr bwMode="auto">
              <a:xfrm>
                <a:off x="3638550" y="1198563"/>
                <a:ext cx="1155700" cy="1276350"/>
              </a:xfrm>
              <a:custGeom>
                <a:avLst/>
                <a:gdLst>
                  <a:gd name="T0" fmla="*/ 3705 w 20000"/>
                  <a:gd name="T1" fmla="*/ 19214 h 20000"/>
                  <a:gd name="T2" fmla="*/ 2397 w 20000"/>
                  <a:gd name="T3" fmla="*/ 14425 h 20000"/>
                  <a:gd name="T4" fmla="*/ 4046 w 20000"/>
                  <a:gd name="T5" fmla="*/ 12424 h 20000"/>
                  <a:gd name="T6" fmla="*/ 3024 w 20000"/>
                  <a:gd name="T7" fmla="*/ 11180 h 20000"/>
                  <a:gd name="T8" fmla="*/ 3310 w 20000"/>
                  <a:gd name="T9" fmla="*/ 7417 h 20000"/>
                  <a:gd name="T10" fmla="*/ 1198 w 20000"/>
                  <a:gd name="T11" fmla="*/ 6650 h 20000"/>
                  <a:gd name="T12" fmla="*/ 121 w 20000"/>
                  <a:gd name="T13" fmla="*/ 6341 h 20000"/>
                  <a:gd name="T14" fmla="*/ 176 w 20000"/>
                  <a:gd name="T15" fmla="*/ 5973 h 20000"/>
                  <a:gd name="T16" fmla="*/ 121 w 20000"/>
                  <a:gd name="T17" fmla="*/ 5515 h 20000"/>
                  <a:gd name="T18" fmla="*/ 1539 w 20000"/>
                  <a:gd name="T19" fmla="*/ 5406 h 20000"/>
                  <a:gd name="T20" fmla="*/ 572 w 20000"/>
                  <a:gd name="T21" fmla="*/ 5097 h 20000"/>
                  <a:gd name="T22" fmla="*/ 748 w 20000"/>
                  <a:gd name="T23" fmla="*/ 4072 h 20000"/>
                  <a:gd name="T24" fmla="*/ 2276 w 20000"/>
                  <a:gd name="T25" fmla="*/ 3803 h 20000"/>
                  <a:gd name="T26" fmla="*/ 3595 w 20000"/>
                  <a:gd name="T27" fmla="*/ 3355 h 20000"/>
                  <a:gd name="T28" fmla="*/ 4167 w 20000"/>
                  <a:gd name="T29" fmla="*/ 2927 h 20000"/>
                  <a:gd name="T30" fmla="*/ 3024 w 20000"/>
                  <a:gd name="T31" fmla="*/ 2927 h 20000"/>
                  <a:gd name="T32" fmla="*/ 4453 w 20000"/>
                  <a:gd name="T33" fmla="*/ 2011 h 20000"/>
                  <a:gd name="T34" fmla="*/ 5069 w 20000"/>
                  <a:gd name="T35" fmla="*/ 1752 h 20000"/>
                  <a:gd name="T36" fmla="*/ 6267 w 20000"/>
                  <a:gd name="T37" fmla="*/ 1185 h 20000"/>
                  <a:gd name="T38" fmla="*/ 7180 w 20000"/>
                  <a:gd name="T39" fmla="*/ 2051 h 20000"/>
                  <a:gd name="T40" fmla="*/ 9291 w 20000"/>
                  <a:gd name="T41" fmla="*/ 1752 h 20000"/>
                  <a:gd name="T42" fmla="*/ 10192 w 20000"/>
                  <a:gd name="T43" fmla="*/ 1483 h 20000"/>
                  <a:gd name="T44" fmla="*/ 11226 w 20000"/>
                  <a:gd name="T45" fmla="*/ 1444 h 20000"/>
                  <a:gd name="T46" fmla="*/ 11963 w 20000"/>
                  <a:gd name="T47" fmla="*/ 976 h 20000"/>
                  <a:gd name="T48" fmla="*/ 11402 w 20000"/>
                  <a:gd name="T49" fmla="*/ 567 h 20000"/>
                  <a:gd name="T50" fmla="*/ 14458 w 20000"/>
                  <a:gd name="T51" fmla="*/ 0 h 20000"/>
                  <a:gd name="T52" fmla="*/ 15547 w 20000"/>
                  <a:gd name="T53" fmla="*/ 767 h 20000"/>
                  <a:gd name="T54" fmla="*/ 14524 w 20000"/>
                  <a:gd name="T55" fmla="*/ 976 h 20000"/>
                  <a:gd name="T56" fmla="*/ 17020 w 20000"/>
                  <a:gd name="T57" fmla="*/ 1444 h 20000"/>
                  <a:gd name="T58" fmla="*/ 16745 w 20000"/>
                  <a:gd name="T59" fmla="*/ 2011 h 20000"/>
                  <a:gd name="T60" fmla="*/ 13612 w 20000"/>
                  <a:gd name="T61" fmla="*/ 2519 h 20000"/>
                  <a:gd name="T62" fmla="*/ 16284 w 20000"/>
                  <a:gd name="T63" fmla="*/ 2578 h 20000"/>
                  <a:gd name="T64" fmla="*/ 16570 w 20000"/>
                  <a:gd name="T65" fmla="*/ 2419 h 20000"/>
                  <a:gd name="T66" fmla="*/ 16174 w 20000"/>
                  <a:gd name="T67" fmla="*/ 4072 h 20000"/>
                  <a:gd name="T68" fmla="*/ 17768 w 20000"/>
                  <a:gd name="T69" fmla="*/ 2827 h 20000"/>
                  <a:gd name="T70" fmla="*/ 19296 w 20000"/>
                  <a:gd name="T71" fmla="*/ 2678 h 20000"/>
                  <a:gd name="T72" fmla="*/ 19296 w 20000"/>
                  <a:gd name="T73" fmla="*/ 3803 h 20000"/>
                  <a:gd name="T74" fmla="*/ 18329 w 20000"/>
                  <a:gd name="T75" fmla="*/ 4171 h 20000"/>
                  <a:gd name="T76" fmla="*/ 17317 w 20000"/>
                  <a:gd name="T77" fmla="*/ 4898 h 20000"/>
                  <a:gd name="T78" fmla="*/ 17603 w 20000"/>
                  <a:gd name="T79" fmla="*/ 5515 h 20000"/>
                  <a:gd name="T80" fmla="*/ 17020 w 20000"/>
                  <a:gd name="T81" fmla="*/ 7257 h 20000"/>
                  <a:gd name="T82" fmla="*/ 16394 w 20000"/>
                  <a:gd name="T83" fmla="*/ 8094 h 20000"/>
                  <a:gd name="T84" fmla="*/ 16394 w 20000"/>
                  <a:gd name="T85" fmla="*/ 10662 h 20000"/>
                  <a:gd name="T86" fmla="*/ 14634 w 20000"/>
                  <a:gd name="T87" fmla="*/ 11180 h 20000"/>
                  <a:gd name="T88" fmla="*/ 14975 w 20000"/>
                  <a:gd name="T89" fmla="*/ 12932 h 20000"/>
                  <a:gd name="T90" fmla="*/ 14239 w 20000"/>
                  <a:gd name="T91" fmla="*/ 12265 h 20000"/>
                  <a:gd name="T92" fmla="*/ 13612 w 20000"/>
                  <a:gd name="T93" fmla="*/ 12056 h 20000"/>
                  <a:gd name="T94" fmla="*/ 12864 w 20000"/>
                  <a:gd name="T95" fmla="*/ 12832 h 20000"/>
                  <a:gd name="T96" fmla="*/ 15206 w 20000"/>
                  <a:gd name="T97" fmla="*/ 13141 h 20000"/>
                  <a:gd name="T98" fmla="*/ 11402 w 20000"/>
                  <a:gd name="T99" fmla="*/ 14316 h 20000"/>
                  <a:gd name="T100" fmla="*/ 10027 w 20000"/>
                  <a:gd name="T101" fmla="*/ 15152 h 20000"/>
                  <a:gd name="T102" fmla="*/ 8543 w 20000"/>
                  <a:gd name="T103" fmla="*/ 15301 h 20000"/>
                  <a:gd name="T104" fmla="*/ 7290 w 20000"/>
                  <a:gd name="T105" fmla="*/ 16595 h 20000"/>
                  <a:gd name="T106" fmla="*/ 5245 w 20000"/>
                  <a:gd name="T107" fmla="*/ 1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8" name="Freeform 11"/>
              <p:cNvSpPr>
                <a:spLocks/>
              </p:cNvSpPr>
              <p:nvPr/>
            </p:nvSpPr>
            <p:spPr bwMode="auto">
              <a:xfrm>
                <a:off x="3243263" y="4135438"/>
                <a:ext cx="30162" cy="12700"/>
              </a:xfrm>
              <a:custGeom>
                <a:avLst/>
                <a:gdLst>
                  <a:gd name="T0" fmla="*/ 15000 w 20000"/>
                  <a:gd name="T1" fmla="*/ 19048 h 20000"/>
                  <a:gd name="T2" fmla="*/ 0 w 20000"/>
                  <a:gd name="T3" fmla="*/ 19048 h 20000"/>
                  <a:gd name="T4" fmla="*/ 8750 w 20000"/>
                  <a:gd name="T5" fmla="*/ 14286 h 20000"/>
                  <a:gd name="T6" fmla="*/ 8750 w 20000"/>
                  <a:gd name="T7" fmla="*/ 0 h 20000"/>
                  <a:gd name="T8" fmla="*/ 19583 w 20000"/>
                  <a:gd name="T9" fmla="*/ 0 h 20000"/>
                  <a:gd name="T10" fmla="*/ 15000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15000" y="19048"/>
                    </a:moveTo>
                    <a:lnTo>
                      <a:pt x="0" y="19048"/>
                    </a:lnTo>
                    <a:lnTo>
                      <a:pt x="8750" y="14286"/>
                    </a:lnTo>
                    <a:lnTo>
                      <a:pt x="8750" y="0"/>
                    </a:lnTo>
                    <a:lnTo>
                      <a:pt x="19583" y="0"/>
                    </a:lnTo>
                    <a:lnTo>
                      <a:pt x="15000" y="190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29" name="Freeform 10"/>
              <p:cNvSpPr>
                <a:spLocks/>
              </p:cNvSpPr>
              <p:nvPr/>
            </p:nvSpPr>
            <p:spPr bwMode="auto">
              <a:xfrm>
                <a:off x="8883650" y="5864225"/>
                <a:ext cx="103188" cy="128588"/>
              </a:xfrm>
              <a:custGeom>
                <a:avLst/>
                <a:gdLst>
                  <a:gd name="T0" fmla="*/ 5185 w 20000"/>
                  <a:gd name="T1" fmla="*/ 19901 h 20000"/>
                  <a:gd name="T2" fmla="*/ 3333 w 20000"/>
                  <a:gd name="T3" fmla="*/ 19310 h 20000"/>
                  <a:gd name="T4" fmla="*/ 1975 w 20000"/>
                  <a:gd name="T5" fmla="*/ 18325 h 20000"/>
                  <a:gd name="T6" fmla="*/ 3333 w 20000"/>
                  <a:gd name="T7" fmla="*/ 18325 h 20000"/>
                  <a:gd name="T8" fmla="*/ 3333 w 20000"/>
                  <a:gd name="T9" fmla="*/ 17241 h 20000"/>
                  <a:gd name="T10" fmla="*/ 1358 w 20000"/>
                  <a:gd name="T11" fmla="*/ 16847 h 20000"/>
                  <a:gd name="T12" fmla="*/ 0 w 20000"/>
                  <a:gd name="T13" fmla="*/ 14286 h 20000"/>
                  <a:gd name="T14" fmla="*/ 1358 w 20000"/>
                  <a:gd name="T15" fmla="*/ 10640 h 20000"/>
                  <a:gd name="T16" fmla="*/ 1975 w 20000"/>
                  <a:gd name="T17" fmla="*/ 11626 h 20000"/>
                  <a:gd name="T18" fmla="*/ 1975 w 20000"/>
                  <a:gd name="T19" fmla="*/ 10640 h 20000"/>
                  <a:gd name="T20" fmla="*/ 1358 w 20000"/>
                  <a:gd name="T21" fmla="*/ 1970 h 20000"/>
                  <a:gd name="T22" fmla="*/ 1975 w 20000"/>
                  <a:gd name="T23" fmla="*/ 0 h 20000"/>
                  <a:gd name="T24" fmla="*/ 3333 w 20000"/>
                  <a:gd name="T25" fmla="*/ 0 h 20000"/>
                  <a:gd name="T26" fmla="*/ 4568 w 20000"/>
                  <a:gd name="T27" fmla="*/ 985 h 20000"/>
                  <a:gd name="T28" fmla="*/ 7160 w 20000"/>
                  <a:gd name="T29" fmla="*/ 2562 h 20000"/>
                  <a:gd name="T30" fmla="*/ 12222 w 20000"/>
                  <a:gd name="T31" fmla="*/ 3547 h 20000"/>
                  <a:gd name="T32" fmla="*/ 15432 w 20000"/>
                  <a:gd name="T33" fmla="*/ 2562 h 20000"/>
                  <a:gd name="T34" fmla="*/ 16667 w 20000"/>
                  <a:gd name="T35" fmla="*/ 2562 h 20000"/>
                  <a:gd name="T36" fmla="*/ 19877 w 20000"/>
                  <a:gd name="T37" fmla="*/ 1970 h 20000"/>
                  <a:gd name="T38" fmla="*/ 19877 w 20000"/>
                  <a:gd name="T39" fmla="*/ 2562 h 20000"/>
                  <a:gd name="T40" fmla="*/ 17901 w 20000"/>
                  <a:gd name="T41" fmla="*/ 11626 h 20000"/>
                  <a:gd name="T42" fmla="*/ 16667 w 20000"/>
                  <a:gd name="T43" fmla="*/ 11626 h 20000"/>
                  <a:gd name="T44" fmla="*/ 16667 w 20000"/>
                  <a:gd name="T45" fmla="*/ 10640 h 20000"/>
                  <a:gd name="T46" fmla="*/ 15432 w 20000"/>
                  <a:gd name="T47" fmla="*/ 11626 h 20000"/>
                  <a:gd name="T48" fmla="*/ 15432 w 20000"/>
                  <a:gd name="T49" fmla="*/ 13202 h 20000"/>
                  <a:gd name="T50" fmla="*/ 14815 w 20000"/>
                  <a:gd name="T51" fmla="*/ 14680 h 20000"/>
                  <a:gd name="T52" fmla="*/ 13457 w 20000"/>
                  <a:gd name="T53" fmla="*/ 17241 h 20000"/>
                  <a:gd name="T54" fmla="*/ 11605 w 20000"/>
                  <a:gd name="T55" fmla="*/ 18325 h 20000"/>
                  <a:gd name="T56" fmla="*/ 11605 w 20000"/>
                  <a:gd name="T57" fmla="*/ 16847 h 20000"/>
                  <a:gd name="T58" fmla="*/ 12222 w 20000"/>
                  <a:gd name="T59" fmla="*/ 16847 h 20000"/>
                  <a:gd name="T60" fmla="*/ 12222 w 20000"/>
                  <a:gd name="T61" fmla="*/ 14680 h 20000"/>
                  <a:gd name="T62" fmla="*/ 11605 w 20000"/>
                  <a:gd name="T63" fmla="*/ 14680 h 20000"/>
                  <a:gd name="T64" fmla="*/ 9630 w 20000"/>
                  <a:gd name="T65" fmla="*/ 17241 h 20000"/>
                  <a:gd name="T66" fmla="*/ 8395 w 20000"/>
                  <a:gd name="T67" fmla="*/ 17241 h 20000"/>
                  <a:gd name="T68" fmla="*/ 7160 w 20000"/>
                  <a:gd name="T69" fmla="*/ 19901 h 20000"/>
                  <a:gd name="T70" fmla="*/ 5185 w 20000"/>
                  <a:gd name="T71"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30" name="Freeform 9"/>
              <p:cNvSpPr>
                <a:spLocks/>
              </p:cNvSpPr>
              <p:nvPr/>
            </p:nvSpPr>
            <p:spPr bwMode="auto">
              <a:xfrm>
                <a:off x="6527800" y="5062538"/>
                <a:ext cx="17463" cy="17462"/>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31" name="Freeform 8"/>
              <p:cNvSpPr>
                <a:spLocks/>
              </p:cNvSpPr>
              <p:nvPr/>
            </p:nvSpPr>
            <p:spPr bwMode="auto">
              <a:xfrm>
                <a:off x="9590088" y="5102225"/>
                <a:ext cx="50800" cy="85725"/>
              </a:xfrm>
              <a:custGeom>
                <a:avLst/>
                <a:gdLst>
                  <a:gd name="T0" fmla="*/ 19747 w 20000"/>
                  <a:gd name="T1" fmla="*/ 19852 h 20000"/>
                  <a:gd name="T2" fmla="*/ 14430 w 20000"/>
                  <a:gd name="T3" fmla="*/ 18370 h 20000"/>
                  <a:gd name="T4" fmla="*/ 14430 w 20000"/>
                  <a:gd name="T5" fmla="*/ 16000 h 20000"/>
                  <a:gd name="T6" fmla="*/ 7848 w 20000"/>
                  <a:gd name="T7" fmla="*/ 13037 h 20000"/>
                  <a:gd name="T8" fmla="*/ 2785 w 20000"/>
                  <a:gd name="T9" fmla="*/ 6074 h 20000"/>
                  <a:gd name="T10" fmla="*/ 0 w 20000"/>
                  <a:gd name="T11" fmla="*/ 0 h 20000"/>
                  <a:gd name="T12" fmla="*/ 2785 w 20000"/>
                  <a:gd name="T13" fmla="*/ 593 h 20000"/>
                  <a:gd name="T14" fmla="*/ 7848 w 20000"/>
                  <a:gd name="T15" fmla="*/ 6074 h 20000"/>
                  <a:gd name="T16" fmla="*/ 10380 w 20000"/>
                  <a:gd name="T17" fmla="*/ 6815 h 20000"/>
                  <a:gd name="T18" fmla="*/ 10380 w 20000"/>
                  <a:gd name="T19" fmla="*/ 9926 h 20000"/>
                  <a:gd name="T20" fmla="*/ 14430 w 20000"/>
                  <a:gd name="T21" fmla="*/ 12296 h 20000"/>
                  <a:gd name="T22" fmla="*/ 19747 w 20000"/>
                  <a:gd name="T23" fmla="*/ 16889 h 20000"/>
                  <a:gd name="T24" fmla="*/ 19747 w 20000"/>
                  <a:gd name="T25"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32" name="Freeform 7"/>
              <p:cNvSpPr>
                <a:spLocks/>
              </p:cNvSpPr>
              <p:nvPr/>
            </p:nvSpPr>
            <p:spPr bwMode="auto">
              <a:xfrm>
                <a:off x="3267075" y="4010025"/>
                <a:ext cx="11113" cy="17463"/>
              </a:xfrm>
              <a:custGeom>
                <a:avLst/>
                <a:gdLst>
                  <a:gd name="T0" fmla="*/ 18824 w 20000"/>
                  <a:gd name="T1" fmla="*/ 19286 h 20000"/>
                  <a:gd name="T2" fmla="*/ 12941 w 20000"/>
                  <a:gd name="T3" fmla="*/ 19286 h 20000"/>
                  <a:gd name="T4" fmla="*/ 0 w 20000"/>
                  <a:gd name="T5" fmla="*/ 0 h 20000"/>
                  <a:gd name="T6" fmla="*/ 18824 w 20000"/>
                  <a:gd name="T7" fmla="*/ 7857 h 20000"/>
                  <a:gd name="T8" fmla="*/ 18824 w 20000"/>
                  <a:gd name="T9" fmla="*/ 19286 h 20000"/>
                </a:gdLst>
                <a:ahLst/>
                <a:cxnLst>
                  <a:cxn ang="0">
                    <a:pos x="T0" y="T1"/>
                  </a:cxn>
                  <a:cxn ang="0">
                    <a:pos x="T2" y="T3"/>
                  </a:cxn>
                  <a:cxn ang="0">
                    <a:pos x="T4" y="T5"/>
                  </a:cxn>
                  <a:cxn ang="0">
                    <a:pos x="T6" y="T7"/>
                  </a:cxn>
                  <a:cxn ang="0">
                    <a:pos x="T8" y="T9"/>
                  </a:cxn>
                </a:cxnLst>
                <a:rect l="0" t="0" r="r" b="b"/>
                <a:pathLst>
                  <a:path w="20000" h="20000">
                    <a:moveTo>
                      <a:pt x="18824" y="19286"/>
                    </a:moveTo>
                    <a:lnTo>
                      <a:pt x="12941" y="19286"/>
                    </a:lnTo>
                    <a:lnTo>
                      <a:pt x="0" y="0"/>
                    </a:lnTo>
                    <a:lnTo>
                      <a:pt x="18824" y="7857"/>
                    </a:lnTo>
                    <a:lnTo>
                      <a:pt x="18824"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33" name="Freeform 6"/>
              <p:cNvSpPr>
                <a:spLocks/>
              </p:cNvSpPr>
              <p:nvPr/>
            </p:nvSpPr>
            <p:spPr bwMode="auto">
              <a:xfrm>
                <a:off x="4516438" y="3484563"/>
                <a:ext cx="17462" cy="6350"/>
              </a:xfrm>
              <a:custGeom>
                <a:avLst/>
                <a:gdLst>
                  <a:gd name="T0" fmla="*/ 11852 w 20000"/>
                  <a:gd name="T1" fmla="*/ 18182 h 20000"/>
                  <a:gd name="T2" fmla="*/ 0 w 20000"/>
                  <a:gd name="T3" fmla="*/ 0 h 20000"/>
                  <a:gd name="T4" fmla="*/ 3704 w 20000"/>
                  <a:gd name="T5" fmla="*/ 0 h 20000"/>
                  <a:gd name="T6" fmla="*/ 19259 w 20000"/>
                  <a:gd name="T7" fmla="*/ 18182 h 20000"/>
                  <a:gd name="T8" fmla="*/ 11852 w 20000"/>
                  <a:gd name="T9" fmla="*/ 18182 h 20000"/>
                </a:gdLst>
                <a:ahLst/>
                <a:cxnLst>
                  <a:cxn ang="0">
                    <a:pos x="T0" y="T1"/>
                  </a:cxn>
                  <a:cxn ang="0">
                    <a:pos x="T2" y="T3"/>
                  </a:cxn>
                  <a:cxn ang="0">
                    <a:pos x="T4" y="T5"/>
                  </a:cxn>
                  <a:cxn ang="0">
                    <a:pos x="T6" y="T7"/>
                  </a:cxn>
                  <a:cxn ang="0">
                    <a:pos x="T8" y="T9"/>
                  </a:cxn>
                </a:cxnLst>
                <a:rect l="0" t="0" r="r" b="b"/>
                <a:pathLst>
                  <a:path w="20000" h="20000">
                    <a:moveTo>
                      <a:pt x="11852" y="18182"/>
                    </a:moveTo>
                    <a:lnTo>
                      <a:pt x="0" y="0"/>
                    </a:lnTo>
                    <a:lnTo>
                      <a:pt x="3704" y="0"/>
                    </a:lnTo>
                    <a:lnTo>
                      <a:pt x="19259" y="18182"/>
                    </a:lnTo>
                    <a:lnTo>
                      <a:pt x="11852" y="181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34" name="Freeform 5"/>
              <p:cNvSpPr>
                <a:spLocks/>
              </p:cNvSpPr>
              <p:nvPr/>
            </p:nvSpPr>
            <p:spPr bwMode="auto">
              <a:xfrm>
                <a:off x="4519613" y="3619500"/>
                <a:ext cx="17462" cy="17463"/>
              </a:xfrm>
              <a:custGeom>
                <a:avLst/>
                <a:gdLst>
                  <a:gd name="T0" fmla="*/ 7857 w 20000"/>
                  <a:gd name="T1" fmla="*/ 19259 h 20000"/>
                  <a:gd name="T2" fmla="*/ 0 w 20000"/>
                  <a:gd name="T3" fmla="*/ 4444 h 20000"/>
                  <a:gd name="T4" fmla="*/ 19286 w 20000"/>
                  <a:gd name="T5" fmla="*/ 0 h 20000"/>
                  <a:gd name="T6" fmla="*/ 15000 w 20000"/>
                  <a:gd name="T7" fmla="*/ 11852 h 20000"/>
                  <a:gd name="T8" fmla="*/ 7857 w 20000"/>
                  <a:gd name="T9" fmla="*/ 19259 h 20000"/>
                </a:gdLst>
                <a:ahLst/>
                <a:cxnLst>
                  <a:cxn ang="0">
                    <a:pos x="T0" y="T1"/>
                  </a:cxn>
                  <a:cxn ang="0">
                    <a:pos x="T2" y="T3"/>
                  </a:cxn>
                  <a:cxn ang="0">
                    <a:pos x="T4" y="T5"/>
                  </a:cxn>
                  <a:cxn ang="0">
                    <a:pos x="T6" y="T7"/>
                  </a:cxn>
                  <a:cxn ang="0">
                    <a:pos x="T8" y="T9"/>
                  </a:cxn>
                </a:cxnLst>
                <a:rect l="0" t="0" r="r" b="b"/>
                <a:pathLst>
                  <a:path w="20000" h="20000">
                    <a:moveTo>
                      <a:pt x="7857" y="19259"/>
                    </a:moveTo>
                    <a:lnTo>
                      <a:pt x="0" y="4444"/>
                    </a:lnTo>
                    <a:lnTo>
                      <a:pt x="19286" y="0"/>
                    </a:lnTo>
                    <a:lnTo>
                      <a:pt x="15000" y="11852"/>
                    </a:lnTo>
                    <a:lnTo>
                      <a:pt x="7857"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35" name="Freeform 4"/>
              <p:cNvSpPr>
                <a:spLocks/>
              </p:cNvSpPr>
              <p:nvPr/>
            </p:nvSpPr>
            <p:spPr bwMode="auto">
              <a:xfrm>
                <a:off x="4552950" y="3622675"/>
                <a:ext cx="11113" cy="17463"/>
              </a:xfrm>
              <a:custGeom>
                <a:avLst/>
                <a:gdLst>
                  <a:gd name="T0" fmla="*/ 11765 w 20000"/>
                  <a:gd name="T1" fmla="*/ 19259 h 20000"/>
                  <a:gd name="T2" fmla="*/ 0 w 20000"/>
                  <a:gd name="T3" fmla="*/ 14815 h 20000"/>
                  <a:gd name="T4" fmla="*/ 18824 w 20000"/>
                  <a:gd name="T5" fmla="*/ 0 h 20000"/>
                  <a:gd name="T6" fmla="*/ 11765 w 20000"/>
                  <a:gd name="T7" fmla="*/ 19259 h 20000"/>
                </a:gdLst>
                <a:ahLst/>
                <a:cxnLst>
                  <a:cxn ang="0">
                    <a:pos x="T0" y="T1"/>
                  </a:cxn>
                  <a:cxn ang="0">
                    <a:pos x="T2" y="T3"/>
                  </a:cxn>
                  <a:cxn ang="0">
                    <a:pos x="T4" y="T5"/>
                  </a:cxn>
                  <a:cxn ang="0">
                    <a:pos x="T6" y="T7"/>
                  </a:cxn>
                </a:cxnLst>
                <a:rect l="0" t="0" r="r" b="b"/>
                <a:pathLst>
                  <a:path w="20000" h="20000">
                    <a:moveTo>
                      <a:pt x="11765" y="19259"/>
                    </a:moveTo>
                    <a:lnTo>
                      <a:pt x="0" y="14815"/>
                    </a:lnTo>
                    <a:lnTo>
                      <a:pt x="18824" y="0"/>
                    </a:lnTo>
                    <a:lnTo>
                      <a:pt x="11765"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36" name="Freeform 3"/>
              <p:cNvSpPr>
                <a:spLocks/>
              </p:cNvSpPr>
              <p:nvPr/>
            </p:nvSpPr>
            <p:spPr bwMode="auto">
              <a:xfrm>
                <a:off x="3257550" y="3963988"/>
                <a:ext cx="17463" cy="11112"/>
              </a:xfrm>
              <a:custGeom>
                <a:avLst/>
                <a:gdLst>
                  <a:gd name="T0" fmla="*/ 3704 w 20000"/>
                  <a:gd name="T1" fmla="*/ 18824 h 20000"/>
                  <a:gd name="T2" fmla="*/ 0 w 20000"/>
                  <a:gd name="T3" fmla="*/ 18824 h 20000"/>
                  <a:gd name="T4" fmla="*/ 0 w 20000"/>
                  <a:gd name="T5" fmla="*/ 12941 h 20000"/>
                  <a:gd name="T6" fmla="*/ 11111 w 20000"/>
                  <a:gd name="T7" fmla="*/ 0 h 20000"/>
                  <a:gd name="T8" fmla="*/ 19259 w 20000"/>
                  <a:gd name="T9" fmla="*/ 12941 h 20000"/>
                  <a:gd name="T10" fmla="*/ 3704 w 20000"/>
                  <a:gd name="T11" fmla="*/ 12941 h 20000"/>
                  <a:gd name="T12" fmla="*/ 3704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3704" y="18824"/>
                    </a:moveTo>
                    <a:lnTo>
                      <a:pt x="0" y="18824"/>
                    </a:lnTo>
                    <a:lnTo>
                      <a:pt x="0" y="12941"/>
                    </a:lnTo>
                    <a:lnTo>
                      <a:pt x="11111" y="0"/>
                    </a:lnTo>
                    <a:lnTo>
                      <a:pt x="19259" y="12941"/>
                    </a:lnTo>
                    <a:lnTo>
                      <a:pt x="3704" y="12941"/>
                    </a:lnTo>
                    <a:lnTo>
                      <a:pt x="3704"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37" name="Freeform 2"/>
              <p:cNvSpPr>
                <a:spLocks/>
              </p:cNvSpPr>
              <p:nvPr/>
            </p:nvSpPr>
            <p:spPr bwMode="auto">
              <a:xfrm>
                <a:off x="8070850" y="4352925"/>
                <a:ext cx="285750" cy="234950"/>
              </a:xfrm>
              <a:custGeom>
                <a:avLst/>
                <a:gdLst>
                  <a:gd name="T0" fmla="*/ 2262 w 20000"/>
                  <a:gd name="T1" fmla="*/ 6775 h 20000"/>
                  <a:gd name="T2" fmla="*/ 5499 w 20000"/>
                  <a:gd name="T3" fmla="*/ 7588 h 20000"/>
                  <a:gd name="T4" fmla="*/ 9889 w 20000"/>
                  <a:gd name="T5" fmla="*/ 7317 h 20000"/>
                  <a:gd name="T6" fmla="*/ 12151 w 20000"/>
                  <a:gd name="T7" fmla="*/ 3089 h 20000"/>
                  <a:gd name="T8" fmla="*/ 13969 w 20000"/>
                  <a:gd name="T9" fmla="*/ 0 h 20000"/>
                  <a:gd name="T10" fmla="*/ 17428 w 20000"/>
                  <a:gd name="T11" fmla="*/ 867 h 20000"/>
                  <a:gd name="T12" fmla="*/ 16984 w 20000"/>
                  <a:gd name="T13" fmla="*/ 1680 h 20000"/>
                  <a:gd name="T14" fmla="*/ 16763 w 20000"/>
                  <a:gd name="T15" fmla="*/ 2222 h 20000"/>
                  <a:gd name="T16" fmla="*/ 17694 w 20000"/>
                  <a:gd name="T17" fmla="*/ 3686 h 20000"/>
                  <a:gd name="T18" fmla="*/ 17428 w 20000"/>
                  <a:gd name="T19" fmla="*/ 5095 h 20000"/>
                  <a:gd name="T20" fmla="*/ 19246 w 20000"/>
                  <a:gd name="T21" fmla="*/ 6775 h 20000"/>
                  <a:gd name="T22" fmla="*/ 19512 w 20000"/>
                  <a:gd name="T23" fmla="*/ 7588 h 20000"/>
                  <a:gd name="T24" fmla="*/ 16984 w 20000"/>
                  <a:gd name="T25" fmla="*/ 8726 h 20000"/>
                  <a:gd name="T26" fmla="*/ 16984 w 20000"/>
                  <a:gd name="T27" fmla="*/ 11762 h 20000"/>
                  <a:gd name="T28" fmla="*/ 14457 w 20000"/>
                  <a:gd name="T29" fmla="*/ 14038 h 20000"/>
                  <a:gd name="T30" fmla="*/ 14457 w 20000"/>
                  <a:gd name="T31" fmla="*/ 16856 h 20000"/>
                  <a:gd name="T32" fmla="*/ 10998 w 20000"/>
                  <a:gd name="T33" fmla="*/ 19946 h 20000"/>
                  <a:gd name="T34" fmla="*/ 9889 w 20000"/>
                  <a:gd name="T35" fmla="*/ 17940 h 20000"/>
                  <a:gd name="T36" fmla="*/ 9180 w 20000"/>
                  <a:gd name="T37" fmla="*/ 17073 h 20000"/>
                  <a:gd name="T38" fmla="*/ 7982 w 20000"/>
                  <a:gd name="T39" fmla="*/ 17073 h 20000"/>
                  <a:gd name="T40" fmla="*/ 7095 w 20000"/>
                  <a:gd name="T41" fmla="*/ 17940 h 20000"/>
                  <a:gd name="T42" fmla="*/ 5987 w 20000"/>
                  <a:gd name="T43" fmla="*/ 18537 h 20000"/>
                  <a:gd name="T44" fmla="*/ 4789 w 20000"/>
                  <a:gd name="T45" fmla="*/ 16856 h 20000"/>
                  <a:gd name="T46" fmla="*/ 3193 w 20000"/>
                  <a:gd name="T47" fmla="*/ 16856 h 20000"/>
                  <a:gd name="T48" fmla="*/ 2528 w 20000"/>
                  <a:gd name="T49" fmla="*/ 15447 h 20000"/>
                  <a:gd name="T50" fmla="*/ 2262 w 20000"/>
                  <a:gd name="T51" fmla="*/ 12629 h 20000"/>
                  <a:gd name="T52" fmla="*/ 710 w 20000"/>
                  <a:gd name="T53" fmla="*/ 11762 h 20000"/>
                  <a:gd name="T54" fmla="*/ 266 w 20000"/>
                  <a:gd name="T55" fmla="*/ 10949 h 20000"/>
                  <a:gd name="T56" fmla="*/ 0 w 20000"/>
                  <a:gd name="T57" fmla="*/ 8997 h 20000"/>
                  <a:gd name="T58" fmla="*/ 266 w 20000"/>
                  <a:gd name="T59" fmla="*/ 6179 h 20000"/>
                  <a:gd name="T60" fmla="*/ 1153 w 20000"/>
                  <a:gd name="T61" fmla="*/ 5095 h 20000"/>
                  <a:gd name="T62" fmla="*/ 1818 w 20000"/>
                  <a:gd name="T63" fmla="*/ 531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38" name="Freeform 1"/>
              <p:cNvSpPr>
                <a:spLocks/>
              </p:cNvSpPr>
              <p:nvPr/>
            </p:nvSpPr>
            <p:spPr bwMode="auto">
              <a:xfrm>
                <a:off x="5251450" y="4378325"/>
                <a:ext cx="60325" cy="44450"/>
              </a:xfrm>
              <a:custGeom>
                <a:avLst/>
                <a:gdLst>
                  <a:gd name="T0" fmla="*/ 4421 w 20000"/>
                  <a:gd name="T1" fmla="*/ 0 h 20000"/>
                  <a:gd name="T2" fmla="*/ 7789 w 20000"/>
                  <a:gd name="T3" fmla="*/ 3188 h 20000"/>
                  <a:gd name="T4" fmla="*/ 19789 w 20000"/>
                  <a:gd name="T5" fmla="*/ 4638 h 20000"/>
                  <a:gd name="T6" fmla="*/ 19789 w 20000"/>
                  <a:gd name="T7" fmla="*/ 19710 h 20000"/>
                  <a:gd name="T8" fmla="*/ 14316 w 20000"/>
                  <a:gd name="T9" fmla="*/ 19710 h 20000"/>
                  <a:gd name="T10" fmla="*/ 8842 w 20000"/>
                  <a:gd name="T11" fmla="*/ 19710 h 20000"/>
                  <a:gd name="T12" fmla="*/ 2316 w 20000"/>
                  <a:gd name="T13" fmla="*/ 19710 h 20000"/>
                  <a:gd name="T14" fmla="*/ 0 w 20000"/>
                  <a:gd name="T15" fmla="*/ 16522 h 20000"/>
                  <a:gd name="T16" fmla="*/ 4421 w 20000"/>
                  <a:gd name="T17" fmla="*/ 7826 h 20000"/>
                  <a:gd name="T18" fmla="*/ 4421 w 20000"/>
                  <a:gd name="T1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grpSp>
        <p:sp>
          <p:nvSpPr>
            <p:cNvPr id="641" name="Étoile à 5 branches 3372"/>
            <p:cNvSpPr/>
            <p:nvPr/>
          </p:nvSpPr>
          <p:spPr>
            <a:xfrm>
              <a:off x="8365553" y="2828673"/>
              <a:ext cx="241610" cy="202684"/>
            </a:xfrm>
            <a:prstGeom prst="star5">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8">
                <a:defRPr/>
              </a:pPr>
              <a:endParaRPr lang="en-US" sz="975">
                <a:solidFill>
                  <a:srgbClr val="FFFFFF"/>
                </a:solidFill>
              </a:endParaRPr>
            </a:p>
          </p:txBody>
        </p:sp>
        <p:sp>
          <p:nvSpPr>
            <p:cNvPr id="1243" name="Étoile à 5 branches 3372"/>
            <p:cNvSpPr/>
            <p:nvPr/>
          </p:nvSpPr>
          <p:spPr>
            <a:xfrm>
              <a:off x="7695825" y="3028592"/>
              <a:ext cx="241610" cy="202684"/>
            </a:xfrm>
            <a:prstGeom prst="star5">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8">
                <a:defRPr/>
              </a:pPr>
              <a:endParaRPr lang="en-US" sz="975">
                <a:solidFill>
                  <a:srgbClr val="FFFFFF"/>
                </a:solidFill>
              </a:endParaRPr>
            </a:p>
          </p:txBody>
        </p:sp>
      </p:grpSp>
      <p:pic>
        <p:nvPicPr>
          <p:cNvPr id="939"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6253" t="16232" r="5789" b="14870"/>
          <a:stretch/>
        </p:blipFill>
        <p:spPr>
          <a:xfrm>
            <a:off x="3179234" y="2329387"/>
            <a:ext cx="1054331" cy="550085"/>
          </a:xfrm>
          <a:prstGeom prst="rect">
            <a:avLst/>
          </a:prstGeom>
        </p:spPr>
      </p:pic>
      <p:pic>
        <p:nvPicPr>
          <p:cNvPr id="940"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9824" t="31062" r="6994" b="17563"/>
          <a:stretch/>
        </p:blipFill>
        <p:spPr>
          <a:xfrm>
            <a:off x="3176857" y="1632485"/>
            <a:ext cx="1059085" cy="564423"/>
          </a:xfrm>
          <a:prstGeom prst="rect">
            <a:avLst/>
          </a:prstGeom>
        </p:spPr>
      </p:pic>
      <p:sp>
        <p:nvSpPr>
          <p:cNvPr id="3" name="Triangle isocèle 2"/>
          <p:cNvSpPr/>
          <p:nvPr/>
        </p:nvSpPr>
        <p:spPr>
          <a:xfrm>
            <a:off x="591541" y="2893370"/>
            <a:ext cx="350442" cy="187585"/>
          </a:xfrm>
          <a:prstGeom prst="triangle">
            <a:avLst/>
          </a:prstGeom>
          <a:solidFill>
            <a:srgbClr val="E5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2" name="Triangle isocèle 941"/>
          <p:cNvSpPr/>
          <p:nvPr/>
        </p:nvSpPr>
        <p:spPr>
          <a:xfrm>
            <a:off x="2839244" y="4869547"/>
            <a:ext cx="350442" cy="187585"/>
          </a:xfrm>
          <a:prstGeom prst="triangle">
            <a:avLst/>
          </a:prstGeom>
          <a:solidFill>
            <a:srgbClr val="E5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44" name="Image 9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1817" y="1640356"/>
            <a:ext cx="1091427" cy="613381"/>
          </a:xfrm>
          <a:prstGeom prst="rect">
            <a:avLst/>
          </a:prstGeom>
        </p:spPr>
      </p:pic>
      <p:sp>
        <p:nvSpPr>
          <p:cNvPr id="945" name="Rectangle 944"/>
          <p:cNvSpPr/>
          <p:nvPr/>
        </p:nvSpPr>
        <p:spPr>
          <a:xfrm>
            <a:off x="5165380" y="1932686"/>
            <a:ext cx="3614232" cy="51659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tabLst>
                <a:tab pos="1752600" algn="r"/>
                <a:tab pos="2620566" algn="r"/>
              </a:tabLst>
            </a:pPr>
            <a:r>
              <a:rPr lang="fr-FR" sz="1100" dirty="0">
                <a:solidFill>
                  <a:schemeClr val="tx1">
                    <a:lumMod val="65000"/>
                    <a:lumOff val="35000"/>
                  </a:schemeClr>
                </a:solidFill>
              </a:rPr>
              <a:t>7.     KADJAR	</a:t>
            </a:r>
          </a:p>
          <a:p>
            <a:pPr defTabSz="685800">
              <a:lnSpc>
                <a:spcPct val="150000"/>
              </a:lnSpc>
              <a:tabLst>
                <a:tab pos="2620566" algn="r"/>
              </a:tabLst>
            </a:pPr>
            <a:r>
              <a:rPr lang="fr-FR" sz="1100" dirty="0">
                <a:solidFill>
                  <a:schemeClr val="tx1">
                    <a:lumMod val="65000"/>
                    <a:lumOff val="35000"/>
                  </a:schemeClr>
                </a:solidFill>
              </a:rPr>
              <a:t>8.     KOLEOS</a:t>
            </a:r>
          </a:p>
        </p:txBody>
      </p:sp>
      <p:sp>
        <p:nvSpPr>
          <p:cNvPr id="946" name="Rectangle 945"/>
          <p:cNvSpPr/>
          <p:nvPr/>
        </p:nvSpPr>
        <p:spPr>
          <a:xfrm>
            <a:off x="7607277" y="2476704"/>
            <a:ext cx="1160506" cy="57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947" name="Image 946"/>
          <p:cNvPicPr>
            <a:picLocks noChangeAspect="1"/>
          </p:cNvPicPr>
          <p:nvPr/>
        </p:nvPicPr>
        <p:blipFill rotWithShape="1">
          <a:blip r:embed="rId8"/>
          <a:srcRect l="4645" t="3610" b="17151"/>
          <a:stretch/>
        </p:blipFill>
        <p:spPr>
          <a:xfrm>
            <a:off x="7730525" y="2345835"/>
            <a:ext cx="890489" cy="477492"/>
          </a:xfrm>
          <a:prstGeom prst="rect">
            <a:avLst/>
          </a:prstGeom>
        </p:spPr>
      </p:pic>
      <p:sp>
        <p:nvSpPr>
          <p:cNvPr id="948" name="Rectangle 947"/>
          <p:cNvSpPr/>
          <p:nvPr/>
        </p:nvSpPr>
        <p:spPr>
          <a:xfrm>
            <a:off x="4841611" y="3083833"/>
            <a:ext cx="3938000" cy="646331"/>
          </a:xfrm>
          <a:prstGeom prst="rect">
            <a:avLst/>
          </a:prstGeom>
          <a:solidFill>
            <a:schemeClr val="accent1">
              <a:lumMod val="75000"/>
            </a:schemeClr>
          </a:solidFill>
          <a:ln w="28575">
            <a:solidFill>
              <a:srgbClr val="E6AA00"/>
            </a:solidFill>
          </a:ln>
        </p:spPr>
        <p:txBody>
          <a:bodyPr wrap="square">
            <a:spAutoFit/>
          </a:bodyPr>
          <a:lstStyle/>
          <a:p>
            <a:pPr defTabSz="685800"/>
            <a:r>
              <a:rPr lang="en-US" dirty="0">
                <a:solidFill>
                  <a:schemeClr val="bg1"/>
                </a:solidFill>
              </a:rPr>
              <a:t>OFFENSIVE PRODUITS EN CHINE</a:t>
            </a:r>
            <a:br>
              <a:rPr lang="en-US" dirty="0">
                <a:solidFill>
                  <a:schemeClr val="bg1"/>
                </a:solidFill>
              </a:rPr>
            </a:br>
            <a:r>
              <a:rPr lang="en-US" dirty="0">
                <a:solidFill>
                  <a:schemeClr val="bg1"/>
                </a:solidFill>
              </a:rPr>
              <a:t>AVEC UNE PRODUCTION LOCALE</a:t>
            </a:r>
          </a:p>
        </p:txBody>
      </p:sp>
      <p:grpSp>
        <p:nvGrpSpPr>
          <p:cNvPr id="949" name="Groupe 2162"/>
          <p:cNvGrpSpPr>
            <a:grpSpLocks noChangeAspect="1"/>
          </p:cNvGrpSpPr>
          <p:nvPr/>
        </p:nvGrpSpPr>
        <p:grpSpPr bwMode="auto">
          <a:xfrm>
            <a:off x="7917609" y="3139277"/>
            <a:ext cx="771383" cy="396745"/>
            <a:chOff x="7640754" y="2784671"/>
            <a:chExt cx="1162081" cy="668062"/>
          </a:xfrm>
          <a:solidFill>
            <a:srgbClr val="FFF5D6"/>
          </a:solidFill>
        </p:grpSpPr>
        <p:grpSp>
          <p:nvGrpSpPr>
            <p:cNvPr id="950" name="Groupe 3371"/>
            <p:cNvGrpSpPr/>
            <p:nvPr/>
          </p:nvGrpSpPr>
          <p:grpSpPr>
            <a:xfrm>
              <a:off x="7640754" y="2784671"/>
              <a:ext cx="1162081" cy="668062"/>
              <a:chOff x="892175" y="1119188"/>
              <a:chExt cx="8924925" cy="5130800"/>
            </a:xfrm>
            <a:grpFill/>
          </p:grpSpPr>
          <p:sp>
            <p:nvSpPr>
              <p:cNvPr id="953" name="Freeform 296"/>
              <p:cNvSpPr>
                <a:spLocks/>
              </p:cNvSpPr>
              <p:nvPr/>
            </p:nvSpPr>
            <p:spPr bwMode="auto">
              <a:xfrm>
                <a:off x="5499100" y="3162300"/>
                <a:ext cx="53975" cy="104775"/>
              </a:xfrm>
              <a:custGeom>
                <a:avLst/>
                <a:gdLst>
                  <a:gd name="T0" fmla="*/ 0 w 20000"/>
                  <a:gd name="T1" fmla="*/ 4940 h 20000"/>
                  <a:gd name="T2" fmla="*/ 3810 w 20000"/>
                  <a:gd name="T3" fmla="*/ 1928 h 20000"/>
                  <a:gd name="T4" fmla="*/ 7381 w 20000"/>
                  <a:gd name="T5" fmla="*/ 0 h 20000"/>
                  <a:gd name="T6" fmla="*/ 15952 w 20000"/>
                  <a:gd name="T7" fmla="*/ 3133 h 20000"/>
                  <a:gd name="T8" fmla="*/ 15952 w 20000"/>
                  <a:gd name="T9" fmla="*/ 4940 h 20000"/>
                  <a:gd name="T10" fmla="*/ 15952 w 20000"/>
                  <a:gd name="T11" fmla="*/ 6145 h 20000"/>
                  <a:gd name="T12" fmla="*/ 15952 w 20000"/>
                  <a:gd name="T13" fmla="*/ 8072 h 20000"/>
                  <a:gd name="T14" fmla="*/ 17381 w 20000"/>
                  <a:gd name="T15" fmla="*/ 9880 h 20000"/>
                  <a:gd name="T16" fmla="*/ 19762 w 20000"/>
                  <a:gd name="T17" fmla="*/ 13012 h 20000"/>
                  <a:gd name="T18" fmla="*/ 15952 w 20000"/>
                  <a:gd name="T19" fmla="*/ 17952 h 20000"/>
                  <a:gd name="T20" fmla="*/ 11190 w 20000"/>
                  <a:gd name="T21" fmla="*/ 19880 h 20000"/>
                  <a:gd name="T22" fmla="*/ 11190 w 20000"/>
                  <a:gd name="T23" fmla="*/ 19277 h 20000"/>
                  <a:gd name="T24" fmla="*/ 7381 w 20000"/>
                  <a:gd name="T25" fmla="*/ 16747 h 20000"/>
                  <a:gd name="T26" fmla="*/ 1429 w 20000"/>
                  <a:gd name="T27" fmla="*/ 14940 h 20000"/>
                  <a:gd name="T28" fmla="*/ 3810 w 20000"/>
                  <a:gd name="T29" fmla="*/ 14940 h 20000"/>
                  <a:gd name="T30" fmla="*/ 3810 w 20000"/>
                  <a:gd name="T31" fmla="*/ 11807 h 20000"/>
                  <a:gd name="T32" fmla="*/ 4762 w 20000"/>
                  <a:gd name="T33" fmla="*/ 11084 h 20000"/>
                  <a:gd name="T34" fmla="*/ 3810 w 20000"/>
                  <a:gd name="T35" fmla="*/ 9880 h 20000"/>
                  <a:gd name="T36" fmla="*/ 3810 w 20000"/>
                  <a:gd name="T37" fmla="*/ 6867 h 20000"/>
                  <a:gd name="T38" fmla="*/ 0 w 20000"/>
                  <a:gd name="T39" fmla="*/ 494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54" name="Freeform 295"/>
              <p:cNvSpPr>
                <a:spLocks/>
              </p:cNvSpPr>
              <p:nvPr/>
            </p:nvSpPr>
            <p:spPr bwMode="auto">
              <a:xfrm>
                <a:off x="5062538" y="2851150"/>
                <a:ext cx="96837" cy="69850"/>
              </a:xfrm>
              <a:custGeom>
                <a:avLst/>
                <a:gdLst>
                  <a:gd name="T0" fmla="*/ 0 w 20000"/>
                  <a:gd name="T1" fmla="*/ 3670 h 20000"/>
                  <a:gd name="T2" fmla="*/ 3421 w 20000"/>
                  <a:gd name="T3" fmla="*/ 734 h 20000"/>
                  <a:gd name="T4" fmla="*/ 4868 w 20000"/>
                  <a:gd name="T5" fmla="*/ 734 h 20000"/>
                  <a:gd name="T6" fmla="*/ 5395 w 20000"/>
                  <a:gd name="T7" fmla="*/ 2936 h 20000"/>
                  <a:gd name="T8" fmla="*/ 6711 w 20000"/>
                  <a:gd name="T9" fmla="*/ 734 h 20000"/>
                  <a:gd name="T10" fmla="*/ 8816 w 20000"/>
                  <a:gd name="T11" fmla="*/ 0 h 20000"/>
                  <a:gd name="T12" fmla="*/ 10921 w 20000"/>
                  <a:gd name="T13" fmla="*/ 0 h 20000"/>
                  <a:gd name="T14" fmla="*/ 13684 w 20000"/>
                  <a:gd name="T15" fmla="*/ 734 h 20000"/>
                  <a:gd name="T16" fmla="*/ 16447 w 20000"/>
                  <a:gd name="T17" fmla="*/ 2936 h 20000"/>
                  <a:gd name="T18" fmla="*/ 15789 w 20000"/>
                  <a:gd name="T19" fmla="*/ 5688 h 20000"/>
                  <a:gd name="T20" fmla="*/ 19079 w 20000"/>
                  <a:gd name="T21" fmla="*/ 7523 h 20000"/>
                  <a:gd name="T22" fmla="*/ 19868 w 20000"/>
                  <a:gd name="T23" fmla="*/ 12294 h 20000"/>
                  <a:gd name="T24" fmla="*/ 17763 w 20000"/>
                  <a:gd name="T25" fmla="*/ 13211 h 20000"/>
                  <a:gd name="T26" fmla="*/ 16447 w 20000"/>
                  <a:gd name="T27" fmla="*/ 15046 h 20000"/>
                  <a:gd name="T28" fmla="*/ 16447 w 20000"/>
                  <a:gd name="T29" fmla="*/ 19817 h 20000"/>
                  <a:gd name="T30" fmla="*/ 15789 w 20000"/>
                  <a:gd name="T31" fmla="*/ 19817 h 20000"/>
                  <a:gd name="T32" fmla="*/ 12368 w 20000"/>
                  <a:gd name="T33" fmla="*/ 17982 h 20000"/>
                  <a:gd name="T34" fmla="*/ 10921 w 20000"/>
                  <a:gd name="T35" fmla="*/ 13211 h 20000"/>
                  <a:gd name="T36" fmla="*/ 10263 w 20000"/>
                  <a:gd name="T37" fmla="*/ 16147 h 20000"/>
                  <a:gd name="T38" fmla="*/ 5395 w 20000"/>
                  <a:gd name="T39" fmla="*/ 10459 h 20000"/>
                  <a:gd name="T40" fmla="*/ 4868 w 20000"/>
                  <a:gd name="T41" fmla="*/ 8624 h 20000"/>
                  <a:gd name="T42" fmla="*/ 3421 w 20000"/>
                  <a:gd name="T43" fmla="*/ 5688 h 20000"/>
                  <a:gd name="T44" fmla="*/ 2105 w 20000"/>
                  <a:gd name="T45" fmla="*/ 7523 h 20000"/>
                  <a:gd name="T46" fmla="*/ 0 w 20000"/>
                  <a:gd name="T47" fmla="*/ 5688 h 20000"/>
                  <a:gd name="T48" fmla="*/ 0 w 20000"/>
                  <a:gd name="T49" fmla="*/ 367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55" name="Freeform 294"/>
              <p:cNvSpPr>
                <a:spLocks/>
              </p:cNvSpPr>
              <p:nvPr/>
            </p:nvSpPr>
            <p:spPr bwMode="auto">
              <a:xfrm>
                <a:off x="5588000" y="3111500"/>
                <a:ext cx="155575" cy="98425"/>
              </a:xfrm>
              <a:custGeom>
                <a:avLst/>
                <a:gdLst>
                  <a:gd name="T0" fmla="*/ 0 w 20000"/>
                  <a:gd name="T1" fmla="*/ 0 h 20000"/>
                  <a:gd name="T2" fmla="*/ 1306 w 20000"/>
                  <a:gd name="T3" fmla="*/ 513 h 20000"/>
                  <a:gd name="T4" fmla="*/ 898 w 20000"/>
                  <a:gd name="T5" fmla="*/ 1795 h 20000"/>
                  <a:gd name="T6" fmla="*/ 898 w 20000"/>
                  <a:gd name="T7" fmla="*/ 3333 h 20000"/>
                  <a:gd name="T8" fmla="*/ 3020 w 20000"/>
                  <a:gd name="T9" fmla="*/ 1795 h 20000"/>
                  <a:gd name="T10" fmla="*/ 4653 w 20000"/>
                  <a:gd name="T11" fmla="*/ 3333 h 20000"/>
                  <a:gd name="T12" fmla="*/ 5551 w 20000"/>
                  <a:gd name="T13" fmla="*/ 3333 h 20000"/>
                  <a:gd name="T14" fmla="*/ 7673 w 20000"/>
                  <a:gd name="T15" fmla="*/ 3333 h 20000"/>
                  <a:gd name="T16" fmla="*/ 9714 w 20000"/>
                  <a:gd name="T17" fmla="*/ 3846 h 20000"/>
                  <a:gd name="T18" fmla="*/ 10204 w 20000"/>
                  <a:gd name="T19" fmla="*/ 3333 h 20000"/>
                  <a:gd name="T20" fmla="*/ 11837 w 20000"/>
                  <a:gd name="T21" fmla="*/ 1795 h 20000"/>
                  <a:gd name="T22" fmla="*/ 15265 w 20000"/>
                  <a:gd name="T23" fmla="*/ 0 h 20000"/>
                  <a:gd name="T24" fmla="*/ 15673 w 20000"/>
                  <a:gd name="T25" fmla="*/ 513 h 20000"/>
                  <a:gd name="T26" fmla="*/ 18612 w 20000"/>
                  <a:gd name="T27" fmla="*/ 513 h 20000"/>
                  <a:gd name="T28" fmla="*/ 19020 w 20000"/>
                  <a:gd name="T29" fmla="*/ 1795 h 20000"/>
                  <a:gd name="T30" fmla="*/ 19918 w 20000"/>
                  <a:gd name="T31" fmla="*/ 1795 h 20000"/>
                  <a:gd name="T32" fmla="*/ 19918 w 20000"/>
                  <a:gd name="T33" fmla="*/ 5256 h 20000"/>
                  <a:gd name="T34" fmla="*/ 19020 w 20000"/>
                  <a:gd name="T35" fmla="*/ 5256 h 20000"/>
                  <a:gd name="T36" fmla="*/ 17714 w 20000"/>
                  <a:gd name="T37" fmla="*/ 7308 h 20000"/>
                  <a:gd name="T38" fmla="*/ 18612 w 20000"/>
                  <a:gd name="T39" fmla="*/ 10513 h 20000"/>
                  <a:gd name="T40" fmla="*/ 17388 w 20000"/>
                  <a:gd name="T41" fmla="*/ 11795 h 20000"/>
                  <a:gd name="T42" fmla="*/ 19020 w 20000"/>
                  <a:gd name="T43" fmla="*/ 14615 h 20000"/>
                  <a:gd name="T44" fmla="*/ 17714 w 20000"/>
                  <a:gd name="T45" fmla="*/ 14615 h 20000"/>
                  <a:gd name="T46" fmla="*/ 16571 w 20000"/>
                  <a:gd name="T47" fmla="*/ 13846 h 20000"/>
                  <a:gd name="T48" fmla="*/ 13551 w 20000"/>
                  <a:gd name="T49" fmla="*/ 15897 h 20000"/>
                  <a:gd name="T50" fmla="*/ 13061 w 20000"/>
                  <a:gd name="T51" fmla="*/ 15897 h 20000"/>
                  <a:gd name="T52" fmla="*/ 13061 w 20000"/>
                  <a:gd name="T53" fmla="*/ 19103 h 20000"/>
                  <a:gd name="T54" fmla="*/ 11020 w 20000"/>
                  <a:gd name="T55" fmla="*/ 19872 h 20000"/>
                  <a:gd name="T56" fmla="*/ 9714 w 20000"/>
                  <a:gd name="T57" fmla="*/ 19103 h 20000"/>
                  <a:gd name="T58" fmla="*/ 8490 w 20000"/>
                  <a:gd name="T59" fmla="*/ 19103 h 20000"/>
                  <a:gd name="T60" fmla="*/ 7673 w 20000"/>
                  <a:gd name="T61" fmla="*/ 17821 h 20000"/>
                  <a:gd name="T62" fmla="*/ 2204 w 20000"/>
                  <a:gd name="T63" fmla="*/ 19103 h 20000"/>
                  <a:gd name="T64" fmla="*/ 2204 w 20000"/>
                  <a:gd name="T65" fmla="*/ 15897 h 20000"/>
                  <a:gd name="T66" fmla="*/ 0 w 20000"/>
                  <a:gd name="T67" fmla="*/ 12564 h 20000"/>
                  <a:gd name="T68" fmla="*/ 898 w 20000"/>
                  <a:gd name="T69" fmla="*/ 11795 h 20000"/>
                  <a:gd name="T70" fmla="*/ 0 w 20000"/>
                  <a:gd name="T71" fmla="*/ 10513 h 20000"/>
                  <a:gd name="T72" fmla="*/ 0 w 20000"/>
                  <a:gd name="T73" fmla="*/ 9231 h 20000"/>
                  <a:gd name="T74" fmla="*/ 898 w 20000"/>
                  <a:gd name="T75" fmla="*/ 8590 h 20000"/>
                  <a:gd name="T76" fmla="*/ 1306 w 20000"/>
                  <a:gd name="T77" fmla="*/ 7308 h 20000"/>
                  <a:gd name="T78" fmla="*/ 898 w 20000"/>
                  <a:gd name="T79" fmla="*/ 5897 h 20000"/>
                  <a:gd name="T80" fmla="*/ 0 w 20000"/>
                  <a:gd name="T81" fmla="*/ 3846 h 20000"/>
                  <a:gd name="T82" fmla="*/ 0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56" name="Freeform 293"/>
              <p:cNvSpPr>
                <a:spLocks/>
              </p:cNvSpPr>
              <p:nvPr/>
            </p:nvSpPr>
            <p:spPr bwMode="auto">
              <a:xfrm>
                <a:off x="5197475" y="2630488"/>
                <a:ext cx="69850" cy="85725"/>
              </a:xfrm>
              <a:custGeom>
                <a:avLst/>
                <a:gdLst>
                  <a:gd name="T0" fmla="*/ 2569 w 20000"/>
                  <a:gd name="T1" fmla="*/ 19111 h 20000"/>
                  <a:gd name="T2" fmla="*/ 2569 w 20000"/>
                  <a:gd name="T3" fmla="*/ 13778 h 20000"/>
                  <a:gd name="T4" fmla="*/ 734 w 20000"/>
                  <a:gd name="T5" fmla="*/ 12296 h 20000"/>
                  <a:gd name="T6" fmla="*/ 0 w 20000"/>
                  <a:gd name="T7" fmla="*/ 13778 h 20000"/>
                  <a:gd name="T8" fmla="*/ 0 w 20000"/>
                  <a:gd name="T9" fmla="*/ 7556 h 20000"/>
                  <a:gd name="T10" fmla="*/ 0 w 20000"/>
                  <a:gd name="T11" fmla="*/ 3852 h 20000"/>
                  <a:gd name="T12" fmla="*/ 2569 w 20000"/>
                  <a:gd name="T13" fmla="*/ 5333 h 20000"/>
                  <a:gd name="T14" fmla="*/ 3670 w 20000"/>
                  <a:gd name="T15" fmla="*/ 1481 h 20000"/>
                  <a:gd name="T16" fmla="*/ 7523 w 20000"/>
                  <a:gd name="T17" fmla="*/ 2963 h 20000"/>
                  <a:gd name="T18" fmla="*/ 7523 w 20000"/>
                  <a:gd name="T19" fmla="*/ 0 h 20000"/>
                  <a:gd name="T20" fmla="*/ 13211 w 20000"/>
                  <a:gd name="T21" fmla="*/ 0 h 20000"/>
                  <a:gd name="T22" fmla="*/ 15963 w 20000"/>
                  <a:gd name="T23" fmla="*/ 3852 h 20000"/>
                  <a:gd name="T24" fmla="*/ 19817 w 20000"/>
                  <a:gd name="T25" fmla="*/ 5333 h 20000"/>
                  <a:gd name="T26" fmla="*/ 17982 w 20000"/>
                  <a:gd name="T27" fmla="*/ 7556 h 20000"/>
                  <a:gd name="T28" fmla="*/ 15046 w 20000"/>
                  <a:gd name="T29" fmla="*/ 7556 h 20000"/>
                  <a:gd name="T30" fmla="*/ 15046 w 20000"/>
                  <a:gd name="T31" fmla="*/ 9037 h 20000"/>
                  <a:gd name="T32" fmla="*/ 15046 w 20000"/>
                  <a:gd name="T33" fmla="*/ 9926 h 20000"/>
                  <a:gd name="T34" fmla="*/ 13211 w 20000"/>
                  <a:gd name="T35" fmla="*/ 12296 h 20000"/>
                  <a:gd name="T36" fmla="*/ 10459 w 20000"/>
                  <a:gd name="T37" fmla="*/ 13778 h 20000"/>
                  <a:gd name="T38" fmla="*/ 10459 w 20000"/>
                  <a:gd name="T39" fmla="*/ 17630 h 20000"/>
                  <a:gd name="T40" fmla="*/ 10459 w 20000"/>
                  <a:gd name="T41" fmla="*/ 19852 h 20000"/>
                  <a:gd name="T42" fmla="*/ 7523 w 20000"/>
                  <a:gd name="T43" fmla="*/ 19852 h 20000"/>
                  <a:gd name="T44" fmla="*/ 2569 w 20000"/>
                  <a:gd name="T45" fmla="*/ 191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57" name="Freeform 292"/>
              <p:cNvSpPr>
                <a:spLocks/>
              </p:cNvSpPr>
              <p:nvPr/>
            </p:nvSpPr>
            <p:spPr bwMode="auto">
              <a:xfrm>
                <a:off x="5268913" y="2670175"/>
                <a:ext cx="36512" cy="44450"/>
              </a:xfrm>
              <a:custGeom>
                <a:avLst/>
                <a:gdLst>
                  <a:gd name="T0" fmla="*/ 14138 w 20000"/>
                  <a:gd name="T1" fmla="*/ 19710 h 20000"/>
                  <a:gd name="T2" fmla="*/ 12414 w 20000"/>
                  <a:gd name="T3" fmla="*/ 19710 h 20000"/>
                  <a:gd name="T4" fmla="*/ 8966 w 20000"/>
                  <a:gd name="T5" fmla="*/ 13623 h 20000"/>
                  <a:gd name="T6" fmla="*/ 0 w 20000"/>
                  <a:gd name="T7" fmla="*/ 4638 h 20000"/>
                  <a:gd name="T8" fmla="*/ 3448 w 20000"/>
                  <a:gd name="T9" fmla="*/ 4638 h 20000"/>
                  <a:gd name="T10" fmla="*/ 5517 w 20000"/>
                  <a:gd name="T11" fmla="*/ 1739 h 20000"/>
                  <a:gd name="T12" fmla="*/ 8966 w 20000"/>
                  <a:gd name="T13" fmla="*/ 4638 h 20000"/>
                  <a:gd name="T14" fmla="*/ 12414 w 20000"/>
                  <a:gd name="T15" fmla="*/ 1739 h 20000"/>
                  <a:gd name="T16" fmla="*/ 14138 w 20000"/>
                  <a:gd name="T17" fmla="*/ 0 h 20000"/>
                  <a:gd name="T18" fmla="*/ 17586 w 20000"/>
                  <a:gd name="T19" fmla="*/ 0 h 20000"/>
                  <a:gd name="T20" fmla="*/ 19655 w 20000"/>
                  <a:gd name="T21" fmla="*/ 6087 h 20000"/>
                  <a:gd name="T22" fmla="*/ 14138 w 20000"/>
                  <a:gd name="T23" fmla="*/ 8986 h 20000"/>
                  <a:gd name="T24" fmla="*/ 17586 w 20000"/>
                  <a:gd name="T25" fmla="*/ 12174 h 20000"/>
                  <a:gd name="T26" fmla="*/ 14138 w 20000"/>
                  <a:gd name="T27" fmla="*/ 13623 h 20000"/>
                  <a:gd name="T28" fmla="*/ 14138 w 20000"/>
                  <a:gd name="T29" fmla="*/ 197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58" name="Freeform 291"/>
              <p:cNvSpPr>
                <a:spLocks/>
              </p:cNvSpPr>
              <p:nvPr/>
            </p:nvSpPr>
            <p:spPr bwMode="auto">
              <a:xfrm>
                <a:off x="5235575" y="2689225"/>
                <a:ext cx="23813" cy="17463"/>
              </a:xfrm>
              <a:custGeom>
                <a:avLst/>
                <a:gdLst>
                  <a:gd name="T0" fmla="*/ 19474 w 20000"/>
                  <a:gd name="T1" fmla="*/ 19286 h 20000"/>
                  <a:gd name="T2" fmla="*/ 11053 w 20000"/>
                  <a:gd name="T3" fmla="*/ 19286 h 20000"/>
                  <a:gd name="T4" fmla="*/ 5789 w 20000"/>
                  <a:gd name="T5" fmla="*/ 11429 h 20000"/>
                  <a:gd name="T6" fmla="*/ 0 w 20000"/>
                  <a:gd name="T7" fmla="*/ 7857 h 20000"/>
                  <a:gd name="T8" fmla="*/ 13684 w 20000"/>
                  <a:gd name="T9" fmla="*/ 0 h 20000"/>
                  <a:gd name="T10" fmla="*/ 19474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9474" y="19286"/>
                    </a:moveTo>
                    <a:lnTo>
                      <a:pt x="11053" y="19286"/>
                    </a:lnTo>
                    <a:lnTo>
                      <a:pt x="5789" y="11429"/>
                    </a:lnTo>
                    <a:lnTo>
                      <a:pt x="0" y="7857"/>
                    </a:lnTo>
                    <a:lnTo>
                      <a:pt x="13684" y="0"/>
                    </a:lnTo>
                    <a:lnTo>
                      <a:pt x="19474"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59" name="Freeform 290"/>
              <p:cNvSpPr>
                <a:spLocks/>
              </p:cNvSpPr>
              <p:nvPr/>
            </p:nvSpPr>
            <p:spPr bwMode="auto">
              <a:xfrm>
                <a:off x="5268913" y="2713038"/>
                <a:ext cx="17462" cy="11112"/>
              </a:xfrm>
              <a:custGeom>
                <a:avLst/>
                <a:gdLst>
                  <a:gd name="T0" fmla="*/ 11852 w 20000"/>
                  <a:gd name="T1" fmla="*/ 18824 h 20000"/>
                  <a:gd name="T2" fmla="*/ 0 w 20000"/>
                  <a:gd name="T3" fmla="*/ 18824 h 20000"/>
                  <a:gd name="T4" fmla="*/ 7407 w 20000"/>
                  <a:gd name="T5" fmla="*/ 0 h 20000"/>
                  <a:gd name="T6" fmla="*/ 11852 w 20000"/>
                  <a:gd name="T7" fmla="*/ 5882 h 20000"/>
                  <a:gd name="T8" fmla="*/ 19259 w 20000"/>
                  <a:gd name="T9" fmla="*/ 5882 h 20000"/>
                  <a:gd name="T10" fmla="*/ 19259 w 20000"/>
                  <a:gd name="T11" fmla="*/ 18824 h 20000"/>
                  <a:gd name="T12" fmla="*/ 11852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852" y="18824"/>
                    </a:moveTo>
                    <a:lnTo>
                      <a:pt x="0" y="18824"/>
                    </a:lnTo>
                    <a:lnTo>
                      <a:pt x="7407" y="0"/>
                    </a:lnTo>
                    <a:lnTo>
                      <a:pt x="11852" y="5882"/>
                    </a:lnTo>
                    <a:lnTo>
                      <a:pt x="19259" y="5882"/>
                    </a:lnTo>
                    <a:lnTo>
                      <a:pt x="19259" y="18824"/>
                    </a:lnTo>
                    <a:lnTo>
                      <a:pt x="11852"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0" name="Freeform 289"/>
              <p:cNvSpPr>
                <a:spLocks/>
              </p:cNvSpPr>
              <p:nvPr/>
            </p:nvSpPr>
            <p:spPr bwMode="auto">
              <a:xfrm>
                <a:off x="5146675" y="2713038"/>
                <a:ext cx="234950" cy="285750"/>
              </a:xfrm>
              <a:custGeom>
                <a:avLst/>
                <a:gdLst>
                  <a:gd name="T0" fmla="*/ 6450 w 20000"/>
                  <a:gd name="T1" fmla="*/ 177 h 20000"/>
                  <a:gd name="T2" fmla="*/ 8130 w 20000"/>
                  <a:gd name="T3" fmla="*/ 710 h 20000"/>
                  <a:gd name="T4" fmla="*/ 8130 w 20000"/>
                  <a:gd name="T5" fmla="*/ 1375 h 20000"/>
                  <a:gd name="T6" fmla="*/ 9539 w 20000"/>
                  <a:gd name="T7" fmla="*/ 1818 h 20000"/>
                  <a:gd name="T8" fmla="*/ 10081 w 20000"/>
                  <a:gd name="T9" fmla="*/ 2971 h 20000"/>
                  <a:gd name="T10" fmla="*/ 11762 w 20000"/>
                  <a:gd name="T11" fmla="*/ 2084 h 20000"/>
                  <a:gd name="T12" fmla="*/ 14038 w 20000"/>
                  <a:gd name="T13" fmla="*/ 1818 h 20000"/>
                  <a:gd name="T14" fmla="*/ 16260 w 20000"/>
                  <a:gd name="T15" fmla="*/ 2971 h 20000"/>
                  <a:gd name="T16" fmla="*/ 18266 w 20000"/>
                  <a:gd name="T17" fmla="*/ 4789 h 20000"/>
                  <a:gd name="T18" fmla="*/ 17073 w 20000"/>
                  <a:gd name="T19" fmla="*/ 5721 h 20000"/>
                  <a:gd name="T20" fmla="*/ 18266 w 20000"/>
                  <a:gd name="T21" fmla="*/ 6874 h 20000"/>
                  <a:gd name="T22" fmla="*/ 19079 w 20000"/>
                  <a:gd name="T23" fmla="*/ 7982 h 20000"/>
                  <a:gd name="T24" fmla="*/ 19350 w 20000"/>
                  <a:gd name="T25" fmla="*/ 9623 h 20000"/>
                  <a:gd name="T26" fmla="*/ 19350 w 20000"/>
                  <a:gd name="T27" fmla="*/ 10510 h 20000"/>
                  <a:gd name="T28" fmla="*/ 18266 w 20000"/>
                  <a:gd name="T29" fmla="*/ 10998 h 20000"/>
                  <a:gd name="T30" fmla="*/ 13496 w 20000"/>
                  <a:gd name="T31" fmla="*/ 12151 h 20000"/>
                  <a:gd name="T32" fmla="*/ 13496 w 20000"/>
                  <a:gd name="T33" fmla="*/ 13304 h 20000"/>
                  <a:gd name="T34" fmla="*/ 14580 w 20000"/>
                  <a:gd name="T35" fmla="*/ 14412 h 20000"/>
                  <a:gd name="T36" fmla="*/ 16260 w 20000"/>
                  <a:gd name="T37" fmla="*/ 15344 h 20000"/>
                  <a:gd name="T38" fmla="*/ 17073 w 20000"/>
                  <a:gd name="T39" fmla="*/ 16497 h 20000"/>
                  <a:gd name="T40" fmla="*/ 15393 w 20000"/>
                  <a:gd name="T41" fmla="*/ 17650 h 20000"/>
                  <a:gd name="T42" fmla="*/ 15989 w 20000"/>
                  <a:gd name="T43" fmla="*/ 19468 h 20000"/>
                  <a:gd name="T44" fmla="*/ 14038 w 20000"/>
                  <a:gd name="T45" fmla="*/ 19246 h 20000"/>
                  <a:gd name="T46" fmla="*/ 12629 w 20000"/>
                  <a:gd name="T47" fmla="*/ 19468 h 20000"/>
                  <a:gd name="T48" fmla="*/ 10949 w 20000"/>
                  <a:gd name="T49" fmla="*/ 19468 h 20000"/>
                  <a:gd name="T50" fmla="*/ 10081 w 20000"/>
                  <a:gd name="T51" fmla="*/ 19956 h 20000"/>
                  <a:gd name="T52" fmla="*/ 8130 w 20000"/>
                  <a:gd name="T53" fmla="*/ 19246 h 20000"/>
                  <a:gd name="T54" fmla="*/ 7317 w 20000"/>
                  <a:gd name="T55" fmla="*/ 19246 h 20000"/>
                  <a:gd name="T56" fmla="*/ 6721 w 20000"/>
                  <a:gd name="T57" fmla="*/ 18758 h 20000"/>
                  <a:gd name="T58" fmla="*/ 5854 w 20000"/>
                  <a:gd name="T59" fmla="*/ 18758 h 20000"/>
                  <a:gd name="T60" fmla="*/ 5312 w 20000"/>
                  <a:gd name="T61" fmla="*/ 19468 h 20000"/>
                  <a:gd name="T62" fmla="*/ 4444 w 20000"/>
                  <a:gd name="T63" fmla="*/ 19468 h 20000"/>
                  <a:gd name="T64" fmla="*/ 3631 w 20000"/>
                  <a:gd name="T65" fmla="*/ 19468 h 20000"/>
                  <a:gd name="T66" fmla="*/ 3089 w 20000"/>
                  <a:gd name="T67" fmla="*/ 18315 h 20000"/>
                  <a:gd name="T68" fmla="*/ 5041 w 20000"/>
                  <a:gd name="T69" fmla="*/ 15787 h 20000"/>
                  <a:gd name="T70" fmla="*/ 1409 w 20000"/>
                  <a:gd name="T71" fmla="*/ 14412 h 20000"/>
                  <a:gd name="T72" fmla="*/ 542 w 20000"/>
                  <a:gd name="T73" fmla="*/ 13304 h 20000"/>
                  <a:gd name="T74" fmla="*/ 542 w 20000"/>
                  <a:gd name="T75" fmla="*/ 11441 h 20000"/>
                  <a:gd name="T76" fmla="*/ 867 w 20000"/>
                  <a:gd name="T77" fmla="*/ 9623 h 20000"/>
                  <a:gd name="T78" fmla="*/ 867 w 20000"/>
                  <a:gd name="T79" fmla="*/ 7982 h 20000"/>
                  <a:gd name="T80" fmla="*/ 1409 w 20000"/>
                  <a:gd name="T81" fmla="*/ 6164 h 20000"/>
                  <a:gd name="T82" fmla="*/ 2764 w 20000"/>
                  <a:gd name="T83" fmla="*/ 5055 h 20000"/>
                  <a:gd name="T84" fmla="*/ 4228 w 20000"/>
                  <a:gd name="T85" fmla="*/ 3636 h 20000"/>
                  <a:gd name="T86" fmla="*/ 5041 w 20000"/>
                  <a:gd name="T87" fmla="*/ 3193 h 20000"/>
                  <a:gd name="T88" fmla="*/ 5312 w 20000"/>
                  <a:gd name="T89" fmla="*/ 2971 h 20000"/>
                  <a:gd name="T90" fmla="*/ 5312 w 20000"/>
                  <a:gd name="T91" fmla="*/ 2084 h 20000"/>
                  <a:gd name="T92" fmla="*/ 5312 w 20000"/>
                  <a:gd name="T93" fmla="*/ 887 h 20000"/>
                  <a:gd name="T94" fmla="*/ 4228 w 20000"/>
                  <a:gd name="T95" fmla="*/ 177 h 20000"/>
                  <a:gd name="T96" fmla="*/ 5041 w 20000"/>
                  <a:gd name="T9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1" name="Freeform 288"/>
              <p:cNvSpPr>
                <a:spLocks/>
              </p:cNvSpPr>
              <p:nvPr/>
            </p:nvSpPr>
            <p:spPr bwMode="auto">
              <a:xfrm>
                <a:off x="5457825" y="2036763"/>
                <a:ext cx="292100" cy="469900"/>
              </a:xfrm>
              <a:custGeom>
                <a:avLst/>
                <a:gdLst>
                  <a:gd name="T0" fmla="*/ 12321 w 20000"/>
                  <a:gd name="T1" fmla="*/ 2514 h 20000"/>
                  <a:gd name="T2" fmla="*/ 13666 w 20000"/>
                  <a:gd name="T3" fmla="*/ 3622 h 20000"/>
                  <a:gd name="T4" fmla="*/ 13666 w 20000"/>
                  <a:gd name="T5" fmla="*/ 5297 h 20000"/>
                  <a:gd name="T6" fmla="*/ 15445 w 20000"/>
                  <a:gd name="T7" fmla="*/ 9054 h 20000"/>
                  <a:gd name="T8" fmla="*/ 15445 w 20000"/>
                  <a:gd name="T9" fmla="*/ 9757 h 20000"/>
                  <a:gd name="T10" fmla="*/ 16139 w 20000"/>
                  <a:gd name="T11" fmla="*/ 10189 h 20000"/>
                  <a:gd name="T12" fmla="*/ 17050 w 20000"/>
                  <a:gd name="T13" fmla="*/ 10892 h 20000"/>
                  <a:gd name="T14" fmla="*/ 18178 w 20000"/>
                  <a:gd name="T15" fmla="*/ 12703 h 20000"/>
                  <a:gd name="T16" fmla="*/ 19957 w 20000"/>
                  <a:gd name="T17" fmla="*/ 13405 h 20000"/>
                  <a:gd name="T18" fmla="*/ 14100 w 20000"/>
                  <a:gd name="T19" fmla="*/ 18324 h 20000"/>
                  <a:gd name="T20" fmla="*/ 11410 w 20000"/>
                  <a:gd name="T21" fmla="*/ 18595 h 20000"/>
                  <a:gd name="T22" fmla="*/ 8503 w 20000"/>
                  <a:gd name="T23" fmla="*/ 19270 h 20000"/>
                  <a:gd name="T24" fmla="*/ 5380 w 20000"/>
                  <a:gd name="T25" fmla="*/ 19432 h 20000"/>
                  <a:gd name="T26" fmla="*/ 6030 w 20000"/>
                  <a:gd name="T27" fmla="*/ 19270 h 20000"/>
                  <a:gd name="T28" fmla="*/ 5813 w 20000"/>
                  <a:gd name="T29" fmla="*/ 19270 h 20000"/>
                  <a:gd name="T30" fmla="*/ 5380 w 20000"/>
                  <a:gd name="T31" fmla="*/ 18730 h 20000"/>
                  <a:gd name="T32" fmla="*/ 3774 w 20000"/>
                  <a:gd name="T33" fmla="*/ 18595 h 20000"/>
                  <a:gd name="T34" fmla="*/ 3124 w 20000"/>
                  <a:gd name="T35" fmla="*/ 17595 h 20000"/>
                  <a:gd name="T36" fmla="*/ 3124 w 20000"/>
                  <a:gd name="T37" fmla="*/ 16784 h 20000"/>
                  <a:gd name="T38" fmla="*/ 2907 w 20000"/>
                  <a:gd name="T39" fmla="*/ 15784 h 20000"/>
                  <a:gd name="T40" fmla="*/ 2473 w 20000"/>
                  <a:gd name="T41" fmla="*/ 14243 h 20000"/>
                  <a:gd name="T42" fmla="*/ 3124 w 20000"/>
                  <a:gd name="T43" fmla="*/ 13405 h 20000"/>
                  <a:gd name="T44" fmla="*/ 4252 w 20000"/>
                  <a:gd name="T45" fmla="*/ 13135 h 20000"/>
                  <a:gd name="T46" fmla="*/ 4685 w 20000"/>
                  <a:gd name="T47" fmla="*/ 12703 h 20000"/>
                  <a:gd name="T48" fmla="*/ 5380 w 20000"/>
                  <a:gd name="T49" fmla="*/ 12297 h 20000"/>
                  <a:gd name="T50" fmla="*/ 6725 w 20000"/>
                  <a:gd name="T51" fmla="*/ 10595 h 20000"/>
                  <a:gd name="T52" fmla="*/ 7809 w 20000"/>
                  <a:gd name="T53" fmla="*/ 9757 h 20000"/>
                  <a:gd name="T54" fmla="*/ 8243 w 20000"/>
                  <a:gd name="T55" fmla="*/ 9378 h 20000"/>
                  <a:gd name="T56" fmla="*/ 7158 w 20000"/>
                  <a:gd name="T57" fmla="*/ 8216 h 20000"/>
                  <a:gd name="T58" fmla="*/ 6030 w 20000"/>
                  <a:gd name="T59" fmla="*/ 7946 h 20000"/>
                  <a:gd name="T60" fmla="*/ 5380 w 20000"/>
                  <a:gd name="T61" fmla="*/ 7000 h 20000"/>
                  <a:gd name="T62" fmla="*/ 4946 w 20000"/>
                  <a:gd name="T63" fmla="*/ 5459 h 20000"/>
                  <a:gd name="T64" fmla="*/ 5380 w 20000"/>
                  <a:gd name="T65" fmla="*/ 5027 h 20000"/>
                  <a:gd name="T66" fmla="*/ 4685 w 20000"/>
                  <a:gd name="T67" fmla="*/ 3919 h 20000"/>
                  <a:gd name="T68" fmla="*/ 2473 w 20000"/>
                  <a:gd name="T69" fmla="*/ 3189 h 20000"/>
                  <a:gd name="T70" fmla="*/ 0 w 20000"/>
                  <a:gd name="T71" fmla="*/ 2081 h 20000"/>
                  <a:gd name="T72" fmla="*/ 607 w 20000"/>
                  <a:gd name="T73" fmla="*/ 2081 h 20000"/>
                  <a:gd name="T74" fmla="*/ 607 w 20000"/>
                  <a:gd name="T75" fmla="*/ 1649 h 20000"/>
                  <a:gd name="T76" fmla="*/ 2907 w 20000"/>
                  <a:gd name="T77" fmla="*/ 2514 h 20000"/>
                  <a:gd name="T78" fmla="*/ 4685 w 20000"/>
                  <a:gd name="T79" fmla="*/ 2514 h 20000"/>
                  <a:gd name="T80" fmla="*/ 5813 w 20000"/>
                  <a:gd name="T81" fmla="*/ 2514 h 20000"/>
                  <a:gd name="T82" fmla="*/ 6725 w 20000"/>
                  <a:gd name="T83" fmla="*/ 2784 h 20000"/>
                  <a:gd name="T84" fmla="*/ 7592 w 20000"/>
                  <a:gd name="T85" fmla="*/ 2351 h 20000"/>
                  <a:gd name="T86" fmla="*/ 7592 w 20000"/>
                  <a:gd name="T87" fmla="*/ 973 h 20000"/>
                  <a:gd name="T88" fmla="*/ 8937 w 20000"/>
                  <a:gd name="T89" fmla="*/ 270 h 20000"/>
                  <a:gd name="T90" fmla="*/ 10542 w 20000"/>
                  <a:gd name="T91" fmla="*/ 0 h 20000"/>
                  <a:gd name="T92" fmla="*/ 11887 w 20000"/>
                  <a:gd name="T93" fmla="*/ 541 h 20000"/>
                  <a:gd name="T94" fmla="*/ 12321 w 20000"/>
                  <a:gd name="T95" fmla="*/ 13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2" name="Freeform 287"/>
              <p:cNvSpPr>
                <a:spLocks/>
              </p:cNvSpPr>
              <p:nvPr/>
            </p:nvSpPr>
            <p:spPr bwMode="auto">
              <a:xfrm>
                <a:off x="4864100" y="2863850"/>
                <a:ext cx="342900" cy="309563"/>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3" name="Freeform 286"/>
              <p:cNvSpPr>
                <a:spLocks/>
              </p:cNvSpPr>
              <p:nvPr/>
            </p:nvSpPr>
            <p:spPr bwMode="auto">
              <a:xfrm>
                <a:off x="5216525" y="3152775"/>
                <a:ext cx="34925" cy="57150"/>
              </a:xfrm>
              <a:custGeom>
                <a:avLst/>
                <a:gdLst>
                  <a:gd name="T0" fmla="*/ 11852 w 20000"/>
                  <a:gd name="T1" fmla="*/ 0 h 20000"/>
                  <a:gd name="T2" fmla="*/ 15926 w 20000"/>
                  <a:gd name="T3" fmla="*/ 0 h 20000"/>
                  <a:gd name="T4" fmla="*/ 15926 w 20000"/>
                  <a:gd name="T5" fmla="*/ 1348 h 20000"/>
                  <a:gd name="T6" fmla="*/ 15926 w 20000"/>
                  <a:gd name="T7" fmla="*/ 3596 h 20000"/>
                  <a:gd name="T8" fmla="*/ 19630 w 20000"/>
                  <a:gd name="T9" fmla="*/ 5843 h 20000"/>
                  <a:gd name="T10" fmla="*/ 19630 w 20000"/>
                  <a:gd name="T11" fmla="*/ 9213 h 20000"/>
                  <a:gd name="T12" fmla="*/ 19630 w 20000"/>
                  <a:gd name="T13" fmla="*/ 10562 h 20000"/>
                  <a:gd name="T14" fmla="*/ 15926 w 20000"/>
                  <a:gd name="T15" fmla="*/ 12809 h 20000"/>
                  <a:gd name="T16" fmla="*/ 15926 w 20000"/>
                  <a:gd name="T17" fmla="*/ 15056 h 20000"/>
                  <a:gd name="T18" fmla="*/ 15926 w 20000"/>
                  <a:gd name="T19" fmla="*/ 16180 h 20000"/>
                  <a:gd name="T20" fmla="*/ 11852 w 20000"/>
                  <a:gd name="T21" fmla="*/ 18427 h 20000"/>
                  <a:gd name="T22" fmla="*/ 11852 w 20000"/>
                  <a:gd name="T23" fmla="*/ 19775 h 20000"/>
                  <a:gd name="T24" fmla="*/ 10000 w 20000"/>
                  <a:gd name="T25" fmla="*/ 19775 h 20000"/>
                  <a:gd name="T26" fmla="*/ 5926 w 20000"/>
                  <a:gd name="T27" fmla="*/ 19775 h 20000"/>
                  <a:gd name="T28" fmla="*/ 4074 w 20000"/>
                  <a:gd name="T29" fmla="*/ 18427 h 20000"/>
                  <a:gd name="T30" fmla="*/ 5926 w 20000"/>
                  <a:gd name="T31" fmla="*/ 18427 h 20000"/>
                  <a:gd name="T32" fmla="*/ 5926 w 20000"/>
                  <a:gd name="T33" fmla="*/ 16180 h 20000"/>
                  <a:gd name="T34" fmla="*/ 4074 w 20000"/>
                  <a:gd name="T35" fmla="*/ 16180 h 20000"/>
                  <a:gd name="T36" fmla="*/ 4074 w 20000"/>
                  <a:gd name="T37" fmla="*/ 15056 h 20000"/>
                  <a:gd name="T38" fmla="*/ 0 w 20000"/>
                  <a:gd name="T39" fmla="*/ 15056 h 20000"/>
                  <a:gd name="T40" fmla="*/ 4074 w 20000"/>
                  <a:gd name="T41" fmla="*/ 12809 h 20000"/>
                  <a:gd name="T42" fmla="*/ 4074 w 20000"/>
                  <a:gd name="T43" fmla="*/ 10562 h 20000"/>
                  <a:gd name="T44" fmla="*/ 0 w 20000"/>
                  <a:gd name="T45" fmla="*/ 10562 h 20000"/>
                  <a:gd name="T46" fmla="*/ 0 w 20000"/>
                  <a:gd name="T47" fmla="*/ 9213 h 20000"/>
                  <a:gd name="T48" fmla="*/ 4074 w 20000"/>
                  <a:gd name="T49" fmla="*/ 9213 h 20000"/>
                  <a:gd name="T50" fmla="*/ 0 w 20000"/>
                  <a:gd name="T51" fmla="*/ 6966 h 20000"/>
                  <a:gd name="T52" fmla="*/ 4074 w 20000"/>
                  <a:gd name="T53" fmla="*/ 6966 h 20000"/>
                  <a:gd name="T54" fmla="*/ 4074 w 20000"/>
                  <a:gd name="T55" fmla="*/ 5843 h 20000"/>
                  <a:gd name="T56" fmla="*/ 5926 w 20000"/>
                  <a:gd name="T57" fmla="*/ 3596 h 20000"/>
                  <a:gd name="T58" fmla="*/ 10000 w 20000"/>
                  <a:gd name="T59" fmla="*/ 3596 h 20000"/>
                  <a:gd name="T60" fmla="*/ 11852 w 20000"/>
                  <a:gd name="T61" fmla="*/ 3596 h 20000"/>
                  <a:gd name="T62" fmla="*/ 11852 w 20000"/>
                  <a:gd name="T63" fmla="*/ 1348 h 20000"/>
                  <a:gd name="T64" fmla="*/ 11852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4" name="Freeform 285"/>
              <p:cNvSpPr>
                <a:spLocks/>
              </p:cNvSpPr>
              <p:nvPr/>
            </p:nvSpPr>
            <p:spPr bwMode="auto">
              <a:xfrm>
                <a:off x="4838700" y="2559050"/>
                <a:ext cx="198438" cy="346075"/>
              </a:xfrm>
              <a:custGeom>
                <a:avLst/>
                <a:gdLst>
                  <a:gd name="T0" fmla="*/ 641 w 20000"/>
                  <a:gd name="T1" fmla="*/ 19596 h 20000"/>
                  <a:gd name="T2" fmla="*/ 3974 w 20000"/>
                  <a:gd name="T3" fmla="*/ 17647 h 20000"/>
                  <a:gd name="T4" fmla="*/ 6987 w 20000"/>
                  <a:gd name="T5" fmla="*/ 17500 h 20000"/>
                  <a:gd name="T6" fmla="*/ 6667 w 20000"/>
                  <a:gd name="T7" fmla="*/ 16912 h 20000"/>
                  <a:gd name="T8" fmla="*/ 3974 w 20000"/>
                  <a:gd name="T9" fmla="*/ 16140 h 20000"/>
                  <a:gd name="T10" fmla="*/ 2372 w 20000"/>
                  <a:gd name="T11" fmla="*/ 15993 h 20000"/>
                  <a:gd name="T12" fmla="*/ 5000 w 20000"/>
                  <a:gd name="T13" fmla="*/ 13676 h 20000"/>
                  <a:gd name="T14" fmla="*/ 3333 w 20000"/>
                  <a:gd name="T15" fmla="*/ 13676 h 20000"/>
                  <a:gd name="T16" fmla="*/ 6026 w 20000"/>
                  <a:gd name="T17" fmla="*/ 12904 h 20000"/>
                  <a:gd name="T18" fmla="*/ 7628 w 20000"/>
                  <a:gd name="T19" fmla="*/ 12169 h 20000"/>
                  <a:gd name="T20" fmla="*/ 7628 w 20000"/>
                  <a:gd name="T21" fmla="*/ 11029 h 20000"/>
                  <a:gd name="T22" fmla="*/ 6667 w 20000"/>
                  <a:gd name="T23" fmla="*/ 9669 h 20000"/>
                  <a:gd name="T24" fmla="*/ 7628 w 20000"/>
                  <a:gd name="T25" fmla="*/ 8934 h 20000"/>
                  <a:gd name="T26" fmla="*/ 5000 w 20000"/>
                  <a:gd name="T27" fmla="*/ 9081 h 20000"/>
                  <a:gd name="T28" fmla="*/ 2372 w 20000"/>
                  <a:gd name="T29" fmla="*/ 9081 h 20000"/>
                  <a:gd name="T30" fmla="*/ 3333 w 20000"/>
                  <a:gd name="T31" fmla="*/ 7206 h 20000"/>
                  <a:gd name="T32" fmla="*/ 1667 w 20000"/>
                  <a:gd name="T33" fmla="*/ 6654 h 20000"/>
                  <a:gd name="T34" fmla="*/ 1026 w 20000"/>
                  <a:gd name="T35" fmla="*/ 7022 h 20000"/>
                  <a:gd name="T36" fmla="*/ 2372 w 20000"/>
                  <a:gd name="T37" fmla="*/ 4926 h 20000"/>
                  <a:gd name="T38" fmla="*/ 0 w 20000"/>
                  <a:gd name="T39" fmla="*/ 4559 h 20000"/>
                  <a:gd name="T40" fmla="*/ 1667 w 20000"/>
                  <a:gd name="T41" fmla="*/ 3235 h 20000"/>
                  <a:gd name="T42" fmla="*/ 1026 w 20000"/>
                  <a:gd name="T43" fmla="*/ 2096 h 20000"/>
                  <a:gd name="T44" fmla="*/ 2372 w 20000"/>
                  <a:gd name="T45" fmla="*/ 1103 h 20000"/>
                  <a:gd name="T46" fmla="*/ 3333 w 20000"/>
                  <a:gd name="T47" fmla="*/ 0 h 20000"/>
                  <a:gd name="T48" fmla="*/ 7628 w 20000"/>
                  <a:gd name="T49" fmla="*/ 0 h 20000"/>
                  <a:gd name="T50" fmla="*/ 5256 w 20000"/>
                  <a:gd name="T51" fmla="*/ 1691 h 20000"/>
                  <a:gd name="T52" fmla="*/ 5000 w 20000"/>
                  <a:gd name="T53" fmla="*/ 2647 h 20000"/>
                  <a:gd name="T54" fmla="*/ 10256 w 20000"/>
                  <a:gd name="T55" fmla="*/ 2463 h 20000"/>
                  <a:gd name="T56" fmla="*/ 9615 w 20000"/>
                  <a:gd name="T57" fmla="*/ 3971 h 20000"/>
                  <a:gd name="T58" fmla="*/ 8654 w 20000"/>
                  <a:gd name="T59" fmla="*/ 5699 h 20000"/>
                  <a:gd name="T60" fmla="*/ 6667 w 20000"/>
                  <a:gd name="T61" fmla="*/ 6434 h 20000"/>
                  <a:gd name="T62" fmla="*/ 11282 w 20000"/>
                  <a:gd name="T63" fmla="*/ 7978 h 20000"/>
                  <a:gd name="T64" fmla="*/ 14936 w 20000"/>
                  <a:gd name="T65" fmla="*/ 10662 h 20000"/>
                  <a:gd name="T66" fmla="*/ 14936 w 20000"/>
                  <a:gd name="T67" fmla="*/ 11985 h 20000"/>
                  <a:gd name="T68" fmla="*/ 15577 w 20000"/>
                  <a:gd name="T69" fmla="*/ 13493 h 20000"/>
                  <a:gd name="T70" fmla="*/ 16603 w 20000"/>
                  <a:gd name="T71" fmla="*/ 13676 h 20000"/>
                  <a:gd name="T72" fmla="*/ 19936 w 20000"/>
                  <a:gd name="T73" fmla="*/ 14412 h 20000"/>
                  <a:gd name="T74" fmla="*/ 17949 w 20000"/>
                  <a:gd name="T75" fmla="*/ 16140 h 20000"/>
                  <a:gd name="T76" fmla="*/ 16603 w 20000"/>
                  <a:gd name="T77" fmla="*/ 16912 h 20000"/>
                  <a:gd name="T78" fmla="*/ 17949 w 20000"/>
                  <a:gd name="T79" fmla="*/ 18088 h 20000"/>
                  <a:gd name="T80" fmla="*/ 13910 w 20000"/>
                  <a:gd name="T81" fmla="*/ 18088 h 20000"/>
                  <a:gd name="T82" fmla="*/ 10256 w 20000"/>
                  <a:gd name="T83" fmla="*/ 18456 h 20000"/>
                  <a:gd name="T84" fmla="*/ 6667 w 20000"/>
                  <a:gd name="T85" fmla="*/ 18640 h 20000"/>
                  <a:gd name="T86" fmla="*/ 4359 w 20000"/>
                  <a:gd name="T8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5" name="Freeform 284"/>
              <p:cNvSpPr>
                <a:spLocks/>
              </p:cNvSpPr>
              <p:nvPr/>
            </p:nvSpPr>
            <p:spPr bwMode="auto">
              <a:xfrm>
                <a:off x="4792663" y="2698750"/>
                <a:ext cx="63500" cy="50800"/>
              </a:xfrm>
              <a:custGeom>
                <a:avLst/>
                <a:gdLst>
                  <a:gd name="T0" fmla="*/ 5253 w 20000"/>
                  <a:gd name="T1" fmla="*/ 5316 h 20000"/>
                  <a:gd name="T2" fmla="*/ 8283 w 20000"/>
                  <a:gd name="T3" fmla="*/ 2785 h 20000"/>
                  <a:gd name="T4" fmla="*/ 13535 w 20000"/>
                  <a:gd name="T5" fmla="*/ 0 h 20000"/>
                  <a:gd name="T6" fmla="*/ 14545 w 20000"/>
                  <a:gd name="T7" fmla="*/ 0 h 20000"/>
                  <a:gd name="T8" fmla="*/ 17778 w 20000"/>
                  <a:gd name="T9" fmla="*/ 6582 h 20000"/>
                  <a:gd name="T10" fmla="*/ 16566 w 20000"/>
                  <a:gd name="T11" fmla="*/ 9367 h 20000"/>
                  <a:gd name="T12" fmla="*/ 17778 w 20000"/>
                  <a:gd name="T13" fmla="*/ 9367 h 20000"/>
                  <a:gd name="T14" fmla="*/ 19798 w 20000"/>
                  <a:gd name="T15" fmla="*/ 15696 h 20000"/>
                  <a:gd name="T16" fmla="*/ 14545 w 20000"/>
                  <a:gd name="T17" fmla="*/ 19747 h 20000"/>
                  <a:gd name="T18" fmla="*/ 13535 w 20000"/>
                  <a:gd name="T19" fmla="*/ 17215 h 20000"/>
                  <a:gd name="T20" fmla="*/ 11515 w 20000"/>
                  <a:gd name="T21" fmla="*/ 17215 h 20000"/>
                  <a:gd name="T22" fmla="*/ 6263 w 20000"/>
                  <a:gd name="T23" fmla="*/ 10380 h 20000"/>
                  <a:gd name="T24" fmla="*/ 6263 w 20000"/>
                  <a:gd name="T25" fmla="*/ 13165 h 20000"/>
                  <a:gd name="T26" fmla="*/ 6263 w 20000"/>
                  <a:gd name="T27" fmla="*/ 15696 h 20000"/>
                  <a:gd name="T28" fmla="*/ 5253 w 20000"/>
                  <a:gd name="T29" fmla="*/ 17215 h 20000"/>
                  <a:gd name="T30" fmla="*/ 1212 w 20000"/>
                  <a:gd name="T31" fmla="*/ 15696 h 20000"/>
                  <a:gd name="T32" fmla="*/ 0 w 20000"/>
                  <a:gd name="T33" fmla="*/ 10380 h 20000"/>
                  <a:gd name="T34" fmla="*/ 1212 w 20000"/>
                  <a:gd name="T35" fmla="*/ 9367 h 20000"/>
                  <a:gd name="T36" fmla="*/ 1212 w 20000"/>
                  <a:gd name="T37" fmla="*/ 6582 h 20000"/>
                  <a:gd name="T38" fmla="*/ 5253 w 20000"/>
                  <a:gd name="T39" fmla="*/ 53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6" name="Freeform 283"/>
              <p:cNvSpPr>
                <a:spLocks/>
              </p:cNvSpPr>
              <p:nvPr/>
            </p:nvSpPr>
            <p:spPr bwMode="auto">
              <a:xfrm>
                <a:off x="4818063" y="2568575"/>
                <a:ext cx="17462" cy="26988"/>
              </a:xfrm>
              <a:custGeom>
                <a:avLst/>
                <a:gdLst>
                  <a:gd name="T0" fmla="*/ 0 w 20000"/>
                  <a:gd name="T1" fmla="*/ 19524 h 20000"/>
                  <a:gd name="T2" fmla="*/ 0 w 20000"/>
                  <a:gd name="T3" fmla="*/ 14286 h 20000"/>
                  <a:gd name="T4" fmla="*/ 0 w 20000"/>
                  <a:gd name="T5" fmla="*/ 11905 h 20000"/>
                  <a:gd name="T6" fmla="*/ 0 w 20000"/>
                  <a:gd name="T7" fmla="*/ 6667 h 20000"/>
                  <a:gd name="T8" fmla="*/ 4444 w 20000"/>
                  <a:gd name="T9" fmla="*/ 6667 h 20000"/>
                  <a:gd name="T10" fmla="*/ 4444 w 20000"/>
                  <a:gd name="T11" fmla="*/ 4762 h 20000"/>
                  <a:gd name="T12" fmla="*/ 19259 w 20000"/>
                  <a:gd name="T13" fmla="*/ 0 h 20000"/>
                  <a:gd name="T14" fmla="*/ 19259 w 20000"/>
                  <a:gd name="T15" fmla="*/ 4762 h 20000"/>
                  <a:gd name="T16" fmla="*/ 11852 w 20000"/>
                  <a:gd name="T17" fmla="*/ 11905 h 20000"/>
                  <a:gd name="T18" fmla="*/ 19259 w 20000"/>
                  <a:gd name="T19" fmla="*/ 11905 h 20000"/>
                  <a:gd name="T20" fmla="*/ 11852 w 20000"/>
                  <a:gd name="T21" fmla="*/ 14286 h 20000"/>
                  <a:gd name="T22" fmla="*/ 0 w 20000"/>
                  <a:gd name="T23"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7" name="Freeform 282"/>
              <p:cNvSpPr>
                <a:spLocks/>
              </p:cNvSpPr>
              <p:nvPr/>
            </p:nvSpPr>
            <p:spPr bwMode="auto">
              <a:xfrm>
                <a:off x="4822825" y="2600325"/>
                <a:ext cx="26988" cy="20638"/>
              </a:xfrm>
              <a:custGeom>
                <a:avLst/>
                <a:gdLst>
                  <a:gd name="T0" fmla="*/ 16667 w 20000"/>
                  <a:gd name="T1" fmla="*/ 19375 h 20000"/>
                  <a:gd name="T2" fmla="*/ 11905 w 20000"/>
                  <a:gd name="T3" fmla="*/ 19375 h 20000"/>
                  <a:gd name="T4" fmla="*/ 16667 w 20000"/>
                  <a:gd name="T5" fmla="*/ 19375 h 20000"/>
                  <a:gd name="T6" fmla="*/ 9524 w 20000"/>
                  <a:gd name="T7" fmla="*/ 19375 h 20000"/>
                  <a:gd name="T8" fmla="*/ 4762 w 20000"/>
                  <a:gd name="T9" fmla="*/ 9375 h 20000"/>
                  <a:gd name="T10" fmla="*/ 0 w 20000"/>
                  <a:gd name="T11" fmla="*/ 9375 h 20000"/>
                  <a:gd name="T12" fmla="*/ 4762 w 20000"/>
                  <a:gd name="T13" fmla="*/ 0 h 20000"/>
                  <a:gd name="T14" fmla="*/ 9524 w 20000"/>
                  <a:gd name="T15" fmla="*/ 3750 h 20000"/>
                  <a:gd name="T16" fmla="*/ 9524 w 20000"/>
                  <a:gd name="T17" fmla="*/ 0 h 20000"/>
                  <a:gd name="T18" fmla="*/ 11905 w 20000"/>
                  <a:gd name="T19" fmla="*/ 0 h 20000"/>
                  <a:gd name="T20" fmla="*/ 11905 w 20000"/>
                  <a:gd name="T21" fmla="*/ 13125 h 20000"/>
                  <a:gd name="T22" fmla="*/ 19524 w 20000"/>
                  <a:gd name="T23" fmla="*/ 13125 h 20000"/>
                  <a:gd name="T24" fmla="*/ 16667 w 20000"/>
                  <a:gd name="T25"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8" name="Freeform 281"/>
              <p:cNvSpPr>
                <a:spLocks/>
              </p:cNvSpPr>
              <p:nvPr/>
            </p:nvSpPr>
            <p:spPr bwMode="auto">
              <a:xfrm>
                <a:off x="4949825" y="2473325"/>
                <a:ext cx="17463" cy="33338"/>
              </a:xfrm>
              <a:custGeom>
                <a:avLst/>
                <a:gdLst>
                  <a:gd name="T0" fmla="*/ 7407 w 20000"/>
                  <a:gd name="T1" fmla="*/ 19615 h 20000"/>
                  <a:gd name="T2" fmla="*/ 7407 w 20000"/>
                  <a:gd name="T3" fmla="*/ 11923 h 20000"/>
                  <a:gd name="T4" fmla="*/ 0 w 20000"/>
                  <a:gd name="T5" fmla="*/ 9615 h 20000"/>
                  <a:gd name="T6" fmla="*/ 7407 w 20000"/>
                  <a:gd name="T7" fmla="*/ 9615 h 20000"/>
                  <a:gd name="T8" fmla="*/ 0 w 20000"/>
                  <a:gd name="T9" fmla="*/ 2308 h 20000"/>
                  <a:gd name="T10" fmla="*/ 11852 w 20000"/>
                  <a:gd name="T11" fmla="*/ 0 h 20000"/>
                  <a:gd name="T12" fmla="*/ 11852 w 20000"/>
                  <a:gd name="T13" fmla="*/ 5769 h 20000"/>
                  <a:gd name="T14" fmla="*/ 19259 w 20000"/>
                  <a:gd name="T15" fmla="*/ 11923 h 20000"/>
                  <a:gd name="T16" fmla="*/ 7407 w 20000"/>
                  <a:gd name="T17"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69" name="Freeform 280"/>
              <p:cNvSpPr>
                <a:spLocks/>
              </p:cNvSpPr>
              <p:nvPr/>
            </p:nvSpPr>
            <p:spPr bwMode="auto">
              <a:xfrm>
                <a:off x="4818063" y="2397125"/>
                <a:ext cx="17462" cy="17463"/>
              </a:xfrm>
              <a:custGeom>
                <a:avLst/>
                <a:gdLst>
                  <a:gd name="T0" fmla="*/ 11852 w 20000"/>
                  <a:gd name="T1" fmla="*/ 19259 h 20000"/>
                  <a:gd name="T2" fmla="*/ 0 w 20000"/>
                  <a:gd name="T3" fmla="*/ 7407 h 20000"/>
                  <a:gd name="T4" fmla="*/ 4444 w 20000"/>
                  <a:gd name="T5" fmla="*/ 0 h 20000"/>
                  <a:gd name="T6" fmla="*/ 19259 w 20000"/>
                  <a:gd name="T7" fmla="*/ 11852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7407"/>
                    </a:lnTo>
                    <a:lnTo>
                      <a:pt x="4444" y="0"/>
                    </a:lnTo>
                    <a:lnTo>
                      <a:pt x="19259" y="11852"/>
                    </a:lnTo>
                    <a:lnTo>
                      <a:pt x="11852"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0" name="Freeform 279"/>
              <p:cNvSpPr>
                <a:spLocks/>
              </p:cNvSpPr>
              <p:nvPr/>
            </p:nvSpPr>
            <p:spPr bwMode="auto">
              <a:xfrm>
                <a:off x="4908550" y="2535238"/>
                <a:ext cx="17463" cy="11112"/>
              </a:xfrm>
              <a:custGeom>
                <a:avLst/>
                <a:gdLst>
                  <a:gd name="T0" fmla="*/ 19259 w 20000"/>
                  <a:gd name="T1" fmla="*/ 18824 h 20000"/>
                  <a:gd name="T2" fmla="*/ 0 w 20000"/>
                  <a:gd name="T3" fmla="*/ 18824 h 20000"/>
                  <a:gd name="T4" fmla="*/ 0 w 20000"/>
                  <a:gd name="T5" fmla="*/ 0 h 20000"/>
                  <a:gd name="T6" fmla="*/ 7407 w 20000"/>
                  <a:gd name="T7" fmla="*/ 11765 h 20000"/>
                  <a:gd name="T8" fmla="*/ 19259 w 20000"/>
                  <a:gd name="T9" fmla="*/ 11765 h 20000"/>
                  <a:gd name="T10" fmla="*/ 19259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259" y="18824"/>
                    </a:moveTo>
                    <a:lnTo>
                      <a:pt x="0" y="18824"/>
                    </a:lnTo>
                    <a:lnTo>
                      <a:pt x="0" y="0"/>
                    </a:lnTo>
                    <a:lnTo>
                      <a:pt x="7407" y="11765"/>
                    </a:lnTo>
                    <a:lnTo>
                      <a:pt x="19259" y="11765"/>
                    </a:lnTo>
                    <a:lnTo>
                      <a:pt x="19259"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1" name="Freeform 278"/>
              <p:cNvSpPr>
                <a:spLocks/>
              </p:cNvSpPr>
              <p:nvPr/>
            </p:nvSpPr>
            <p:spPr bwMode="auto">
              <a:xfrm>
                <a:off x="4808538" y="2611438"/>
                <a:ext cx="4762" cy="11112"/>
              </a:xfrm>
              <a:custGeom>
                <a:avLst/>
                <a:gdLst>
                  <a:gd name="T0" fmla="*/ 17143 w 20000"/>
                  <a:gd name="T1" fmla="*/ 18824 h 20000"/>
                  <a:gd name="T2" fmla="*/ 0 w 20000"/>
                  <a:gd name="T3" fmla="*/ 18824 h 20000"/>
                  <a:gd name="T4" fmla="*/ 0 w 20000"/>
                  <a:gd name="T5" fmla="*/ 0 h 20000"/>
                  <a:gd name="T6" fmla="*/ 17143 w 20000"/>
                  <a:gd name="T7" fmla="*/ 7059 h 20000"/>
                  <a:gd name="T8" fmla="*/ 17143 w 20000"/>
                  <a:gd name="T9" fmla="*/ 18824 h 20000"/>
                </a:gdLst>
                <a:ahLst/>
                <a:cxnLst>
                  <a:cxn ang="0">
                    <a:pos x="T0" y="T1"/>
                  </a:cxn>
                  <a:cxn ang="0">
                    <a:pos x="T2" y="T3"/>
                  </a:cxn>
                  <a:cxn ang="0">
                    <a:pos x="T4" y="T5"/>
                  </a:cxn>
                  <a:cxn ang="0">
                    <a:pos x="T6" y="T7"/>
                  </a:cxn>
                  <a:cxn ang="0">
                    <a:pos x="T8" y="T9"/>
                  </a:cxn>
                </a:cxnLst>
                <a:rect l="0" t="0" r="r" b="b"/>
                <a:pathLst>
                  <a:path w="20000" h="20000">
                    <a:moveTo>
                      <a:pt x="17143" y="18824"/>
                    </a:moveTo>
                    <a:lnTo>
                      <a:pt x="0" y="18824"/>
                    </a:lnTo>
                    <a:lnTo>
                      <a:pt x="0" y="0"/>
                    </a:lnTo>
                    <a:lnTo>
                      <a:pt x="17143" y="7059"/>
                    </a:lnTo>
                    <a:lnTo>
                      <a:pt x="1714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2" name="Freeform 277"/>
              <p:cNvSpPr>
                <a:spLocks/>
              </p:cNvSpPr>
              <p:nvPr/>
            </p:nvSpPr>
            <p:spPr bwMode="auto">
              <a:xfrm>
                <a:off x="4802188" y="2600325"/>
                <a:ext cx="11112" cy="4763"/>
              </a:xfrm>
              <a:custGeom>
                <a:avLst/>
                <a:gdLst>
                  <a:gd name="T0" fmla="*/ 18824 w 20000"/>
                  <a:gd name="T1" fmla="*/ 17143 h 20000"/>
                  <a:gd name="T2" fmla="*/ 0 w 20000"/>
                  <a:gd name="T3" fmla="*/ 0 h 20000"/>
                  <a:gd name="T4" fmla="*/ 18824 w 20000"/>
                  <a:gd name="T5" fmla="*/ 0 h 20000"/>
                  <a:gd name="T6" fmla="*/ 18824 w 20000"/>
                  <a:gd name="T7" fmla="*/ 17143 h 20000"/>
                </a:gdLst>
                <a:ahLst/>
                <a:cxnLst>
                  <a:cxn ang="0">
                    <a:pos x="T0" y="T1"/>
                  </a:cxn>
                  <a:cxn ang="0">
                    <a:pos x="T2" y="T3"/>
                  </a:cxn>
                  <a:cxn ang="0">
                    <a:pos x="T4" y="T5"/>
                  </a:cxn>
                  <a:cxn ang="0">
                    <a:pos x="T6" y="T7"/>
                  </a:cxn>
                </a:cxnLst>
                <a:rect l="0" t="0" r="r" b="b"/>
                <a:pathLst>
                  <a:path w="20000" h="20000">
                    <a:moveTo>
                      <a:pt x="18824" y="17143"/>
                    </a:moveTo>
                    <a:lnTo>
                      <a:pt x="0" y="0"/>
                    </a:lnTo>
                    <a:lnTo>
                      <a:pt x="18824" y="0"/>
                    </a:lnTo>
                    <a:lnTo>
                      <a:pt x="18824" y="1714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3" name="Freeform 276"/>
              <p:cNvSpPr>
                <a:spLocks/>
              </p:cNvSpPr>
              <p:nvPr/>
            </p:nvSpPr>
            <p:spPr bwMode="auto">
              <a:xfrm>
                <a:off x="4724400" y="2697163"/>
                <a:ext cx="115888" cy="149225"/>
              </a:xfrm>
              <a:custGeom>
                <a:avLst/>
                <a:gdLst>
                  <a:gd name="T0" fmla="*/ 12527 w 20000"/>
                  <a:gd name="T1" fmla="*/ 2564 h 20000"/>
                  <a:gd name="T2" fmla="*/ 11868 w 20000"/>
                  <a:gd name="T3" fmla="*/ 3932 h 20000"/>
                  <a:gd name="T4" fmla="*/ 14725 w 20000"/>
                  <a:gd name="T5" fmla="*/ 6154 h 20000"/>
                  <a:gd name="T6" fmla="*/ 15385 w 20000"/>
                  <a:gd name="T7" fmla="*/ 4872 h 20000"/>
                  <a:gd name="T8" fmla="*/ 18132 w 20000"/>
                  <a:gd name="T9" fmla="*/ 6154 h 20000"/>
                  <a:gd name="T10" fmla="*/ 19890 w 20000"/>
                  <a:gd name="T11" fmla="*/ 7009 h 20000"/>
                  <a:gd name="T12" fmla="*/ 18132 w 20000"/>
                  <a:gd name="T13" fmla="*/ 7009 h 20000"/>
                  <a:gd name="T14" fmla="*/ 19231 w 20000"/>
                  <a:gd name="T15" fmla="*/ 10598 h 20000"/>
                  <a:gd name="T16" fmla="*/ 19231 w 20000"/>
                  <a:gd name="T17" fmla="*/ 13248 h 20000"/>
                  <a:gd name="T18" fmla="*/ 18132 w 20000"/>
                  <a:gd name="T19" fmla="*/ 14957 h 20000"/>
                  <a:gd name="T20" fmla="*/ 15385 w 20000"/>
                  <a:gd name="T21" fmla="*/ 17265 h 20000"/>
                  <a:gd name="T22" fmla="*/ 9560 w 20000"/>
                  <a:gd name="T23" fmla="*/ 18974 h 20000"/>
                  <a:gd name="T24" fmla="*/ 8022 w 20000"/>
                  <a:gd name="T25" fmla="*/ 18974 h 20000"/>
                  <a:gd name="T26" fmla="*/ 3297 w 20000"/>
                  <a:gd name="T27" fmla="*/ 19915 h 20000"/>
                  <a:gd name="T28" fmla="*/ 3297 w 20000"/>
                  <a:gd name="T29" fmla="*/ 18547 h 20000"/>
                  <a:gd name="T30" fmla="*/ 440 w 20000"/>
                  <a:gd name="T31" fmla="*/ 17607 h 20000"/>
                  <a:gd name="T32" fmla="*/ 0 w 20000"/>
                  <a:gd name="T33" fmla="*/ 17265 h 20000"/>
                  <a:gd name="T34" fmla="*/ 2857 w 20000"/>
                  <a:gd name="T35" fmla="*/ 16325 h 20000"/>
                  <a:gd name="T36" fmla="*/ 3297 w 20000"/>
                  <a:gd name="T37" fmla="*/ 14957 h 20000"/>
                  <a:gd name="T38" fmla="*/ 7363 w 20000"/>
                  <a:gd name="T39" fmla="*/ 14103 h 20000"/>
                  <a:gd name="T40" fmla="*/ 5055 w 20000"/>
                  <a:gd name="T41" fmla="*/ 14103 h 20000"/>
                  <a:gd name="T42" fmla="*/ 4505 w 20000"/>
                  <a:gd name="T43" fmla="*/ 13248 h 20000"/>
                  <a:gd name="T44" fmla="*/ 6264 w 20000"/>
                  <a:gd name="T45" fmla="*/ 11453 h 20000"/>
                  <a:gd name="T46" fmla="*/ 1648 w 20000"/>
                  <a:gd name="T47" fmla="*/ 9231 h 20000"/>
                  <a:gd name="T48" fmla="*/ 4505 w 20000"/>
                  <a:gd name="T49" fmla="*/ 8376 h 20000"/>
                  <a:gd name="T50" fmla="*/ 2857 w 20000"/>
                  <a:gd name="T51" fmla="*/ 6154 h 20000"/>
                  <a:gd name="T52" fmla="*/ 2857 w 20000"/>
                  <a:gd name="T53" fmla="*/ 5726 h 20000"/>
                  <a:gd name="T54" fmla="*/ 6264 w 20000"/>
                  <a:gd name="T55" fmla="*/ 6154 h 20000"/>
                  <a:gd name="T56" fmla="*/ 9121 w 20000"/>
                  <a:gd name="T57" fmla="*/ 5726 h 20000"/>
                  <a:gd name="T58" fmla="*/ 10769 w 20000"/>
                  <a:gd name="T59" fmla="*/ 3932 h 20000"/>
                  <a:gd name="T60" fmla="*/ 8022 w 20000"/>
                  <a:gd name="T61" fmla="*/ 3504 h 20000"/>
                  <a:gd name="T62" fmla="*/ 9560 w 20000"/>
                  <a:gd name="T63" fmla="*/ 2222 h 20000"/>
                  <a:gd name="T64" fmla="*/ 14725 w 20000"/>
                  <a:gd name="T65" fmla="*/ 0 h 20000"/>
                  <a:gd name="T66" fmla="*/ 14725 w 20000"/>
                  <a:gd name="T67" fmla="*/ 22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4" name="Freeform 275"/>
              <p:cNvSpPr>
                <a:spLocks/>
              </p:cNvSpPr>
              <p:nvPr/>
            </p:nvSpPr>
            <p:spPr bwMode="auto">
              <a:xfrm>
                <a:off x="4433888" y="2187575"/>
                <a:ext cx="250825" cy="152400"/>
              </a:xfrm>
              <a:custGeom>
                <a:avLst/>
                <a:gdLst>
                  <a:gd name="T0" fmla="*/ 7342 w 20000"/>
                  <a:gd name="T1" fmla="*/ 18583 h 20000"/>
                  <a:gd name="T2" fmla="*/ 2582 w 20000"/>
                  <a:gd name="T3" fmla="*/ 17333 h 20000"/>
                  <a:gd name="T4" fmla="*/ 3089 w 20000"/>
                  <a:gd name="T5" fmla="*/ 16000 h 20000"/>
                  <a:gd name="T6" fmla="*/ 3392 w 20000"/>
                  <a:gd name="T7" fmla="*/ 12917 h 20000"/>
                  <a:gd name="T8" fmla="*/ 1013 w 20000"/>
                  <a:gd name="T9" fmla="*/ 10750 h 20000"/>
                  <a:gd name="T10" fmla="*/ 2582 w 20000"/>
                  <a:gd name="T11" fmla="*/ 9500 h 20000"/>
                  <a:gd name="T12" fmla="*/ 5266 w 20000"/>
                  <a:gd name="T13" fmla="*/ 9083 h 20000"/>
                  <a:gd name="T14" fmla="*/ 3899 w 20000"/>
                  <a:gd name="T15" fmla="*/ 8167 h 20000"/>
                  <a:gd name="T16" fmla="*/ 3089 w 20000"/>
                  <a:gd name="T17" fmla="*/ 5583 h 20000"/>
                  <a:gd name="T18" fmla="*/ 0 w 20000"/>
                  <a:gd name="T19" fmla="*/ 6083 h 20000"/>
                  <a:gd name="T20" fmla="*/ 1823 w 20000"/>
                  <a:gd name="T21" fmla="*/ 5583 h 20000"/>
                  <a:gd name="T22" fmla="*/ 1316 w 20000"/>
                  <a:gd name="T23" fmla="*/ 3917 h 20000"/>
                  <a:gd name="T24" fmla="*/ 2076 w 20000"/>
                  <a:gd name="T25" fmla="*/ 1750 h 20000"/>
                  <a:gd name="T26" fmla="*/ 3899 w 20000"/>
                  <a:gd name="T27" fmla="*/ 3417 h 20000"/>
                  <a:gd name="T28" fmla="*/ 4456 w 20000"/>
                  <a:gd name="T29" fmla="*/ 0 h 20000"/>
                  <a:gd name="T30" fmla="*/ 5468 w 20000"/>
                  <a:gd name="T31" fmla="*/ 5583 h 20000"/>
                  <a:gd name="T32" fmla="*/ 6785 w 20000"/>
                  <a:gd name="T33" fmla="*/ 5583 h 20000"/>
                  <a:gd name="T34" fmla="*/ 7848 w 20000"/>
                  <a:gd name="T35" fmla="*/ 6083 h 20000"/>
                  <a:gd name="T36" fmla="*/ 8152 w 20000"/>
                  <a:gd name="T37" fmla="*/ 2583 h 20000"/>
                  <a:gd name="T38" fmla="*/ 9418 w 20000"/>
                  <a:gd name="T39" fmla="*/ 4750 h 20000"/>
                  <a:gd name="T40" fmla="*/ 10228 w 20000"/>
                  <a:gd name="T41" fmla="*/ 2583 h 20000"/>
                  <a:gd name="T42" fmla="*/ 12051 w 20000"/>
                  <a:gd name="T43" fmla="*/ 4750 h 20000"/>
                  <a:gd name="T44" fmla="*/ 12810 w 20000"/>
                  <a:gd name="T45" fmla="*/ 3917 h 20000"/>
                  <a:gd name="T46" fmla="*/ 14430 w 20000"/>
                  <a:gd name="T47" fmla="*/ 3417 h 20000"/>
                  <a:gd name="T48" fmla="*/ 14937 w 20000"/>
                  <a:gd name="T49" fmla="*/ 1333 h 20000"/>
                  <a:gd name="T50" fmla="*/ 16253 w 20000"/>
                  <a:gd name="T51" fmla="*/ 2583 h 20000"/>
                  <a:gd name="T52" fmla="*/ 17570 w 20000"/>
                  <a:gd name="T53" fmla="*/ 3417 h 20000"/>
                  <a:gd name="T54" fmla="*/ 17873 w 20000"/>
                  <a:gd name="T55" fmla="*/ 5583 h 20000"/>
                  <a:gd name="T56" fmla="*/ 19949 w 20000"/>
                  <a:gd name="T57" fmla="*/ 8167 h 20000"/>
                  <a:gd name="T58" fmla="*/ 19646 w 20000"/>
                  <a:gd name="T59" fmla="*/ 10333 h 20000"/>
                  <a:gd name="T60" fmla="*/ 18380 w 20000"/>
                  <a:gd name="T61" fmla="*/ 12917 h 20000"/>
                  <a:gd name="T62" fmla="*/ 16253 w 20000"/>
                  <a:gd name="T63" fmla="*/ 15167 h 20000"/>
                  <a:gd name="T64" fmla="*/ 13367 w 20000"/>
                  <a:gd name="T65" fmla="*/ 18167 h 20000"/>
                  <a:gd name="T66" fmla="*/ 9924 w 20000"/>
                  <a:gd name="T67" fmla="*/ 19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5" name="Freeform 274"/>
              <p:cNvSpPr>
                <a:spLocks/>
              </p:cNvSpPr>
              <p:nvPr/>
            </p:nvSpPr>
            <p:spPr bwMode="auto">
              <a:xfrm>
                <a:off x="5167313" y="3008313"/>
                <a:ext cx="315912" cy="319087"/>
              </a:xfrm>
              <a:custGeom>
                <a:avLst/>
                <a:gdLst>
                  <a:gd name="T0" fmla="*/ 7470 w 20000"/>
                  <a:gd name="T1" fmla="*/ 636 h 20000"/>
                  <a:gd name="T2" fmla="*/ 8514 w 20000"/>
                  <a:gd name="T3" fmla="*/ 0 h 20000"/>
                  <a:gd name="T4" fmla="*/ 10161 w 20000"/>
                  <a:gd name="T5" fmla="*/ 636 h 20000"/>
                  <a:gd name="T6" fmla="*/ 11406 w 20000"/>
                  <a:gd name="T7" fmla="*/ 1431 h 20000"/>
                  <a:gd name="T8" fmla="*/ 12249 w 20000"/>
                  <a:gd name="T9" fmla="*/ 2664 h 20000"/>
                  <a:gd name="T10" fmla="*/ 12249 w 20000"/>
                  <a:gd name="T11" fmla="*/ 3698 h 20000"/>
                  <a:gd name="T12" fmla="*/ 11245 w 20000"/>
                  <a:gd name="T13" fmla="*/ 3062 h 20000"/>
                  <a:gd name="T14" fmla="*/ 10602 w 20000"/>
                  <a:gd name="T15" fmla="*/ 3300 h 20000"/>
                  <a:gd name="T16" fmla="*/ 9116 w 20000"/>
                  <a:gd name="T17" fmla="*/ 3897 h 20000"/>
                  <a:gd name="T18" fmla="*/ 9116 w 20000"/>
                  <a:gd name="T19" fmla="*/ 4930 h 20000"/>
                  <a:gd name="T20" fmla="*/ 11406 w 20000"/>
                  <a:gd name="T21" fmla="*/ 8032 h 20000"/>
                  <a:gd name="T22" fmla="*/ 14940 w 20000"/>
                  <a:gd name="T23" fmla="*/ 11292 h 20000"/>
                  <a:gd name="T24" fmla="*/ 15783 w 20000"/>
                  <a:gd name="T25" fmla="*/ 11690 h 20000"/>
                  <a:gd name="T26" fmla="*/ 15582 w 20000"/>
                  <a:gd name="T27" fmla="*/ 12326 h 20000"/>
                  <a:gd name="T28" fmla="*/ 18474 w 20000"/>
                  <a:gd name="T29" fmla="*/ 13559 h 20000"/>
                  <a:gd name="T30" fmla="*/ 19960 w 20000"/>
                  <a:gd name="T31" fmla="*/ 15626 h 20000"/>
                  <a:gd name="T32" fmla="*/ 18876 w 20000"/>
                  <a:gd name="T33" fmla="*/ 15229 h 20000"/>
                  <a:gd name="T34" fmla="*/ 17430 w 20000"/>
                  <a:gd name="T35" fmla="*/ 14394 h 20000"/>
                  <a:gd name="T36" fmla="*/ 16586 w 20000"/>
                  <a:gd name="T37" fmla="*/ 16064 h 20000"/>
                  <a:gd name="T38" fmla="*/ 17430 w 20000"/>
                  <a:gd name="T39" fmla="*/ 16223 h 20000"/>
                  <a:gd name="T40" fmla="*/ 16827 w 20000"/>
                  <a:gd name="T41" fmla="*/ 17853 h 20000"/>
                  <a:gd name="T42" fmla="*/ 16185 w 20000"/>
                  <a:gd name="T43" fmla="*/ 19563 h 20000"/>
                  <a:gd name="T44" fmla="*/ 15582 w 20000"/>
                  <a:gd name="T45" fmla="*/ 19324 h 20000"/>
                  <a:gd name="T46" fmla="*/ 15783 w 20000"/>
                  <a:gd name="T47" fmla="*/ 18330 h 20000"/>
                  <a:gd name="T48" fmla="*/ 15181 w 20000"/>
                  <a:gd name="T49" fmla="*/ 15229 h 20000"/>
                  <a:gd name="T50" fmla="*/ 14137 w 20000"/>
                  <a:gd name="T51" fmla="*/ 14990 h 20000"/>
                  <a:gd name="T52" fmla="*/ 13896 w 20000"/>
                  <a:gd name="T53" fmla="*/ 13956 h 20000"/>
                  <a:gd name="T54" fmla="*/ 12892 w 20000"/>
                  <a:gd name="T55" fmla="*/ 13559 h 20000"/>
                  <a:gd name="T56" fmla="*/ 12249 w 20000"/>
                  <a:gd name="T57" fmla="*/ 13360 h 20000"/>
                  <a:gd name="T58" fmla="*/ 10763 w 20000"/>
                  <a:gd name="T59" fmla="*/ 12565 h 20000"/>
                  <a:gd name="T60" fmla="*/ 8715 w 20000"/>
                  <a:gd name="T61" fmla="*/ 10895 h 20000"/>
                  <a:gd name="T62" fmla="*/ 7470 w 20000"/>
                  <a:gd name="T63" fmla="*/ 9662 h 20000"/>
                  <a:gd name="T64" fmla="*/ 6225 w 20000"/>
                  <a:gd name="T65" fmla="*/ 9264 h 20000"/>
                  <a:gd name="T66" fmla="*/ 6225 w 20000"/>
                  <a:gd name="T67" fmla="*/ 8191 h 20000"/>
                  <a:gd name="T68" fmla="*/ 5382 w 20000"/>
                  <a:gd name="T69" fmla="*/ 6561 h 20000"/>
                  <a:gd name="T70" fmla="*/ 3534 w 20000"/>
                  <a:gd name="T71" fmla="*/ 6402 h 20000"/>
                  <a:gd name="T72" fmla="*/ 2048 w 20000"/>
                  <a:gd name="T73" fmla="*/ 7396 h 20000"/>
                  <a:gd name="T74" fmla="*/ 1888 w 20000"/>
                  <a:gd name="T75" fmla="*/ 6958 h 20000"/>
                  <a:gd name="T76" fmla="*/ 1446 w 20000"/>
                  <a:gd name="T77" fmla="*/ 6561 h 20000"/>
                  <a:gd name="T78" fmla="*/ 402 w 20000"/>
                  <a:gd name="T79" fmla="*/ 4692 h 20000"/>
                  <a:gd name="T80" fmla="*/ 803 w 20000"/>
                  <a:gd name="T81" fmla="*/ 4294 h 20000"/>
                  <a:gd name="T82" fmla="*/ 803 w 20000"/>
                  <a:gd name="T83" fmla="*/ 2664 h 20000"/>
                  <a:gd name="T84" fmla="*/ 2048 w 20000"/>
                  <a:gd name="T85" fmla="*/ 2664 h 20000"/>
                  <a:gd name="T86" fmla="*/ 4177 w 20000"/>
                  <a:gd name="T87" fmla="*/ 2266 h 20000"/>
                  <a:gd name="T88" fmla="*/ 4337 w 20000"/>
                  <a:gd name="T89" fmla="*/ 1431 h 20000"/>
                  <a:gd name="T90" fmla="*/ 5181 w 20000"/>
                  <a:gd name="T91" fmla="*/ 1630 h 20000"/>
                  <a:gd name="T92" fmla="*/ 5823 w 20000"/>
                  <a:gd name="T93" fmla="*/ 2028 h 20000"/>
                  <a:gd name="T94" fmla="*/ 6225 w 20000"/>
                  <a:gd name="T95" fmla="*/ 14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6" name="Freeform 273"/>
              <p:cNvSpPr>
                <a:spLocks/>
              </p:cNvSpPr>
              <p:nvPr/>
            </p:nvSpPr>
            <p:spPr bwMode="auto">
              <a:xfrm>
                <a:off x="5327650" y="3317875"/>
                <a:ext cx="76200" cy="47625"/>
              </a:xfrm>
              <a:custGeom>
                <a:avLst/>
                <a:gdLst>
                  <a:gd name="T0" fmla="*/ 18167 w 20000"/>
                  <a:gd name="T1" fmla="*/ 19730 h 20000"/>
                  <a:gd name="T2" fmla="*/ 13833 w 20000"/>
                  <a:gd name="T3" fmla="*/ 18108 h 20000"/>
                  <a:gd name="T4" fmla="*/ 12000 w 20000"/>
                  <a:gd name="T5" fmla="*/ 15405 h 20000"/>
                  <a:gd name="T6" fmla="*/ 8667 w 20000"/>
                  <a:gd name="T7" fmla="*/ 12703 h 20000"/>
                  <a:gd name="T8" fmla="*/ 2667 w 20000"/>
                  <a:gd name="T9" fmla="*/ 8378 h 20000"/>
                  <a:gd name="T10" fmla="*/ 0 w 20000"/>
                  <a:gd name="T11" fmla="*/ 7027 h 20000"/>
                  <a:gd name="T12" fmla="*/ 0 w 20000"/>
                  <a:gd name="T13" fmla="*/ 1622 h 20000"/>
                  <a:gd name="T14" fmla="*/ 1833 w 20000"/>
                  <a:gd name="T15" fmla="*/ 0 h 20000"/>
                  <a:gd name="T16" fmla="*/ 2667 w 20000"/>
                  <a:gd name="T17" fmla="*/ 1622 h 20000"/>
                  <a:gd name="T18" fmla="*/ 4500 w 20000"/>
                  <a:gd name="T19" fmla="*/ 0 h 20000"/>
                  <a:gd name="T20" fmla="*/ 5167 w 20000"/>
                  <a:gd name="T21" fmla="*/ 0 h 20000"/>
                  <a:gd name="T22" fmla="*/ 9500 w 20000"/>
                  <a:gd name="T23" fmla="*/ 1622 h 20000"/>
                  <a:gd name="T24" fmla="*/ 19833 w 20000"/>
                  <a:gd name="T25" fmla="*/ 0 h 20000"/>
                  <a:gd name="T26" fmla="*/ 19833 w 20000"/>
                  <a:gd name="T27" fmla="*/ 4324 h 20000"/>
                  <a:gd name="T28" fmla="*/ 18167 w 20000"/>
                  <a:gd name="T29" fmla="*/ 8378 h 20000"/>
                  <a:gd name="T30" fmla="*/ 19833 w 20000"/>
                  <a:gd name="T31" fmla="*/ 15405 h 20000"/>
                  <a:gd name="T32" fmla="*/ 18167 w 20000"/>
                  <a:gd name="T33"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7" name="Freeform 272"/>
              <p:cNvSpPr>
                <a:spLocks/>
              </p:cNvSpPr>
              <p:nvPr/>
            </p:nvSpPr>
            <p:spPr bwMode="auto">
              <a:xfrm>
                <a:off x="5207000" y="3216275"/>
                <a:ext cx="47625" cy="76200"/>
              </a:xfrm>
              <a:custGeom>
                <a:avLst/>
                <a:gdLst>
                  <a:gd name="T0" fmla="*/ 8378 w 20000"/>
                  <a:gd name="T1" fmla="*/ 19833 h 20000"/>
                  <a:gd name="T2" fmla="*/ 4324 w 20000"/>
                  <a:gd name="T3" fmla="*/ 18167 h 20000"/>
                  <a:gd name="T4" fmla="*/ 4324 w 20000"/>
                  <a:gd name="T5" fmla="*/ 13667 h 20000"/>
                  <a:gd name="T6" fmla="*/ 4324 w 20000"/>
                  <a:gd name="T7" fmla="*/ 13000 h 20000"/>
                  <a:gd name="T8" fmla="*/ 4324 w 20000"/>
                  <a:gd name="T9" fmla="*/ 9500 h 20000"/>
                  <a:gd name="T10" fmla="*/ 4324 w 20000"/>
                  <a:gd name="T11" fmla="*/ 8500 h 20000"/>
                  <a:gd name="T12" fmla="*/ 0 w 20000"/>
                  <a:gd name="T13" fmla="*/ 4333 h 20000"/>
                  <a:gd name="T14" fmla="*/ 1622 w 20000"/>
                  <a:gd name="T15" fmla="*/ 2667 h 20000"/>
                  <a:gd name="T16" fmla="*/ 4324 w 20000"/>
                  <a:gd name="T17" fmla="*/ 2667 h 20000"/>
                  <a:gd name="T18" fmla="*/ 12703 w 20000"/>
                  <a:gd name="T19" fmla="*/ 0 h 20000"/>
                  <a:gd name="T20" fmla="*/ 15676 w 20000"/>
                  <a:gd name="T21" fmla="*/ 0 h 20000"/>
                  <a:gd name="T22" fmla="*/ 19730 w 20000"/>
                  <a:gd name="T23" fmla="*/ 6167 h 20000"/>
                  <a:gd name="T24" fmla="*/ 18378 w 20000"/>
                  <a:gd name="T25" fmla="*/ 6833 h 20000"/>
                  <a:gd name="T26" fmla="*/ 18378 w 20000"/>
                  <a:gd name="T27" fmla="*/ 8500 h 20000"/>
                  <a:gd name="T28" fmla="*/ 15676 w 20000"/>
                  <a:gd name="T29" fmla="*/ 18167 h 20000"/>
                  <a:gd name="T30" fmla="*/ 11622 w 20000"/>
                  <a:gd name="T31" fmla="*/ 16333 h 20000"/>
                  <a:gd name="T32" fmla="*/ 8378 w 20000"/>
                  <a:gd name="T33" fmla="*/ 198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8" name="Freeform 271"/>
              <p:cNvSpPr>
                <a:spLocks/>
              </p:cNvSpPr>
              <p:nvPr/>
            </p:nvSpPr>
            <p:spPr bwMode="auto">
              <a:xfrm>
                <a:off x="5140325" y="2892425"/>
                <a:ext cx="23813" cy="26988"/>
              </a:xfrm>
              <a:custGeom>
                <a:avLst/>
                <a:gdLst>
                  <a:gd name="T0" fmla="*/ 0 w 20000"/>
                  <a:gd name="T1" fmla="*/ 19524 h 20000"/>
                  <a:gd name="T2" fmla="*/ 0 w 20000"/>
                  <a:gd name="T3" fmla="*/ 7143 h 20000"/>
                  <a:gd name="T4" fmla="*/ 5405 w 20000"/>
                  <a:gd name="T5" fmla="*/ 2857 h 20000"/>
                  <a:gd name="T6" fmla="*/ 14054 w 20000"/>
                  <a:gd name="T7" fmla="*/ 0 h 20000"/>
                  <a:gd name="T8" fmla="*/ 10811 w 20000"/>
                  <a:gd name="T9" fmla="*/ 7143 h 20000"/>
                  <a:gd name="T10" fmla="*/ 19459 w 20000"/>
                  <a:gd name="T11" fmla="*/ 10000 h 20000"/>
                  <a:gd name="T12" fmla="*/ 19459 w 20000"/>
                  <a:gd name="T13" fmla="*/ 19524 h 20000"/>
                  <a:gd name="T14" fmla="*/ 10811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79" name="Freeform 270"/>
              <p:cNvSpPr>
                <a:spLocks/>
              </p:cNvSpPr>
              <p:nvPr/>
            </p:nvSpPr>
            <p:spPr bwMode="auto">
              <a:xfrm>
                <a:off x="5373688" y="3386138"/>
                <a:ext cx="7937" cy="11112"/>
              </a:xfrm>
              <a:custGeom>
                <a:avLst/>
                <a:gdLst>
                  <a:gd name="T0" fmla="*/ 18333 w 20000"/>
                  <a:gd name="T1" fmla="*/ 18824 h 20000"/>
                  <a:gd name="T2" fmla="*/ 0 w 20000"/>
                  <a:gd name="T3" fmla="*/ 0 h 20000"/>
                  <a:gd name="T4" fmla="*/ 18333 w 20000"/>
                  <a:gd name="T5" fmla="*/ 7059 h 20000"/>
                  <a:gd name="T6" fmla="*/ 18333 w 20000"/>
                  <a:gd name="T7" fmla="*/ 18824 h 20000"/>
                </a:gdLst>
                <a:ahLst/>
                <a:cxnLst>
                  <a:cxn ang="0">
                    <a:pos x="T0" y="T1"/>
                  </a:cxn>
                  <a:cxn ang="0">
                    <a:pos x="T2" y="T3"/>
                  </a:cxn>
                  <a:cxn ang="0">
                    <a:pos x="T4" y="T5"/>
                  </a:cxn>
                  <a:cxn ang="0">
                    <a:pos x="T6" y="T7"/>
                  </a:cxn>
                </a:cxnLst>
                <a:rect l="0" t="0" r="r" b="b"/>
                <a:pathLst>
                  <a:path w="20000" h="20000">
                    <a:moveTo>
                      <a:pt x="18333" y="18824"/>
                    </a:moveTo>
                    <a:lnTo>
                      <a:pt x="0" y="0"/>
                    </a:lnTo>
                    <a:lnTo>
                      <a:pt x="18333" y="7059"/>
                    </a:lnTo>
                    <a:lnTo>
                      <a:pt x="1833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0" name="Freeform 269"/>
              <p:cNvSpPr>
                <a:spLocks/>
              </p:cNvSpPr>
              <p:nvPr/>
            </p:nvSpPr>
            <p:spPr bwMode="auto">
              <a:xfrm>
                <a:off x="5084763" y="2765425"/>
                <a:ext cx="95250" cy="112713"/>
              </a:xfrm>
              <a:custGeom>
                <a:avLst/>
                <a:gdLst>
                  <a:gd name="T0" fmla="*/ 0 w 20000"/>
                  <a:gd name="T1" fmla="*/ 15706 h 20000"/>
                  <a:gd name="T2" fmla="*/ 0 w 20000"/>
                  <a:gd name="T3" fmla="*/ 14124 h 20000"/>
                  <a:gd name="T4" fmla="*/ 1867 w 20000"/>
                  <a:gd name="T5" fmla="*/ 12881 h 20000"/>
                  <a:gd name="T6" fmla="*/ 5467 w 20000"/>
                  <a:gd name="T7" fmla="*/ 12881 h 20000"/>
                  <a:gd name="T8" fmla="*/ 2667 w 20000"/>
                  <a:gd name="T9" fmla="*/ 12316 h 20000"/>
                  <a:gd name="T10" fmla="*/ 1867 w 20000"/>
                  <a:gd name="T11" fmla="*/ 11073 h 20000"/>
                  <a:gd name="T12" fmla="*/ 4000 w 20000"/>
                  <a:gd name="T13" fmla="*/ 8136 h 20000"/>
                  <a:gd name="T14" fmla="*/ 5467 w 20000"/>
                  <a:gd name="T15" fmla="*/ 3503 h 20000"/>
                  <a:gd name="T16" fmla="*/ 7600 w 20000"/>
                  <a:gd name="T17" fmla="*/ 6441 h 20000"/>
                  <a:gd name="T18" fmla="*/ 8933 w 20000"/>
                  <a:gd name="T19" fmla="*/ 9266 h 20000"/>
                  <a:gd name="T20" fmla="*/ 10933 w 20000"/>
                  <a:gd name="T21" fmla="*/ 10621 h 20000"/>
                  <a:gd name="T22" fmla="*/ 9600 w 20000"/>
                  <a:gd name="T23" fmla="*/ 7571 h 20000"/>
                  <a:gd name="T24" fmla="*/ 10933 w 20000"/>
                  <a:gd name="T25" fmla="*/ 5311 h 20000"/>
                  <a:gd name="T26" fmla="*/ 9600 w 20000"/>
                  <a:gd name="T27" fmla="*/ 5311 h 20000"/>
                  <a:gd name="T28" fmla="*/ 9600 w 20000"/>
                  <a:gd name="T29" fmla="*/ 3503 h 20000"/>
                  <a:gd name="T30" fmla="*/ 13067 w 20000"/>
                  <a:gd name="T31" fmla="*/ 1808 h 20000"/>
                  <a:gd name="T32" fmla="*/ 16400 w 20000"/>
                  <a:gd name="T33" fmla="*/ 678 h 20000"/>
                  <a:gd name="T34" fmla="*/ 17200 w 20000"/>
                  <a:gd name="T35" fmla="*/ 2938 h 20000"/>
                  <a:gd name="T36" fmla="*/ 17200 w 20000"/>
                  <a:gd name="T37" fmla="*/ 1808 h 20000"/>
                  <a:gd name="T38" fmla="*/ 18533 w 20000"/>
                  <a:gd name="T39" fmla="*/ 0 h 20000"/>
                  <a:gd name="T40" fmla="*/ 19867 w 20000"/>
                  <a:gd name="T41" fmla="*/ 3503 h 20000"/>
                  <a:gd name="T42" fmla="*/ 18533 w 20000"/>
                  <a:gd name="T43" fmla="*/ 6441 h 20000"/>
                  <a:gd name="T44" fmla="*/ 16400 w 20000"/>
                  <a:gd name="T45" fmla="*/ 6441 h 20000"/>
                  <a:gd name="T46" fmla="*/ 17200 w 20000"/>
                  <a:gd name="T47" fmla="*/ 11073 h 20000"/>
                  <a:gd name="T48" fmla="*/ 15067 w 20000"/>
                  <a:gd name="T49" fmla="*/ 11073 h 20000"/>
                  <a:gd name="T50" fmla="*/ 13067 w 20000"/>
                  <a:gd name="T51" fmla="*/ 12316 h 20000"/>
                  <a:gd name="T52" fmla="*/ 15067 w 20000"/>
                  <a:gd name="T53" fmla="*/ 15254 h 20000"/>
                  <a:gd name="T54" fmla="*/ 14400 w 20000"/>
                  <a:gd name="T55" fmla="*/ 17514 h 20000"/>
                  <a:gd name="T56" fmla="*/ 14400 w 20000"/>
                  <a:gd name="T57" fmla="*/ 19887 h 20000"/>
                  <a:gd name="T58" fmla="*/ 10933 w 20000"/>
                  <a:gd name="T59" fmla="*/ 18757 h 20000"/>
                  <a:gd name="T60" fmla="*/ 11733 w 20000"/>
                  <a:gd name="T61" fmla="*/ 16949 h 20000"/>
                  <a:gd name="T62" fmla="*/ 8933 w 20000"/>
                  <a:gd name="T63" fmla="*/ 15706 h 20000"/>
                  <a:gd name="T64" fmla="*/ 6133 w 20000"/>
                  <a:gd name="T65" fmla="*/ 15254 h 20000"/>
                  <a:gd name="T66" fmla="*/ 4000 w 20000"/>
                  <a:gd name="T67" fmla="*/ 15254 h 20000"/>
                  <a:gd name="T68" fmla="*/ 1867 w 20000"/>
                  <a:gd name="T69" fmla="*/ 15706 h 20000"/>
                  <a:gd name="T70" fmla="*/ 533 w 20000"/>
                  <a:gd name="T71" fmla="*/ 16949 h 20000"/>
                  <a:gd name="T72" fmla="*/ 0 w 20000"/>
                  <a:gd name="T73" fmla="*/ 15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1" name="Freeform 268"/>
              <p:cNvSpPr>
                <a:spLocks/>
              </p:cNvSpPr>
              <p:nvPr/>
            </p:nvSpPr>
            <p:spPr bwMode="auto">
              <a:xfrm>
                <a:off x="5111750" y="1990725"/>
                <a:ext cx="568325" cy="598488"/>
              </a:xfrm>
              <a:custGeom>
                <a:avLst/>
                <a:gdLst>
                  <a:gd name="T0" fmla="*/ 18616 w 20000"/>
                  <a:gd name="T1" fmla="*/ 2293 h 20000"/>
                  <a:gd name="T2" fmla="*/ 16741 w 20000"/>
                  <a:gd name="T3" fmla="*/ 1741 h 20000"/>
                  <a:gd name="T4" fmla="*/ 15603 w 20000"/>
                  <a:gd name="T5" fmla="*/ 3376 h 20000"/>
                  <a:gd name="T6" fmla="*/ 14554 w 20000"/>
                  <a:gd name="T7" fmla="*/ 3503 h 20000"/>
                  <a:gd name="T8" fmla="*/ 12232 w 20000"/>
                  <a:gd name="T9" fmla="*/ 2845 h 20000"/>
                  <a:gd name="T10" fmla="*/ 11674 w 20000"/>
                  <a:gd name="T11" fmla="*/ 3503 h 20000"/>
                  <a:gd name="T12" fmla="*/ 10402 w 20000"/>
                  <a:gd name="T13" fmla="*/ 3843 h 20000"/>
                  <a:gd name="T14" fmla="*/ 9219 w 20000"/>
                  <a:gd name="T15" fmla="*/ 4713 h 20000"/>
                  <a:gd name="T16" fmla="*/ 8304 w 20000"/>
                  <a:gd name="T17" fmla="*/ 6921 h 20000"/>
                  <a:gd name="T18" fmla="*/ 7254 w 20000"/>
                  <a:gd name="T19" fmla="*/ 10106 h 20000"/>
                  <a:gd name="T20" fmla="*/ 6473 w 20000"/>
                  <a:gd name="T21" fmla="*/ 10977 h 20000"/>
                  <a:gd name="T22" fmla="*/ 6116 w 20000"/>
                  <a:gd name="T23" fmla="*/ 13524 h 20000"/>
                  <a:gd name="T24" fmla="*/ 6339 w 20000"/>
                  <a:gd name="T25" fmla="*/ 15605 h 20000"/>
                  <a:gd name="T26" fmla="*/ 6116 w 20000"/>
                  <a:gd name="T27" fmla="*/ 17346 h 20000"/>
                  <a:gd name="T28" fmla="*/ 4955 w 20000"/>
                  <a:gd name="T29" fmla="*/ 17346 h 20000"/>
                  <a:gd name="T30" fmla="*/ 4844 w 20000"/>
                  <a:gd name="T31" fmla="*/ 18132 h 20000"/>
                  <a:gd name="T32" fmla="*/ 3460 w 20000"/>
                  <a:gd name="T33" fmla="*/ 19342 h 20000"/>
                  <a:gd name="T34" fmla="*/ 580 w 20000"/>
                  <a:gd name="T35" fmla="*/ 18556 h 20000"/>
                  <a:gd name="T36" fmla="*/ 692 w 20000"/>
                  <a:gd name="T37" fmla="*/ 18132 h 20000"/>
                  <a:gd name="T38" fmla="*/ 915 w 20000"/>
                  <a:gd name="T39" fmla="*/ 17346 h 20000"/>
                  <a:gd name="T40" fmla="*/ 692 w 20000"/>
                  <a:gd name="T41" fmla="*/ 17028 h 20000"/>
                  <a:gd name="T42" fmla="*/ 89 w 20000"/>
                  <a:gd name="T43" fmla="*/ 15605 h 20000"/>
                  <a:gd name="T44" fmla="*/ 1964 w 20000"/>
                  <a:gd name="T45" fmla="*/ 15372 h 20000"/>
                  <a:gd name="T46" fmla="*/ 89 w 20000"/>
                  <a:gd name="T47" fmla="*/ 15053 h 20000"/>
                  <a:gd name="T48" fmla="*/ 1272 w 20000"/>
                  <a:gd name="T49" fmla="*/ 14480 h 20000"/>
                  <a:gd name="T50" fmla="*/ 915 w 20000"/>
                  <a:gd name="T51" fmla="*/ 13822 h 20000"/>
                  <a:gd name="T52" fmla="*/ 915 w 20000"/>
                  <a:gd name="T53" fmla="*/ 13524 h 20000"/>
                  <a:gd name="T54" fmla="*/ 1607 w 20000"/>
                  <a:gd name="T55" fmla="*/ 12951 h 20000"/>
                  <a:gd name="T56" fmla="*/ 2545 w 20000"/>
                  <a:gd name="T57" fmla="*/ 12611 h 20000"/>
                  <a:gd name="T58" fmla="*/ 3013 w 20000"/>
                  <a:gd name="T59" fmla="*/ 12081 h 20000"/>
                  <a:gd name="T60" fmla="*/ 5201 w 20000"/>
                  <a:gd name="T61" fmla="*/ 11189 h 20000"/>
                  <a:gd name="T62" fmla="*/ 4286 w 20000"/>
                  <a:gd name="T63" fmla="*/ 11189 h 20000"/>
                  <a:gd name="T64" fmla="*/ 5201 w 20000"/>
                  <a:gd name="T65" fmla="*/ 10106 h 20000"/>
                  <a:gd name="T66" fmla="*/ 5893 w 20000"/>
                  <a:gd name="T67" fmla="*/ 9002 h 20000"/>
                  <a:gd name="T68" fmla="*/ 5893 w 20000"/>
                  <a:gd name="T69" fmla="*/ 8450 h 20000"/>
                  <a:gd name="T70" fmla="*/ 7254 w 20000"/>
                  <a:gd name="T71" fmla="*/ 7240 h 20000"/>
                  <a:gd name="T72" fmla="*/ 8214 w 20000"/>
                  <a:gd name="T73" fmla="*/ 6030 h 20000"/>
                  <a:gd name="T74" fmla="*/ 8214 w 20000"/>
                  <a:gd name="T75" fmla="*/ 5711 h 20000"/>
                  <a:gd name="T76" fmla="*/ 7612 w 20000"/>
                  <a:gd name="T77" fmla="*/ 5159 h 20000"/>
                  <a:gd name="T78" fmla="*/ 8772 w 20000"/>
                  <a:gd name="T79" fmla="*/ 4926 h 20000"/>
                  <a:gd name="T80" fmla="*/ 9710 w 20000"/>
                  <a:gd name="T81" fmla="*/ 4289 h 20000"/>
                  <a:gd name="T82" fmla="*/ 9219 w 20000"/>
                  <a:gd name="T83" fmla="*/ 3843 h 20000"/>
                  <a:gd name="T84" fmla="*/ 9219 w 20000"/>
                  <a:gd name="T85" fmla="*/ 3376 h 20000"/>
                  <a:gd name="T86" fmla="*/ 10960 w 20000"/>
                  <a:gd name="T87" fmla="*/ 2951 h 20000"/>
                  <a:gd name="T88" fmla="*/ 11183 w 20000"/>
                  <a:gd name="T89" fmla="*/ 2633 h 20000"/>
                  <a:gd name="T90" fmla="*/ 11897 w 20000"/>
                  <a:gd name="T91" fmla="*/ 2633 h 20000"/>
                  <a:gd name="T92" fmla="*/ 12813 w 20000"/>
                  <a:gd name="T93" fmla="*/ 1741 h 20000"/>
                  <a:gd name="T94" fmla="*/ 13638 w 20000"/>
                  <a:gd name="T95" fmla="*/ 1529 h 20000"/>
                  <a:gd name="T96" fmla="*/ 14330 w 20000"/>
                  <a:gd name="T97" fmla="*/ 637 h 20000"/>
                  <a:gd name="T98" fmla="*/ 15134 w 20000"/>
                  <a:gd name="T99" fmla="*/ 1423 h 20000"/>
                  <a:gd name="T100" fmla="*/ 16161 w 20000"/>
                  <a:gd name="T101" fmla="*/ 1083 h 20000"/>
                  <a:gd name="T102" fmla="*/ 16518 w 20000"/>
                  <a:gd name="T103" fmla="*/ 0 h 20000"/>
                  <a:gd name="T104" fmla="*/ 17567 w 20000"/>
                  <a:gd name="T105" fmla="*/ 637 h 20000"/>
                  <a:gd name="T106" fmla="*/ 18259 w 20000"/>
                  <a:gd name="T107" fmla="*/ 552 h 20000"/>
                  <a:gd name="T108" fmla="*/ 19531 w 20000"/>
                  <a:gd name="T109" fmla="*/ 1083 h 20000"/>
                  <a:gd name="T110" fmla="*/ 19063 w 20000"/>
                  <a:gd name="T111" fmla="*/ 174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2" name="Freeform 267"/>
              <p:cNvSpPr>
                <a:spLocks/>
              </p:cNvSpPr>
              <p:nvPr/>
            </p:nvSpPr>
            <p:spPr bwMode="auto">
              <a:xfrm>
                <a:off x="5335588" y="2095500"/>
                <a:ext cx="30162" cy="26988"/>
              </a:xfrm>
              <a:custGeom>
                <a:avLst/>
                <a:gdLst>
                  <a:gd name="T0" fmla="*/ 1702 w 20000"/>
                  <a:gd name="T1" fmla="*/ 19524 h 20000"/>
                  <a:gd name="T2" fmla="*/ 0 w 20000"/>
                  <a:gd name="T3" fmla="*/ 11905 h 20000"/>
                  <a:gd name="T4" fmla="*/ 8511 w 20000"/>
                  <a:gd name="T5" fmla="*/ 0 h 20000"/>
                  <a:gd name="T6" fmla="*/ 13191 w 20000"/>
                  <a:gd name="T7" fmla="*/ 7143 h 20000"/>
                  <a:gd name="T8" fmla="*/ 17447 w 20000"/>
                  <a:gd name="T9" fmla="*/ 0 h 20000"/>
                  <a:gd name="T10" fmla="*/ 19574 w 20000"/>
                  <a:gd name="T11" fmla="*/ 7143 h 20000"/>
                  <a:gd name="T12" fmla="*/ 8511 w 20000"/>
                  <a:gd name="T13" fmla="*/ 17143 h 20000"/>
                  <a:gd name="T14" fmla="*/ 6809 w 20000"/>
                  <a:gd name="T15" fmla="*/ 19524 h 20000"/>
                  <a:gd name="T16" fmla="*/ 1702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3" name="Freeform 266"/>
              <p:cNvSpPr>
                <a:spLocks/>
              </p:cNvSpPr>
              <p:nvPr/>
            </p:nvSpPr>
            <p:spPr bwMode="auto">
              <a:xfrm>
                <a:off x="5318125" y="2092325"/>
                <a:ext cx="17463" cy="20638"/>
              </a:xfrm>
              <a:custGeom>
                <a:avLst/>
                <a:gdLst>
                  <a:gd name="T0" fmla="*/ 11429 w 20000"/>
                  <a:gd name="T1" fmla="*/ 19375 h 20000"/>
                  <a:gd name="T2" fmla="*/ 4286 w 20000"/>
                  <a:gd name="T3" fmla="*/ 19375 h 20000"/>
                  <a:gd name="T4" fmla="*/ 19286 w 20000"/>
                  <a:gd name="T5" fmla="*/ 13125 h 20000"/>
                  <a:gd name="T6" fmla="*/ 11429 w 20000"/>
                  <a:gd name="T7" fmla="*/ 13125 h 20000"/>
                  <a:gd name="T8" fmla="*/ 0 w 20000"/>
                  <a:gd name="T9" fmla="*/ 19375 h 20000"/>
                  <a:gd name="T10" fmla="*/ 0 w 20000"/>
                  <a:gd name="T11" fmla="*/ 9375 h 20000"/>
                  <a:gd name="T12" fmla="*/ 11429 w 20000"/>
                  <a:gd name="T13" fmla="*/ 9375 h 20000"/>
                  <a:gd name="T14" fmla="*/ 11429 w 20000"/>
                  <a:gd name="T15" fmla="*/ 0 h 20000"/>
                  <a:gd name="T16" fmla="*/ 19286 w 20000"/>
                  <a:gd name="T17" fmla="*/ 3750 h 20000"/>
                  <a:gd name="T18" fmla="*/ 19286 w 20000"/>
                  <a:gd name="T19" fmla="*/ 13125 h 20000"/>
                  <a:gd name="T20" fmla="*/ 11429 w 20000"/>
                  <a:gd name="T21"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4" name="Freeform 265"/>
              <p:cNvSpPr>
                <a:spLocks/>
              </p:cNvSpPr>
              <p:nvPr/>
            </p:nvSpPr>
            <p:spPr bwMode="auto">
              <a:xfrm>
                <a:off x="5243513" y="2940050"/>
                <a:ext cx="196850" cy="92075"/>
              </a:xfrm>
              <a:custGeom>
                <a:avLst/>
                <a:gdLst>
                  <a:gd name="T0" fmla="*/ 10611 w 20000"/>
                  <a:gd name="T1" fmla="*/ 2192 h 20000"/>
                  <a:gd name="T2" fmla="*/ 12283 w 20000"/>
                  <a:gd name="T3" fmla="*/ 3562 h 20000"/>
                  <a:gd name="T4" fmla="*/ 13248 w 20000"/>
                  <a:gd name="T5" fmla="*/ 3562 h 20000"/>
                  <a:gd name="T6" fmla="*/ 14598 w 20000"/>
                  <a:gd name="T7" fmla="*/ 0 h 20000"/>
                  <a:gd name="T8" fmla="*/ 16270 w 20000"/>
                  <a:gd name="T9" fmla="*/ 1370 h 20000"/>
                  <a:gd name="T10" fmla="*/ 18907 w 20000"/>
                  <a:gd name="T11" fmla="*/ 2192 h 20000"/>
                  <a:gd name="T12" fmla="*/ 18907 w 20000"/>
                  <a:gd name="T13" fmla="*/ 5616 h 20000"/>
                  <a:gd name="T14" fmla="*/ 19936 w 20000"/>
                  <a:gd name="T15" fmla="*/ 7808 h 20000"/>
                  <a:gd name="T16" fmla="*/ 19936 w 20000"/>
                  <a:gd name="T17" fmla="*/ 9178 h 20000"/>
                  <a:gd name="T18" fmla="*/ 19293 w 20000"/>
                  <a:gd name="T19" fmla="*/ 10685 h 20000"/>
                  <a:gd name="T20" fmla="*/ 18264 w 20000"/>
                  <a:gd name="T21" fmla="*/ 10685 h 20000"/>
                  <a:gd name="T22" fmla="*/ 17621 w 20000"/>
                  <a:gd name="T23" fmla="*/ 10685 h 20000"/>
                  <a:gd name="T24" fmla="*/ 18264 w 20000"/>
                  <a:gd name="T25" fmla="*/ 11233 h 20000"/>
                  <a:gd name="T26" fmla="*/ 18264 w 20000"/>
                  <a:gd name="T27" fmla="*/ 16301 h 20000"/>
                  <a:gd name="T28" fmla="*/ 17299 w 20000"/>
                  <a:gd name="T29" fmla="*/ 17123 h 20000"/>
                  <a:gd name="T30" fmla="*/ 17299 w 20000"/>
                  <a:gd name="T31" fmla="*/ 18493 h 20000"/>
                  <a:gd name="T32" fmla="*/ 16270 w 20000"/>
                  <a:gd name="T33" fmla="*/ 18493 h 20000"/>
                  <a:gd name="T34" fmla="*/ 13248 w 20000"/>
                  <a:gd name="T35" fmla="*/ 19863 h 20000"/>
                  <a:gd name="T36" fmla="*/ 10611 w 20000"/>
                  <a:gd name="T37" fmla="*/ 19863 h 20000"/>
                  <a:gd name="T38" fmla="*/ 10354 w 20000"/>
                  <a:gd name="T39" fmla="*/ 19863 h 20000"/>
                  <a:gd name="T40" fmla="*/ 8617 w 20000"/>
                  <a:gd name="T41" fmla="*/ 17123 h 20000"/>
                  <a:gd name="T42" fmla="*/ 6945 w 20000"/>
                  <a:gd name="T43" fmla="*/ 14932 h 20000"/>
                  <a:gd name="T44" fmla="*/ 5981 w 20000"/>
                  <a:gd name="T45" fmla="*/ 14932 h 20000"/>
                  <a:gd name="T46" fmla="*/ 4309 w 20000"/>
                  <a:gd name="T47" fmla="*/ 14932 h 20000"/>
                  <a:gd name="T48" fmla="*/ 4309 w 20000"/>
                  <a:gd name="T49" fmla="*/ 17123 h 20000"/>
                  <a:gd name="T50" fmla="*/ 2637 w 20000"/>
                  <a:gd name="T51" fmla="*/ 17123 h 20000"/>
                  <a:gd name="T52" fmla="*/ 2315 w 20000"/>
                  <a:gd name="T53" fmla="*/ 17123 h 20000"/>
                  <a:gd name="T54" fmla="*/ 2315 w 20000"/>
                  <a:gd name="T55" fmla="*/ 16301 h 20000"/>
                  <a:gd name="T56" fmla="*/ 900 w 20000"/>
                  <a:gd name="T57" fmla="*/ 16301 h 20000"/>
                  <a:gd name="T58" fmla="*/ 900 w 20000"/>
                  <a:gd name="T59" fmla="*/ 14932 h 20000"/>
                  <a:gd name="T60" fmla="*/ 643 w 20000"/>
                  <a:gd name="T61" fmla="*/ 14932 h 20000"/>
                  <a:gd name="T62" fmla="*/ 0 w 20000"/>
                  <a:gd name="T63" fmla="*/ 13425 h 20000"/>
                  <a:gd name="T64" fmla="*/ 0 w 20000"/>
                  <a:gd name="T65" fmla="*/ 12877 h 20000"/>
                  <a:gd name="T66" fmla="*/ 643 w 20000"/>
                  <a:gd name="T67" fmla="*/ 11233 h 20000"/>
                  <a:gd name="T68" fmla="*/ 2315 w 20000"/>
                  <a:gd name="T69" fmla="*/ 12877 h 20000"/>
                  <a:gd name="T70" fmla="*/ 2315 w 20000"/>
                  <a:gd name="T71" fmla="*/ 11233 h 20000"/>
                  <a:gd name="T72" fmla="*/ 3280 w 20000"/>
                  <a:gd name="T73" fmla="*/ 11233 h 20000"/>
                  <a:gd name="T74" fmla="*/ 3666 w 20000"/>
                  <a:gd name="T75" fmla="*/ 12877 h 20000"/>
                  <a:gd name="T76" fmla="*/ 5273 w 20000"/>
                  <a:gd name="T77" fmla="*/ 11233 h 20000"/>
                  <a:gd name="T78" fmla="*/ 6302 w 20000"/>
                  <a:gd name="T79" fmla="*/ 11233 h 20000"/>
                  <a:gd name="T80" fmla="*/ 6945 w 20000"/>
                  <a:gd name="T81" fmla="*/ 10685 h 20000"/>
                  <a:gd name="T82" fmla="*/ 8617 w 20000"/>
                  <a:gd name="T83" fmla="*/ 10685 h 20000"/>
                  <a:gd name="T84" fmla="*/ 9325 w 20000"/>
                  <a:gd name="T85" fmla="*/ 11233 h 20000"/>
                  <a:gd name="T86" fmla="*/ 8617 w 20000"/>
                  <a:gd name="T87" fmla="*/ 9178 h 20000"/>
                  <a:gd name="T88" fmla="*/ 8617 w 20000"/>
                  <a:gd name="T89" fmla="*/ 5616 h 20000"/>
                  <a:gd name="T90" fmla="*/ 10611 w 20000"/>
                  <a:gd name="T91" fmla="*/ 5068 h 20000"/>
                  <a:gd name="T92" fmla="*/ 10611 w 20000"/>
                  <a:gd name="T93" fmla="*/ 21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5" name="Freeform 264"/>
              <p:cNvSpPr>
                <a:spLocks/>
              </p:cNvSpPr>
              <p:nvPr/>
            </p:nvSpPr>
            <p:spPr bwMode="auto">
              <a:xfrm>
                <a:off x="5348288" y="2716213"/>
                <a:ext cx="266700" cy="217487"/>
              </a:xfrm>
              <a:custGeom>
                <a:avLst/>
                <a:gdLst>
                  <a:gd name="T0" fmla="*/ 10309 w 20000"/>
                  <a:gd name="T1" fmla="*/ 933 h 20000"/>
                  <a:gd name="T2" fmla="*/ 16722 w 20000"/>
                  <a:gd name="T3" fmla="*/ 933 h 20000"/>
                  <a:gd name="T4" fmla="*/ 17957 w 20000"/>
                  <a:gd name="T5" fmla="*/ 3615 h 20000"/>
                  <a:gd name="T6" fmla="*/ 18670 w 20000"/>
                  <a:gd name="T7" fmla="*/ 5481 h 20000"/>
                  <a:gd name="T8" fmla="*/ 19192 w 20000"/>
                  <a:gd name="T9" fmla="*/ 7289 h 20000"/>
                  <a:gd name="T10" fmla="*/ 17482 w 20000"/>
                  <a:gd name="T11" fmla="*/ 8455 h 20000"/>
                  <a:gd name="T12" fmla="*/ 18670 w 20000"/>
                  <a:gd name="T13" fmla="*/ 10029 h 20000"/>
                  <a:gd name="T14" fmla="*/ 19192 w 20000"/>
                  <a:gd name="T15" fmla="*/ 11837 h 20000"/>
                  <a:gd name="T16" fmla="*/ 19952 w 20000"/>
                  <a:gd name="T17" fmla="*/ 13586 h 20000"/>
                  <a:gd name="T18" fmla="*/ 17197 w 20000"/>
                  <a:gd name="T19" fmla="*/ 18134 h 20000"/>
                  <a:gd name="T20" fmla="*/ 17482 w 20000"/>
                  <a:gd name="T21" fmla="*/ 19592 h 20000"/>
                  <a:gd name="T22" fmla="*/ 17197 w 20000"/>
                  <a:gd name="T23" fmla="*/ 19942 h 20000"/>
                  <a:gd name="T24" fmla="*/ 16722 w 20000"/>
                  <a:gd name="T25" fmla="*/ 19592 h 20000"/>
                  <a:gd name="T26" fmla="*/ 15487 w 20000"/>
                  <a:gd name="T27" fmla="*/ 19009 h 20000"/>
                  <a:gd name="T28" fmla="*/ 14489 w 20000"/>
                  <a:gd name="T29" fmla="*/ 18717 h 20000"/>
                  <a:gd name="T30" fmla="*/ 14014 w 20000"/>
                  <a:gd name="T31" fmla="*/ 19009 h 20000"/>
                  <a:gd name="T32" fmla="*/ 13302 w 20000"/>
                  <a:gd name="T33" fmla="*/ 19009 h 20000"/>
                  <a:gd name="T34" fmla="*/ 12067 w 20000"/>
                  <a:gd name="T35" fmla="*/ 19592 h 20000"/>
                  <a:gd name="T36" fmla="*/ 11591 w 20000"/>
                  <a:gd name="T37" fmla="*/ 19009 h 20000"/>
                  <a:gd name="T38" fmla="*/ 11306 w 20000"/>
                  <a:gd name="T39" fmla="*/ 18134 h 20000"/>
                  <a:gd name="T40" fmla="*/ 10309 w 20000"/>
                  <a:gd name="T41" fmla="*/ 18717 h 20000"/>
                  <a:gd name="T42" fmla="*/ 9359 w 20000"/>
                  <a:gd name="T43" fmla="*/ 17551 h 20000"/>
                  <a:gd name="T44" fmla="*/ 9359 w 20000"/>
                  <a:gd name="T45" fmla="*/ 17201 h 20000"/>
                  <a:gd name="T46" fmla="*/ 7601 w 20000"/>
                  <a:gd name="T47" fmla="*/ 16618 h 20000"/>
                  <a:gd name="T48" fmla="*/ 7601 w 20000"/>
                  <a:gd name="T49" fmla="*/ 16327 h 20000"/>
                  <a:gd name="T50" fmla="*/ 6888 w 20000"/>
                  <a:gd name="T51" fmla="*/ 15743 h 20000"/>
                  <a:gd name="T52" fmla="*/ 6128 w 20000"/>
                  <a:gd name="T53" fmla="*/ 16327 h 20000"/>
                  <a:gd name="T54" fmla="*/ 5653 w 20000"/>
                  <a:gd name="T55" fmla="*/ 16327 h 20000"/>
                  <a:gd name="T56" fmla="*/ 4941 w 20000"/>
                  <a:gd name="T57" fmla="*/ 15743 h 20000"/>
                  <a:gd name="T58" fmla="*/ 4941 w 20000"/>
                  <a:gd name="T59" fmla="*/ 15102 h 20000"/>
                  <a:gd name="T60" fmla="*/ 4941 w 20000"/>
                  <a:gd name="T61" fmla="*/ 14810 h 20000"/>
                  <a:gd name="T62" fmla="*/ 4466 w 20000"/>
                  <a:gd name="T63" fmla="*/ 14810 h 20000"/>
                  <a:gd name="T64" fmla="*/ 3230 w 20000"/>
                  <a:gd name="T65" fmla="*/ 14227 h 20000"/>
                  <a:gd name="T66" fmla="*/ 3230 w 20000"/>
                  <a:gd name="T67" fmla="*/ 13586 h 20000"/>
                  <a:gd name="T68" fmla="*/ 2470 w 20000"/>
                  <a:gd name="T69" fmla="*/ 13586 h 20000"/>
                  <a:gd name="T70" fmla="*/ 1948 w 20000"/>
                  <a:gd name="T71" fmla="*/ 13586 h 20000"/>
                  <a:gd name="T72" fmla="*/ 2470 w 20000"/>
                  <a:gd name="T73" fmla="*/ 12653 h 20000"/>
                  <a:gd name="T74" fmla="*/ 1948 w 20000"/>
                  <a:gd name="T75" fmla="*/ 12420 h 20000"/>
                  <a:gd name="T76" fmla="*/ 1758 w 20000"/>
                  <a:gd name="T77" fmla="*/ 10904 h 20000"/>
                  <a:gd name="T78" fmla="*/ 1758 w 20000"/>
                  <a:gd name="T79" fmla="*/ 10262 h 20000"/>
                  <a:gd name="T80" fmla="*/ 1235 w 20000"/>
                  <a:gd name="T81" fmla="*/ 10262 h 20000"/>
                  <a:gd name="T82" fmla="*/ 998 w 20000"/>
                  <a:gd name="T83" fmla="*/ 8746 h 20000"/>
                  <a:gd name="T84" fmla="*/ 1235 w 20000"/>
                  <a:gd name="T85" fmla="*/ 8455 h 20000"/>
                  <a:gd name="T86" fmla="*/ 0 w 20000"/>
                  <a:gd name="T87" fmla="*/ 7289 h 20000"/>
                  <a:gd name="T88" fmla="*/ 0 w 20000"/>
                  <a:gd name="T89" fmla="*/ 6939 h 20000"/>
                  <a:gd name="T90" fmla="*/ 998 w 20000"/>
                  <a:gd name="T91" fmla="*/ 6064 h 20000"/>
                  <a:gd name="T92" fmla="*/ 523 w 20000"/>
                  <a:gd name="T93" fmla="*/ 4548 h 20000"/>
                  <a:gd name="T94" fmla="*/ 998 w 20000"/>
                  <a:gd name="T95" fmla="*/ 3965 h 20000"/>
                  <a:gd name="T96" fmla="*/ 1235 w 20000"/>
                  <a:gd name="T97" fmla="*/ 3965 h 20000"/>
                  <a:gd name="T98" fmla="*/ 1235 w 20000"/>
                  <a:gd name="T99" fmla="*/ 3032 h 20000"/>
                  <a:gd name="T100" fmla="*/ 3705 w 20000"/>
                  <a:gd name="T101" fmla="*/ 2157 h 20000"/>
                  <a:gd name="T102" fmla="*/ 4181 w 20000"/>
                  <a:gd name="T103" fmla="*/ 933 h 20000"/>
                  <a:gd name="T104" fmla="*/ 4941 w 20000"/>
                  <a:gd name="T105" fmla="*/ 641 h 20000"/>
                  <a:gd name="T106" fmla="*/ 5178 w 20000"/>
                  <a:gd name="T107" fmla="*/ 641 h 20000"/>
                  <a:gd name="T108" fmla="*/ 7601 w 20000"/>
                  <a:gd name="T109" fmla="*/ 0 h 20000"/>
                  <a:gd name="T110" fmla="*/ 8171 w 20000"/>
                  <a:gd name="T111" fmla="*/ 933 h 20000"/>
                  <a:gd name="T112" fmla="*/ 8361 w 20000"/>
                  <a:gd name="T113" fmla="*/ 1574 h 20000"/>
                  <a:gd name="T114" fmla="*/ 9359 w 20000"/>
                  <a:gd name="T115" fmla="*/ 1574 h 20000"/>
                  <a:gd name="T116" fmla="*/ 10119 w 20000"/>
                  <a:gd name="T117" fmla="*/ 2157 h 20000"/>
                  <a:gd name="T118" fmla="*/ 10309 w 20000"/>
                  <a:gd name="T119" fmla="*/ 9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6" name="Freeform 263"/>
              <p:cNvSpPr>
                <a:spLocks/>
              </p:cNvSpPr>
              <p:nvPr/>
            </p:nvSpPr>
            <p:spPr bwMode="auto">
              <a:xfrm>
                <a:off x="4732338" y="3179763"/>
                <a:ext cx="90487" cy="174625"/>
              </a:xfrm>
              <a:custGeom>
                <a:avLst/>
                <a:gdLst>
                  <a:gd name="T0" fmla="*/ 4366 w 20000"/>
                  <a:gd name="T1" fmla="*/ 0 h 20000"/>
                  <a:gd name="T2" fmla="*/ 5915 w 20000"/>
                  <a:gd name="T3" fmla="*/ 436 h 20000"/>
                  <a:gd name="T4" fmla="*/ 8169 w 20000"/>
                  <a:gd name="T5" fmla="*/ 0 h 20000"/>
                  <a:gd name="T6" fmla="*/ 9577 w 20000"/>
                  <a:gd name="T7" fmla="*/ 1164 h 20000"/>
                  <a:gd name="T8" fmla="*/ 11831 w 20000"/>
                  <a:gd name="T9" fmla="*/ 1164 h 20000"/>
                  <a:gd name="T10" fmla="*/ 14085 w 20000"/>
                  <a:gd name="T11" fmla="*/ 1164 h 20000"/>
                  <a:gd name="T12" fmla="*/ 16901 w 20000"/>
                  <a:gd name="T13" fmla="*/ 1164 h 20000"/>
                  <a:gd name="T14" fmla="*/ 19014 w 20000"/>
                  <a:gd name="T15" fmla="*/ 1891 h 20000"/>
                  <a:gd name="T16" fmla="*/ 19859 w 20000"/>
                  <a:gd name="T17" fmla="*/ 2255 h 20000"/>
                  <a:gd name="T18" fmla="*/ 16901 w 20000"/>
                  <a:gd name="T19" fmla="*/ 4873 h 20000"/>
                  <a:gd name="T20" fmla="*/ 16901 w 20000"/>
                  <a:gd name="T21" fmla="*/ 6836 h 20000"/>
                  <a:gd name="T22" fmla="*/ 15493 w 20000"/>
                  <a:gd name="T23" fmla="*/ 9818 h 20000"/>
                  <a:gd name="T24" fmla="*/ 13239 w 20000"/>
                  <a:gd name="T25" fmla="*/ 9818 h 20000"/>
                  <a:gd name="T26" fmla="*/ 14085 w 20000"/>
                  <a:gd name="T27" fmla="*/ 12073 h 20000"/>
                  <a:gd name="T28" fmla="*/ 14085 w 20000"/>
                  <a:gd name="T29" fmla="*/ 12800 h 20000"/>
                  <a:gd name="T30" fmla="*/ 14085 w 20000"/>
                  <a:gd name="T31" fmla="*/ 13891 h 20000"/>
                  <a:gd name="T32" fmla="*/ 15493 w 20000"/>
                  <a:gd name="T33" fmla="*/ 15055 h 20000"/>
                  <a:gd name="T34" fmla="*/ 15493 w 20000"/>
                  <a:gd name="T35" fmla="*/ 15782 h 20000"/>
                  <a:gd name="T36" fmla="*/ 13239 w 20000"/>
                  <a:gd name="T37" fmla="*/ 16945 h 20000"/>
                  <a:gd name="T38" fmla="*/ 13239 w 20000"/>
                  <a:gd name="T39" fmla="*/ 19200 h 20000"/>
                  <a:gd name="T40" fmla="*/ 8169 w 20000"/>
                  <a:gd name="T41" fmla="*/ 19927 h 20000"/>
                  <a:gd name="T42" fmla="*/ 5915 w 20000"/>
                  <a:gd name="T43" fmla="*/ 19200 h 20000"/>
                  <a:gd name="T44" fmla="*/ 2254 w 20000"/>
                  <a:gd name="T45" fmla="*/ 19200 h 20000"/>
                  <a:gd name="T46" fmla="*/ 3803 w 20000"/>
                  <a:gd name="T47" fmla="*/ 18036 h 20000"/>
                  <a:gd name="T48" fmla="*/ 3803 w 20000"/>
                  <a:gd name="T49" fmla="*/ 14691 h 20000"/>
                  <a:gd name="T50" fmla="*/ 3803 w 20000"/>
                  <a:gd name="T51" fmla="*/ 13891 h 20000"/>
                  <a:gd name="T52" fmla="*/ 2254 w 20000"/>
                  <a:gd name="T53" fmla="*/ 13891 h 20000"/>
                  <a:gd name="T54" fmla="*/ 2254 w 20000"/>
                  <a:gd name="T55" fmla="*/ 13091 h 20000"/>
                  <a:gd name="T56" fmla="*/ 0 w 20000"/>
                  <a:gd name="T57" fmla="*/ 13091 h 20000"/>
                  <a:gd name="T58" fmla="*/ 1549 w 20000"/>
                  <a:gd name="T59" fmla="*/ 10909 h 20000"/>
                  <a:gd name="T60" fmla="*/ 2254 w 20000"/>
                  <a:gd name="T61" fmla="*/ 10109 h 20000"/>
                  <a:gd name="T62" fmla="*/ 5915 w 20000"/>
                  <a:gd name="T63" fmla="*/ 5236 h 20000"/>
                  <a:gd name="T64" fmla="*/ 4366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7" name="Freeform 262"/>
              <p:cNvSpPr>
                <a:spLocks/>
              </p:cNvSpPr>
              <p:nvPr/>
            </p:nvSpPr>
            <p:spPr bwMode="auto">
              <a:xfrm>
                <a:off x="5529263" y="2965450"/>
                <a:ext cx="241300" cy="165100"/>
              </a:xfrm>
              <a:custGeom>
                <a:avLst/>
                <a:gdLst>
                  <a:gd name="T0" fmla="*/ 11979 w 20000"/>
                  <a:gd name="T1" fmla="*/ 846 h 20000"/>
                  <a:gd name="T2" fmla="*/ 13668 w 20000"/>
                  <a:gd name="T3" fmla="*/ 0 h 20000"/>
                  <a:gd name="T4" fmla="*/ 16095 w 20000"/>
                  <a:gd name="T5" fmla="*/ 5231 h 20000"/>
                  <a:gd name="T6" fmla="*/ 16359 w 20000"/>
                  <a:gd name="T7" fmla="*/ 5231 h 20000"/>
                  <a:gd name="T8" fmla="*/ 16939 w 20000"/>
                  <a:gd name="T9" fmla="*/ 11615 h 20000"/>
                  <a:gd name="T10" fmla="*/ 17784 w 20000"/>
                  <a:gd name="T11" fmla="*/ 12769 h 20000"/>
                  <a:gd name="T12" fmla="*/ 19947 w 20000"/>
                  <a:gd name="T13" fmla="*/ 11615 h 20000"/>
                  <a:gd name="T14" fmla="*/ 19947 w 20000"/>
                  <a:gd name="T15" fmla="*/ 14308 h 20000"/>
                  <a:gd name="T16" fmla="*/ 18575 w 20000"/>
                  <a:gd name="T17" fmla="*/ 14769 h 20000"/>
                  <a:gd name="T18" fmla="*/ 18575 w 20000"/>
                  <a:gd name="T19" fmla="*/ 13538 h 20000"/>
                  <a:gd name="T20" fmla="*/ 18311 w 20000"/>
                  <a:gd name="T21" fmla="*/ 13538 h 20000"/>
                  <a:gd name="T22" fmla="*/ 18311 w 20000"/>
                  <a:gd name="T23" fmla="*/ 14769 h 20000"/>
                  <a:gd name="T24" fmla="*/ 18311 w 20000"/>
                  <a:gd name="T25" fmla="*/ 15538 h 20000"/>
                  <a:gd name="T26" fmla="*/ 18311 w 20000"/>
                  <a:gd name="T27" fmla="*/ 16385 h 20000"/>
                  <a:gd name="T28" fmla="*/ 17784 w 20000"/>
                  <a:gd name="T29" fmla="*/ 18692 h 20000"/>
                  <a:gd name="T30" fmla="*/ 17150 w 20000"/>
                  <a:gd name="T31" fmla="*/ 18692 h 20000"/>
                  <a:gd name="T32" fmla="*/ 16939 w 20000"/>
                  <a:gd name="T33" fmla="*/ 17923 h 20000"/>
                  <a:gd name="T34" fmla="*/ 14987 w 20000"/>
                  <a:gd name="T35" fmla="*/ 17923 h 20000"/>
                  <a:gd name="T36" fmla="*/ 14776 w 20000"/>
                  <a:gd name="T37" fmla="*/ 17615 h 20000"/>
                  <a:gd name="T38" fmla="*/ 12507 w 20000"/>
                  <a:gd name="T39" fmla="*/ 18692 h 20000"/>
                  <a:gd name="T40" fmla="*/ 11451 w 20000"/>
                  <a:gd name="T41" fmla="*/ 19538 h 20000"/>
                  <a:gd name="T42" fmla="*/ 11187 w 20000"/>
                  <a:gd name="T43" fmla="*/ 19923 h 20000"/>
                  <a:gd name="T44" fmla="*/ 9815 w 20000"/>
                  <a:gd name="T45" fmla="*/ 19538 h 20000"/>
                  <a:gd name="T46" fmla="*/ 8496 w 20000"/>
                  <a:gd name="T47" fmla="*/ 19538 h 20000"/>
                  <a:gd name="T48" fmla="*/ 7863 w 20000"/>
                  <a:gd name="T49" fmla="*/ 19538 h 20000"/>
                  <a:gd name="T50" fmla="*/ 6807 w 20000"/>
                  <a:gd name="T51" fmla="*/ 18692 h 20000"/>
                  <a:gd name="T52" fmla="*/ 5488 w 20000"/>
                  <a:gd name="T53" fmla="*/ 19538 h 20000"/>
                  <a:gd name="T54" fmla="*/ 5488 w 20000"/>
                  <a:gd name="T55" fmla="*/ 18692 h 20000"/>
                  <a:gd name="T56" fmla="*/ 5699 w 20000"/>
                  <a:gd name="T57" fmla="*/ 17923 h 20000"/>
                  <a:gd name="T58" fmla="*/ 4908 w 20000"/>
                  <a:gd name="T59" fmla="*/ 17615 h 20000"/>
                  <a:gd name="T60" fmla="*/ 4327 w 20000"/>
                  <a:gd name="T61" fmla="*/ 16385 h 20000"/>
                  <a:gd name="T62" fmla="*/ 4908 w 20000"/>
                  <a:gd name="T63" fmla="*/ 15538 h 20000"/>
                  <a:gd name="T64" fmla="*/ 4327 w 20000"/>
                  <a:gd name="T65" fmla="*/ 15538 h 20000"/>
                  <a:gd name="T66" fmla="*/ 4063 w 20000"/>
                  <a:gd name="T67" fmla="*/ 16385 h 20000"/>
                  <a:gd name="T68" fmla="*/ 3219 w 20000"/>
                  <a:gd name="T69" fmla="*/ 15538 h 20000"/>
                  <a:gd name="T70" fmla="*/ 2164 w 20000"/>
                  <a:gd name="T71" fmla="*/ 14769 h 20000"/>
                  <a:gd name="T72" fmla="*/ 2164 w 20000"/>
                  <a:gd name="T73" fmla="*/ 14308 h 20000"/>
                  <a:gd name="T74" fmla="*/ 2164 w 20000"/>
                  <a:gd name="T75" fmla="*/ 12769 h 20000"/>
                  <a:gd name="T76" fmla="*/ 528 w 20000"/>
                  <a:gd name="T77" fmla="*/ 11615 h 20000"/>
                  <a:gd name="T78" fmla="*/ 528 w 20000"/>
                  <a:gd name="T79" fmla="*/ 10385 h 20000"/>
                  <a:gd name="T80" fmla="*/ 0 w 20000"/>
                  <a:gd name="T81" fmla="*/ 9154 h 20000"/>
                  <a:gd name="T82" fmla="*/ 1055 w 20000"/>
                  <a:gd name="T83" fmla="*/ 9154 h 20000"/>
                  <a:gd name="T84" fmla="*/ 1055 w 20000"/>
                  <a:gd name="T85" fmla="*/ 8385 h 20000"/>
                  <a:gd name="T86" fmla="*/ 1900 w 20000"/>
                  <a:gd name="T87" fmla="*/ 8000 h 20000"/>
                  <a:gd name="T88" fmla="*/ 1900 w 20000"/>
                  <a:gd name="T89" fmla="*/ 7231 h 20000"/>
                  <a:gd name="T90" fmla="*/ 2164 w 20000"/>
                  <a:gd name="T91" fmla="*/ 6000 h 20000"/>
                  <a:gd name="T92" fmla="*/ 2691 w 20000"/>
                  <a:gd name="T93" fmla="*/ 3154 h 20000"/>
                  <a:gd name="T94" fmla="*/ 3536 w 20000"/>
                  <a:gd name="T95" fmla="*/ 2000 h 20000"/>
                  <a:gd name="T96" fmla="*/ 4327 w 20000"/>
                  <a:gd name="T97" fmla="*/ 1231 h 20000"/>
                  <a:gd name="T98" fmla="*/ 4908 w 20000"/>
                  <a:gd name="T99" fmla="*/ 846 h 20000"/>
                  <a:gd name="T100" fmla="*/ 5699 w 20000"/>
                  <a:gd name="T101" fmla="*/ 846 h 20000"/>
                  <a:gd name="T102" fmla="*/ 9815 w 20000"/>
                  <a:gd name="T103" fmla="*/ 2000 h 20000"/>
                  <a:gd name="T104" fmla="*/ 11979 w 20000"/>
                  <a:gd name="T105" fmla="*/ 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8" name="Freeform 261"/>
              <p:cNvSpPr>
                <a:spLocks/>
              </p:cNvSpPr>
              <p:nvPr/>
            </p:nvSpPr>
            <p:spPr bwMode="auto">
              <a:xfrm>
                <a:off x="5265738" y="2085975"/>
                <a:ext cx="279400" cy="612775"/>
              </a:xfrm>
              <a:custGeom>
                <a:avLst/>
                <a:gdLst>
                  <a:gd name="T0" fmla="*/ 16190 w 20000"/>
                  <a:gd name="T1" fmla="*/ 851 h 20000"/>
                  <a:gd name="T2" fmla="*/ 18549 w 20000"/>
                  <a:gd name="T3" fmla="*/ 2033 h 20000"/>
                  <a:gd name="T4" fmla="*/ 18776 w 20000"/>
                  <a:gd name="T5" fmla="*/ 2593 h 20000"/>
                  <a:gd name="T6" fmla="*/ 19683 w 20000"/>
                  <a:gd name="T7" fmla="*/ 4191 h 20000"/>
                  <a:gd name="T8" fmla="*/ 18549 w 20000"/>
                  <a:gd name="T9" fmla="*/ 4710 h 20000"/>
                  <a:gd name="T10" fmla="*/ 15692 w 20000"/>
                  <a:gd name="T11" fmla="*/ 5373 h 20000"/>
                  <a:gd name="T12" fmla="*/ 15510 w 20000"/>
                  <a:gd name="T13" fmla="*/ 6452 h 20000"/>
                  <a:gd name="T14" fmla="*/ 15510 w 20000"/>
                  <a:gd name="T15" fmla="*/ 7303 h 20000"/>
                  <a:gd name="T16" fmla="*/ 13651 w 20000"/>
                  <a:gd name="T17" fmla="*/ 8278 h 20000"/>
                  <a:gd name="T18" fmla="*/ 12698 w 20000"/>
                  <a:gd name="T19" fmla="*/ 8485 h 20000"/>
                  <a:gd name="T20" fmla="*/ 11247 w 20000"/>
                  <a:gd name="T21" fmla="*/ 9232 h 20000"/>
                  <a:gd name="T22" fmla="*/ 10794 w 20000"/>
                  <a:gd name="T23" fmla="*/ 9336 h 20000"/>
                  <a:gd name="T24" fmla="*/ 10113 w 20000"/>
                  <a:gd name="T25" fmla="*/ 9876 h 20000"/>
                  <a:gd name="T26" fmla="*/ 10113 w 20000"/>
                  <a:gd name="T27" fmla="*/ 10954 h 20000"/>
                  <a:gd name="T28" fmla="*/ 9841 w 20000"/>
                  <a:gd name="T29" fmla="*/ 11494 h 20000"/>
                  <a:gd name="T30" fmla="*/ 10794 w 20000"/>
                  <a:gd name="T31" fmla="*/ 12780 h 20000"/>
                  <a:gd name="T32" fmla="*/ 12698 w 20000"/>
                  <a:gd name="T33" fmla="*/ 13320 h 20000"/>
                  <a:gd name="T34" fmla="*/ 12426 w 20000"/>
                  <a:gd name="T35" fmla="*/ 14710 h 20000"/>
                  <a:gd name="T36" fmla="*/ 11247 w 20000"/>
                  <a:gd name="T37" fmla="*/ 14917 h 20000"/>
                  <a:gd name="T38" fmla="*/ 8934 w 20000"/>
                  <a:gd name="T39" fmla="*/ 15477 h 20000"/>
                  <a:gd name="T40" fmla="*/ 9841 w 20000"/>
                  <a:gd name="T41" fmla="*/ 16411 h 20000"/>
                  <a:gd name="T42" fmla="*/ 9388 w 20000"/>
                  <a:gd name="T43" fmla="*/ 17822 h 20000"/>
                  <a:gd name="T44" fmla="*/ 6349 w 20000"/>
                  <a:gd name="T45" fmla="*/ 19108 h 20000"/>
                  <a:gd name="T46" fmla="*/ 5850 w 20000"/>
                  <a:gd name="T47" fmla="*/ 19544 h 20000"/>
                  <a:gd name="T48" fmla="*/ 3991 w 20000"/>
                  <a:gd name="T49" fmla="*/ 19979 h 20000"/>
                  <a:gd name="T50" fmla="*/ 2812 w 20000"/>
                  <a:gd name="T51" fmla="*/ 18900 h 20000"/>
                  <a:gd name="T52" fmla="*/ 3265 w 20000"/>
                  <a:gd name="T53" fmla="*/ 18568 h 20000"/>
                  <a:gd name="T54" fmla="*/ 1859 w 20000"/>
                  <a:gd name="T55" fmla="*/ 17178 h 20000"/>
                  <a:gd name="T56" fmla="*/ 952 w 20000"/>
                  <a:gd name="T57" fmla="*/ 15996 h 20000"/>
                  <a:gd name="T58" fmla="*/ 0 w 20000"/>
                  <a:gd name="T59" fmla="*/ 15021 h 20000"/>
                  <a:gd name="T60" fmla="*/ 952 w 20000"/>
                  <a:gd name="T61" fmla="*/ 14066 h 20000"/>
                  <a:gd name="T62" fmla="*/ 2132 w 20000"/>
                  <a:gd name="T63" fmla="*/ 13734 h 20000"/>
                  <a:gd name="T64" fmla="*/ 1859 w 20000"/>
                  <a:gd name="T65" fmla="*/ 12137 h 20000"/>
                  <a:gd name="T66" fmla="*/ 2132 w 20000"/>
                  <a:gd name="T67" fmla="*/ 11286 h 20000"/>
                  <a:gd name="T68" fmla="*/ 952 w 20000"/>
                  <a:gd name="T69" fmla="*/ 9336 h 20000"/>
                  <a:gd name="T70" fmla="*/ 952 w 20000"/>
                  <a:gd name="T71" fmla="*/ 8154 h 20000"/>
                  <a:gd name="T72" fmla="*/ 4444 w 20000"/>
                  <a:gd name="T73" fmla="*/ 7635 h 20000"/>
                  <a:gd name="T74" fmla="*/ 3719 w 20000"/>
                  <a:gd name="T75" fmla="*/ 6784 h 20000"/>
                  <a:gd name="T76" fmla="*/ 4943 w 20000"/>
                  <a:gd name="T77" fmla="*/ 4295 h 20000"/>
                  <a:gd name="T78" fmla="*/ 7029 w 20000"/>
                  <a:gd name="T79" fmla="*/ 2905 h 20000"/>
                  <a:gd name="T80" fmla="*/ 7710 w 20000"/>
                  <a:gd name="T81" fmla="*/ 1950 h 20000"/>
                  <a:gd name="T82" fmla="*/ 9841 w 20000"/>
                  <a:gd name="T83" fmla="*/ 1494 h 20000"/>
                  <a:gd name="T84" fmla="*/ 10113 w 20000"/>
                  <a:gd name="T85" fmla="*/ 643 h 20000"/>
                  <a:gd name="T86" fmla="*/ 13152 w 20000"/>
                  <a:gd name="T87" fmla="*/ 851 h 20000"/>
                  <a:gd name="T88" fmla="*/ 12698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89" name="Freeform 260"/>
              <p:cNvSpPr>
                <a:spLocks/>
              </p:cNvSpPr>
              <p:nvPr/>
            </p:nvSpPr>
            <p:spPr bwMode="auto">
              <a:xfrm>
                <a:off x="5440363" y="2587625"/>
                <a:ext cx="20637" cy="44450"/>
              </a:xfrm>
              <a:custGeom>
                <a:avLst/>
                <a:gdLst>
                  <a:gd name="T0" fmla="*/ 3750 w 20000"/>
                  <a:gd name="T1" fmla="*/ 19710 h 20000"/>
                  <a:gd name="T2" fmla="*/ 0 w 20000"/>
                  <a:gd name="T3" fmla="*/ 6087 h 20000"/>
                  <a:gd name="T4" fmla="*/ 9375 w 20000"/>
                  <a:gd name="T5" fmla="*/ 0 h 20000"/>
                  <a:gd name="T6" fmla="*/ 19375 w 20000"/>
                  <a:gd name="T7" fmla="*/ 0 h 20000"/>
                  <a:gd name="T8" fmla="*/ 16250 w 20000"/>
                  <a:gd name="T9" fmla="*/ 3188 h 20000"/>
                  <a:gd name="T10" fmla="*/ 16250 w 20000"/>
                  <a:gd name="T11" fmla="*/ 10725 h 20000"/>
                  <a:gd name="T12" fmla="*/ 16250 w 20000"/>
                  <a:gd name="T13" fmla="*/ 12174 h 20000"/>
                  <a:gd name="T14" fmla="*/ 3750 w 20000"/>
                  <a:gd name="T15" fmla="*/ 1971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0" name="Freeform 259"/>
              <p:cNvSpPr>
                <a:spLocks/>
              </p:cNvSpPr>
              <p:nvPr/>
            </p:nvSpPr>
            <p:spPr bwMode="auto">
              <a:xfrm>
                <a:off x="5403850" y="2611438"/>
                <a:ext cx="11113" cy="47625"/>
              </a:xfrm>
              <a:custGeom>
                <a:avLst/>
                <a:gdLst>
                  <a:gd name="T0" fmla="*/ 0 w 20000"/>
                  <a:gd name="T1" fmla="*/ 19730 h 20000"/>
                  <a:gd name="T2" fmla="*/ 0 w 20000"/>
                  <a:gd name="T3" fmla="*/ 14054 h 20000"/>
                  <a:gd name="T4" fmla="*/ 7059 w 20000"/>
                  <a:gd name="T5" fmla="*/ 7027 h 20000"/>
                  <a:gd name="T6" fmla="*/ 7059 w 20000"/>
                  <a:gd name="T7" fmla="*/ 1622 h 20000"/>
                  <a:gd name="T8" fmla="*/ 18824 w 20000"/>
                  <a:gd name="T9" fmla="*/ 0 h 20000"/>
                  <a:gd name="T10" fmla="*/ 7059 w 20000"/>
                  <a:gd name="T11" fmla="*/ 8378 h 20000"/>
                  <a:gd name="T12" fmla="*/ 0 w 20000"/>
                  <a:gd name="T13" fmla="*/ 19730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730"/>
                    </a:moveTo>
                    <a:lnTo>
                      <a:pt x="0" y="14054"/>
                    </a:lnTo>
                    <a:lnTo>
                      <a:pt x="7059" y="7027"/>
                    </a:lnTo>
                    <a:lnTo>
                      <a:pt x="7059" y="1622"/>
                    </a:lnTo>
                    <a:lnTo>
                      <a:pt x="18824" y="0"/>
                    </a:lnTo>
                    <a:lnTo>
                      <a:pt x="7059" y="8378"/>
                    </a:lnTo>
                    <a:lnTo>
                      <a:pt x="0" y="197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1" name="Freeform 258"/>
              <p:cNvSpPr>
                <a:spLocks/>
              </p:cNvSpPr>
              <p:nvPr/>
            </p:nvSpPr>
            <p:spPr bwMode="auto">
              <a:xfrm>
                <a:off x="5360988" y="2698750"/>
                <a:ext cx="11112" cy="14288"/>
              </a:xfrm>
              <a:custGeom>
                <a:avLst/>
                <a:gdLst>
                  <a:gd name="T0" fmla="*/ 5882 w 20000"/>
                  <a:gd name="T1" fmla="*/ 19091 h 20000"/>
                  <a:gd name="T2" fmla="*/ 0 w 20000"/>
                  <a:gd name="T3" fmla="*/ 10000 h 20000"/>
                  <a:gd name="T4" fmla="*/ 0 w 20000"/>
                  <a:gd name="T5" fmla="*/ 0 h 20000"/>
                  <a:gd name="T6" fmla="*/ 18824 w 20000"/>
                  <a:gd name="T7" fmla="*/ 10000 h 20000"/>
                  <a:gd name="T8" fmla="*/ 5882 w 20000"/>
                  <a:gd name="T9" fmla="*/ 19091 h 20000"/>
                </a:gdLst>
                <a:ahLst/>
                <a:cxnLst>
                  <a:cxn ang="0">
                    <a:pos x="T0" y="T1"/>
                  </a:cxn>
                  <a:cxn ang="0">
                    <a:pos x="T2" y="T3"/>
                  </a:cxn>
                  <a:cxn ang="0">
                    <a:pos x="T4" y="T5"/>
                  </a:cxn>
                  <a:cxn ang="0">
                    <a:pos x="T6" y="T7"/>
                  </a:cxn>
                  <a:cxn ang="0">
                    <a:pos x="T8" y="T9"/>
                  </a:cxn>
                </a:cxnLst>
                <a:rect l="0" t="0" r="r" b="b"/>
                <a:pathLst>
                  <a:path w="20000" h="20000">
                    <a:moveTo>
                      <a:pt x="5882" y="19091"/>
                    </a:moveTo>
                    <a:lnTo>
                      <a:pt x="0" y="10000"/>
                    </a:lnTo>
                    <a:lnTo>
                      <a:pt x="0" y="0"/>
                    </a:lnTo>
                    <a:lnTo>
                      <a:pt x="18824" y="10000"/>
                    </a:lnTo>
                    <a:lnTo>
                      <a:pt x="5882" y="1909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2" name="Freeform 257"/>
              <p:cNvSpPr>
                <a:spLocks/>
              </p:cNvSpPr>
              <p:nvPr/>
            </p:nvSpPr>
            <p:spPr bwMode="auto">
              <a:xfrm>
                <a:off x="5153025" y="2981325"/>
                <a:ext cx="115888" cy="69850"/>
              </a:xfrm>
              <a:custGeom>
                <a:avLst/>
                <a:gdLst>
                  <a:gd name="T0" fmla="*/ 5137 w 20000"/>
                  <a:gd name="T1" fmla="*/ 2909 h 20000"/>
                  <a:gd name="T2" fmla="*/ 6230 w 20000"/>
                  <a:gd name="T3" fmla="*/ 2909 h 20000"/>
                  <a:gd name="T4" fmla="*/ 7432 w 20000"/>
                  <a:gd name="T5" fmla="*/ 2909 h 20000"/>
                  <a:gd name="T6" fmla="*/ 7978 w 20000"/>
                  <a:gd name="T7" fmla="*/ 2909 h 20000"/>
                  <a:gd name="T8" fmla="*/ 9071 w 20000"/>
                  <a:gd name="T9" fmla="*/ 2909 h 20000"/>
                  <a:gd name="T10" fmla="*/ 9617 w 20000"/>
                  <a:gd name="T11" fmla="*/ 2909 h 20000"/>
                  <a:gd name="T12" fmla="*/ 9617 w 20000"/>
                  <a:gd name="T13" fmla="*/ 2000 h 20000"/>
                  <a:gd name="T14" fmla="*/ 10710 w 20000"/>
                  <a:gd name="T15" fmla="*/ 0 h 20000"/>
                  <a:gd name="T16" fmla="*/ 11913 w 20000"/>
                  <a:gd name="T17" fmla="*/ 0 h 20000"/>
                  <a:gd name="T18" fmla="*/ 12459 w 20000"/>
                  <a:gd name="T19" fmla="*/ 0 h 20000"/>
                  <a:gd name="T20" fmla="*/ 12459 w 20000"/>
                  <a:gd name="T21" fmla="*/ 2000 h 20000"/>
                  <a:gd name="T22" fmla="*/ 13661 w 20000"/>
                  <a:gd name="T23" fmla="*/ 2000 h 20000"/>
                  <a:gd name="T24" fmla="*/ 14098 w 20000"/>
                  <a:gd name="T25" fmla="*/ 2000 h 20000"/>
                  <a:gd name="T26" fmla="*/ 15410 w 20000"/>
                  <a:gd name="T27" fmla="*/ 2000 h 20000"/>
                  <a:gd name="T28" fmla="*/ 16503 w 20000"/>
                  <a:gd name="T29" fmla="*/ 2909 h 20000"/>
                  <a:gd name="T30" fmla="*/ 15410 w 20000"/>
                  <a:gd name="T31" fmla="*/ 4909 h 20000"/>
                  <a:gd name="T32" fmla="*/ 15410 w 20000"/>
                  <a:gd name="T33" fmla="*/ 5636 h 20000"/>
                  <a:gd name="T34" fmla="*/ 16503 w 20000"/>
                  <a:gd name="T35" fmla="*/ 7636 h 20000"/>
                  <a:gd name="T36" fmla="*/ 16940 w 20000"/>
                  <a:gd name="T37" fmla="*/ 7636 h 20000"/>
                  <a:gd name="T38" fmla="*/ 16940 w 20000"/>
                  <a:gd name="T39" fmla="*/ 9455 h 20000"/>
                  <a:gd name="T40" fmla="*/ 18142 w 20000"/>
                  <a:gd name="T41" fmla="*/ 9455 h 20000"/>
                  <a:gd name="T42" fmla="*/ 19235 w 20000"/>
                  <a:gd name="T43" fmla="*/ 10545 h 20000"/>
                  <a:gd name="T44" fmla="*/ 19891 w 20000"/>
                  <a:gd name="T45" fmla="*/ 10545 h 20000"/>
                  <a:gd name="T46" fmla="*/ 19235 w 20000"/>
                  <a:gd name="T47" fmla="*/ 14182 h 20000"/>
                  <a:gd name="T48" fmla="*/ 18142 w 20000"/>
                  <a:gd name="T49" fmla="*/ 14182 h 20000"/>
                  <a:gd name="T50" fmla="*/ 18142 w 20000"/>
                  <a:gd name="T51" fmla="*/ 16909 h 20000"/>
                  <a:gd name="T52" fmla="*/ 16940 w 20000"/>
                  <a:gd name="T53" fmla="*/ 15091 h 20000"/>
                  <a:gd name="T54" fmla="*/ 16503 w 20000"/>
                  <a:gd name="T55" fmla="*/ 15091 h 20000"/>
                  <a:gd name="T56" fmla="*/ 15410 w 20000"/>
                  <a:gd name="T57" fmla="*/ 14182 h 20000"/>
                  <a:gd name="T58" fmla="*/ 14098 w 20000"/>
                  <a:gd name="T59" fmla="*/ 14182 h 20000"/>
                  <a:gd name="T60" fmla="*/ 14098 w 20000"/>
                  <a:gd name="T61" fmla="*/ 16909 h 20000"/>
                  <a:gd name="T62" fmla="*/ 13661 w 20000"/>
                  <a:gd name="T63" fmla="*/ 18000 h 20000"/>
                  <a:gd name="T64" fmla="*/ 9617 w 20000"/>
                  <a:gd name="T65" fmla="*/ 16909 h 20000"/>
                  <a:gd name="T66" fmla="*/ 7978 w 20000"/>
                  <a:gd name="T67" fmla="*/ 19818 h 20000"/>
                  <a:gd name="T68" fmla="*/ 7432 w 20000"/>
                  <a:gd name="T69" fmla="*/ 18000 h 20000"/>
                  <a:gd name="T70" fmla="*/ 4481 w 20000"/>
                  <a:gd name="T71" fmla="*/ 19818 h 20000"/>
                  <a:gd name="T72" fmla="*/ 3388 w 20000"/>
                  <a:gd name="T73" fmla="*/ 16909 h 20000"/>
                  <a:gd name="T74" fmla="*/ 1749 w 20000"/>
                  <a:gd name="T75" fmla="*/ 14182 h 20000"/>
                  <a:gd name="T76" fmla="*/ 0 w 20000"/>
                  <a:gd name="T77" fmla="*/ 15091 h 20000"/>
                  <a:gd name="T78" fmla="*/ 0 w 20000"/>
                  <a:gd name="T79" fmla="*/ 14182 h 20000"/>
                  <a:gd name="T80" fmla="*/ 1749 w 20000"/>
                  <a:gd name="T81" fmla="*/ 9455 h 20000"/>
                  <a:gd name="T82" fmla="*/ 3388 w 20000"/>
                  <a:gd name="T83" fmla="*/ 5636 h 20000"/>
                  <a:gd name="T84" fmla="*/ 3388 w 20000"/>
                  <a:gd name="T85" fmla="*/ 2909 h 20000"/>
                  <a:gd name="T86" fmla="*/ 5137 w 20000"/>
                  <a:gd name="T87" fmla="*/ 29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3" name="Freeform 256"/>
              <p:cNvSpPr>
                <a:spLocks/>
              </p:cNvSpPr>
              <p:nvPr/>
            </p:nvSpPr>
            <p:spPr bwMode="auto">
              <a:xfrm>
                <a:off x="4743450" y="3127375"/>
                <a:ext cx="336550" cy="260350"/>
              </a:xfrm>
              <a:custGeom>
                <a:avLst/>
                <a:gdLst>
                  <a:gd name="T0" fmla="*/ 12703 w 20000"/>
                  <a:gd name="T1" fmla="*/ 2005 h 20000"/>
                  <a:gd name="T2" fmla="*/ 15879 w 20000"/>
                  <a:gd name="T3" fmla="*/ 2787 h 20000"/>
                  <a:gd name="T4" fmla="*/ 16824 w 20000"/>
                  <a:gd name="T5" fmla="*/ 2787 h 20000"/>
                  <a:gd name="T6" fmla="*/ 18034 w 20000"/>
                  <a:gd name="T7" fmla="*/ 3276 h 20000"/>
                  <a:gd name="T8" fmla="*/ 19584 w 20000"/>
                  <a:gd name="T9" fmla="*/ 3276 h 20000"/>
                  <a:gd name="T10" fmla="*/ 19584 w 20000"/>
                  <a:gd name="T11" fmla="*/ 4010 h 20000"/>
                  <a:gd name="T12" fmla="*/ 18979 w 20000"/>
                  <a:gd name="T13" fmla="*/ 5575 h 20000"/>
                  <a:gd name="T14" fmla="*/ 16824 w 20000"/>
                  <a:gd name="T15" fmla="*/ 6797 h 20000"/>
                  <a:gd name="T16" fmla="*/ 15879 w 20000"/>
                  <a:gd name="T17" fmla="*/ 7286 h 20000"/>
                  <a:gd name="T18" fmla="*/ 15274 w 20000"/>
                  <a:gd name="T19" fmla="*/ 9340 h 20000"/>
                  <a:gd name="T20" fmla="*/ 14329 w 20000"/>
                  <a:gd name="T21" fmla="*/ 11589 h 20000"/>
                  <a:gd name="T22" fmla="*/ 14858 w 20000"/>
                  <a:gd name="T23" fmla="*/ 13399 h 20000"/>
                  <a:gd name="T24" fmla="*/ 13724 w 20000"/>
                  <a:gd name="T25" fmla="*/ 14670 h 20000"/>
                  <a:gd name="T26" fmla="*/ 13308 w 20000"/>
                  <a:gd name="T27" fmla="*/ 15892 h 20000"/>
                  <a:gd name="T28" fmla="*/ 12136 w 20000"/>
                  <a:gd name="T29" fmla="*/ 16186 h 20000"/>
                  <a:gd name="T30" fmla="*/ 11153 w 20000"/>
                  <a:gd name="T31" fmla="*/ 18191 h 20000"/>
                  <a:gd name="T32" fmla="*/ 10397 w 20000"/>
                  <a:gd name="T33" fmla="*/ 17946 h 20000"/>
                  <a:gd name="T34" fmla="*/ 9792 w 20000"/>
                  <a:gd name="T35" fmla="*/ 18191 h 20000"/>
                  <a:gd name="T36" fmla="*/ 8809 w 20000"/>
                  <a:gd name="T37" fmla="*/ 18191 h 20000"/>
                  <a:gd name="T38" fmla="*/ 7259 w 20000"/>
                  <a:gd name="T39" fmla="*/ 18680 h 20000"/>
                  <a:gd name="T40" fmla="*/ 5671 w 20000"/>
                  <a:gd name="T41" fmla="*/ 19951 h 20000"/>
                  <a:gd name="T42" fmla="*/ 4121 w 20000"/>
                  <a:gd name="T43" fmla="*/ 18191 h 20000"/>
                  <a:gd name="T44" fmla="*/ 3176 w 20000"/>
                  <a:gd name="T45" fmla="*/ 16968 h 20000"/>
                  <a:gd name="T46" fmla="*/ 2949 w 20000"/>
                  <a:gd name="T47" fmla="*/ 15403 h 20000"/>
                  <a:gd name="T48" fmla="*/ 3554 w 20000"/>
                  <a:gd name="T49" fmla="*/ 14181 h 20000"/>
                  <a:gd name="T50" fmla="*/ 3176 w 20000"/>
                  <a:gd name="T51" fmla="*/ 12665 h 20000"/>
                  <a:gd name="T52" fmla="*/ 2949 w 20000"/>
                  <a:gd name="T53" fmla="*/ 10611 h 20000"/>
                  <a:gd name="T54" fmla="*/ 3932 w 20000"/>
                  <a:gd name="T55" fmla="*/ 8606 h 20000"/>
                  <a:gd name="T56" fmla="*/ 4726 w 20000"/>
                  <a:gd name="T57" fmla="*/ 5575 h 20000"/>
                  <a:gd name="T58" fmla="*/ 3932 w 20000"/>
                  <a:gd name="T59" fmla="*/ 4792 h 20000"/>
                  <a:gd name="T60" fmla="*/ 2571 w 20000"/>
                  <a:gd name="T61" fmla="*/ 4792 h 20000"/>
                  <a:gd name="T62" fmla="*/ 1588 w 20000"/>
                  <a:gd name="T63" fmla="*/ 4010 h 20000"/>
                  <a:gd name="T64" fmla="*/ 605 w 20000"/>
                  <a:gd name="T65" fmla="*/ 4010 h 20000"/>
                  <a:gd name="T66" fmla="*/ 605 w 20000"/>
                  <a:gd name="T67" fmla="*/ 2787 h 20000"/>
                  <a:gd name="T68" fmla="*/ 416 w 20000"/>
                  <a:gd name="T69" fmla="*/ 2298 h 20000"/>
                  <a:gd name="T70" fmla="*/ 605 w 20000"/>
                  <a:gd name="T71" fmla="*/ 782 h 20000"/>
                  <a:gd name="T72" fmla="*/ 1588 w 20000"/>
                  <a:gd name="T73" fmla="*/ 196 h 20000"/>
                  <a:gd name="T74" fmla="*/ 2949 w 20000"/>
                  <a:gd name="T75" fmla="*/ 196 h 20000"/>
                  <a:gd name="T76" fmla="*/ 5482 w 20000"/>
                  <a:gd name="T77" fmla="*/ 196 h 20000"/>
                  <a:gd name="T78" fmla="*/ 8809 w 20000"/>
                  <a:gd name="T79" fmla="*/ 782 h 20000"/>
                  <a:gd name="T80" fmla="*/ 12136 w 20000"/>
                  <a:gd name="T81" fmla="*/ 78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4" name="Freeform 255"/>
              <p:cNvSpPr>
                <a:spLocks/>
              </p:cNvSpPr>
              <p:nvPr/>
            </p:nvSpPr>
            <p:spPr bwMode="auto">
              <a:xfrm>
                <a:off x="5054600" y="3257550"/>
                <a:ext cx="30163" cy="20638"/>
              </a:xfrm>
              <a:custGeom>
                <a:avLst/>
                <a:gdLst>
                  <a:gd name="T0" fmla="*/ 10833 w 20000"/>
                  <a:gd name="T1" fmla="*/ 19375 h 20000"/>
                  <a:gd name="T2" fmla="*/ 8333 w 20000"/>
                  <a:gd name="T3" fmla="*/ 16250 h 20000"/>
                  <a:gd name="T4" fmla="*/ 8333 w 20000"/>
                  <a:gd name="T5" fmla="*/ 9375 h 20000"/>
                  <a:gd name="T6" fmla="*/ 0 w 20000"/>
                  <a:gd name="T7" fmla="*/ 9375 h 20000"/>
                  <a:gd name="T8" fmla="*/ 10833 w 20000"/>
                  <a:gd name="T9" fmla="*/ 0 h 20000"/>
                  <a:gd name="T10" fmla="*/ 10833 w 20000"/>
                  <a:gd name="T11" fmla="*/ 6875 h 20000"/>
                  <a:gd name="T12" fmla="*/ 19583 w 20000"/>
                  <a:gd name="T13" fmla="*/ 6875 h 20000"/>
                  <a:gd name="T14" fmla="*/ 15000 w 20000"/>
                  <a:gd name="T15" fmla="*/ 9375 h 20000"/>
                  <a:gd name="T16" fmla="*/ 10833 w 20000"/>
                  <a:gd name="T17"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5" name="Freeform 254"/>
              <p:cNvSpPr>
                <a:spLocks/>
              </p:cNvSpPr>
              <p:nvPr/>
            </p:nvSpPr>
            <p:spPr bwMode="auto">
              <a:xfrm>
                <a:off x="5087938" y="3251200"/>
                <a:ext cx="11112" cy="6350"/>
              </a:xfrm>
              <a:custGeom>
                <a:avLst/>
                <a:gdLst>
                  <a:gd name="T0" fmla="*/ 18824 w 20000"/>
                  <a:gd name="T1" fmla="*/ 18182 h 20000"/>
                  <a:gd name="T2" fmla="*/ 0 w 20000"/>
                  <a:gd name="T3" fmla="*/ 0 h 20000"/>
                  <a:gd name="T4" fmla="*/ 18824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0"/>
                    </a:lnTo>
                    <a:lnTo>
                      <a:pt x="18824" y="0"/>
                    </a:lnTo>
                    <a:lnTo>
                      <a:pt x="18824" y="181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6" name="Freeform 253"/>
              <p:cNvSpPr>
                <a:spLocks/>
              </p:cNvSpPr>
              <p:nvPr/>
            </p:nvSpPr>
            <p:spPr bwMode="auto">
              <a:xfrm>
                <a:off x="5019675" y="3284538"/>
                <a:ext cx="11113" cy="9525"/>
              </a:xfrm>
              <a:custGeom>
                <a:avLst/>
                <a:gdLst>
                  <a:gd name="T0" fmla="*/ 18824 w 20000"/>
                  <a:gd name="T1" fmla="*/ 18750 h 20000"/>
                  <a:gd name="T2" fmla="*/ 0 w 20000"/>
                  <a:gd name="T3" fmla="*/ 12500 h 20000"/>
                  <a:gd name="T4" fmla="*/ 18824 w 20000"/>
                  <a:gd name="T5" fmla="*/ 0 h 20000"/>
                  <a:gd name="T6" fmla="*/ 18824 w 20000"/>
                  <a:gd name="T7" fmla="*/ 18750 h 20000"/>
                </a:gdLst>
                <a:ahLst/>
                <a:cxnLst>
                  <a:cxn ang="0">
                    <a:pos x="T0" y="T1"/>
                  </a:cxn>
                  <a:cxn ang="0">
                    <a:pos x="T2" y="T3"/>
                  </a:cxn>
                  <a:cxn ang="0">
                    <a:pos x="T4" y="T5"/>
                  </a:cxn>
                  <a:cxn ang="0">
                    <a:pos x="T6" y="T7"/>
                  </a:cxn>
                </a:cxnLst>
                <a:rect l="0" t="0" r="r" b="b"/>
                <a:pathLst>
                  <a:path w="20000" h="20000">
                    <a:moveTo>
                      <a:pt x="18824" y="18750"/>
                    </a:moveTo>
                    <a:lnTo>
                      <a:pt x="0" y="12500"/>
                    </a:lnTo>
                    <a:lnTo>
                      <a:pt x="18824" y="0"/>
                    </a:lnTo>
                    <a:lnTo>
                      <a:pt x="18824" y="1875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7" name="Freeform 252"/>
              <p:cNvSpPr>
                <a:spLocks/>
              </p:cNvSpPr>
              <p:nvPr/>
            </p:nvSpPr>
            <p:spPr bwMode="auto">
              <a:xfrm>
                <a:off x="5026025" y="3162300"/>
                <a:ext cx="20638" cy="11113"/>
              </a:xfrm>
              <a:custGeom>
                <a:avLst/>
                <a:gdLst>
                  <a:gd name="T0" fmla="*/ 0 w 20000"/>
                  <a:gd name="T1" fmla="*/ 0 h 20000"/>
                  <a:gd name="T2" fmla="*/ 9375 w 20000"/>
                  <a:gd name="T3" fmla="*/ 18824 h 20000"/>
                  <a:gd name="T4" fmla="*/ 19375 w 20000"/>
                  <a:gd name="T5" fmla="*/ 11765 h 20000"/>
                  <a:gd name="T6" fmla="*/ 0 w 20000"/>
                  <a:gd name="T7" fmla="*/ 0 h 20000"/>
                </a:gdLst>
                <a:ahLst/>
                <a:cxnLst>
                  <a:cxn ang="0">
                    <a:pos x="T0" y="T1"/>
                  </a:cxn>
                  <a:cxn ang="0">
                    <a:pos x="T2" y="T3"/>
                  </a:cxn>
                  <a:cxn ang="0">
                    <a:pos x="T4" y="T5"/>
                  </a:cxn>
                  <a:cxn ang="0">
                    <a:pos x="T6" y="T7"/>
                  </a:cxn>
                </a:cxnLst>
                <a:rect l="0" t="0" r="r" b="b"/>
                <a:pathLst>
                  <a:path w="20000" h="20000">
                    <a:moveTo>
                      <a:pt x="0" y="0"/>
                    </a:moveTo>
                    <a:lnTo>
                      <a:pt x="9375" y="18824"/>
                    </a:lnTo>
                    <a:lnTo>
                      <a:pt x="19375" y="11765"/>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8" name="Freeform 251"/>
              <p:cNvSpPr>
                <a:spLocks/>
              </p:cNvSpPr>
              <p:nvPr/>
            </p:nvSpPr>
            <p:spPr bwMode="auto">
              <a:xfrm>
                <a:off x="5689600" y="3179763"/>
                <a:ext cx="517525" cy="207962"/>
              </a:xfrm>
              <a:custGeom>
                <a:avLst/>
                <a:gdLst>
                  <a:gd name="T0" fmla="*/ 1031 w 20000"/>
                  <a:gd name="T1" fmla="*/ 0 h 20000"/>
                  <a:gd name="T2" fmla="*/ 1767 w 20000"/>
                  <a:gd name="T3" fmla="*/ 367 h 20000"/>
                  <a:gd name="T4" fmla="*/ 2822 w 20000"/>
                  <a:gd name="T5" fmla="*/ 2875 h 20000"/>
                  <a:gd name="T6" fmla="*/ 4074 w 20000"/>
                  <a:gd name="T7" fmla="*/ 2875 h 20000"/>
                  <a:gd name="T8" fmla="*/ 5080 w 20000"/>
                  <a:gd name="T9" fmla="*/ 3486 h 20000"/>
                  <a:gd name="T10" fmla="*/ 5988 w 20000"/>
                  <a:gd name="T11" fmla="*/ 1896 h 20000"/>
                  <a:gd name="T12" fmla="*/ 7387 w 20000"/>
                  <a:gd name="T13" fmla="*/ 367 h 20000"/>
                  <a:gd name="T14" fmla="*/ 8785 w 20000"/>
                  <a:gd name="T15" fmla="*/ 0 h 20000"/>
                  <a:gd name="T16" fmla="*/ 9031 w 20000"/>
                  <a:gd name="T17" fmla="*/ 367 h 20000"/>
                  <a:gd name="T18" fmla="*/ 10037 w 20000"/>
                  <a:gd name="T19" fmla="*/ 1590 h 20000"/>
                  <a:gd name="T20" fmla="*/ 10699 w 20000"/>
                  <a:gd name="T21" fmla="*/ 1896 h 20000"/>
                  <a:gd name="T22" fmla="*/ 11706 w 20000"/>
                  <a:gd name="T23" fmla="*/ 3486 h 20000"/>
                  <a:gd name="T24" fmla="*/ 12344 w 20000"/>
                  <a:gd name="T25" fmla="*/ 3486 h 20000"/>
                  <a:gd name="T26" fmla="*/ 13988 w 20000"/>
                  <a:gd name="T27" fmla="*/ 3486 h 20000"/>
                  <a:gd name="T28" fmla="*/ 15755 w 20000"/>
                  <a:gd name="T29" fmla="*/ 1590 h 20000"/>
                  <a:gd name="T30" fmla="*/ 18061 w 20000"/>
                  <a:gd name="T31" fmla="*/ 2508 h 20000"/>
                  <a:gd name="T32" fmla="*/ 18307 w 20000"/>
                  <a:gd name="T33" fmla="*/ 5994 h 20000"/>
                  <a:gd name="T34" fmla="*/ 18822 w 20000"/>
                  <a:gd name="T35" fmla="*/ 8257 h 20000"/>
                  <a:gd name="T36" fmla="*/ 19460 w 20000"/>
                  <a:gd name="T37" fmla="*/ 12355 h 20000"/>
                  <a:gd name="T38" fmla="*/ 19706 w 20000"/>
                  <a:gd name="T39" fmla="*/ 14251 h 20000"/>
                  <a:gd name="T40" fmla="*/ 19460 w 20000"/>
                  <a:gd name="T41" fmla="*/ 15841 h 20000"/>
                  <a:gd name="T42" fmla="*/ 17816 w 20000"/>
                  <a:gd name="T43" fmla="*/ 14862 h 20000"/>
                  <a:gd name="T44" fmla="*/ 17055 w 20000"/>
                  <a:gd name="T45" fmla="*/ 15229 h 20000"/>
                  <a:gd name="T46" fmla="*/ 16147 w 20000"/>
                  <a:gd name="T47" fmla="*/ 15841 h 20000"/>
                  <a:gd name="T48" fmla="*/ 14748 w 20000"/>
                  <a:gd name="T49" fmla="*/ 17431 h 20000"/>
                  <a:gd name="T50" fmla="*/ 13104 w 20000"/>
                  <a:gd name="T51" fmla="*/ 16820 h 20000"/>
                  <a:gd name="T52" fmla="*/ 11951 w 20000"/>
                  <a:gd name="T53" fmla="*/ 17431 h 20000"/>
                  <a:gd name="T54" fmla="*/ 11436 w 20000"/>
                  <a:gd name="T55" fmla="*/ 16820 h 20000"/>
                  <a:gd name="T56" fmla="*/ 11436 w 20000"/>
                  <a:gd name="T57" fmla="*/ 19021 h 20000"/>
                  <a:gd name="T58" fmla="*/ 10798 w 20000"/>
                  <a:gd name="T59" fmla="*/ 19939 h 20000"/>
                  <a:gd name="T60" fmla="*/ 10429 w 20000"/>
                  <a:gd name="T61" fmla="*/ 18349 h 20000"/>
                  <a:gd name="T62" fmla="*/ 10699 w 20000"/>
                  <a:gd name="T63" fmla="*/ 16820 h 20000"/>
                  <a:gd name="T64" fmla="*/ 9031 w 20000"/>
                  <a:gd name="T65" fmla="*/ 16820 h 20000"/>
                  <a:gd name="T66" fmla="*/ 7387 w 20000"/>
                  <a:gd name="T67" fmla="*/ 19327 h 20000"/>
                  <a:gd name="T68" fmla="*/ 6626 w 20000"/>
                  <a:gd name="T69" fmla="*/ 18349 h 20000"/>
                  <a:gd name="T70" fmla="*/ 4982 w 20000"/>
                  <a:gd name="T71" fmla="*/ 17431 h 20000"/>
                  <a:gd name="T72" fmla="*/ 4712 w 20000"/>
                  <a:gd name="T73" fmla="*/ 19021 h 20000"/>
                  <a:gd name="T74" fmla="*/ 3436 w 20000"/>
                  <a:gd name="T75" fmla="*/ 19021 h 20000"/>
                  <a:gd name="T76" fmla="*/ 2675 w 20000"/>
                  <a:gd name="T77" fmla="*/ 17431 h 20000"/>
                  <a:gd name="T78" fmla="*/ 2307 w 20000"/>
                  <a:gd name="T79" fmla="*/ 17737 h 20000"/>
                  <a:gd name="T80" fmla="*/ 1669 w 20000"/>
                  <a:gd name="T81" fmla="*/ 17431 h 20000"/>
                  <a:gd name="T82" fmla="*/ 1399 w 20000"/>
                  <a:gd name="T83" fmla="*/ 16820 h 20000"/>
                  <a:gd name="T84" fmla="*/ 1669 w 20000"/>
                  <a:gd name="T85" fmla="*/ 16208 h 20000"/>
                  <a:gd name="T86" fmla="*/ 1276 w 20000"/>
                  <a:gd name="T87" fmla="*/ 15841 h 20000"/>
                  <a:gd name="T88" fmla="*/ 1276 w 20000"/>
                  <a:gd name="T89" fmla="*/ 13639 h 20000"/>
                  <a:gd name="T90" fmla="*/ 147 w 20000"/>
                  <a:gd name="T91" fmla="*/ 12722 h 20000"/>
                  <a:gd name="T92" fmla="*/ 147 w 20000"/>
                  <a:gd name="T93" fmla="*/ 11743 h 20000"/>
                  <a:gd name="T94" fmla="*/ 663 w 20000"/>
                  <a:gd name="T95" fmla="*/ 12355 h 20000"/>
                  <a:gd name="T96" fmla="*/ 761 w 20000"/>
                  <a:gd name="T97" fmla="*/ 11743 h 20000"/>
                  <a:gd name="T98" fmla="*/ 761 w 20000"/>
                  <a:gd name="T99" fmla="*/ 10765 h 20000"/>
                  <a:gd name="T100" fmla="*/ 761 w 20000"/>
                  <a:gd name="T101" fmla="*/ 8563 h 20000"/>
                  <a:gd name="T102" fmla="*/ 0 w 20000"/>
                  <a:gd name="T103" fmla="*/ 6972 h 20000"/>
                  <a:gd name="T104" fmla="*/ 1031 w 20000"/>
                  <a:gd name="T105" fmla="*/ 5749 h 20000"/>
                  <a:gd name="T106" fmla="*/ 1669 w 20000"/>
                  <a:gd name="T107" fmla="*/ 5749 h 20000"/>
                  <a:gd name="T108" fmla="*/ 2061 w 20000"/>
                  <a:gd name="T109" fmla="*/ 5749 h 20000"/>
                  <a:gd name="T110" fmla="*/ 2822 w 20000"/>
                  <a:gd name="T111" fmla="*/ 5076 h 20000"/>
                  <a:gd name="T112" fmla="*/ 3313 w 20000"/>
                  <a:gd name="T113" fmla="*/ 4098 h 20000"/>
                  <a:gd name="T114" fmla="*/ 1276 w 20000"/>
                  <a:gd name="T115" fmla="*/ 4098 h 20000"/>
                  <a:gd name="T116" fmla="*/ 393 w 20000"/>
                  <a:gd name="T117" fmla="*/ 5749 h 20000"/>
                  <a:gd name="T118" fmla="*/ 0 w 20000"/>
                  <a:gd name="T119" fmla="*/ 5749 h 20000"/>
                  <a:gd name="T120" fmla="*/ 0 w 20000"/>
                  <a:gd name="T121" fmla="*/ 4465 h 20000"/>
                  <a:gd name="T122" fmla="*/ 393 w 20000"/>
                  <a:gd name="T123" fmla="*/ 2875 h 20000"/>
                  <a:gd name="T124" fmla="*/ 663 w 20000"/>
                  <a:gd name="T125" fmla="*/ 1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999" name="Freeform 250"/>
              <p:cNvSpPr>
                <a:spLocks/>
              </p:cNvSpPr>
              <p:nvPr/>
            </p:nvSpPr>
            <p:spPr bwMode="auto">
              <a:xfrm>
                <a:off x="5416550" y="2955925"/>
                <a:ext cx="171450" cy="103188"/>
              </a:xfrm>
              <a:custGeom>
                <a:avLst/>
                <a:gdLst>
                  <a:gd name="T0" fmla="*/ 17630 w 20000"/>
                  <a:gd name="T1" fmla="*/ 1358 h 20000"/>
                  <a:gd name="T2" fmla="*/ 19926 w 20000"/>
                  <a:gd name="T3" fmla="*/ 3333 h 20000"/>
                  <a:gd name="T4" fmla="*/ 19185 w 20000"/>
                  <a:gd name="T5" fmla="*/ 3827 h 20000"/>
                  <a:gd name="T6" fmla="*/ 18000 w 20000"/>
                  <a:gd name="T7" fmla="*/ 5062 h 20000"/>
                  <a:gd name="T8" fmla="*/ 16889 w 20000"/>
                  <a:gd name="T9" fmla="*/ 7037 h 20000"/>
                  <a:gd name="T10" fmla="*/ 16148 w 20000"/>
                  <a:gd name="T11" fmla="*/ 11605 h 20000"/>
                  <a:gd name="T12" fmla="*/ 15704 w 20000"/>
                  <a:gd name="T13" fmla="*/ 13457 h 20000"/>
                  <a:gd name="T14" fmla="*/ 15704 w 20000"/>
                  <a:gd name="T15" fmla="*/ 14815 h 20000"/>
                  <a:gd name="T16" fmla="*/ 14519 w 20000"/>
                  <a:gd name="T17" fmla="*/ 15432 h 20000"/>
                  <a:gd name="T18" fmla="*/ 14519 w 20000"/>
                  <a:gd name="T19" fmla="*/ 16667 h 20000"/>
                  <a:gd name="T20" fmla="*/ 13037 w 20000"/>
                  <a:gd name="T21" fmla="*/ 16667 h 20000"/>
                  <a:gd name="T22" fmla="*/ 10741 w 20000"/>
                  <a:gd name="T23" fmla="*/ 16667 h 20000"/>
                  <a:gd name="T24" fmla="*/ 10000 w 20000"/>
                  <a:gd name="T25" fmla="*/ 17407 h 20000"/>
                  <a:gd name="T26" fmla="*/ 7704 w 20000"/>
                  <a:gd name="T27" fmla="*/ 17407 h 20000"/>
                  <a:gd name="T28" fmla="*/ 6889 w 20000"/>
                  <a:gd name="T29" fmla="*/ 18642 h 20000"/>
                  <a:gd name="T30" fmla="*/ 6519 w 20000"/>
                  <a:gd name="T31" fmla="*/ 19877 h 20000"/>
                  <a:gd name="T32" fmla="*/ 3778 w 20000"/>
                  <a:gd name="T33" fmla="*/ 18642 h 20000"/>
                  <a:gd name="T34" fmla="*/ 1926 w 20000"/>
                  <a:gd name="T35" fmla="*/ 16667 h 20000"/>
                  <a:gd name="T36" fmla="*/ 1481 w 20000"/>
                  <a:gd name="T37" fmla="*/ 16667 h 20000"/>
                  <a:gd name="T38" fmla="*/ 1481 w 20000"/>
                  <a:gd name="T39" fmla="*/ 14815 h 20000"/>
                  <a:gd name="T40" fmla="*/ 741 w 20000"/>
                  <a:gd name="T41" fmla="*/ 13457 h 20000"/>
                  <a:gd name="T42" fmla="*/ 741 w 20000"/>
                  <a:gd name="T43" fmla="*/ 11605 h 20000"/>
                  <a:gd name="T44" fmla="*/ 741 w 20000"/>
                  <a:gd name="T45" fmla="*/ 7037 h 20000"/>
                  <a:gd name="T46" fmla="*/ 0 w 20000"/>
                  <a:gd name="T47" fmla="*/ 6543 h 20000"/>
                  <a:gd name="T48" fmla="*/ 741 w 20000"/>
                  <a:gd name="T49" fmla="*/ 6543 h 20000"/>
                  <a:gd name="T50" fmla="*/ 1926 w 20000"/>
                  <a:gd name="T51" fmla="*/ 6543 h 20000"/>
                  <a:gd name="T52" fmla="*/ 2667 w 20000"/>
                  <a:gd name="T53" fmla="*/ 5062 h 20000"/>
                  <a:gd name="T54" fmla="*/ 2667 w 20000"/>
                  <a:gd name="T55" fmla="*/ 3827 h 20000"/>
                  <a:gd name="T56" fmla="*/ 3037 w 20000"/>
                  <a:gd name="T57" fmla="*/ 5062 h 20000"/>
                  <a:gd name="T58" fmla="*/ 5704 w 20000"/>
                  <a:gd name="T59" fmla="*/ 6543 h 20000"/>
                  <a:gd name="T60" fmla="*/ 7704 w 20000"/>
                  <a:gd name="T61" fmla="*/ 3827 h 20000"/>
                  <a:gd name="T62" fmla="*/ 10000 w 20000"/>
                  <a:gd name="T63" fmla="*/ 1975 h 20000"/>
                  <a:gd name="T64" fmla="*/ 10741 w 20000"/>
                  <a:gd name="T65" fmla="*/ 1975 h 20000"/>
                  <a:gd name="T66" fmla="*/ 13037 w 20000"/>
                  <a:gd name="T67" fmla="*/ 0 h 20000"/>
                  <a:gd name="T68" fmla="*/ 13778 w 20000"/>
                  <a:gd name="T69" fmla="*/ 0 h 20000"/>
                  <a:gd name="T70" fmla="*/ 15704 w 20000"/>
                  <a:gd name="T71" fmla="*/ 0 h 20000"/>
                  <a:gd name="T72" fmla="*/ 16148 w 20000"/>
                  <a:gd name="T73" fmla="*/ 1358 h 20000"/>
                  <a:gd name="T74" fmla="*/ 17630 w 20000"/>
                  <a:gd name="T75" fmla="*/ 13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0" name="Freeform 249"/>
              <p:cNvSpPr>
                <a:spLocks/>
              </p:cNvSpPr>
              <p:nvPr/>
            </p:nvSpPr>
            <p:spPr bwMode="auto">
              <a:xfrm>
                <a:off x="5864225" y="3395663"/>
                <a:ext cx="60325" cy="36512"/>
              </a:xfrm>
              <a:custGeom>
                <a:avLst/>
                <a:gdLst>
                  <a:gd name="T0" fmla="*/ 7660 w 20000"/>
                  <a:gd name="T1" fmla="*/ 19655 h 20000"/>
                  <a:gd name="T2" fmla="*/ 2128 w 20000"/>
                  <a:gd name="T3" fmla="*/ 17931 h 20000"/>
                  <a:gd name="T4" fmla="*/ 0 w 20000"/>
                  <a:gd name="T5" fmla="*/ 10690 h 20000"/>
                  <a:gd name="T6" fmla="*/ 2128 w 20000"/>
                  <a:gd name="T7" fmla="*/ 10690 h 20000"/>
                  <a:gd name="T8" fmla="*/ 3404 w 20000"/>
                  <a:gd name="T9" fmla="*/ 9310 h 20000"/>
                  <a:gd name="T10" fmla="*/ 5532 w 20000"/>
                  <a:gd name="T11" fmla="*/ 9310 h 20000"/>
                  <a:gd name="T12" fmla="*/ 7660 w 20000"/>
                  <a:gd name="T13" fmla="*/ 5517 h 20000"/>
                  <a:gd name="T14" fmla="*/ 10851 w 20000"/>
                  <a:gd name="T15" fmla="*/ 5517 h 20000"/>
                  <a:gd name="T16" fmla="*/ 19787 w 20000"/>
                  <a:gd name="T17" fmla="*/ 0 h 20000"/>
                  <a:gd name="T18" fmla="*/ 16383 w 20000"/>
                  <a:gd name="T19" fmla="*/ 9310 h 20000"/>
                  <a:gd name="T20" fmla="*/ 16383 w 20000"/>
                  <a:gd name="T21" fmla="*/ 10690 h 20000"/>
                  <a:gd name="T22" fmla="*/ 14255 w 20000"/>
                  <a:gd name="T23" fmla="*/ 10690 h 20000"/>
                  <a:gd name="T24" fmla="*/ 10851 w 20000"/>
                  <a:gd name="T25" fmla="*/ 17931 h 20000"/>
                  <a:gd name="T26" fmla="*/ 7660 w 20000"/>
                  <a:gd name="T27" fmla="*/ 17931 h 20000"/>
                  <a:gd name="T28" fmla="*/ 7660 w 20000"/>
                  <a:gd name="T29" fmla="*/ 1965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1" name="Freeform 248"/>
              <p:cNvSpPr>
                <a:spLocks/>
              </p:cNvSpPr>
              <p:nvPr/>
            </p:nvSpPr>
            <p:spPr bwMode="auto">
              <a:xfrm>
                <a:off x="5529263" y="3189288"/>
                <a:ext cx="177800" cy="180975"/>
              </a:xfrm>
              <a:custGeom>
                <a:avLst/>
                <a:gdLst>
                  <a:gd name="T0" fmla="*/ 13238 w 20000"/>
                  <a:gd name="T1" fmla="*/ 1123 h 20000"/>
                  <a:gd name="T2" fmla="*/ 15089 w 20000"/>
                  <a:gd name="T3" fmla="*/ 1825 h 20000"/>
                  <a:gd name="T4" fmla="*/ 18007 w 20000"/>
                  <a:gd name="T5" fmla="*/ 1825 h 20000"/>
                  <a:gd name="T6" fmla="*/ 18434 w 20000"/>
                  <a:gd name="T7" fmla="*/ 0 h 20000"/>
                  <a:gd name="T8" fmla="*/ 19929 w 20000"/>
                  <a:gd name="T9" fmla="*/ 1825 h 20000"/>
                  <a:gd name="T10" fmla="*/ 19146 w 20000"/>
                  <a:gd name="T11" fmla="*/ 3579 h 20000"/>
                  <a:gd name="T12" fmla="*/ 18007 w 20000"/>
                  <a:gd name="T13" fmla="*/ 4702 h 20000"/>
                  <a:gd name="T14" fmla="*/ 15089 w 20000"/>
                  <a:gd name="T15" fmla="*/ 3579 h 20000"/>
                  <a:gd name="T16" fmla="*/ 13238 w 20000"/>
                  <a:gd name="T17" fmla="*/ 3579 h 20000"/>
                  <a:gd name="T18" fmla="*/ 12171 w 20000"/>
                  <a:gd name="T19" fmla="*/ 4000 h 20000"/>
                  <a:gd name="T20" fmla="*/ 12171 w 20000"/>
                  <a:gd name="T21" fmla="*/ 6456 h 20000"/>
                  <a:gd name="T22" fmla="*/ 10605 w 20000"/>
                  <a:gd name="T23" fmla="*/ 5754 h 20000"/>
                  <a:gd name="T24" fmla="*/ 11459 w 20000"/>
                  <a:gd name="T25" fmla="*/ 6877 h 20000"/>
                  <a:gd name="T26" fmla="*/ 7687 w 20000"/>
                  <a:gd name="T27" fmla="*/ 5474 h 20000"/>
                  <a:gd name="T28" fmla="*/ 8470 w 20000"/>
                  <a:gd name="T29" fmla="*/ 4702 h 20000"/>
                  <a:gd name="T30" fmla="*/ 7402 w 20000"/>
                  <a:gd name="T31" fmla="*/ 6877 h 20000"/>
                  <a:gd name="T32" fmla="*/ 8470 w 20000"/>
                  <a:gd name="T33" fmla="*/ 11228 h 20000"/>
                  <a:gd name="T34" fmla="*/ 9181 w 20000"/>
                  <a:gd name="T35" fmla="*/ 11579 h 20000"/>
                  <a:gd name="T36" fmla="*/ 12171 w 20000"/>
                  <a:gd name="T37" fmla="*/ 15930 h 20000"/>
                  <a:gd name="T38" fmla="*/ 9181 w 20000"/>
                  <a:gd name="T39" fmla="*/ 15228 h 20000"/>
                  <a:gd name="T40" fmla="*/ 9609 w 20000"/>
                  <a:gd name="T41" fmla="*/ 17053 h 20000"/>
                  <a:gd name="T42" fmla="*/ 9609 w 20000"/>
                  <a:gd name="T43" fmla="*/ 18807 h 20000"/>
                  <a:gd name="T44" fmla="*/ 9609 w 20000"/>
                  <a:gd name="T45" fmla="*/ 19930 h 20000"/>
                  <a:gd name="T46" fmla="*/ 7687 w 20000"/>
                  <a:gd name="T47" fmla="*/ 19228 h 20000"/>
                  <a:gd name="T48" fmla="*/ 7402 w 20000"/>
                  <a:gd name="T49" fmla="*/ 19930 h 20000"/>
                  <a:gd name="T50" fmla="*/ 5480 w 20000"/>
                  <a:gd name="T51" fmla="*/ 18105 h 20000"/>
                  <a:gd name="T52" fmla="*/ 5480 w 20000"/>
                  <a:gd name="T53" fmla="*/ 18807 h 20000"/>
                  <a:gd name="T54" fmla="*/ 4769 w 20000"/>
                  <a:gd name="T55" fmla="*/ 16351 h 20000"/>
                  <a:gd name="T56" fmla="*/ 4342 w 20000"/>
                  <a:gd name="T57" fmla="*/ 14175 h 20000"/>
                  <a:gd name="T58" fmla="*/ 8470 w 20000"/>
                  <a:gd name="T59" fmla="*/ 14526 h 20000"/>
                  <a:gd name="T60" fmla="*/ 7402 w 20000"/>
                  <a:gd name="T61" fmla="*/ 13053 h 20000"/>
                  <a:gd name="T62" fmla="*/ 2918 w 20000"/>
                  <a:gd name="T63" fmla="*/ 13404 h 20000"/>
                  <a:gd name="T64" fmla="*/ 2918 w 20000"/>
                  <a:gd name="T65" fmla="*/ 11228 h 20000"/>
                  <a:gd name="T66" fmla="*/ 1851 w 20000"/>
                  <a:gd name="T67" fmla="*/ 10526 h 20000"/>
                  <a:gd name="T68" fmla="*/ 1423 w 20000"/>
                  <a:gd name="T69" fmla="*/ 7579 h 20000"/>
                  <a:gd name="T70" fmla="*/ 3630 w 20000"/>
                  <a:gd name="T71" fmla="*/ 3579 h 20000"/>
                  <a:gd name="T72" fmla="*/ 5907 w 20000"/>
                  <a:gd name="T73" fmla="*/ 2175 h 20000"/>
                  <a:gd name="T74" fmla="*/ 8470 w 20000"/>
                  <a:gd name="T75"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2" name="Freeform 247"/>
              <p:cNvSpPr>
                <a:spLocks/>
              </p:cNvSpPr>
              <p:nvPr/>
            </p:nvSpPr>
            <p:spPr bwMode="auto">
              <a:xfrm>
                <a:off x="5624513" y="3395663"/>
                <a:ext cx="76200" cy="20637"/>
              </a:xfrm>
              <a:custGeom>
                <a:avLst/>
                <a:gdLst>
                  <a:gd name="T0" fmla="*/ 10333 w 20000"/>
                  <a:gd name="T1" fmla="*/ 19375 h 20000"/>
                  <a:gd name="T2" fmla="*/ 8667 w 20000"/>
                  <a:gd name="T3" fmla="*/ 16250 h 20000"/>
                  <a:gd name="T4" fmla="*/ 3500 w 20000"/>
                  <a:gd name="T5" fmla="*/ 16250 h 20000"/>
                  <a:gd name="T6" fmla="*/ 0 w 20000"/>
                  <a:gd name="T7" fmla="*/ 16250 h 20000"/>
                  <a:gd name="T8" fmla="*/ 0 w 20000"/>
                  <a:gd name="T9" fmla="*/ 6875 h 20000"/>
                  <a:gd name="T10" fmla="*/ 3500 w 20000"/>
                  <a:gd name="T11" fmla="*/ 6875 h 20000"/>
                  <a:gd name="T12" fmla="*/ 4500 w 20000"/>
                  <a:gd name="T13" fmla="*/ 0 h 20000"/>
                  <a:gd name="T14" fmla="*/ 6167 w 20000"/>
                  <a:gd name="T15" fmla="*/ 9375 h 20000"/>
                  <a:gd name="T16" fmla="*/ 10333 w 20000"/>
                  <a:gd name="T17" fmla="*/ 9375 h 20000"/>
                  <a:gd name="T18" fmla="*/ 11333 w 20000"/>
                  <a:gd name="T19" fmla="*/ 9375 h 20000"/>
                  <a:gd name="T20" fmla="*/ 15500 w 20000"/>
                  <a:gd name="T21" fmla="*/ 9375 h 20000"/>
                  <a:gd name="T22" fmla="*/ 17167 w 20000"/>
                  <a:gd name="T23" fmla="*/ 16250 h 20000"/>
                  <a:gd name="T24" fmla="*/ 19833 w 20000"/>
                  <a:gd name="T25" fmla="*/ 16250 h 20000"/>
                  <a:gd name="T26" fmla="*/ 19833 w 20000"/>
                  <a:gd name="T27" fmla="*/ 19375 h 20000"/>
                  <a:gd name="T28" fmla="*/ 10333 w 20000"/>
                  <a:gd name="T29" fmla="*/ 193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3" name="Freeform 246"/>
              <p:cNvSpPr>
                <a:spLocks/>
              </p:cNvSpPr>
              <p:nvPr/>
            </p:nvSpPr>
            <p:spPr bwMode="auto">
              <a:xfrm>
                <a:off x="5611813" y="3284538"/>
                <a:ext cx="36512" cy="36512"/>
              </a:xfrm>
              <a:custGeom>
                <a:avLst/>
                <a:gdLst>
                  <a:gd name="T0" fmla="*/ 10690 w 20000"/>
                  <a:gd name="T1" fmla="*/ 14138 h 20000"/>
                  <a:gd name="T2" fmla="*/ 5517 w 20000"/>
                  <a:gd name="T3" fmla="*/ 8966 h 20000"/>
                  <a:gd name="T4" fmla="*/ 0 w 20000"/>
                  <a:gd name="T5" fmla="*/ 3448 h 20000"/>
                  <a:gd name="T6" fmla="*/ 2069 w 20000"/>
                  <a:gd name="T7" fmla="*/ 0 h 20000"/>
                  <a:gd name="T8" fmla="*/ 6897 w 20000"/>
                  <a:gd name="T9" fmla="*/ 5172 h 20000"/>
                  <a:gd name="T10" fmla="*/ 14138 w 20000"/>
                  <a:gd name="T11" fmla="*/ 5172 h 20000"/>
                  <a:gd name="T12" fmla="*/ 16207 w 20000"/>
                  <a:gd name="T13" fmla="*/ 14138 h 20000"/>
                  <a:gd name="T14" fmla="*/ 19655 w 20000"/>
                  <a:gd name="T15" fmla="*/ 17586 h 20000"/>
                  <a:gd name="T16" fmla="*/ 19655 w 20000"/>
                  <a:gd name="T17" fmla="*/ 19655 h 20000"/>
                  <a:gd name="T18" fmla="*/ 16207 w 20000"/>
                  <a:gd name="T19" fmla="*/ 19655 h 20000"/>
                  <a:gd name="T20" fmla="*/ 10690 w 20000"/>
                  <a:gd name="T21" fmla="*/ 141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4" name="Freeform 245"/>
              <p:cNvSpPr>
                <a:spLocks/>
              </p:cNvSpPr>
              <p:nvPr/>
            </p:nvSpPr>
            <p:spPr bwMode="auto">
              <a:xfrm>
                <a:off x="5680075" y="3275013"/>
                <a:ext cx="20638" cy="11112"/>
              </a:xfrm>
              <a:custGeom>
                <a:avLst/>
                <a:gdLst>
                  <a:gd name="T0" fmla="*/ 19375 w 20000"/>
                  <a:gd name="T1" fmla="*/ 18824 h 20000"/>
                  <a:gd name="T2" fmla="*/ 9375 w 20000"/>
                  <a:gd name="T3" fmla="*/ 18824 h 20000"/>
                  <a:gd name="T4" fmla="*/ 9375 w 20000"/>
                  <a:gd name="T5" fmla="*/ 5882 h 20000"/>
                  <a:gd name="T6" fmla="*/ 3750 w 20000"/>
                  <a:gd name="T7" fmla="*/ 18824 h 20000"/>
                  <a:gd name="T8" fmla="*/ 0 w 20000"/>
                  <a:gd name="T9" fmla="*/ 5882 h 20000"/>
                  <a:gd name="T10" fmla="*/ 13125 w 20000"/>
                  <a:gd name="T11" fmla="*/ 0 h 20000"/>
                  <a:gd name="T12" fmla="*/ 19375 w 20000"/>
                  <a:gd name="T13" fmla="*/ 5882 h 20000"/>
                  <a:gd name="T14" fmla="*/ 19375 w 20000"/>
                  <a:gd name="T15" fmla="*/ 188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5" name="Freeform 244"/>
              <p:cNvSpPr>
                <a:spLocks/>
              </p:cNvSpPr>
              <p:nvPr/>
            </p:nvSpPr>
            <p:spPr bwMode="auto">
              <a:xfrm>
                <a:off x="5743575" y="3376613"/>
                <a:ext cx="11113" cy="12700"/>
              </a:xfrm>
              <a:custGeom>
                <a:avLst/>
                <a:gdLst>
                  <a:gd name="T0" fmla="*/ 0 w 20000"/>
                  <a:gd name="T1" fmla="*/ 19048 h 20000"/>
                  <a:gd name="T2" fmla="*/ 0 w 20000"/>
                  <a:gd name="T3" fmla="*/ 3810 h 20000"/>
                  <a:gd name="T4" fmla="*/ 18824 w 20000"/>
                  <a:gd name="T5" fmla="*/ 0 h 20000"/>
                  <a:gd name="T6" fmla="*/ 11765 w 20000"/>
                  <a:gd name="T7" fmla="*/ 13333 h 20000"/>
                  <a:gd name="T8" fmla="*/ 0 w 20000"/>
                  <a:gd name="T9" fmla="*/ 19048 h 20000"/>
                </a:gdLst>
                <a:ahLst/>
                <a:cxnLst>
                  <a:cxn ang="0">
                    <a:pos x="T0" y="T1"/>
                  </a:cxn>
                  <a:cxn ang="0">
                    <a:pos x="T2" y="T3"/>
                  </a:cxn>
                  <a:cxn ang="0">
                    <a:pos x="T4" y="T5"/>
                  </a:cxn>
                  <a:cxn ang="0">
                    <a:pos x="T6" y="T7"/>
                  </a:cxn>
                  <a:cxn ang="0">
                    <a:pos x="T8" y="T9"/>
                  </a:cxn>
                </a:cxnLst>
                <a:rect l="0" t="0" r="r" b="b"/>
                <a:pathLst>
                  <a:path w="20000" h="20000">
                    <a:moveTo>
                      <a:pt x="0" y="19048"/>
                    </a:moveTo>
                    <a:lnTo>
                      <a:pt x="0" y="3810"/>
                    </a:lnTo>
                    <a:lnTo>
                      <a:pt x="18824" y="0"/>
                    </a:lnTo>
                    <a:lnTo>
                      <a:pt x="11765" y="13333"/>
                    </a:lnTo>
                    <a:lnTo>
                      <a:pt x="0" y="190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6" name="Freeform 243"/>
              <p:cNvSpPr>
                <a:spLocks/>
              </p:cNvSpPr>
              <p:nvPr/>
            </p:nvSpPr>
            <p:spPr bwMode="auto">
              <a:xfrm>
                <a:off x="5683250" y="3300413"/>
                <a:ext cx="11113" cy="11112"/>
              </a:xfrm>
              <a:custGeom>
                <a:avLst/>
                <a:gdLst>
                  <a:gd name="T0" fmla="*/ 18824 w 20000"/>
                  <a:gd name="T1" fmla="*/ 18824 h 20000"/>
                  <a:gd name="T2" fmla="*/ 0 w 20000"/>
                  <a:gd name="T3" fmla="*/ 18824 h 20000"/>
                  <a:gd name="T4" fmla="*/ 11765 w 20000"/>
                  <a:gd name="T5" fmla="*/ 18824 h 20000"/>
                  <a:gd name="T6" fmla="*/ 0 w 20000"/>
                  <a:gd name="T7" fmla="*/ 0 h 20000"/>
                  <a:gd name="T8" fmla="*/ 11765 w 20000"/>
                  <a:gd name="T9" fmla="*/ 11765 h 20000"/>
                  <a:gd name="T10" fmla="*/ 18824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8824" y="18824"/>
                    </a:moveTo>
                    <a:lnTo>
                      <a:pt x="0" y="18824"/>
                    </a:lnTo>
                    <a:lnTo>
                      <a:pt x="11765" y="18824"/>
                    </a:lnTo>
                    <a:lnTo>
                      <a:pt x="0" y="0"/>
                    </a:lnTo>
                    <a:lnTo>
                      <a:pt x="11765" y="11765"/>
                    </a:lnTo>
                    <a:lnTo>
                      <a:pt x="18824"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7" name="Freeform 242"/>
              <p:cNvSpPr>
                <a:spLocks/>
              </p:cNvSpPr>
              <p:nvPr/>
            </p:nvSpPr>
            <p:spPr bwMode="auto">
              <a:xfrm>
                <a:off x="5183188" y="3127375"/>
                <a:ext cx="6350" cy="11113"/>
              </a:xfrm>
              <a:custGeom>
                <a:avLst/>
                <a:gdLst>
                  <a:gd name="T0" fmla="*/ 18182 w 20000"/>
                  <a:gd name="T1" fmla="*/ 5882 h 20000"/>
                  <a:gd name="T2" fmla="*/ 0 w 20000"/>
                  <a:gd name="T3" fmla="*/ 5882 h 20000"/>
                  <a:gd name="T4" fmla="*/ 0 w 20000"/>
                  <a:gd name="T5" fmla="*/ 18824 h 20000"/>
                  <a:gd name="T6" fmla="*/ 0 w 20000"/>
                  <a:gd name="T7" fmla="*/ 5882 h 20000"/>
                  <a:gd name="T8" fmla="*/ 0 w 20000"/>
                  <a:gd name="T9" fmla="*/ 0 h 20000"/>
                  <a:gd name="T10" fmla="*/ 18182 w 20000"/>
                  <a:gd name="T11" fmla="*/ 5882 h 20000"/>
                </a:gdLst>
                <a:ahLst/>
                <a:cxnLst>
                  <a:cxn ang="0">
                    <a:pos x="T0" y="T1"/>
                  </a:cxn>
                  <a:cxn ang="0">
                    <a:pos x="T2" y="T3"/>
                  </a:cxn>
                  <a:cxn ang="0">
                    <a:pos x="T4" y="T5"/>
                  </a:cxn>
                  <a:cxn ang="0">
                    <a:pos x="T6" y="T7"/>
                  </a:cxn>
                  <a:cxn ang="0">
                    <a:pos x="T8" y="T9"/>
                  </a:cxn>
                  <a:cxn ang="0">
                    <a:pos x="T10" y="T11"/>
                  </a:cxn>
                </a:cxnLst>
                <a:rect l="0" t="0" r="r" b="b"/>
                <a:pathLst>
                  <a:path w="20000" h="20000">
                    <a:moveTo>
                      <a:pt x="18182" y="5882"/>
                    </a:moveTo>
                    <a:lnTo>
                      <a:pt x="0" y="5882"/>
                    </a:lnTo>
                    <a:lnTo>
                      <a:pt x="0" y="18824"/>
                    </a:lnTo>
                    <a:lnTo>
                      <a:pt x="0" y="5882"/>
                    </a:lnTo>
                    <a:lnTo>
                      <a:pt x="0" y="0"/>
                    </a:lnTo>
                    <a:lnTo>
                      <a:pt x="18182" y="58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8" name="Freeform 241"/>
              <p:cNvSpPr>
                <a:spLocks/>
              </p:cNvSpPr>
              <p:nvPr/>
            </p:nvSpPr>
            <p:spPr bwMode="auto">
              <a:xfrm>
                <a:off x="5251450" y="3014663"/>
                <a:ext cx="14288" cy="4762"/>
              </a:xfrm>
              <a:custGeom>
                <a:avLst/>
                <a:gdLst>
                  <a:gd name="T0" fmla="*/ 19091 w 20000"/>
                  <a:gd name="T1" fmla="*/ 17143 h 20000"/>
                  <a:gd name="T2" fmla="*/ 10000 w 20000"/>
                  <a:gd name="T3" fmla="*/ 0 h 20000"/>
                  <a:gd name="T4" fmla="*/ 0 w 20000"/>
                  <a:gd name="T5" fmla="*/ 0 h 20000"/>
                  <a:gd name="T6" fmla="*/ 19091 w 20000"/>
                  <a:gd name="T7" fmla="*/ 0 h 20000"/>
                  <a:gd name="T8" fmla="*/ 19091 w 20000"/>
                  <a:gd name="T9" fmla="*/ 17143 h 20000"/>
                </a:gdLst>
                <a:ahLst/>
                <a:cxnLst>
                  <a:cxn ang="0">
                    <a:pos x="T0" y="T1"/>
                  </a:cxn>
                  <a:cxn ang="0">
                    <a:pos x="T2" y="T3"/>
                  </a:cxn>
                  <a:cxn ang="0">
                    <a:pos x="T4" y="T5"/>
                  </a:cxn>
                  <a:cxn ang="0">
                    <a:pos x="T6" y="T7"/>
                  </a:cxn>
                  <a:cxn ang="0">
                    <a:pos x="T8" y="T9"/>
                  </a:cxn>
                </a:cxnLst>
                <a:rect l="0" t="0" r="r" b="b"/>
                <a:pathLst>
                  <a:path w="20000" h="20000">
                    <a:moveTo>
                      <a:pt x="19091" y="17143"/>
                    </a:moveTo>
                    <a:lnTo>
                      <a:pt x="10000" y="0"/>
                    </a:lnTo>
                    <a:lnTo>
                      <a:pt x="0" y="0"/>
                    </a:lnTo>
                    <a:lnTo>
                      <a:pt x="19091" y="0"/>
                    </a:lnTo>
                    <a:lnTo>
                      <a:pt x="19091" y="1714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09" name="Freeform 240"/>
              <p:cNvSpPr>
                <a:spLocks/>
              </p:cNvSpPr>
              <p:nvPr/>
            </p:nvSpPr>
            <p:spPr bwMode="auto">
              <a:xfrm>
                <a:off x="6156325" y="3205163"/>
                <a:ext cx="119063" cy="79375"/>
              </a:xfrm>
              <a:custGeom>
                <a:avLst/>
                <a:gdLst>
                  <a:gd name="T0" fmla="*/ 8770 w 20000"/>
                  <a:gd name="T1" fmla="*/ 18095 h 20000"/>
                  <a:gd name="T2" fmla="*/ 5561 w 20000"/>
                  <a:gd name="T3" fmla="*/ 11429 h 20000"/>
                  <a:gd name="T4" fmla="*/ 1070 w 20000"/>
                  <a:gd name="T5" fmla="*/ 9048 h 20000"/>
                  <a:gd name="T6" fmla="*/ 1070 w 20000"/>
                  <a:gd name="T7" fmla="*/ 4127 h 20000"/>
                  <a:gd name="T8" fmla="*/ 0 w 20000"/>
                  <a:gd name="T9" fmla="*/ 0 h 20000"/>
                  <a:gd name="T10" fmla="*/ 15508 w 20000"/>
                  <a:gd name="T11" fmla="*/ 952 h 20000"/>
                  <a:gd name="T12" fmla="*/ 16043 w 20000"/>
                  <a:gd name="T13" fmla="*/ 8254 h 20000"/>
                  <a:gd name="T14" fmla="*/ 19893 w 20000"/>
                  <a:gd name="T15" fmla="*/ 9048 h 20000"/>
                  <a:gd name="T16" fmla="*/ 17754 w 20000"/>
                  <a:gd name="T17" fmla="*/ 11429 h 20000"/>
                  <a:gd name="T18" fmla="*/ 18824 w 20000"/>
                  <a:gd name="T19" fmla="*/ 18095 h 20000"/>
                  <a:gd name="T20" fmla="*/ 15508 w 20000"/>
                  <a:gd name="T21" fmla="*/ 19841 h 20000"/>
                  <a:gd name="T22" fmla="*/ 8770 w 20000"/>
                  <a:gd name="T23" fmla="*/ 180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0" name="Freeform 239"/>
              <p:cNvSpPr>
                <a:spLocks/>
              </p:cNvSpPr>
              <p:nvPr/>
            </p:nvSpPr>
            <p:spPr bwMode="auto">
              <a:xfrm>
                <a:off x="6248400" y="3189288"/>
                <a:ext cx="90488" cy="104775"/>
              </a:xfrm>
              <a:custGeom>
                <a:avLst/>
                <a:gdLst>
                  <a:gd name="T0" fmla="*/ 8873 w 20000"/>
                  <a:gd name="T1" fmla="*/ 0 h 20000"/>
                  <a:gd name="T2" fmla="*/ 13803 w 20000"/>
                  <a:gd name="T3" fmla="*/ 4940 h 20000"/>
                  <a:gd name="T4" fmla="*/ 19859 w 20000"/>
                  <a:gd name="T5" fmla="*/ 6867 h 20000"/>
                  <a:gd name="T6" fmla="*/ 13803 w 20000"/>
                  <a:gd name="T7" fmla="*/ 9398 h 20000"/>
                  <a:gd name="T8" fmla="*/ 13803 w 20000"/>
                  <a:gd name="T9" fmla="*/ 13012 h 20000"/>
                  <a:gd name="T10" fmla="*/ 13803 w 20000"/>
                  <a:gd name="T11" fmla="*/ 14940 h 20000"/>
                  <a:gd name="T12" fmla="*/ 12394 w 20000"/>
                  <a:gd name="T13" fmla="*/ 14337 h 20000"/>
                  <a:gd name="T14" fmla="*/ 10282 w 20000"/>
                  <a:gd name="T15" fmla="*/ 14940 h 20000"/>
                  <a:gd name="T16" fmla="*/ 12394 w 20000"/>
                  <a:gd name="T17" fmla="*/ 19880 h 20000"/>
                  <a:gd name="T18" fmla="*/ 4366 w 20000"/>
                  <a:gd name="T19" fmla="*/ 16747 h 20000"/>
                  <a:gd name="T20" fmla="*/ 2958 w 20000"/>
                  <a:gd name="T21" fmla="*/ 11807 h 20000"/>
                  <a:gd name="T22" fmla="*/ 5775 w 20000"/>
                  <a:gd name="T23" fmla="*/ 9880 h 20000"/>
                  <a:gd name="T24" fmla="*/ 845 w 20000"/>
                  <a:gd name="T25" fmla="*/ 9398 h 20000"/>
                  <a:gd name="T26" fmla="*/ 0 w 20000"/>
                  <a:gd name="T27" fmla="*/ 3735 h 20000"/>
                  <a:gd name="T28" fmla="*/ 0 w 20000"/>
                  <a:gd name="T29" fmla="*/ 1205 h 20000"/>
                  <a:gd name="T30" fmla="*/ 8873 w 20000"/>
                  <a:gd name="T3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1" name="Freeform 238"/>
              <p:cNvSpPr>
                <a:spLocks/>
              </p:cNvSpPr>
              <p:nvPr/>
            </p:nvSpPr>
            <p:spPr bwMode="auto">
              <a:xfrm>
                <a:off x="5581650" y="2663825"/>
                <a:ext cx="247650" cy="201613"/>
              </a:xfrm>
              <a:custGeom>
                <a:avLst/>
                <a:gdLst>
                  <a:gd name="T0" fmla="*/ 1902 w 20000"/>
                  <a:gd name="T1" fmla="*/ 18044 h 20000"/>
                  <a:gd name="T2" fmla="*/ 1337 w 20000"/>
                  <a:gd name="T3" fmla="*/ 16025 h 20000"/>
                  <a:gd name="T4" fmla="*/ 0 w 20000"/>
                  <a:gd name="T5" fmla="*/ 14385 h 20000"/>
                  <a:gd name="T6" fmla="*/ 1902 w 20000"/>
                  <a:gd name="T7" fmla="*/ 13123 h 20000"/>
                  <a:gd name="T8" fmla="*/ 1337 w 20000"/>
                  <a:gd name="T9" fmla="*/ 11104 h 20000"/>
                  <a:gd name="T10" fmla="*/ 514 w 20000"/>
                  <a:gd name="T11" fmla="*/ 9148 h 20000"/>
                  <a:gd name="T12" fmla="*/ 3445 w 20000"/>
                  <a:gd name="T13" fmla="*/ 7508 h 20000"/>
                  <a:gd name="T14" fmla="*/ 5347 w 20000"/>
                  <a:gd name="T15" fmla="*/ 5237 h 20000"/>
                  <a:gd name="T16" fmla="*/ 5861 w 20000"/>
                  <a:gd name="T17" fmla="*/ 1956 h 20000"/>
                  <a:gd name="T18" fmla="*/ 9049 w 20000"/>
                  <a:gd name="T19" fmla="*/ 631 h 20000"/>
                  <a:gd name="T20" fmla="*/ 10129 w 20000"/>
                  <a:gd name="T21" fmla="*/ 0 h 20000"/>
                  <a:gd name="T22" fmla="*/ 15681 w 20000"/>
                  <a:gd name="T23" fmla="*/ 1009 h 20000"/>
                  <a:gd name="T24" fmla="*/ 17326 w 20000"/>
                  <a:gd name="T25" fmla="*/ 6877 h 20000"/>
                  <a:gd name="T26" fmla="*/ 19177 w 20000"/>
                  <a:gd name="T27" fmla="*/ 9148 h 20000"/>
                  <a:gd name="T28" fmla="*/ 19949 w 20000"/>
                  <a:gd name="T29" fmla="*/ 12744 h 20000"/>
                  <a:gd name="T30" fmla="*/ 18098 w 20000"/>
                  <a:gd name="T31" fmla="*/ 11735 h 20000"/>
                  <a:gd name="T32" fmla="*/ 17326 w 20000"/>
                  <a:gd name="T33" fmla="*/ 12114 h 20000"/>
                  <a:gd name="T34" fmla="*/ 18612 w 20000"/>
                  <a:gd name="T35" fmla="*/ 15331 h 20000"/>
                  <a:gd name="T36" fmla="*/ 18098 w 20000"/>
                  <a:gd name="T37" fmla="*/ 18675 h 20000"/>
                  <a:gd name="T38" fmla="*/ 16504 w 20000"/>
                  <a:gd name="T39" fmla="*/ 18675 h 20000"/>
                  <a:gd name="T40" fmla="*/ 15681 w 20000"/>
                  <a:gd name="T41" fmla="*/ 19621 h 20000"/>
                  <a:gd name="T42" fmla="*/ 15681 w 20000"/>
                  <a:gd name="T43" fmla="*/ 19937 h 20000"/>
                  <a:gd name="T44" fmla="*/ 11671 w 20000"/>
                  <a:gd name="T45" fmla="*/ 18927 h 20000"/>
                  <a:gd name="T46" fmla="*/ 11671 w 20000"/>
                  <a:gd name="T47" fmla="*/ 18044 h 20000"/>
                  <a:gd name="T48" fmla="*/ 3445 w 20000"/>
                  <a:gd name="T49" fmla="*/ 18675 h 20000"/>
                  <a:gd name="T50" fmla="*/ 2674 w 20000"/>
                  <a:gd name="T51" fmla="*/ 18044 h 20000"/>
                  <a:gd name="T52" fmla="*/ 1902 w 20000"/>
                  <a:gd name="T53" fmla="*/ 180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2" name="Freeform 237"/>
              <p:cNvSpPr>
                <a:spLocks/>
              </p:cNvSpPr>
              <p:nvPr/>
            </p:nvSpPr>
            <p:spPr bwMode="auto">
              <a:xfrm>
                <a:off x="5561013" y="2508250"/>
                <a:ext cx="112712" cy="85725"/>
              </a:xfrm>
              <a:custGeom>
                <a:avLst/>
                <a:gdLst>
                  <a:gd name="T0" fmla="*/ 4633 w 20000"/>
                  <a:gd name="T1" fmla="*/ 18235 h 20000"/>
                  <a:gd name="T2" fmla="*/ 4633 w 20000"/>
                  <a:gd name="T3" fmla="*/ 13824 h 20000"/>
                  <a:gd name="T4" fmla="*/ 3503 w 20000"/>
                  <a:gd name="T5" fmla="*/ 15294 h 20000"/>
                  <a:gd name="T6" fmla="*/ 1130 w 20000"/>
                  <a:gd name="T7" fmla="*/ 9853 h 20000"/>
                  <a:gd name="T8" fmla="*/ 0 w 20000"/>
                  <a:gd name="T9" fmla="*/ 5441 h 20000"/>
                  <a:gd name="T10" fmla="*/ 10621 w 20000"/>
                  <a:gd name="T11" fmla="*/ 0 h 20000"/>
                  <a:gd name="T12" fmla="*/ 16384 w 20000"/>
                  <a:gd name="T13" fmla="*/ 1471 h 20000"/>
                  <a:gd name="T14" fmla="*/ 15254 w 20000"/>
                  <a:gd name="T15" fmla="*/ 2353 h 20000"/>
                  <a:gd name="T16" fmla="*/ 16949 w 20000"/>
                  <a:gd name="T17" fmla="*/ 7500 h 20000"/>
                  <a:gd name="T18" fmla="*/ 16949 w 20000"/>
                  <a:gd name="T19" fmla="*/ 11471 h 20000"/>
                  <a:gd name="T20" fmla="*/ 19887 w 20000"/>
                  <a:gd name="T21" fmla="*/ 17500 h 20000"/>
                  <a:gd name="T22" fmla="*/ 15254 w 20000"/>
                  <a:gd name="T23" fmla="*/ 19853 h 20000"/>
                  <a:gd name="T24" fmla="*/ 8814 w 20000"/>
                  <a:gd name="T25" fmla="*/ 18235 h 20000"/>
                  <a:gd name="T26" fmla="*/ 4633 w 20000"/>
                  <a:gd name="T27" fmla="*/ 182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3" name="Freeform 236"/>
              <p:cNvSpPr>
                <a:spLocks/>
              </p:cNvSpPr>
              <p:nvPr/>
            </p:nvSpPr>
            <p:spPr bwMode="auto">
              <a:xfrm>
                <a:off x="6051550" y="3130550"/>
                <a:ext cx="198438" cy="79375"/>
              </a:xfrm>
              <a:custGeom>
                <a:avLst/>
                <a:gdLst>
                  <a:gd name="T0" fmla="*/ 10641 w 20000"/>
                  <a:gd name="T1" fmla="*/ 18889 h 20000"/>
                  <a:gd name="T2" fmla="*/ 8654 w 20000"/>
                  <a:gd name="T3" fmla="*/ 14921 h 20000"/>
                  <a:gd name="T4" fmla="*/ 4615 w 20000"/>
                  <a:gd name="T5" fmla="*/ 16508 h 20000"/>
                  <a:gd name="T6" fmla="*/ 4615 w 20000"/>
                  <a:gd name="T7" fmla="*/ 10794 h 20000"/>
                  <a:gd name="T8" fmla="*/ 3013 w 20000"/>
                  <a:gd name="T9" fmla="*/ 4286 h 20000"/>
                  <a:gd name="T10" fmla="*/ 0 w 20000"/>
                  <a:gd name="T11" fmla="*/ 0 h 20000"/>
                  <a:gd name="T12" fmla="*/ 9615 w 20000"/>
                  <a:gd name="T13" fmla="*/ 0 h 20000"/>
                  <a:gd name="T14" fmla="*/ 17628 w 20000"/>
                  <a:gd name="T15" fmla="*/ 10794 h 20000"/>
                  <a:gd name="T16" fmla="*/ 19936 w 20000"/>
                  <a:gd name="T17" fmla="*/ 16508 h 20000"/>
                  <a:gd name="T18" fmla="*/ 19936 w 20000"/>
                  <a:gd name="T19" fmla="*/ 19841 h 20000"/>
                  <a:gd name="T20" fmla="*/ 10641 w 20000"/>
                  <a:gd name="T21" fmla="*/ 1888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4" name="Freeform 235"/>
              <p:cNvSpPr>
                <a:spLocks/>
              </p:cNvSpPr>
              <p:nvPr/>
            </p:nvSpPr>
            <p:spPr bwMode="auto">
              <a:xfrm>
                <a:off x="5508625" y="2584450"/>
                <a:ext cx="207963" cy="98425"/>
              </a:xfrm>
              <a:custGeom>
                <a:avLst/>
                <a:gdLst>
                  <a:gd name="T0" fmla="*/ 0 w 20000"/>
                  <a:gd name="T1" fmla="*/ 13846 h 20000"/>
                  <a:gd name="T2" fmla="*/ 976 w 20000"/>
                  <a:gd name="T3" fmla="*/ 5256 h 20000"/>
                  <a:gd name="T4" fmla="*/ 3476 w 20000"/>
                  <a:gd name="T5" fmla="*/ 513 h 20000"/>
                  <a:gd name="T6" fmla="*/ 5671 w 20000"/>
                  <a:gd name="T7" fmla="*/ 7308 h 20000"/>
                  <a:gd name="T8" fmla="*/ 6585 w 20000"/>
                  <a:gd name="T9" fmla="*/ 7308 h 20000"/>
                  <a:gd name="T10" fmla="*/ 7561 w 20000"/>
                  <a:gd name="T11" fmla="*/ 6026 h 20000"/>
                  <a:gd name="T12" fmla="*/ 7561 w 20000"/>
                  <a:gd name="T13" fmla="*/ 513 h 20000"/>
                  <a:gd name="T14" fmla="*/ 9817 w 20000"/>
                  <a:gd name="T15" fmla="*/ 513 h 20000"/>
                  <a:gd name="T16" fmla="*/ 13293 w 20000"/>
                  <a:gd name="T17" fmla="*/ 2051 h 20000"/>
                  <a:gd name="T18" fmla="*/ 15793 w 20000"/>
                  <a:gd name="T19" fmla="*/ 0 h 20000"/>
                  <a:gd name="T20" fmla="*/ 17683 w 20000"/>
                  <a:gd name="T21" fmla="*/ 513 h 20000"/>
                  <a:gd name="T22" fmla="*/ 19939 w 20000"/>
                  <a:gd name="T23" fmla="*/ 6026 h 20000"/>
                  <a:gd name="T24" fmla="*/ 18963 w 20000"/>
                  <a:gd name="T25" fmla="*/ 15897 h 20000"/>
                  <a:gd name="T26" fmla="*/ 17683 w 20000"/>
                  <a:gd name="T27" fmla="*/ 17179 h 20000"/>
                  <a:gd name="T28" fmla="*/ 13902 w 20000"/>
                  <a:gd name="T29" fmla="*/ 19872 h 20000"/>
                  <a:gd name="T30" fmla="*/ 12683 w 20000"/>
                  <a:gd name="T31" fmla="*/ 17821 h 20000"/>
                  <a:gd name="T32" fmla="*/ 11707 w 20000"/>
                  <a:gd name="T33" fmla="*/ 17179 h 20000"/>
                  <a:gd name="T34" fmla="*/ 10122 w 20000"/>
                  <a:gd name="T35" fmla="*/ 14615 h 20000"/>
                  <a:gd name="T36" fmla="*/ 6585 w 20000"/>
                  <a:gd name="T37" fmla="*/ 12564 h 20000"/>
                  <a:gd name="T38" fmla="*/ 4085 w 20000"/>
                  <a:gd name="T39" fmla="*/ 12564 h 20000"/>
                  <a:gd name="T40" fmla="*/ 0 w 20000"/>
                  <a:gd name="T41" fmla="*/ 1384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5" name="Freeform 234"/>
              <p:cNvSpPr>
                <a:spLocks/>
              </p:cNvSpPr>
              <p:nvPr/>
            </p:nvSpPr>
            <p:spPr bwMode="auto">
              <a:xfrm>
                <a:off x="5486400" y="2647950"/>
                <a:ext cx="168275" cy="109538"/>
              </a:xfrm>
              <a:custGeom>
                <a:avLst/>
                <a:gdLst>
                  <a:gd name="T0" fmla="*/ 12075 w 20000"/>
                  <a:gd name="T1" fmla="*/ 19884 h 20000"/>
                  <a:gd name="T2" fmla="*/ 10189 w 20000"/>
                  <a:gd name="T3" fmla="*/ 14419 h 20000"/>
                  <a:gd name="T4" fmla="*/ 0 w 20000"/>
                  <a:gd name="T5" fmla="*/ 14419 h 20000"/>
                  <a:gd name="T6" fmla="*/ 2038 w 20000"/>
                  <a:gd name="T7" fmla="*/ 12558 h 20000"/>
                  <a:gd name="T8" fmla="*/ 0 w 20000"/>
                  <a:gd name="T9" fmla="*/ 13953 h 20000"/>
                  <a:gd name="T10" fmla="*/ 830 w 20000"/>
                  <a:gd name="T11" fmla="*/ 12093 h 20000"/>
                  <a:gd name="T12" fmla="*/ 4679 w 20000"/>
                  <a:gd name="T13" fmla="*/ 12093 h 20000"/>
                  <a:gd name="T14" fmla="*/ 2792 w 20000"/>
                  <a:gd name="T15" fmla="*/ 1163 h 20000"/>
                  <a:gd name="T16" fmla="*/ 7849 w 20000"/>
                  <a:gd name="T17" fmla="*/ 0 h 20000"/>
                  <a:gd name="T18" fmla="*/ 10943 w 20000"/>
                  <a:gd name="T19" fmla="*/ 0 h 20000"/>
                  <a:gd name="T20" fmla="*/ 15321 w 20000"/>
                  <a:gd name="T21" fmla="*/ 1860 h 20000"/>
                  <a:gd name="T22" fmla="*/ 17208 w 20000"/>
                  <a:gd name="T23" fmla="*/ 4186 h 20000"/>
                  <a:gd name="T24" fmla="*/ 18415 w 20000"/>
                  <a:gd name="T25" fmla="*/ 4767 h 20000"/>
                  <a:gd name="T26" fmla="*/ 19925 w 20000"/>
                  <a:gd name="T27" fmla="*/ 6628 h 20000"/>
                  <a:gd name="T28" fmla="*/ 19170 w 20000"/>
                  <a:gd name="T29" fmla="*/ 12558 h 20000"/>
                  <a:gd name="T30" fmla="*/ 16377 w 20000"/>
                  <a:gd name="T31" fmla="*/ 16860 h 20000"/>
                  <a:gd name="T32" fmla="*/ 12075 w 20000"/>
                  <a:gd name="T3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6" name="Freeform 233"/>
              <p:cNvSpPr>
                <a:spLocks/>
              </p:cNvSpPr>
              <p:nvPr/>
            </p:nvSpPr>
            <p:spPr bwMode="auto">
              <a:xfrm>
                <a:off x="5692775" y="2965450"/>
                <a:ext cx="92075" cy="96838"/>
              </a:xfrm>
              <a:custGeom>
                <a:avLst/>
                <a:gdLst>
                  <a:gd name="T0" fmla="*/ 0 w 20000"/>
                  <a:gd name="T1" fmla="*/ 0 h 20000"/>
                  <a:gd name="T2" fmla="*/ 6986 w 20000"/>
                  <a:gd name="T3" fmla="*/ 2105 h 20000"/>
                  <a:gd name="T4" fmla="*/ 10685 w 20000"/>
                  <a:gd name="T5" fmla="*/ 2105 h 20000"/>
                  <a:gd name="T6" fmla="*/ 14247 w 20000"/>
                  <a:gd name="T7" fmla="*/ 7500 h 20000"/>
                  <a:gd name="T8" fmla="*/ 14932 w 20000"/>
                  <a:gd name="T9" fmla="*/ 10263 h 20000"/>
                  <a:gd name="T10" fmla="*/ 19863 w 20000"/>
                  <a:gd name="T11" fmla="*/ 13684 h 20000"/>
                  <a:gd name="T12" fmla="*/ 12877 w 20000"/>
                  <a:gd name="T13" fmla="*/ 14474 h 20000"/>
                  <a:gd name="T14" fmla="*/ 10685 w 20000"/>
                  <a:gd name="T15" fmla="*/ 16447 h 20000"/>
                  <a:gd name="T16" fmla="*/ 8493 w 20000"/>
                  <a:gd name="T17" fmla="*/ 19868 h 20000"/>
                  <a:gd name="T18" fmla="*/ 6986 w 20000"/>
                  <a:gd name="T19" fmla="*/ 8947 h 20000"/>
                  <a:gd name="T20" fmla="*/ 6438 w 20000"/>
                  <a:gd name="T21" fmla="*/ 8947 h 20000"/>
                  <a:gd name="T22" fmla="*/ 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7" name="Freeform 232"/>
              <p:cNvSpPr>
                <a:spLocks/>
              </p:cNvSpPr>
              <p:nvPr/>
            </p:nvSpPr>
            <p:spPr bwMode="auto">
              <a:xfrm>
                <a:off x="5630863" y="1336675"/>
                <a:ext cx="3771900" cy="1860550"/>
              </a:xfrm>
              <a:custGeom>
                <a:avLst/>
                <a:gdLst>
                  <a:gd name="T0" fmla="*/ 1603 w 20000"/>
                  <a:gd name="T1" fmla="*/ 8692 h 20000"/>
                  <a:gd name="T2" fmla="*/ 1148 w 20000"/>
                  <a:gd name="T3" fmla="*/ 9710 h 20000"/>
                  <a:gd name="T4" fmla="*/ 1741 w 20000"/>
                  <a:gd name="T5" fmla="*/ 7948 h 20000"/>
                  <a:gd name="T6" fmla="*/ 2875 w 20000"/>
                  <a:gd name="T7" fmla="*/ 7812 h 20000"/>
                  <a:gd name="T8" fmla="*/ 3380 w 20000"/>
                  <a:gd name="T9" fmla="*/ 7661 h 20000"/>
                  <a:gd name="T10" fmla="*/ 4586 w 20000"/>
                  <a:gd name="T11" fmla="*/ 7033 h 20000"/>
                  <a:gd name="T12" fmla="*/ 4391 w 20000"/>
                  <a:gd name="T13" fmla="*/ 5579 h 20000"/>
                  <a:gd name="T14" fmla="*/ 5178 w 20000"/>
                  <a:gd name="T15" fmla="*/ 8228 h 20000"/>
                  <a:gd name="T16" fmla="*/ 6118 w 20000"/>
                  <a:gd name="T17" fmla="*/ 7491 h 20000"/>
                  <a:gd name="T18" fmla="*/ 4983 w 20000"/>
                  <a:gd name="T19" fmla="*/ 4841 h 20000"/>
                  <a:gd name="T20" fmla="*/ 5859 w 20000"/>
                  <a:gd name="T21" fmla="*/ 5189 h 20000"/>
                  <a:gd name="T22" fmla="*/ 6259 w 20000"/>
                  <a:gd name="T23" fmla="*/ 5934 h 20000"/>
                  <a:gd name="T24" fmla="*/ 6222 w 20000"/>
                  <a:gd name="T25" fmla="*/ 3988 h 20000"/>
                  <a:gd name="T26" fmla="*/ 6051 w 20000"/>
                  <a:gd name="T27" fmla="*/ 3073 h 20000"/>
                  <a:gd name="T28" fmla="*/ 6902 w 20000"/>
                  <a:gd name="T29" fmla="*/ 2219 h 20000"/>
                  <a:gd name="T30" fmla="*/ 7165 w 20000"/>
                  <a:gd name="T31" fmla="*/ 1311 h 20000"/>
                  <a:gd name="T32" fmla="*/ 7549 w 20000"/>
                  <a:gd name="T33" fmla="*/ 990 h 20000"/>
                  <a:gd name="T34" fmla="*/ 8700 w 20000"/>
                  <a:gd name="T35" fmla="*/ 1379 h 20000"/>
                  <a:gd name="T36" fmla="*/ 8316 w 20000"/>
                  <a:gd name="T37" fmla="*/ 2970 h 20000"/>
                  <a:gd name="T38" fmla="*/ 8818 w 20000"/>
                  <a:gd name="T39" fmla="*/ 2684 h 20000"/>
                  <a:gd name="T40" fmla="*/ 9414 w 20000"/>
                  <a:gd name="T41" fmla="*/ 2506 h 20000"/>
                  <a:gd name="T42" fmla="*/ 10202 w 20000"/>
                  <a:gd name="T43" fmla="*/ 1939 h 20000"/>
                  <a:gd name="T44" fmla="*/ 11246 w 20000"/>
                  <a:gd name="T45" fmla="*/ 2608 h 20000"/>
                  <a:gd name="T46" fmla="*/ 12364 w 20000"/>
                  <a:gd name="T47" fmla="*/ 2048 h 20000"/>
                  <a:gd name="T48" fmla="*/ 13040 w 20000"/>
                  <a:gd name="T49" fmla="*/ 990 h 20000"/>
                  <a:gd name="T50" fmla="*/ 13407 w 20000"/>
                  <a:gd name="T51" fmla="*/ 990 h 20000"/>
                  <a:gd name="T52" fmla="*/ 15502 w 20000"/>
                  <a:gd name="T53" fmla="*/ 1550 h 20000"/>
                  <a:gd name="T54" fmla="*/ 16475 w 20000"/>
                  <a:gd name="T55" fmla="*/ 669 h 20000"/>
                  <a:gd name="T56" fmla="*/ 18657 w 20000"/>
                  <a:gd name="T57" fmla="*/ 526 h 20000"/>
                  <a:gd name="T58" fmla="*/ 19354 w 20000"/>
                  <a:gd name="T59" fmla="*/ 635 h 20000"/>
                  <a:gd name="T60" fmla="*/ 19997 w 20000"/>
                  <a:gd name="T61" fmla="*/ 2581 h 20000"/>
                  <a:gd name="T62" fmla="*/ 18966 w 20000"/>
                  <a:gd name="T63" fmla="*/ 2219 h 20000"/>
                  <a:gd name="T64" fmla="*/ 18532 w 20000"/>
                  <a:gd name="T65" fmla="*/ 2970 h 20000"/>
                  <a:gd name="T66" fmla="*/ 19108 w 20000"/>
                  <a:gd name="T67" fmla="*/ 3878 h 20000"/>
                  <a:gd name="T68" fmla="*/ 18848 w 20000"/>
                  <a:gd name="T69" fmla="*/ 5900 h 20000"/>
                  <a:gd name="T70" fmla="*/ 18290 w 20000"/>
                  <a:gd name="T71" fmla="*/ 6958 h 20000"/>
                  <a:gd name="T72" fmla="*/ 18098 w 20000"/>
                  <a:gd name="T73" fmla="*/ 8863 h 20000"/>
                  <a:gd name="T74" fmla="*/ 18465 w 20000"/>
                  <a:gd name="T75" fmla="*/ 10953 h 20000"/>
                  <a:gd name="T76" fmla="*/ 17384 w 20000"/>
                  <a:gd name="T77" fmla="*/ 9990 h 20000"/>
                  <a:gd name="T78" fmla="*/ 17663 w 20000"/>
                  <a:gd name="T79" fmla="*/ 5756 h 20000"/>
                  <a:gd name="T80" fmla="*/ 17242 w 20000"/>
                  <a:gd name="T81" fmla="*/ 7060 h 20000"/>
                  <a:gd name="T82" fmla="*/ 16599 w 20000"/>
                  <a:gd name="T83" fmla="*/ 8720 h 20000"/>
                  <a:gd name="T84" fmla="*/ 15916 w 20000"/>
                  <a:gd name="T85" fmla="*/ 8904 h 20000"/>
                  <a:gd name="T86" fmla="*/ 15131 w 20000"/>
                  <a:gd name="T87" fmla="*/ 12571 h 20000"/>
                  <a:gd name="T88" fmla="*/ 15778 w 20000"/>
                  <a:gd name="T89" fmla="*/ 12714 h 20000"/>
                  <a:gd name="T90" fmla="*/ 15185 w 20000"/>
                  <a:gd name="T91" fmla="*/ 18334 h 20000"/>
                  <a:gd name="T92" fmla="*/ 15131 w 20000"/>
                  <a:gd name="T93" fmla="*/ 15575 h 20000"/>
                  <a:gd name="T94" fmla="*/ 13721 w 20000"/>
                  <a:gd name="T95" fmla="*/ 13424 h 20000"/>
                  <a:gd name="T96" fmla="*/ 12990 w 20000"/>
                  <a:gd name="T97" fmla="*/ 14906 h 20000"/>
                  <a:gd name="T98" fmla="*/ 11488 w 20000"/>
                  <a:gd name="T99" fmla="*/ 15541 h 20000"/>
                  <a:gd name="T100" fmla="*/ 10148 w 20000"/>
                  <a:gd name="T101" fmla="*/ 15753 h 20000"/>
                  <a:gd name="T102" fmla="*/ 8771 w 20000"/>
                  <a:gd name="T103" fmla="*/ 16217 h 20000"/>
                  <a:gd name="T104" fmla="*/ 4758 w 20000"/>
                  <a:gd name="T105" fmla="*/ 14660 h 20000"/>
                  <a:gd name="T106" fmla="*/ 3118 w 20000"/>
                  <a:gd name="T107" fmla="*/ 18791 h 20000"/>
                  <a:gd name="T108" fmla="*/ 2091 w 20000"/>
                  <a:gd name="T109" fmla="*/ 19078 h 20000"/>
                  <a:gd name="T110" fmla="*/ 1832 w 20000"/>
                  <a:gd name="T111" fmla="*/ 16886 h 20000"/>
                  <a:gd name="T112" fmla="*/ 455 w 20000"/>
                  <a:gd name="T113" fmla="*/ 13745 h 20000"/>
                  <a:gd name="T114" fmla="*/ 313 w 20000"/>
                  <a:gd name="T115" fmla="*/ 12332 h 20000"/>
                  <a:gd name="T116" fmla="*/ 276 w 20000"/>
                  <a:gd name="T117" fmla="*/ 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8" name="Freeform 231"/>
              <p:cNvSpPr>
                <a:spLocks/>
              </p:cNvSpPr>
              <p:nvPr/>
            </p:nvSpPr>
            <p:spPr bwMode="auto">
              <a:xfrm>
                <a:off x="5568950" y="2844800"/>
                <a:ext cx="471488" cy="257175"/>
              </a:xfrm>
              <a:custGeom>
                <a:avLst/>
                <a:gdLst>
                  <a:gd name="T0" fmla="*/ 15364 w 20000"/>
                  <a:gd name="T1" fmla="*/ 13531 h 20000"/>
                  <a:gd name="T2" fmla="*/ 15067 w 20000"/>
                  <a:gd name="T3" fmla="*/ 14074 h 20000"/>
                  <a:gd name="T4" fmla="*/ 14124 w 20000"/>
                  <a:gd name="T5" fmla="*/ 16593 h 20000"/>
                  <a:gd name="T6" fmla="*/ 16496 w 20000"/>
                  <a:gd name="T7" fmla="*/ 17630 h 20000"/>
                  <a:gd name="T8" fmla="*/ 15364 w 20000"/>
                  <a:gd name="T9" fmla="*/ 17630 h 20000"/>
                  <a:gd name="T10" fmla="*/ 13531 w 20000"/>
                  <a:gd name="T11" fmla="*/ 19951 h 20000"/>
                  <a:gd name="T12" fmla="*/ 12992 w 20000"/>
                  <a:gd name="T13" fmla="*/ 18123 h 20000"/>
                  <a:gd name="T14" fmla="*/ 11752 w 20000"/>
                  <a:gd name="T15" fmla="*/ 16840 h 20000"/>
                  <a:gd name="T16" fmla="*/ 12992 w 20000"/>
                  <a:gd name="T17" fmla="*/ 15605 h 20000"/>
                  <a:gd name="T18" fmla="*/ 11024 w 20000"/>
                  <a:gd name="T19" fmla="*/ 14815 h 20000"/>
                  <a:gd name="T20" fmla="*/ 11024 w 20000"/>
                  <a:gd name="T21" fmla="*/ 14074 h 20000"/>
                  <a:gd name="T22" fmla="*/ 10755 w 20000"/>
                  <a:gd name="T23" fmla="*/ 12790 h 20000"/>
                  <a:gd name="T24" fmla="*/ 10620 w 20000"/>
                  <a:gd name="T25" fmla="*/ 13284 h 20000"/>
                  <a:gd name="T26" fmla="*/ 9650 w 20000"/>
                  <a:gd name="T27" fmla="*/ 13531 h 20000"/>
                  <a:gd name="T28" fmla="*/ 8518 w 20000"/>
                  <a:gd name="T29" fmla="*/ 16840 h 20000"/>
                  <a:gd name="T30" fmla="*/ 7008 w 20000"/>
                  <a:gd name="T31" fmla="*/ 16840 h 20000"/>
                  <a:gd name="T32" fmla="*/ 7844 w 20000"/>
                  <a:gd name="T33" fmla="*/ 14815 h 20000"/>
                  <a:gd name="T34" fmla="*/ 8248 w 20000"/>
                  <a:gd name="T35" fmla="*/ 13284 h 20000"/>
                  <a:gd name="T36" fmla="*/ 7412 w 20000"/>
                  <a:gd name="T37" fmla="*/ 10173 h 20000"/>
                  <a:gd name="T38" fmla="*/ 5310 w 20000"/>
                  <a:gd name="T39" fmla="*/ 9432 h 20000"/>
                  <a:gd name="T40" fmla="*/ 3369 w 20000"/>
                  <a:gd name="T41" fmla="*/ 10667 h 20000"/>
                  <a:gd name="T42" fmla="*/ 836 w 20000"/>
                  <a:gd name="T43" fmla="*/ 9975 h 20000"/>
                  <a:gd name="T44" fmla="*/ 431 w 20000"/>
                  <a:gd name="T45" fmla="*/ 6864 h 20000"/>
                  <a:gd name="T46" fmla="*/ 431 w 20000"/>
                  <a:gd name="T47" fmla="*/ 5333 h 20000"/>
                  <a:gd name="T48" fmla="*/ 1563 w 20000"/>
                  <a:gd name="T49" fmla="*/ 0 h 20000"/>
                  <a:gd name="T50" fmla="*/ 2372 w 20000"/>
                  <a:gd name="T51" fmla="*/ 494 h 20000"/>
                  <a:gd name="T52" fmla="*/ 6685 w 20000"/>
                  <a:gd name="T53" fmla="*/ 741 h 20000"/>
                  <a:gd name="T54" fmla="*/ 8787 w 20000"/>
                  <a:gd name="T55" fmla="*/ 1284 h 20000"/>
                  <a:gd name="T56" fmla="*/ 10054 w 20000"/>
                  <a:gd name="T57" fmla="*/ 494 h 20000"/>
                  <a:gd name="T58" fmla="*/ 15364 w 20000"/>
                  <a:gd name="T59" fmla="*/ 2025 h 20000"/>
                  <a:gd name="T60" fmla="*/ 19137 w 20000"/>
                  <a:gd name="T61" fmla="*/ 4840 h 20000"/>
                  <a:gd name="T62" fmla="*/ 17332 w 20000"/>
                  <a:gd name="T63" fmla="*/ 10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19" name="Freeform 230"/>
              <p:cNvSpPr>
                <a:spLocks/>
              </p:cNvSpPr>
              <p:nvPr/>
            </p:nvSpPr>
            <p:spPr bwMode="auto">
              <a:xfrm>
                <a:off x="5345113" y="3014663"/>
                <a:ext cx="85725" cy="47625"/>
              </a:xfrm>
              <a:custGeom>
                <a:avLst/>
                <a:gdLst>
                  <a:gd name="T0" fmla="*/ 593 w 20000"/>
                  <a:gd name="T1" fmla="*/ 7027 h 20000"/>
                  <a:gd name="T2" fmla="*/ 6815 w 20000"/>
                  <a:gd name="T3" fmla="*/ 7027 h 20000"/>
                  <a:gd name="T4" fmla="*/ 13778 w 20000"/>
                  <a:gd name="T5" fmla="*/ 4324 h 20000"/>
                  <a:gd name="T6" fmla="*/ 16000 w 20000"/>
                  <a:gd name="T7" fmla="*/ 4324 h 20000"/>
                  <a:gd name="T8" fmla="*/ 16000 w 20000"/>
                  <a:gd name="T9" fmla="*/ 1622 h 20000"/>
                  <a:gd name="T10" fmla="*/ 18370 w 20000"/>
                  <a:gd name="T11" fmla="*/ 0 h 20000"/>
                  <a:gd name="T12" fmla="*/ 18370 w 20000"/>
                  <a:gd name="T13" fmla="*/ 4324 h 20000"/>
                  <a:gd name="T14" fmla="*/ 19852 w 20000"/>
                  <a:gd name="T15" fmla="*/ 7027 h 20000"/>
                  <a:gd name="T16" fmla="*/ 19852 w 20000"/>
                  <a:gd name="T17" fmla="*/ 11081 h 20000"/>
                  <a:gd name="T18" fmla="*/ 16000 w 20000"/>
                  <a:gd name="T19" fmla="*/ 15405 h 20000"/>
                  <a:gd name="T20" fmla="*/ 13778 w 20000"/>
                  <a:gd name="T21" fmla="*/ 19730 h 20000"/>
                  <a:gd name="T22" fmla="*/ 8444 w 20000"/>
                  <a:gd name="T23" fmla="*/ 18108 h 20000"/>
                  <a:gd name="T24" fmla="*/ 4444 w 20000"/>
                  <a:gd name="T25" fmla="*/ 19730 h 20000"/>
                  <a:gd name="T26" fmla="*/ 3852 w 20000"/>
                  <a:gd name="T27" fmla="*/ 15405 h 20000"/>
                  <a:gd name="T28" fmla="*/ 0 w 20000"/>
                  <a:gd name="T29" fmla="*/ 8378 h 20000"/>
                  <a:gd name="T30" fmla="*/ 593 w 20000"/>
                  <a:gd name="T31" fmla="*/ 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0" name="Freeform 229"/>
              <p:cNvSpPr>
                <a:spLocks/>
              </p:cNvSpPr>
              <p:nvPr/>
            </p:nvSpPr>
            <p:spPr bwMode="auto">
              <a:xfrm>
                <a:off x="5345113" y="3041650"/>
                <a:ext cx="149225" cy="115888"/>
              </a:xfrm>
              <a:custGeom>
                <a:avLst/>
                <a:gdLst>
                  <a:gd name="T0" fmla="*/ 11453 w 20000"/>
                  <a:gd name="T1" fmla="*/ 0 h 20000"/>
                  <a:gd name="T2" fmla="*/ 11880 w 20000"/>
                  <a:gd name="T3" fmla="*/ 0 h 20000"/>
                  <a:gd name="T4" fmla="*/ 14103 w 20000"/>
                  <a:gd name="T5" fmla="*/ 1749 h 20000"/>
                  <a:gd name="T6" fmla="*/ 17265 w 20000"/>
                  <a:gd name="T7" fmla="*/ 2842 h 20000"/>
                  <a:gd name="T8" fmla="*/ 17607 w 20000"/>
                  <a:gd name="T9" fmla="*/ 1749 h 20000"/>
                  <a:gd name="T10" fmla="*/ 18547 w 20000"/>
                  <a:gd name="T11" fmla="*/ 656 h 20000"/>
                  <a:gd name="T12" fmla="*/ 18974 w 20000"/>
                  <a:gd name="T13" fmla="*/ 3388 h 20000"/>
                  <a:gd name="T14" fmla="*/ 19915 w 20000"/>
                  <a:gd name="T15" fmla="*/ 7322 h 20000"/>
                  <a:gd name="T16" fmla="*/ 18547 w 20000"/>
                  <a:gd name="T17" fmla="*/ 7322 h 20000"/>
                  <a:gd name="T18" fmla="*/ 14103 w 20000"/>
                  <a:gd name="T19" fmla="*/ 7322 h 20000"/>
                  <a:gd name="T20" fmla="*/ 9744 w 20000"/>
                  <a:gd name="T21" fmla="*/ 7322 h 20000"/>
                  <a:gd name="T22" fmla="*/ 11453 w 20000"/>
                  <a:gd name="T23" fmla="*/ 12459 h 20000"/>
                  <a:gd name="T24" fmla="*/ 15043 w 20000"/>
                  <a:gd name="T25" fmla="*/ 16940 h 20000"/>
                  <a:gd name="T26" fmla="*/ 15043 w 20000"/>
                  <a:gd name="T27" fmla="*/ 19891 h 20000"/>
                  <a:gd name="T28" fmla="*/ 12735 w 20000"/>
                  <a:gd name="T29" fmla="*/ 16940 h 20000"/>
                  <a:gd name="T30" fmla="*/ 10598 w 20000"/>
                  <a:gd name="T31" fmla="*/ 16503 h 20000"/>
                  <a:gd name="T32" fmla="*/ 9231 w 20000"/>
                  <a:gd name="T33" fmla="*/ 16940 h 20000"/>
                  <a:gd name="T34" fmla="*/ 5726 w 20000"/>
                  <a:gd name="T35" fmla="*/ 12459 h 20000"/>
                  <a:gd name="T36" fmla="*/ 7863 w 20000"/>
                  <a:gd name="T37" fmla="*/ 11913 h 20000"/>
                  <a:gd name="T38" fmla="*/ 4872 w 20000"/>
                  <a:gd name="T39" fmla="*/ 9071 h 20000"/>
                  <a:gd name="T40" fmla="*/ 4872 w 20000"/>
                  <a:gd name="T41" fmla="*/ 7322 h 20000"/>
                  <a:gd name="T42" fmla="*/ 2564 w 20000"/>
                  <a:gd name="T43" fmla="*/ 5137 h 20000"/>
                  <a:gd name="T44" fmla="*/ 1368 w 20000"/>
                  <a:gd name="T45" fmla="*/ 7978 h 20000"/>
                  <a:gd name="T46" fmla="*/ 0 w 20000"/>
                  <a:gd name="T47" fmla="*/ 4481 h 20000"/>
                  <a:gd name="T48" fmla="*/ 342 w 20000"/>
                  <a:gd name="T49" fmla="*/ 3388 h 20000"/>
                  <a:gd name="T50" fmla="*/ 2222 w 20000"/>
                  <a:gd name="T51" fmla="*/ 4481 h 20000"/>
                  <a:gd name="T52" fmla="*/ 2564 w 20000"/>
                  <a:gd name="T53" fmla="*/ 3388 h 20000"/>
                  <a:gd name="T54" fmla="*/ 4872 w 20000"/>
                  <a:gd name="T55" fmla="*/ 2842 h 20000"/>
                  <a:gd name="T56" fmla="*/ 7863 w 20000"/>
                  <a:gd name="T57" fmla="*/ 3388 h 20000"/>
                  <a:gd name="T58" fmla="*/ 9231 w 20000"/>
                  <a:gd name="T59" fmla="*/ 1749 h 20000"/>
                  <a:gd name="T60" fmla="*/ 11453 w 20000"/>
                  <a:gd name="T6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1" name="Freeform 228"/>
              <p:cNvSpPr>
                <a:spLocks/>
              </p:cNvSpPr>
              <p:nvPr/>
            </p:nvSpPr>
            <p:spPr bwMode="auto">
              <a:xfrm>
                <a:off x="5416550" y="3082925"/>
                <a:ext cx="92075" cy="85725"/>
              </a:xfrm>
              <a:custGeom>
                <a:avLst/>
                <a:gdLst>
                  <a:gd name="T0" fmla="*/ 14795 w 20000"/>
                  <a:gd name="T1" fmla="*/ 19853 h 20000"/>
                  <a:gd name="T2" fmla="*/ 10548 w 20000"/>
                  <a:gd name="T3" fmla="*/ 18382 h 20000"/>
                  <a:gd name="T4" fmla="*/ 5616 w 20000"/>
                  <a:gd name="T5" fmla="*/ 16912 h 20000"/>
                  <a:gd name="T6" fmla="*/ 5616 w 20000"/>
                  <a:gd name="T7" fmla="*/ 16029 h 20000"/>
                  <a:gd name="T8" fmla="*/ 8493 w 20000"/>
                  <a:gd name="T9" fmla="*/ 16912 h 20000"/>
                  <a:gd name="T10" fmla="*/ 8493 w 20000"/>
                  <a:gd name="T11" fmla="*/ 12941 h 20000"/>
                  <a:gd name="T12" fmla="*/ 2740 w 20000"/>
                  <a:gd name="T13" fmla="*/ 6912 h 20000"/>
                  <a:gd name="T14" fmla="*/ 0 w 20000"/>
                  <a:gd name="T15" fmla="*/ 0 h 20000"/>
                  <a:gd name="T16" fmla="*/ 6986 w 20000"/>
                  <a:gd name="T17" fmla="*/ 0 h 20000"/>
                  <a:gd name="T18" fmla="*/ 14247 w 20000"/>
                  <a:gd name="T19" fmla="*/ 0 h 20000"/>
                  <a:gd name="T20" fmla="*/ 16301 w 20000"/>
                  <a:gd name="T21" fmla="*/ 0 h 20000"/>
                  <a:gd name="T22" fmla="*/ 19863 w 20000"/>
                  <a:gd name="T23" fmla="*/ 0 h 20000"/>
                  <a:gd name="T24" fmla="*/ 18493 w 20000"/>
                  <a:gd name="T25" fmla="*/ 4559 h 20000"/>
                  <a:gd name="T26" fmla="*/ 19863 w 20000"/>
                  <a:gd name="T27" fmla="*/ 8382 h 20000"/>
                  <a:gd name="T28" fmla="*/ 19863 w 20000"/>
                  <a:gd name="T29" fmla="*/ 12353 h 20000"/>
                  <a:gd name="T30" fmla="*/ 16301 w 20000"/>
                  <a:gd name="T31" fmla="*/ 16029 h 20000"/>
                  <a:gd name="T32" fmla="*/ 14795 w 20000"/>
                  <a:gd name="T33"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2" name="Freeform 227"/>
              <p:cNvSpPr>
                <a:spLocks/>
              </p:cNvSpPr>
              <p:nvPr/>
            </p:nvSpPr>
            <p:spPr bwMode="auto">
              <a:xfrm>
                <a:off x="5483225" y="3041650"/>
                <a:ext cx="73025" cy="42863"/>
              </a:xfrm>
              <a:custGeom>
                <a:avLst/>
                <a:gdLst>
                  <a:gd name="T0" fmla="*/ 0 w 20000"/>
                  <a:gd name="T1" fmla="*/ 1765 h 20000"/>
                  <a:gd name="T2" fmla="*/ 5391 w 20000"/>
                  <a:gd name="T3" fmla="*/ 1765 h 20000"/>
                  <a:gd name="T4" fmla="*/ 7130 w 20000"/>
                  <a:gd name="T5" fmla="*/ 0 h 20000"/>
                  <a:gd name="T6" fmla="*/ 12696 w 20000"/>
                  <a:gd name="T7" fmla="*/ 0 h 20000"/>
                  <a:gd name="T8" fmla="*/ 14435 w 20000"/>
                  <a:gd name="T9" fmla="*/ 4706 h 20000"/>
                  <a:gd name="T10" fmla="*/ 14435 w 20000"/>
                  <a:gd name="T11" fmla="*/ 9118 h 20000"/>
                  <a:gd name="T12" fmla="*/ 19826 w 20000"/>
                  <a:gd name="T13" fmla="*/ 13824 h 20000"/>
                  <a:gd name="T14" fmla="*/ 19826 w 20000"/>
                  <a:gd name="T15" fmla="*/ 19706 h 20000"/>
                  <a:gd name="T16" fmla="*/ 17043 w 20000"/>
                  <a:gd name="T17" fmla="*/ 19706 h 20000"/>
                  <a:gd name="T18" fmla="*/ 12696 w 20000"/>
                  <a:gd name="T19" fmla="*/ 16765 h 20000"/>
                  <a:gd name="T20" fmla="*/ 7130 w 20000"/>
                  <a:gd name="T21" fmla="*/ 19706 h 20000"/>
                  <a:gd name="T22" fmla="*/ 2783 w 20000"/>
                  <a:gd name="T23" fmla="*/ 19706 h 20000"/>
                  <a:gd name="T24" fmla="*/ 696 w 20000"/>
                  <a:gd name="T25" fmla="*/ 9118 h 20000"/>
                  <a:gd name="T26" fmla="*/ 0 w 20000"/>
                  <a:gd name="T27" fmla="*/ 1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3" name="Freeform 226"/>
              <p:cNvSpPr>
                <a:spLocks/>
              </p:cNvSpPr>
              <p:nvPr/>
            </p:nvSpPr>
            <p:spPr bwMode="auto">
              <a:xfrm>
                <a:off x="5502275" y="3076575"/>
                <a:ext cx="95250" cy="103188"/>
              </a:xfrm>
              <a:custGeom>
                <a:avLst/>
                <a:gdLst>
                  <a:gd name="T0" fmla="*/ 10933 w 20000"/>
                  <a:gd name="T1" fmla="*/ 1235 h 20000"/>
                  <a:gd name="T2" fmla="*/ 10933 w 20000"/>
                  <a:gd name="T3" fmla="*/ 1975 h 20000"/>
                  <a:gd name="T4" fmla="*/ 13600 w 20000"/>
                  <a:gd name="T5" fmla="*/ 3210 h 20000"/>
                  <a:gd name="T6" fmla="*/ 15733 w 20000"/>
                  <a:gd name="T7" fmla="*/ 4568 h 20000"/>
                  <a:gd name="T8" fmla="*/ 16400 w 20000"/>
                  <a:gd name="T9" fmla="*/ 3210 h 20000"/>
                  <a:gd name="T10" fmla="*/ 17733 w 20000"/>
                  <a:gd name="T11" fmla="*/ 3210 h 20000"/>
                  <a:gd name="T12" fmla="*/ 16400 w 20000"/>
                  <a:gd name="T13" fmla="*/ 4568 h 20000"/>
                  <a:gd name="T14" fmla="*/ 17733 w 20000"/>
                  <a:gd name="T15" fmla="*/ 6543 h 20000"/>
                  <a:gd name="T16" fmla="*/ 17733 w 20000"/>
                  <a:gd name="T17" fmla="*/ 10247 h 20000"/>
                  <a:gd name="T18" fmla="*/ 19200 w 20000"/>
                  <a:gd name="T19" fmla="*/ 12099 h 20000"/>
                  <a:gd name="T20" fmla="*/ 19867 w 20000"/>
                  <a:gd name="T21" fmla="*/ 13457 h 20000"/>
                  <a:gd name="T22" fmla="*/ 19200 w 20000"/>
                  <a:gd name="T23" fmla="*/ 14815 h 20000"/>
                  <a:gd name="T24" fmla="*/ 17733 w 20000"/>
                  <a:gd name="T25" fmla="*/ 15432 h 20000"/>
                  <a:gd name="T26" fmla="*/ 17733 w 20000"/>
                  <a:gd name="T27" fmla="*/ 16667 h 20000"/>
                  <a:gd name="T28" fmla="*/ 19200 w 20000"/>
                  <a:gd name="T29" fmla="*/ 17901 h 20000"/>
                  <a:gd name="T30" fmla="*/ 17733 w 20000"/>
                  <a:gd name="T31" fmla="*/ 18642 h 20000"/>
                  <a:gd name="T32" fmla="*/ 12267 w 20000"/>
                  <a:gd name="T33" fmla="*/ 19877 h 20000"/>
                  <a:gd name="T34" fmla="*/ 14400 w 20000"/>
                  <a:gd name="T35" fmla="*/ 17901 h 20000"/>
                  <a:gd name="T36" fmla="*/ 12267 w 20000"/>
                  <a:gd name="T37" fmla="*/ 14815 h 20000"/>
                  <a:gd name="T38" fmla="*/ 8933 w 20000"/>
                  <a:gd name="T39" fmla="*/ 14815 h 20000"/>
                  <a:gd name="T40" fmla="*/ 8133 w 20000"/>
                  <a:gd name="T41" fmla="*/ 15432 h 20000"/>
                  <a:gd name="T42" fmla="*/ 4800 w 20000"/>
                  <a:gd name="T43" fmla="*/ 12099 h 20000"/>
                  <a:gd name="T44" fmla="*/ 1333 w 20000"/>
                  <a:gd name="T45" fmla="*/ 11605 h 20000"/>
                  <a:gd name="T46" fmla="*/ 1333 w 20000"/>
                  <a:gd name="T47" fmla="*/ 8272 h 20000"/>
                  <a:gd name="T48" fmla="*/ 0 w 20000"/>
                  <a:gd name="T49" fmla="*/ 5062 h 20000"/>
                  <a:gd name="T50" fmla="*/ 1333 w 20000"/>
                  <a:gd name="T51" fmla="*/ 1235 h 20000"/>
                  <a:gd name="T52" fmla="*/ 5467 w 20000"/>
                  <a:gd name="T53" fmla="*/ 0 h 20000"/>
                  <a:gd name="T54" fmla="*/ 8933 w 20000"/>
                  <a:gd name="T55" fmla="*/ 1235 h 20000"/>
                  <a:gd name="T56" fmla="*/ 10933 w 20000"/>
                  <a:gd name="T57" fmla="*/ 12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4" name="Freeform 225"/>
              <p:cNvSpPr>
                <a:spLocks/>
              </p:cNvSpPr>
              <p:nvPr/>
            </p:nvSpPr>
            <p:spPr bwMode="auto">
              <a:xfrm>
                <a:off x="5483225" y="3136900"/>
                <a:ext cx="60325" cy="53975"/>
              </a:xfrm>
              <a:custGeom>
                <a:avLst/>
                <a:gdLst>
                  <a:gd name="T0" fmla="*/ 12128 w 20000"/>
                  <a:gd name="T1" fmla="*/ 9762 h 20000"/>
                  <a:gd name="T2" fmla="*/ 8723 w 20000"/>
                  <a:gd name="T3" fmla="*/ 13571 h 20000"/>
                  <a:gd name="T4" fmla="*/ 5532 w 20000"/>
                  <a:gd name="T5" fmla="*/ 19762 h 20000"/>
                  <a:gd name="T6" fmla="*/ 0 w 20000"/>
                  <a:gd name="T7" fmla="*/ 12381 h 20000"/>
                  <a:gd name="T8" fmla="*/ 851 w 20000"/>
                  <a:gd name="T9" fmla="*/ 12381 h 20000"/>
                  <a:gd name="T10" fmla="*/ 3404 w 20000"/>
                  <a:gd name="T11" fmla="*/ 6190 h 20000"/>
                  <a:gd name="T12" fmla="*/ 8723 w 20000"/>
                  <a:gd name="T13" fmla="*/ 0 h 20000"/>
                  <a:gd name="T14" fmla="*/ 14255 w 20000"/>
                  <a:gd name="T15" fmla="*/ 952 h 20000"/>
                  <a:gd name="T16" fmla="*/ 19787 w 20000"/>
                  <a:gd name="T17" fmla="*/ 7381 h 20000"/>
                  <a:gd name="T18" fmla="*/ 17660 w 20000"/>
                  <a:gd name="T19" fmla="*/ 9762 h 20000"/>
                  <a:gd name="T20" fmla="*/ 12128 w 20000"/>
                  <a:gd name="T21" fmla="*/ 97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5" name="Freeform 224"/>
              <p:cNvSpPr>
                <a:spLocks/>
              </p:cNvSpPr>
              <p:nvPr/>
            </p:nvSpPr>
            <p:spPr bwMode="auto">
              <a:xfrm>
                <a:off x="5519738" y="3152775"/>
                <a:ext cx="53975" cy="42863"/>
              </a:xfrm>
              <a:custGeom>
                <a:avLst/>
                <a:gdLst>
                  <a:gd name="T0" fmla="*/ 15952 w 20000"/>
                  <a:gd name="T1" fmla="*/ 12059 h 20000"/>
                  <a:gd name="T2" fmla="*/ 8571 w 20000"/>
                  <a:gd name="T3" fmla="*/ 19706 h 20000"/>
                  <a:gd name="T4" fmla="*/ 8571 w 20000"/>
                  <a:gd name="T5" fmla="*/ 16765 h 20000"/>
                  <a:gd name="T6" fmla="*/ 8571 w 20000"/>
                  <a:gd name="T7" fmla="*/ 12059 h 20000"/>
                  <a:gd name="T8" fmla="*/ 0 w 20000"/>
                  <a:gd name="T9" fmla="*/ 4706 h 20000"/>
                  <a:gd name="T10" fmla="*/ 6190 w 20000"/>
                  <a:gd name="T11" fmla="*/ 4706 h 20000"/>
                  <a:gd name="T12" fmla="*/ 8571 w 20000"/>
                  <a:gd name="T13" fmla="*/ 1765 h 20000"/>
                  <a:gd name="T14" fmla="*/ 9762 w 20000"/>
                  <a:gd name="T15" fmla="*/ 0 h 20000"/>
                  <a:gd name="T16" fmla="*/ 15952 w 20000"/>
                  <a:gd name="T17" fmla="*/ 0 h 20000"/>
                  <a:gd name="T18" fmla="*/ 19762 w 20000"/>
                  <a:gd name="T19" fmla="*/ 7647 h 20000"/>
                  <a:gd name="T20" fmla="*/ 15952 w 20000"/>
                  <a:gd name="T21" fmla="*/ 1205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6" name="Freeform 223"/>
              <p:cNvSpPr>
                <a:spLocks/>
              </p:cNvSpPr>
              <p:nvPr/>
            </p:nvSpPr>
            <p:spPr bwMode="auto">
              <a:xfrm>
                <a:off x="5541963" y="3173413"/>
                <a:ext cx="63500" cy="60325"/>
              </a:xfrm>
              <a:custGeom>
                <a:avLst/>
                <a:gdLst>
                  <a:gd name="T0" fmla="*/ 14400 w 20000"/>
                  <a:gd name="T1" fmla="*/ 0 h 20000"/>
                  <a:gd name="T2" fmla="*/ 19800 w 20000"/>
                  <a:gd name="T3" fmla="*/ 5532 h 20000"/>
                  <a:gd name="T4" fmla="*/ 19800 w 20000"/>
                  <a:gd name="T5" fmla="*/ 10851 h 20000"/>
                  <a:gd name="T6" fmla="*/ 16600 w 20000"/>
                  <a:gd name="T7" fmla="*/ 14255 h 20000"/>
                  <a:gd name="T8" fmla="*/ 12400 w 20000"/>
                  <a:gd name="T9" fmla="*/ 12128 h 20000"/>
                  <a:gd name="T10" fmla="*/ 11400 w 20000"/>
                  <a:gd name="T11" fmla="*/ 16383 h 20000"/>
                  <a:gd name="T12" fmla="*/ 6200 w 20000"/>
                  <a:gd name="T13" fmla="*/ 16383 h 20000"/>
                  <a:gd name="T14" fmla="*/ 3200 w 20000"/>
                  <a:gd name="T15" fmla="*/ 19787 h 20000"/>
                  <a:gd name="T16" fmla="*/ 1200 w 20000"/>
                  <a:gd name="T17" fmla="*/ 14255 h 20000"/>
                  <a:gd name="T18" fmla="*/ 0 w 20000"/>
                  <a:gd name="T19" fmla="*/ 10851 h 20000"/>
                  <a:gd name="T20" fmla="*/ 0 w 20000"/>
                  <a:gd name="T21" fmla="*/ 7660 h 20000"/>
                  <a:gd name="T22" fmla="*/ 6200 w 20000"/>
                  <a:gd name="T23" fmla="*/ 2128 h 20000"/>
                  <a:gd name="T24" fmla="*/ 14400 w 20000"/>
                  <a:gd name="T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7" name="Freeform 222"/>
              <p:cNvSpPr>
                <a:spLocks/>
              </p:cNvSpPr>
              <p:nvPr/>
            </p:nvSpPr>
            <p:spPr bwMode="auto">
              <a:xfrm>
                <a:off x="5429250" y="2906713"/>
                <a:ext cx="149225" cy="82550"/>
              </a:xfrm>
              <a:custGeom>
                <a:avLst/>
                <a:gdLst>
                  <a:gd name="T0" fmla="*/ 5812 w 20000"/>
                  <a:gd name="T1" fmla="*/ 0 h 20000"/>
                  <a:gd name="T2" fmla="*/ 7521 w 20000"/>
                  <a:gd name="T3" fmla="*/ 3077 h 20000"/>
                  <a:gd name="T4" fmla="*/ 9316 w 20000"/>
                  <a:gd name="T5" fmla="*/ 1538 h 20000"/>
                  <a:gd name="T6" fmla="*/ 9829 w 20000"/>
                  <a:gd name="T7" fmla="*/ 4000 h 20000"/>
                  <a:gd name="T8" fmla="*/ 10684 w 20000"/>
                  <a:gd name="T9" fmla="*/ 5538 h 20000"/>
                  <a:gd name="T10" fmla="*/ 12821 w 20000"/>
                  <a:gd name="T11" fmla="*/ 4000 h 20000"/>
                  <a:gd name="T12" fmla="*/ 14188 w 20000"/>
                  <a:gd name="T13" fmla="*/ 4000 h 20000"/>
                  <a:gd name="T14" fmla="*/ 15043 w 20000"/>
                  <a:gd name="T15" fmla="*/ 3077 h 20000"/>
                  <a:gd name="T16" fmla="*/ 16838 w 20000"/>
                  <a:gd name="T17" fmla="*/ 4000 h 20000"/>
                  <a:gd name="T18" fmla="*/ 19060 w 20000"/>
                  <a:gd name="T19" fmla="*/ 5538 h 20000"/>
                  <a:gd name="T20" fmla="*/ 19915 w 20000"/>
                  <a:gd name="T21" fmla="*/ 6308 h 20000"/>
                  <a:gd name="T22" fmla="*/ 18547 w 20000"/>
                  <a:gd name="T23" fmla="*/ 13538 h 20000"/>
                  <a:gd name="T24" fmla="*/ 16838 w 20000"/>
                  <a:gd name="T25" fmla="*/ 13538 h 20000"/>
                  <a:gd name="T26" fmla="*/ 16410 w 20000"/>
                  <a:gd name="T27" fmla="*/ 11846 h 20000"/>
                  <a:gd name="T28" fmla="*/ 14188 w 20000"/>
                  <a:gd name="T29" fmla="*/ 11846 h 20000"/>
                  <a:gd name="T30" fmla="*/ 13333 w 20000"/>
                  <a:gd name="T31" fmla="*/ 11846 h 20000"/>
                  <a:gd name="T32" fmla="*/ 10684 w 20000"/>
                  <a:gd name="T33" fmla="*/ 14154 h 20000"/>
                  <a:gd name="T34" fmla="*/ 9829 w 20000"/>
                  <a:gd name="T35" fmla="*/ 14154 h 20000"/>
                  <a:gd name="T36" fmla="*/ 7179 w 20000"/>
                  <a:gd name="T37" fmla="*/ 16615 h 20000"/>
                  <a:gd name="T38" fmla="*/ 4872 w 20000"/>
                  <a:gd name="T39" fmla="*/ 19846 h 20000"/>
                  <a:gd name="T40" fmla="*/ 1795 w 20000"/>
                  <a:gd name="T41" fmla="*/ 18154 h 20000"/>
                  <a:gd name="T42" fmla="*/ 1368 w 20000"/>
                  <a:gd name="T43" fmla="*/ 16615 h 20000"/>
                  <a:gd name="T44" fmla="*/ 0 w 20000"/>
                  <a:gd name="T45" fmla="*/ 14154 h 20000"/>
                  <a:gd name="T46" fmla="*/ 0 w 20000"/>
                  <a:gd name="T47" fmla="*/ 10308 h 20000"/>
                  <a:gd name="T48" fmla="*/ 581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8" name="Freeform 221"/>
              <p:cNvSpPr>
                <a:spLocks/>
              </p:cNvSpPr>
              <p:nvPr/>
            </p:nvSpPr>
            <p:spPr bwMode="auto">
              <a:xfrm>
                <a:off x="5305425" y="2863850"/>
                <a:ext cx="168275" cy="92075"/>
              </a:xfrm>
              <a:custGeom>
                <a:avLst/>
                <a:gdLst>
                  <a:gd name="T0" fmla="*/ 6943 w 20000"/>
                  <a:gd name="T1" fmla="*/ 0 h 20000"/>
                  <a:gd name="T2" fmla="*/ 8151 w 20000"/>
                  <a:gd name="T3" fmla="*/ 0 h 20000"/>
                  <a:gd name="T4" fmla="*/ 8981 w 20000"/>
                  <a:gd name="T5" fmla="*/ 0 h 20000"/>
                  <a:gd name="T6" fmla="*/ 10189 w 20000"/>
                  <a:gd name="T7" fmla="*/ 0 h 20000"/>
                  <a:gd name="T8" fmla="*/ 10189 w 20000"/>
                  <a:gd name="T9" fmla="*/ 1507 h 20000"/>
                  <a:gd name="T10" fmla="*/ 12075 w 20000"/>
                  <a:gd name="T11" fmla="*/ 2877 h 20000"/>
                  <a:gd name="T12" fmla="*/ 12830 w 20000"/>
                  <a:gd name="T13" fmla="*/ 2877 h 20000"/>
                  <a:gd name="T14" fmla="*/ 12830 w 20000"/>
                  <a:gd name="T15" fmla="*/ 3699 h 20000"/>
                  <a:gd name="T16" fmla="*/ 12830 w 20000"/>
                  <a:gd name="T17" fmla="*/ 5068 h 20000"/>
                  <a:gd name="T18" fmla="*/ 14038 w 20000"/>
                  <a:gd name="T19" fmla="*/ 6438 h 20000"/>
                  <a:gd name="T20" fmla="*/ 14792 w 20000"/>
                  <a:gd name="T21" fmla="*/ 6438 h 20000"/>
                  <a:gd name="T22" fmla="*/ 16000 w 20000"/>
                  <a:gd name="T23" fmla="*/ 5068 h 20000"/>
                  <a:gd name="T24" fmla="*/ 17132 w 20000"/>
                  <a:gd name="T25" fmla="*/ 6438 h 20000"/>
                  <a:gd name="T26" fmla="*/ 17132 w 20000"/>
                  <a:gd name="T27" fmla="*/ 7123 h 20000"/>
                  <a:gd name="T28" fmla="*/ 19925 w 20000"/>
                  <a:gd name="T29" fmla="*/ 8493 h 20000"/>
                  <a:gd name="T30" fmla="*/ 19925 w 20000"/>
                  <a:gd name="T31" fmla="*/ 9315 h 20000"/>
                  <a:gd name="T32" fmla="*/ 14792 w 20000"/>
                  <a:gd name="T33" fmla="*/ 18493 h 20000"/>
                  <a:gd name="T34" fmla="*/ 11698 w 20000"/>
                  <a:gd name="T35" fmla="*/ 17671 h 20000"/>
                  <a:gd name="T36" fmla="*/ 9736 w 20000"/>
                  <a:gd name="T37" fmla="*/ 16301 h 20000"/>
                  <a:gd name="T38" fmla="*/ 8151 w 20000"/>
                  <a:gd name="T39" fmla="*/ 19863 h 20000"/>
                  <a:gd name="T40" fmla="*/ 6943 w 20000"/>
                  <a:gd name="T41" fmla="*/ 19863 h 20000"/>
                  <a:gd name="T42" fmla="*/ 5057 w 20000"/>
                  <a:gd name="T43" fmla="*/ 18493 h 20000"/>
                  <a:gd name="T44" fmla="*/ 5057 w 20000"/>
                  <a:gd name="T45" fmla="*/ 17671 h 20000"/>
                  <a:gd name="T46" fmla="*/ 3849 w 20000"/>
                  <a:gd name="T47" fmla="*/ 14932 h 20000"/>
                  <a:gd name="T48" fmla="*/ 3547 w 20000"/>
                  <a:gd name="T49" fmla="*/ 14247 h 20000"/>
                  <a:gd name="T50" fmla="*/ 1509 w 20000"/>
                  <a:gd name="T51" fmla="*/ 12055 h 20000"/>
                  <a:gd name="T52" fmla="*/ 1509 w 20000"/>
                  <a:gd name="T53" fmla="*/ 9315 h 20000"/>
                  <a:gd name="T54" fmla="*/ 0 w 20000"/>
                  <a:gd name="T55" fmla="*/ 8493 h 20000"/>
                  <a:gd name="T56" fmla="*/ 0 w 20000"/>
                  <a:gd name="T57" fmla="*/ 6438 h 20000"/>
                  <a:gd name="T58" fmla="*/ 0 w 20000"/>
                  <a:gd name="T59" fmla="*/ 5068 h 20000"/>
                  <a:gd name="T60" fmla="*/ 755 w 20000"/>
                  <a:gd name="T61" fmla="*/ 6438 h 20000"/>
                  <a:gd name="T62" fmla="*/ 6642 w 20000"/>
                  <a:gd name="T63" fmla="*/ 1507 h 20000"/>
                  <a:gd name="T64" fmla="*/ 6943 w 20000"/>
                  <a:gd name="T6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29" name="Freeform 220"/>
              <p:cNvSpPr>
                <a:spLocks/>
              </p:cNvSpPr>
              <p:nvPr/>
            </p:nvSpPr>
            <p:spPr bwMode="auto">
              <a:xfrm>
                <a:off x="6646863" y="3278188"/>
                <a:ext cx="371475" cy="309562"/>
              </a:xfrm>
              <a:custGeom>
                <a:avLst/>
                <a:gdLst>
                  <a:gd name="T0" fmla="*/ 14471 w 20000"/>
                  <a:gd name="T1" fmla="*/ 861 h 20000"/>
                  <a:gd name="T2" fmla="*/ 15358 w 20000"/>
                  <a:gd name="T3" fmla="*/ 4262 h 20000"/>
                  <a:gd name="T4" fmla="*/ 17133 w 20000"/>
                  <a:gd name="T5" fmla="*/ 2787 h 20000"/>
                  <a:gd name="T6" fmla="*/ 19078 w 20000"/>
                  <a:gd name="T7" fmla="*/ 2541 h 20000"/>
                  <a:gd name="T8" fmla="*/ 19966 w 20000"/>
                  <a:gd name="T9" fmla="*/ 2787 h 20000"/>
                  <a:gd name="T10" fmla="*/ 19625 w 20000"/>
                  <a:gd name="T11" fmla="*/ 3197 h 20000"/>
                  <a:gd name="T12" fmla="*/ 17679 w 20000"/>
                  <a:gd name="T13" fmla="*/ 3607 h 20000"/>
                  <a:gd name="T14" fmla="*/ 15904 w 20000"/>
                  <a:gd name="T15" fmla="*/ 4467 h 20000"/>
                  <a:gd name="T16" fmla="*/ 15904 w 20000"/>
                  <a:gd name="T17" fmla="*/ 6967 h 20000"/>
                  <a:gd name="T18" fmla="*/ 15358 w 20000"/>
                  <a:gd name="T19" fmla="*/ 8893 h 20000"/>
                  <a:gd name="T20" fmla="*/ 14471 w 20000"/>
                  <a:gd name="T21" fmla="*/ 9959 h 20000"/>
                  <a:gd name="T22" fmla="*/ 14334 w 20000"/>
                  <a:gd name="T23" fmla="*/ 10820 h 20000"/>
                  <a:gd name="T24" fmla="*/ 13618 w 20000"/>
                  <a:gd name="T25" fmla="*/ 12090 h 20000"/>
                  <a:gd name="T26" fmla="*/ 13413 w 20000"/>
                  <a:gd name="T27" fmla="*/ 13770 h 20000"/>
                  <a:gd name="T28" fmla="*/ 13072 w 20000"/>
                  <a:gd name="T29" fmla="*/ 15492 h 20000"/>
                  <a:gd name="T30" fmla="*/ 12218 w 20000"/>
                  <a:gd name="T31" fmla="*/ 15287 h 20000"/>
                  <a:gd name="T32" fmla="*/ 11331 w 20000"/>
                  <a:gd name="T33" fmla="*/ 15287 h 20000"/>
                  <a:gd name="T34" fmla="*/ 10273 w 20000"/>
                  <a:gd name="T35" fmla="*/ 15902 h 20000"/>
                  <a:gd name="T36" fmla="*/ 9727 w 20000"/>
                  <a:gd name="T37" fmla="*/ 16107 h 20000"/>
                  <a:gd name="T38" fmla="*/ 9386 w 20000"/>
                  <a:gd name="T39" fmla="*/ 18689 h 20000"/>
                  <a:gd name="T40" fmla="*/ 6212 w 20000"/>
                  <a:gd name="T41" fmla="*/ 19713 h 20000"/>
                  <a:gd name="T42" fmla="*/ 4778 w 20000"/>
                  <a:gd name="T43" fmla="*/ 19959 h 20000"/>
                  <a:gd name="T44" fmla="*/ 1604 w 20000"/>
                  <a:gd name="T45" fmla="*/ 19303 h 20000"/>
                  <a:gd name="T46" fmla="*/ 2457 w 20000"/>
                  <a:gd name="T47" fmla="*/ 16967 h 20000"/>
                  <a:gd name="T48" fmla="*/ 922 w 20000"/>
                  <a:gd name="T49" fmla="*/ 15492 h 20000"/>
                  <a:gd name="T50" fmla="*/ 205 w 20000"/>
                  <a:gd name="T51" fmla="*/ 12090 h 20000"/>
                  <a:gd name="T52" fmla="*/ 205 w 20000"/>
                  <a:gd name="T53" fmla="*/ 11066 h 20000"/>
                  <a:gd name="T54" fmla="*/ 546 w 20000"/>
                  <a:gd name="T55" fmla="*/ 9754 h 20000"/>
                  <a:gd name="T56" fmla="*/ 546 w 20000"/>
                  <a:gd name="T57" fmla="*/ 8074 h 20000"/>
                  <a:gd name="T58" fmla="*/ 2321 w 20000"/>
                  <a:gd name="T59" fmla="*/ 7213 h 20000"/>
                  <a:gd name="T60" fmla="*/ 3720 w 20000"/>
                  <a:gd name="T61" fmla="*/ 6557 h 20000"/>
                  <a:gd name="T62" fmla="*/ 5666 w 20000"/>
                  <a:gd name="T63" fmla="*/ 4877 h 20000"/>
                  <a:gd name="T64" fmla="*/ 6724 w 20000"/>
                  <a:gd name="T65" fmla="*/ 2787 h 20000"/>
                  <a:gd name="T66" fmla="*/ 9898 w 20000"/>
                  <a:gd name="T67" fmla="*/ 3852 h 20000"/>
                  <a:gd name="T68" fmla="*/ 11672 w 20000"/>
                  <a:gd name="T69" fmla="*/ 3197 h 20000"/>
                  <a:gd name="T70" fmla="*/ 13413 w 20000"/>
                  <a:gd name="T71" fmla="*/ 1926 h 20000"/>
                  <a:gd name="T72" fmla="*/ 13618 w 20000"/>
                  <a:gd name="T7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0" name="Freeform 219"/>
              <p:cNvSpPr>
                <a:spLocks/>
              </p:cNvSpPr>
              <p:nvPr/>
            </p:nvSpPr>
            <p:spPr bwMode="auto">
              <a:xfrm>
                <a:off x="7442200" y="3665538"/>
                <a:ext cx="138113" cy="171450"/>
              </a:xfrm>
              <a:custGeom>
                <a:avLst/>
                <a:gdLst>
                  <a:gd name="T0" fmla="*/ 6147 w 20000"/>
                  <a:gd name="T1" fmla="*/ 17704 h 20000"/>
                  <a:gd name="T2" fmla="*/ 3303 w 20000"/>
                  <a:gd name="T3" fmla="*/ 10741 h 20000"/>
                  <a:gd name="T4" fmla="*/ 3761 w 20000"/>
                  <a:gd name="T5" fmla="*/ 8815 h 20000"/>
                  <a:gd name="T6" fmla="*/ 1284 w 20000"/>
                  <a:gd name="T7" fmla="*/ 8074 h 20000"/>
                  <a:gd name="T8" fmla="*/ 0 w 20000"/>
                  <a:gd name="T9" fmla="*/ 6963 h 20000"/>
                  <a:gd name="T10" fmla="*/ 1284 w 20000"/>
                  <a:gd name="T11" fmla="*/ 6519 h 20000"/>
                  <a:gd name="T12" fmla="*/ 1284 w 20000"/>
                  <a:gd name="T13" fmla="*/ 4963 h 20000"/>
                  <a:gd name="T14" fmla="*/ 3761 w 20000"/>
                  <a:gd name="T15" fmla="*/ 4963 h 20000"/>
                  <a:gd name="T16" fmla="*/ 2385 w 20000"/>
                  <a:gd name="T17" fmla="*/ 3778 h 20000"/>
                  <a:gd name="T18" fmla="*/ 1284 w 20000"/>
                  <a:gd name="T19" fmla="*/ 3778 h 20000"/>
                  <a:gd name="T20" fmla="*/ 0 w 20000"/>
                  <a:gd name="T21" fmla="*/ 2741 h 20000"/>
                  <a:gd name="T22" fmla="*/ 917 w 20000"/>
                  <a:gd name="T23" fmla="*/ 0 h 20000"/>
                  <a:gd name="T24" fmla="*/ 2385 w 20000"/>
                  <a:gd name="T25" fmla="*/ 0 h 20000"/>
                  <a:gd name="T26" fmla="*/ 4679 w 20000"/>
                  <a:gd name="T27" fmla="*/ 1556 h 20000"/>
                  <a:gd name="T28" fmla="*/ 7064 w 20000"/>
                  <a:gd name="T29" fmla="*/ 2741 h 20000"/>
                  <a:gd name="T30" fmla="*/ 7523 w 20000"/>
                  <a:gd name="T31" fmla="*/ 4593 h 20000"/>
                  <a:gd name="T32" fmla="*/ 7064 w 20000"/>
                  <a:gd name="T33" fmla="*/ 4963 h 20000"/>
                  <a:gd name="T34" fmla="*/ 16147 w 20000"/>
                  <a:gd name="T35" fmla="*/ 4593 h 20000"/>
                  <a:gd name="T36" fmla="*/ 17064 w 20000"/>
                  <a:gd name="T37" fmla="*/ 5778 h 20000"/>
                  <a:gd name="T38" fmla="*/ 16147 w 20000"/>
                  <a:gd name="T39" fmla="*/ 6519 h 20000"/>
                  <a:gd name="T40" fmla="*/ 16147 w 20000"/>
                  <a:gd name="T41" fmla="*/ 7704 h 20000"/>
                  <a:gd name="T42" fmla="*/ 13670 w 20000"/>
                  <a:gd name="T43" fmla="*/ 8074 h 20000"/>
                  <a:gd name="T44" fmla="*/ 13303 w 20000"/>
                  <a:gd name="T45" fmla="*/ 9556 h 20000"/>
                  <a:gd name="T46" fmla="*/ 12202 w 20000"/>
                  <a:gd name="T47" fmla="*/ 10000 h 20000"/>
                  <a:gd name="T48" fmla="*/ 13303 w 20000"/>
                  <a:gd name="T49" fmla="*/ 12667 h 20000"/>
                  <a:gd name="T50" fmla="*/ 13670 w 20000"/>
                  <a:gd name="T51" fmla="*/ 12667 h 20000"/>
                  <a:gd name="T52" fmla="*/ 14679 w 20000"/>
                  <a:gd name="T53" fmla="*/ 13037 h 20000"/>
                  <a:gd name="T54" fmla="*/ 15138 w 20000"/>
                  <a:gd name="T55" fmla="*/ 13037 h 20000"/>
                  <a:gd name="T56" fmla="*/ 17064 w 20000"/>
                  <a:gd name="T57" fmla="*/ 11481 h 20000"/>
                  <a:gd name="T58" fmla="*/ 17064 w 20000"/>
                  <a:gd name="T59" fmla="*/ 13037 h 20000"/>
                  <a:gd name="T60" fmla="*/ 18440 w 20000"/>
                  <a:gd name="T61" fmla="*/ 14519 h 20000"/>
                  <a:gd name="T62" fmla="*/ 19358 w 20000"/>
                  <a:gd name="T63" fmla="*/ 16148 h 20000"/>
                  <a:gd name="T64" fmla="*/ 19908 w 20000"/>
                  <a:gd name="T65" fmla="*/ 19926 h 20000"/>
                  <a:gd name="T66" fmla="*/ 18440 w 20000"/>
                  <a:gd name="T67" fmla="*/ 19556 h 20000"/>
                  <a:gd name="T68" fmla="*/ 17431 w 20000"/>
                  <a:gd name="T69" fmla="*/ 19926 h 20000"/>
                  <a:gd name="T70" fmla="*/ 17064 w 20000"/>
                  <a:gd name="T71" fmla="*/ 18000 h 20000"/>
                  <a:gd name="T72" fmla="*/ 16147 w 20000"/>
                  <a:gd name="T73" fmla="*/ 15704 h 20000"/>
                  <a:gd name="T74" fmla="*/ 13670 w 20000"/>
                  <a:gd name="T75" fmla="*/ 13778 h 20000"/>
                  <a:gd name="T76" fmla="*/ 11284 w 20000"/>
                  <a:gd name="T77" fmla="*/ 13037 h 20000"/>
                  <a:gd name="T78" fmla="*/ 10826 w 20000"/>
                  <a:gd name="T79" fmla="*/ 11481 h 20000"/>
                  <a:gd name="T80" fmla="*/ 8440 w 20000"/>
                  <a:gd name="T81" fmla="*/ 10741 h 20000"/>
                  <a:gd name="T82" fmla="*/ 8440 w 20000"/>
                  <a:gd name="T83" fmla="*/ 11926 h 20000"/>
                  <a:gd name="T84" fmla="*/ 9908 w 20000"/>
                  <a:gd name="T85" fmla="*/ 11926 h 20000"/>
                  <a:gd name="T86" fmla="*/ 10826 w 20000"/>
                  <a:gd name="T87" fmla="*/ 13778 h 20000"/>
                  <a:gd name="T88" fmla="*/ 9908 w 20000"/>
                  <a:gd name="T89" fmla="*/ 14519 h 20000"/>
                  <a:gd name="T90" fmla="*/ 10826 w 20000"/>
                  <a:gd name="T91" fmla="*/ 15704 h 20000"/>
                  <a:gd name="T92" fmla="*/ 9908 w 20000"/>
                  <a:gd name="T93" fmla="*/ 17704 h 20000"/>
                  <a:gd name="T94" fmla="*/ 8440 w 20000"/>
                  <a:gd name="T95" fmla="*/ 16148 h 20000"/>
                  <a:gd name="T96" fmla="*/ 8440 w 20000"/>
                  <a:gd name="T97" fmla="*/ 15704 h 20000"/>
                  <a:gd name="T98" fmla="*/ 7523 w 20000"/>
                  <a:gd name="T99" fmla="*/ 16148 h 20000"/>
                  <a:gd name="T100" fmla="*/ 8440 w 20000"/>
                  <a:gd name="T101" fmla="*/ 17704 h 20000"/>
                  <a:gd name="T102" fmla="*/ 7064 w 20000"/>
                  <a:gd name="T103" fmla="*/ 17704 h 20000"/>
                  <a:gd name="T104" fmla="*/ 6147 w 20000"/>
                  <a:gd name="T105" fmla="*/ 17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1" name="Freeform 218"/>
              <p:cNvSpPr>
                <a:spLocks/>
              </p:cNvSpPr>
              <p:nvPr/>
            </p:nvSpPr>
            <p:spPr bwMode="auto">
              <a:xfrm>
                <a:off x="7451725" y="3613150"/>
                <a:ext cx="93663" cy="42863"/>
              </a:xfrm>
              <a:custGeom>
                <a:avLst/>
                <a:gdLst>
                  <a:gd name="T0" fmla="*/ 0 w 20000"/>
                  <a:gd name="T1" fmla="*/ 10588 h 20000"/>
                  <a:gd name="T2" fmla="*/ 3673 w 20000"/>
                  <a:gd name="T3" fmla="*/ 7647 h 20000"/>
                  <a:gd name="T4" fmla="*/ 5034 w 20000"/>
                  <a:gd name="T5" fmla="*/ 0 h 20000"/>
                  <a:gd name="T6" fmla="*/ 8435 w 20000"/>
                  <a:gd name="T7" fmla="*/ 2941 h 20000"/>
                  <a:gd name="T8" fmla="*/ 12789 w 20000"/>
                  <a:gd name="T9" fmla="*/ 2941 h 20000"/>
                  <a:gd name="T10" fmla="*/ 14150 w 20000"/>
                  <a:gd name="T11" fmla="*/ 0 h 20000"/>
                  <a:gd name="T12" fmla="*/ 16190 w 20000"/>
                  <a:gd name="T13" fmla="*/ 4706 h 20000"/>
                  <a:gd name="T14" fmla="*/ 16190 w 20000"/>
                  <a:gd name="T15" fmla="*/ 10588 h 20000"/>
                  <a:gd name="T16" fmla="*/ 18367 w 20000"/>
                  <a:gd name="T17" fmla="*/ 12059 h 20000"/>
                  <a:gd name="T18" fmla="*/ 19864 w 20000"/>
                  <a:gd name="T19" fmla="*/ 19706 h 20000"/>
                  <a:gd name="T20" fmla="*/ 10612 w 20000"/>
                  <a:gd name="T21" fmla="*/ 19706 h 20000"/>
                  <a:gd name="T22" fmla="*/ 10612 w 20000"/>
                  <a:gd name="T23" fmla="*/ 17941 h 20000"/>
                  <a:gd name="T24" fmla="*/ 7075 w 20000"/>
                  <a:gd name="T25" fmla="*/ 19706 h 20000"/>
                  <a:gd name="T26" fmla="*/ 2857 w 20000"/>
                  <a:gd name="T27" fmla="*/ 17941 h 20000"/>
                  <a:gd name="T28" fmla="*/ 0 w 20000"/>
                  <a:gd name="T29" fmla="*/ 15000 h 20000"/>
                  <a:gd name="T30" fmla="*/ 0 w 20000"/>
                  <a:gd name="T31" fmla="*/ 105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2" name="Freeform 217"/>
              <p:cNvSpPr>
                <a:spLocks/>
              </p:cNvSpPr>
              <p:nvPr/>
            </p:nvSpPr>
            <p:spPr bwMode="auto">
              <a:xfrm>
                <a:off x="7564438" y="3603625"/>
                <a:ext cx="257175" cy="568325"/>
              </a:xfrm>
              <a:custGeom>
                <a:avLst/>
                <a:gdLst>
                  <a:gd name="T0" fmla="*/ 1823 w 20000"/>
                  <a:gd name="T1" fmla="*/ 7031 h 20000"/>
                  <a:gd name="T2" fmla="*/ 2069 w 20000"/>
                  <a:gd name="T3" fmla="*/ 6004 h 20000"/>
                  <a:gd name="T4" fmla="*/ 3350 w 20000"/>
                  <a:gd name="T5" fmla="*/ 5067 h 20000"/>
                  <a:gd name="T6" fmla="*/ 4138 w 20000"/>
                  <a:gd name="T7" fmla="*/ 3683 h 20000"/>
                  <a:gd name="T8" fmla="*/ 5123 w 20000"/>
                  <a:gd name="T9" fmla="*/ 3013 h 20000"/>
                  <a:gd name="T10" fmla="*/ 6650 w 20000"/>
                  <a:gd name="T11" fmla="*/ 1496 h 20000"/>
                  <a:gd name="T12" fmla="*/ 8670 w 20000"/>
                  <a:gd name="T13" fmla="*/ 1496 h 20000"/>
                  <a:gd name="T14" fmla="*/ 8670 w 20000"/>
                  <a:gd name="T15" fmla="*/ 692 h 20000"/>
                  <a:gd name="T16" fmla="*/ 9458 w 20000"/>
                  <a:gd name="T17" fmla="*/ 357 h 20000"/>
                  <a:gd name="T18" fmla="*/ 10788 w 20000"/>
                  <a:gd name="T19" fmla="*/ 0 h 20000"/>
                  <a:gd name="T20" fmla="*/ 11773 w 20000"/>
                  <a:gd name="T21" fmla="*/ 915 h 20000"/>
                  <a:gd name="T22" fmla="*/ 13300 w 20000"/>
                  <a:gd name="T23" fmla="*/ 2768 h 20000"/>
                  <a:gd name="T24" fmla="*/ 12808 w 20000"/>
                  <a:gd name="T25" fmla="*/ 3326 h 20000"/>
                  <a:gd name="T26" fmla="*/ 11281 w 20000"/>
                  <a:gd name="T27" fmla="*/ 3683 h 20000"/>
                  <a:gd name="T28" fmla="*/ 10788 w 20000"/>
                  <a:gd name="T29" fmla="*/ 4152 h 20000"/>
                  <a:gd name="T30" fmla="*/ 11773 w 20000"/>
                  <a:gd name="T31" fmla="*/ 5067 h 20000"/>
                  <a:gd name="T32" fmla="*/ 12808 w 20000"/>
                  <a:gd name="T33" fmla="*/ 4844 h 20000"/>
                  <a:gd name="T34" fmla="*/ 13793 w 20000"/>
                  <a:gd name="T35" fmla="*/ 5067 h 20000"/>
                  <a:gd name="T36" fmla="*/ 14581 w 20000"/>
                  <a:gd name="T37" fmla="*/ 6004 h 20000"/>
                  <a:gd name="T38" fmla="*/ 15813 w 20000"/>
                  <a:gd name="T39" fmla="*/ 6563 h 20000"/>
                  <a:gd name="T40" fmla="*/ 17340 w 20000"/>
                  <a:gd name="T41" fmla="*/ 7254 h 20000"/>
                  <a:gd name="T42" fmla="*/ 17340 w 20000"/>
                  <a:gd name="T43" fmla="*/ 7612 h 20000"/>
                  <a:gd name="T44" fmla="*/ 18670 w 20000"/>
                  <a:gd name="T45" fmla="*/ 7857 h 20000"/>
                  <a:gd name="T46" fmla="*/ 19163 w 20000"/>
                  <a:gd name="T47" fmla="*/ 8080 h 20000"/>
                  <a:gd name="T48" fmla="*/ 19163 w 20000"/>
                  <a:gd name="T49" fmla="*/ 8438 h 20000"/>
                  <a:gd name="T50" fmla="*/ 17931 w 20000"/>
                  <a:gd name="T51" fmla="*/ 8772 h 20000"/>
                  <a:gd name="T52" fmla="*/ 16108 w 20000"/>
                  <a:gd name="T53" fmla="*/ 9353 h 20000"/>
                  <a:gd name="T54" fmla="*/ 15813 w 20000"/>
                  <a:gd name="T55" fmla="*/ 9442 h 20000"/>
                  <a:gd name="T56" fmla="*/ 13300 w 20000"/>
                  <a:gd name="T57" fmla="*/ 9933 h 20000"/>
                  <a:gd name="T58" fmla="*/ 12808 w 20000"/>
                  <a:gd name="T59" fmla="*/ 10848 h 20000"/>
                  <a:gd name="T60" fmla="*/ 12512 w 20000"/>
                  <a:gd name="T61" fmla="*/ 11183 h 20000"/>
                  <a:gd name="T62" fmla="*/ 13300 w 20000"/>
                  <a:gd name="T63" fmla="*/ 11540 h 20000"/>
                  <a:gd name="T64" fmla="*/ 15320 w 20000"/>
                  <a:gd name="T65" fmla="*/ 13036 h 20000"/>
                  <a:gd name="T66" fmla="*/ 15320 w 20000"/>
                  <a:gd name="T67" fmla="*/ 13862 h 20000"/>
                  <a:gd name="T68" fmla="*/ 14828 w 20000"/>
                  <a:gd name="T69" fmla="*/ 14777 h 20000"/>
                  <a:gd name="T70" fmla="*/ 17143 w 20000"/>
                  <a:gd name="T71" fmla="*/ 16272 h 20000"/>
                  <a:gd name="T72" fmla="*/ 17931 w 20000"/>
                  <a:gd name="T73" fmla="*/ 17879 h 20000"/>
                  <a:gd name="T74" fmla="*/ 16601 w 20000"/>
                  <a:gd name="T75" fmla="*/ 19397 h 20000"/>
                  <a:gd name="T76" fmla="*/ 16108 w 20000"/>
                  <a:gd name="T77" fmla="*/ 19978 h 20000"/>
                  <a:gd name="T78" fmla="*/ 16108 w 20000"/>
                  <a:gd name="T79" fmla="*/ 19063 h 20000"/>
                  <a:gd name="T80" fmla="*/ 15813 w 20000"/>
                  <a:gd name="T81" fmla="*/ 18125 h 20000"/>
                  <a:gd name="T82" fmla="*/ 16108 w 20000"/>
                  <a:gd name="T83" fmla="*/ 16964 h 20000"/>
                  <a:gd name="T84" fmla="*/ 14828 w 20000"/>
                  <a:gd name="T85" fmla="*/ 16272 h 20000"/>
                  <a:gd name="T86" fmla="*/ 14089 w 20000"/>
                  <a:gd name="T87" fmla="*/ 15357 h 20000"/>
                  <a:gd name="T88" fmla="*/ 13300 w 20000"/>
                  <a:gd name="T89" fmla="*/ 13638 h 20000"/>
                  <a:gd name="T90" fmla="*/ 12512 w 20000"/>
                  <a:gd name="T91" fmla="*/ 13036 h 20000"/>
                  <a:gd name="T92" fmla="*/ 11773 w 20000"/>
                  <a:gd name="T93" fmla="*/ 12366 h 20000"/>
                  <a:gd name="T94" fmla="*/ 11281 w 20000"/>
                  <a:gd name="T95" fmla="*/ 13036 h 20000"/>
                  <a:gd name="T96" fmla="*/ 8670 w 20000"/>
                  <a:gd name="T97" fmla="*/ 13862 h 20000"/>
                  <a:gd name="T98" fmla="*/ 7438 w 20000"/>
                  <a:gd name="T99" fmla="*/ 13862 h 20000"/>
                  <a:gd name="T100" fmla="*/ 7438 w 20000"/>
                  <a:gd name="T101" fmla="*/ 13862 h 20000"/>
                  <a:gd name="T102" fmla="*/ 6650 w 20000"/>
                  <a:gd name="T103" fmla="*/ 13638 h 20000"/>
                  <a:gd name="T104" fmla="*/ 5862 w 20000"/>
                  <a:gd name="T105" fmla="*/ 12679 h 20000"/>
                  <a:gd name="T106" fmla="*/ 5862 w 20000"/>
                  <a:gd name="T107" fmla="*/ 11183 h 20000"/>
                  <a:gd name="T108" fmla="*/ 4631 w 20000"/>
                  <a:gd name="T109" fmla="*/ 10625 h 20000"/>
                  <a:gd name="T110" fmla="*/ 4138 w 20000"/>
                  <a:gd name="T111" fmla="*/ 10268 h 20000"/>
                  <a:gd name="T112" fmla="*/ 3350 w 20000"/>
                  <a:gd name="T113" fmla="*/ 9710 h 20000"/>
                  <a:gd name="T114" fmla="*/ 2562 w 20000"/>
                  <a:gd name="T115" fmla="*/ 9129 h 20000"/>
                  <a:gd name="T116" fmla="*/ 1330 w 20000"/>
                  <a:gd name="T117" fmla="*/ 8996 h 20000"/>
                  <a:gd name="T118" fmla="*/ 542 w 20000"/>
                  <a:gd name="T119" fmla="*/ 8080 h 20000"/>
                  <a:gd name="T120" fmla="*/ 1034 w 20000"/>
                  <a:gd name="T121" fmla="*/ 70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3" name="Freeform 216"/>
              <p:cNvSpPr>
                <a:spLocks/>
              </p:cNvSpPr>
              <p:nvPr/>
            </p:nvSpPr>
            <p:spPr bwMode="auto">
              <a:xfrm>
                <a:off x="8224838" y="4319588"/>
                <a:ext cx="26987" cy="33337"/>
              </a:xfrm>
              <a:custGeom>
                <a:avLst/>
                <a:gdLst>
                  <a:gd name="T0" fmla="*/ 0 w 20000"/>
                  <a:gd name="T1" fmla="*/ 5769 h 20000"/>
                  <a:gd name="T2" fmla="*/ 11905 w 20000"/>
                  <a:gd name="T3" fmla="*/ 0 h 20000"/>
                  <a:gd name="T4" fmla="*/ 11905 w 20000"/>
                  <a:gd name="T5" fmla="*/ 5769 h 20000"/>
                  <a:gd name="T6" fmla="*/ 19524 w 20000"/>
                  <a:gd name="T7" fmla="*/ 13462 h 20000"/>
                  <a:gd name="T8" fmla="*/ 11905 w 20000"/>
                  <a:gd name="T9" fmla="*/ 13462 h 20000"/>
                  <a:gd name="T10" fmla="*/ 2857 w 20000"/>
                  <a:gd name="T11" fmla="*/ 19615 h 20000"/>
                  <a:gd name="T12" fmla="*/ 0 w 20000"/>
                  <a:gd name="T13" fmla="*/ 576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5769"/>
                    </a:moveTo>
                    <a:lnTo>
                      <a:pt x="11905" y="0"/>
                    </a:lnTo>
                    <a:lnTo>
                      <a:pt x="11905" y="5769"/>
                    </a:lnTo>
                    <a:lnTo>
                      <a:pt x="19524" y="13462"/>
                    </a:lnTo>
                    <a:lnTo>
                      <a:pt x="11905" y="13462"/>
                    </a:lnTo>
                    <a:lnTo>
                      <a:pt x="2857" y="19615"/>
                    </a:lnTo>
                    <a:lnTo>
                      <a:pt x="0" y="57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4" name="Freeform 215"/>
              <p:cNvSpPr>
                <a:spLocks/>
              </p:cNvSpPr>
              <p:nvPr/>
            </p:nvSpPr>
            <p:spPr bwMode="auto">
              <a:xfrm>
                <a:off x="8340725" y="3689350"/>
                <a:ext cx="50800" cy="115888"/>
              </a:xfrm>
              <a:custGeom>
                <a:avLst/>
                <a:gdLst>
                  <a:gd name="T0" fmla="*/ 10380 w 20000"/>
                  <a:gd name="T1" fmla="*/ 19890 h 20000"/>
                  <a:gd name="T2" fmla="*/ 9114 w 20000"/>
                  <a:gd name="T3" fmla="*/ 19890 h 20000"/>
                  <a:gd name="T4" fmla="*/ 9114 w 20000"/>
                  <a:gd name="T5" fmla="*/ 18132 h 20000"/>
                  <a:gd name="T6" fmla="*/ 4051 w 20000"/>
                  <a:gd name="T7" fmla="*/ 16484 h 20000"/>
                  <a:gd name="T8" fmla="*/ 0 w 20000"/>
                  <a:gd name="T9" fmla="*/ 12967 h 20000"/>
                  <a:gd name="T10" fmla="*/ 0 w 20000"/>
                  <a:gd name="T11" fmla="*/ 10220 h 20000"/>
                  <a:gd name="T12" fmla="*/ 2532 w 20000"/>
                  <a:gd name="T13" fmla="*/ 8022 h 20000"/>
                  <a:gd name="T14" fmla="*/ 9114 w 20000"/>
                  <a:gd name="T15" fmla="*/ 1648 h 20000"/>
                  <a:gd name="T16" fmla="*/ 12911 w 20000"/>
                  <a:gd name="T17" fmla="*/ 0 h 20000"/>
                  <a:gd name="T18" fmla="*/ 19747 w 20000"/>
                  <a:gd name="T19" fmla="*/ 1648 h 20000"/>
                  <a:gd name="T20" fmla="*/ 19747 w 20000"/>
                  <a:gd name="T21" fmla="*/ 4505 h 20000"/>
                  <a:gd name="T22" fmla="*/ 16962 w 20000"/>
                  <a:gd name="T23" fmla="*/ 6264 h 20000"/>
                  <a:gd name="T24" fmla="*/ 15696 w 20000"/>
                  <a:gd name="T25" fmla="*/ 12967 h 20000"/>
                  <a:gd name="T26" fmla="*/ 12911 w 20000"/>
                  <a:gd name="T27" fmla="*/ 16484 h 20000"/>
                  <a:gd name="T28" fmla="*/ 10380 w 20000"/>
                  <a:gd name="T29" fmla="*/ 198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5" name="Freeform 214"/>
              <p:cNvSpPr>
                <a:spLocks/>
              </p:cNvSpPr>
              <p:nvPr/>
            </p:nvSpPr>
            <p:spPr bwMode="auto">
              <a:xfrm>
                <a:off x="6975475" y="2562225"/>
                <a:ext cx="1555750" cy="1298575"/>
              </a:xfrm>
              <a:custGeom>
                <a:avLst/>
                <a:gdLst>
                  <a:gd name="T0" fmla="*/ 16612 w 20000"/>
                  <a:gd name="T1" fmla="*/ 1418 h 20000"/>
                  <a:gd name="T2" fmla="*/ 18424 w 20000"/>
                  <a:gd name="T3" fmla="*/ 2983 h 20000"/>
                  <a:gd name="T4" fmla="*/ 19992 w 20000"/>
                  <a:gd name="T5" fmla="*/ 3540 h 20000"/>
                  <a:gd name="T6" fmla="*/ 19527 w 20000"/>
                  <a:gd name="T7" fmla="*/ 7139 h 20000"/>
                  <a:gd name="T8" fmla="*/ 18939 w 20000"/>
                  <a:gd name="T9" fmla="*/ 7697 h 20000"/>
                  <a:gd name="T10" fmla="*/ 18220 w 20000"/>
                  <a:gd name="T11" fmla="*/ 7941 h 20000"/>
                  <a:gd name="T12" fmla="*/ 17159 w 20000"/>
                  <a:gd name="T13" fmla="*/ 9418 h 20000"/>
                  <a:gd name="T14" fmla="*/ 16743 w 20000"/>
                  <a:gd name="T15" fmla="*/ 9418 h 20000"/>
                  <a:gd name="T16" fmla="*/ 15853 w 20000"/>
                  <a:gd name="T17" fmla="*/ 9672 h 20000"/>
                  <a:gd name="T18" fmla="*/ 16057 w 20000"/>
                  <a:gd name="T19" fmla="*/ 10836 h 20000"/>
                  <a:gd name="T20" fmla="*/ 17331 w 20000"/>
                  <a:gd name="T21" fmla="*/ 10631 h 20000"/>
                  <a:gd name="T22" fmla="*/ 16400 w 20000"/>
                  <a:gd name="T23" fmla="*/ 12293 h 20000"/>
                  <a:gd name="T24" fmla="*/ 17290 w 20000"/>
                  <a:gd name="T25" fmla="*/ 13819 h 20000"/>
                  <a:gd name="T26" fmla="*/ 17412 w 20000"/>
                  <a:gd name="T27" fmla="*/ 14680 h 20000"/>
                  <a:gd name="T28" fmla="*/ 17837 w 20000"/>
                  <a:gd name="T29" fmla="*/ 14973 h 20000"/>
                  <a:gd name="T30" fmla="*/ 17673 w 20000"/>
                  <a:gd name="T31" fmla="*/ 15531 h 20000"/>
                  <a:gd name="T32" fmla="*/ 17331 w 20000"/>
                  <a:gd name="T33" fmla="*/ 16597 h 20000"/>
                  <a:gd name="T34" fmla="*/ 17078 w 20000"/>
                  <a:gd name="T35" fmla="*/ 17614 h 20000"/>
                  <a:gd name="T36" fmla="*/ 16269 w 20000"/>
                  <a:gd name="T37" fmla="*/ 18670 h 20000"/>
                  <a:gd name="T38" fmla="*/ 15216 w 20000"/>
                  <a:gd name="T39" fmla="*/ 18670 h 20000"/>
                  <a:gd name="T40" fmla="*/ 14416 w 20000"/>
                  <a:gd name="T41" fmla="*/ 19491 h 20000"/>
                  <a:gd name="T42" fmla="*/ 13951 w 20000"/>
                  <a:gd name="T43" fmla="*/ 19491 h 20000"/>
                  <a:gd name="T44" fmla="*/ 13437 w 20000"/>
                  <a:gd name="T45" fmla="*/ 19374 h 20000"/>
                  <a:gd name="T46" fmla="*/ 12433 w 20000"/>
                  <a:gd name="T47" fmla="*/ 18670 h 20000"/>
                  <a:gd name="T48" fmla="*/ 11535 w 20000"/>
                  <a:gd name="T49" fmla="*/ 18826 h 20000"/>
                  <a:gd name="T50" fmla="*/ 11078 w 20000"/>
                  <a:gd name="T51" fmla="*/ 19589 h 20000"/>
                  <a:gd name="T52" fmla="*/ 10441 w 20000"/>
                  <a:gd name="T53" fmla="*/ 19227 h 20000"/>
                  <a:gd name="T54" fmla="*/ 9894 w 20000"/>
                  <a:gd name="T55" fmla="*/ 18171 h 20000"/>
                  <a:gd name="T56" fmla="*/ 9429 w 20000"/>
                  <a:gd name="T57" fmla="*/ 17653 h 20000"/>
                  <a:gd name="T58" fmla="*/ 9510 w 20000"/>
                  <a:gd name="T59" fmla="*/ 16293 h 20000"/>
                  <a:gd name="T60" fmla="*/ 8751 w 20000"/>
                  <a:gd name="T61" fmla="*/ 16039 h 20000"/>
                  <a:gd name="T62" fmla="*/ 8408 w 20000"/>
                  <a:gd name="T63" fmla="*/ 15736 h 20000"/>
                  <a:gd name="T64" fmla="*/ 7445 w 20000"/>
                  <a:gd name="T65" fmla="*/ 16293 h 20000"/>
                  <a:gd name="T66" fmla="*/ 6343 w 20000"/>
                  <a:gd name="T67" fmla="*/ 16450 h 20000"/>
                  <a:gd name="T68" fmla="*/ 4906 w 20000"/>
                  <a:gd name="T69" fmla="*/ 16196 h 20000"/>
                  <a:gd name="T70" fmla="*/ 4139 w 20000"/>
                  <a:gd name="T71" fmla="*/ 15795 h 20000"/>
                  <a:gd name="T72" fmla="*/ 2318 w 20000"/>
                  <a:gd name="T73" fmla="*/ 14416 h 20000"/>
                  <a:gd name="T74" fmla="*/ 2449 w 20000"/>
                  <a:gd name="T75" fmla="*/ 13770 h 20000"/>
                  <a:gd name="T76" fmla="*/ 1437 w 20000"/>
                  <a:gd name="T77" fmla="*/ 12293 h 20000"/>
                  <a:gd name="T78" fmla="*/ 669 w 20000"/>
                  <a:gd name="T79" fmla="*/ 11540 h 20000"/>
                  <a:gd name="T80" fmla="*/ 416 w 20000"/>
                  <a:gd name="T81" fmla="*/ 9917 h 20000"/>
                  <a:gd name="T82" fmla="*/ 2114 w 20000"/>
                  <a:gd name="T83" fmla="*/ 8900 h 20000"/>
                  <a:gd name="T84" fmla="*/ 2449 w 20000"/>
                  <a:gd name="T85" fmla="*/ 6778 h 20000"/>
                  <a:gd name="T86" fmla="*/ 3673 w 20000"/>
                  <a:gd name="T87" fmla="*/ 4606 h 20000"/>
                  <a:gd name="T88" fmla="*/ 4571 w 20000"/>
                  <a:gd name="T89" fmla="*/ 5115 h 20000"/>
                  <a:gd name="T90" fmla="*/ 5322 w 20000"/>
                  <a:gd name="T91" fmla="*/ 6377 h 20000"/>
                  <a:gd name="T92" fmla="*/ 7012 w 20000"/>
                  <a:gd name="T93" fmla="*/ 7394 h 20000"/>
                  <a:gd name="T94" fmla="*/ 8751 w 20000"/>
                  <a:gd name="T95" fmla="*/ 8196 h 20000"/>
                  <a:gd name="T96" fmla="*/ 10784 w 20000"/>
                  <a:gd name="T97" fmla="*/ 8597 h 20000"/>
                  <a:gd name="T98" fmla="*/ 12767 w 20000"/>
                  <a:gd name="T99" fmla="*/ 6885 h 20000"/>
                  <a:gd name="T100" fmla="*/ 13437 w 20000"/>
                  <a:gd name="T101" fmla="*/ 6328 h 20000"/>
                  <a:gd name="T102" fmla="*/ 14286 w 20000"/>
                  <a:gd name="T103" fmla="*/ 5418 h 20000"/>
                  <a:gd name="T104" fmla="*/ 15176 w 20000"/>
                  <a:gd name="T105" fmla="*/ 4919 h 20000"/>
                  <a:gd name="T106" fmla="*/ 13951 w 20000"/>
                  <a:gd name="T107" fmla="*/ 4362 h 20000"/>
                  <a:gd name="T108" fmla="*/ 13567 w 20000"/>
                  <a:gd name="T109" fmla="*/ 3042 h 20000"/>
                  <a:gd name="T110" fmla="*/ 14335 w 20000"/>
                  <a:gd name="T111" fmla="*/ 10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6" name="Freeform 213"/>
              <p:cNvSpPr>
                <a:spLocks/>
              </p:cNvSpPr>
              <p:nvPr/>
            </p:nvSpPr>
            <p:spPr bwMode="auto">
              <a:xfrm>
                <a:off x="6896100" y="3379788"/>
                <a:ext cx="790575" cy="850900"/>
              </a:xfrm>
              <a:custGeom>
                <a:avLst/>
                <a:gdLst>
                  <a:gd name="T0" fmla="*/ 6318 w 20000"/>
                  <a:gd name="T1" fmla="*/ 850 h 20000"/>
                  <a:gd name="T2" fmla="*/ 7074 w 20000"/>
                  <a:gd name="T3" fmla="*/ 2013 h 20000"/>
                  <a:gd name="T4" fmla="*/ 6415 w 20000"/>
                  <a:gd name="T5" fmla="*/ 2476 h 20000"/>
                  <a:gd name="T6" fmla="*/ 7251 w 20000"/>
                  <a:gd name="T7" fmla="*/ 3236 h 20000"/>
                  <a:gd name="T8" fmla="*/ 7926 w 20000"/>
                  <a:gd name="T9" fmla="*/ 4638 h 20000"/>
                  <a:gd name="T10" fmla="*/ 8585 w 20000"/>
                  <a:gd name="T11" fmla="*/ 5488 h 20000"/>
                  <a:gd name="T12" fmla="*/ 11158 w 20000"/>
                  <a:gd name="T13" fmla="*/ 6249 h 20000"/>
                  <a:gd name="T14" fmla="*/ 12235 w 20000"/>
                  <a:gd name="T15" fmla="*/ 6711 h 20000"/>
                  <a:gd name="T16" fmla="*/ 12990 w 20000"/>
                  <a:gd name="T17" fmla="*/ 6861 h 20000"/>
                  <a:gd name="T18" fmla="*/ 14068 w 20000"/>
                  <a:gd name="T19" fmla="*/ 5638 h 20000"/>
                  <a:gd name="T20" fmla="*/ 14904 w 20000"/>
                  <a:gd name="T21" fmla="*/ 6488 h 20000"/>
                  <a:gd name="T22" fmla="*/ 16238 w 20000"/>
                  <a:gd name="T23" fmla="*/ 6100 h 20000"/>
                  <a:gd name="T24" fmla="*/ 16672 w 20000"/>
                  <a:gd name="T25" fmla="*/ 5638 h 20000"/>
                  <a:gd name="T26" fmla="*/ 17492 w 20000"/>
                  <a:gd name="T27" fmla="*/ 5026 h 20000"/>
                  <a:gd name="T28" fmla="*/ 18810 w 20000"/>
                  <a:gd name="T29" fmla="*/ 4474 h 20000"/>
                  <a:gd name="T30" fmla="*/ 19325 w 20000"/>
                  <a:gd name="T31" fmla="*/ 4787 h 20000"/>
                  <a:gd name="T32" fmla="*/ 19486 w 20000"/>
                  <a:gd name="T33" fmla="*/ 5250 h 20000"/>
                  <a:gd name="T34" fmla="*/ 19727 w 20000"/>
                  <a:gd name="T35" fmla="*/ 5712 h 20000"/>
                  <a:gd name="T36" fmla="*/ 19068 w 20000"/>
                  <a:gd name="T37" fmla="*/ 6249 h 20000"/>
                  <a:gd name="T38" fmla="*/ 18248 w 20000"/>
                  <a:gd name="T39" fmla="*/ 7711 h 20000"/>
                  <a:gd name="T40" fmla="*/ 17588 w 20000"/>
                  <a:gd name="T41" fmla="*/ 9262 h 20000"/>
                  <a:gd name="T42" fmla="*/ 17074 w 20000"/>
                  <a:gd name="T43" fmla="*/ 9650 h 20000"/>
                  <a:gd name="T44" fmla="*/ 16415 w 20000"/>
                  <a:gd name="T45" fmla="*/ 9336 h 20000"/>
                  <a:gd name="T46" fmla="*/ 16158 w 20000"/>
                  <a:gd name="T47" fmla="*/ 8650 h 20000"/>
                  <a:gd name="T48" fmla="*/ 16833 w 20000"/>
                  <a:gd name="T49" fmla="*/ 7875 h 20000"/>
                  <a:gd name="T50" fmla="*/ 15064 w 20000"/>
                  <a:gd name="T51" fmla="*/ 7263 h 20000"/>
                  <a:gd name="T52" fmla="*/ 13842 w 20000"/>
                  <a:gd name="T53" fmla="*/ 7263 h 20000"/>
                  <a:gd name="T54" fmla="*/ 14068 w 20000"/>
                  <a:gd name="T55" fmla="*/ 7711 h 20000"/>
                  <a:gd name="T56" fmla="*/ 14502 w 20000"/>
                  <a:gd name="T57" fmla="*/ 8501 h 20000"/>
                  <a:gd name="T58" fmla="*/ 14502 w 20000"/>
                  <a:gd name="T59" fmla="*/ 10112 h 20000"/>
                  <a:gd name="T60" fmla="*/ 14003 w 20000"/>
                  <a:gd name="T61" fmla="*/ 9963 h 20000"/>
                  <a:gd name="T62" fmla="*/ 13151 w 20000"/>
                  <a:gd name="T63" fmla="*/ 10723 h 20000"/>
                  <a:gd name="T64" fmla="*/ 12910 w 20000"/>
                  <a:gd name="T65" fmla="*/ 11738 h 20000"/>
                  <a:gd name="T66" fmla="*/ 12235 w 20000"/>
                  <a:gd name="T67" fmla="*/ 11887 h 20000"/>
                  <a:gd name="T68" fmla="*/ 10161 w 20000"/>
                  <a:gd name="T69" fmla="*/ 13900 h 20000"/>
                  <a:gd name="T70" fmla="*/ 9244 w 20000"/>
                  <a:gd name="T71" fmla="*/ 14601 h 20000"/>
                  <a:gd name="T72" fmla="*/ 8842 w 20000"/>
                  <a:gd name="T73" fmla="*/ 15600 h 20000"/>
                  <a:gd name="T74" fmla="*/ 9003 w 20000"/>
                  <a:gd name="T75" fmla="*/ 16585 h 20000"/>
                  <a:gd name="T76" fmla="*/ 8328 w 20000"/>
                  <a:gd name="T77" fmla="*/ 18449 h 20000"/>
                  <a:gd name="T78" fmla="*/ 7749 w 20000"/>
                  <a:gd name="T79" fmla="*/ 19224 h 20000"/>
                  <a:gd name="T80" fmla="*/ 6158 w 20000"/>
                  <a:gd name="T81" fmla="*/ 18747 h 20000"/>
                  <a:gd name="T82" fmla="*/ 4839 w 20000"/>
                  <a:gd name="T83" fmla="*/ 16122 h 20000"/>
                  <a:gd name="T84" fmla="*/ 3328 w 20000"/>
                  <a:gd name="T85" fmla="*/ 12349 h 20000"/>
                  <a:gd name="T86" fmla="*/ 3087 w 20000"/>
                  <a:gd name="T87" fmla="*/ 10664 h 20000"/>
                  <a:gd name="T88" fmla="*/ 3167 w 20000"/>
                  <a:gd name="T89" fmla="*/ 10112 h 20000"/>
                  <a:gd name="T90" fmla="*/ 2508 w 20000"/>
                  <a:gd name="T91" fmla="*/ 10336 h 20000"/>
                  <a:gd name="T92" fmla="*/ 1350 w 20000"/>
                  <a:gd name="T93" fmla="*/ 10887 h 20000"/>
                  <a:gd name="T94" fmla="*/ 1350 w 20000"/>
                  <a:gd name="T95" fmla="*/ 9500 h 20000"/>
                  <a:gd name="T96" fmla="*/ 96 w 20000"/>
                  <a:gd name="T97" fmla="*/ 8874 h 20000"/>
                  <a:gd name="T98" fmla="*/ 257 w 20000"/>
                  <a:gd name="T99" fmla="*/ 8650 h 20000"/>
                  <a:gd name="T100" fmla="*/ 1592 w 20000"/>
                  <a:gd name="T101" fmla="*/ 8650 h 20000"/>
                  <a:gd name="T102" fmla="*/ 1093 w 20000"/>
                  <a:gd name="T103" fmla="*/ 7412 h 20000"/>
                  <a:gd name="T104" fmla="*/ 1093 w 20000"/>
                  <a:gd name="T105" fmla="*/ 5861 h 20000"/>
                  <a:gd name="T106" fmla="*/ 2251 w 20000"/>
                  <a:gd name="T107" fmla="*/ 5638 h 20000"/>
                  <a:gd name="T108" fmla="*/ 3087 w 20000"/>
                  <a:gd name="T109" fmla="*/ 4400 h 20000"/>
                  <a:gd name="T110" fmla="*/ 3585 w 20000"/>
                  <a:gd name="T111" fmla="*/ 3013 h 20000"/>
                  <a:gd name="T112" fmla="*/ 3585 w 20000"/>
                  <a:gd name="T113" fmla="*/ 2237 h 20000"/>
                  <a:gd name="T114" fmla="*/ 2830 w 20000"/>
                  <a:gd name="T115" fmla="*/ 850 h 20000"/>
                  <a:gd name="T116" fmla="*/ 4839 w 20000"/>
                  <a:gd name="T117" fmla="*/ 5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7" name="Freeform 212"/>
              <p:cNvSpPr>
                <a:spLocks/>
              </p:cNvSpPr>
              <p:nvPr/>
            </p:nvSpPr>
            <p:spPr bwMode="auto">
              <a:xfrm>
                <a:off x="7683500" y="4303713"/>
                <a:ext cx="309563" cy="334962"/>
              </a:xfrm>
              <a:custGeom>
                <a:avLst/>
                <a:gdLst>
                  <a:gd name="T0" fmla="*/ 16140 w 20000"/>
                  <a:gd name="T1" fmla="*/ 18409 h 20000"/>
                  <a:gd name="T2" fmla="*/ 14661 w 20000"/>
                  <a:gd name="T3" fmla="*/ 17424 h 20000"/>
                  <a:gd name="T4" fmla="*/ 12936 w 20000"/>
                  <a:gd name="T5" fmla="*/ 15871 h 20000"/>
                  <a:gd name="T6" fmla="*/ 10637 w 20000"/>
                  <a:gd name="T7" fmla="*/ 13295 h 20000"/>
                  <a:gd name="T8" fmla="*/ 9569 w 20000"/>
                  <a:gd name="T9" fmla="*/ 11742 h 20000"/>
                  <a:gd name="T10" fmla="*/ 8501 w 20000"/>
                  <a:gd name="T11" fmla="*/ 10152 h 20000"/>
                  <a:gd name="T12" fmla="*/ 7433 w 20000"/>
                  <a:gd name="T13" fmla="*/ 9205 h 20000"/>
                  <a:gd name="T14" fmla="*/ 6776 w 20000"/>
                  <a:gd name="T15" fmla="*/ 6629 h 20000"/>
                  <a:gd name="T16" fmla="*/ 4435 w 20000"/>
                  <a:gd name="T17" fmla="*/ 4886 h 20000"/>
                  <a:gd name="T18" fmla="*/ 2957 w 20000"/>
                  <a:gd name="T19" fmla="*/ 3485 h 20000"/>
                  <a:gd name="T20" fmla="*/ 164 w 20000"/>
                  <a:gd name="T21" fmla="*/ 1553 h 20000"/>
                  <a:gd name="T22" fmla="*/ 0 w 20000"/>
                  <a:gd name="T23" fmla="*/ 0 h 20000"/>
                  <a:gd name="T24" fmla="*/ 2752 w 20000"/>
                  <a:gd name="T25" fmla="*/ 758 h 20000"/>
                  <a:gd name="T26" fmla="*/ 5503 w 20000"/>
                  <a:gd name="T27" fmla="*/ 1932 h 20000"/>
                  <a:gd name="T28" fmla="*/ 7885 w 20000"/>
                  <a:gd name="T29" fmla="*/ 4091 h 20000"/>
                  <a:gd name="T30" fmla="*/ 9979 w 20000"/>
                  <a:gd name="T31" fmla="*/ 6061 h 20000"/>
                  <a:gd name="T32" fmla="*/ 11047 w 20000"/>
                  <a:gd name="T33" fmla="*/ 6061 h 20000"/>
                  <a:gd name="T34" fmla="*/ 11910 w 20000"/>
                  <a:gd name="T35" fmla="*/ 7045 h 20000"/>
                  <a:gd name="T36" fmla="*/ 12936 w 20000"/>
                  <a:gd name="T37" fmla="*/ 8030 h 20000"/>
                  <a:gd name="T38" fmla="*/ 14456 w 20000"/>
                  <a:gd name="T39" fmla="*/ 8977 h 20000"/>
                  <a:gd name="T40" fmla="*/ 14456 w 20000"/>
                  <a:gd name="T41" fmla="*/ 9205 h 20000"/>
                  <a:gd name="T42" fmla="*/ 15524 w 20000"/>
                  <a:gd name="T43" fmla="*/ 9205 h 20000"/>
                  <a:gd name="T44" fmla="*/ 15113 w 20000"/>
                  <a:gd name="T45" fmla="*/ 10152 h 20000"/>
                  <a:gd name="T46" fmla="*/ 15113 w 20000"/>
                  <a:gd name="T47" fmla="*/ 10758 h 20000"/>
                  <a:gd name="T48" fmla="*/ 16797 w 20000"/>
                  <a:gd name="T49" fmla="*/ 11364 h 20000"/>
                  <a:gd name="T50" fmla="*/ 17864 w 20000"/>
                  <a:gd name="T51" fmla="*/ 13295 h 20000"/>
                  <a:gd name="T52" fmla="*/ 18070 w 20000"/>
                  <a:gd name="T53" fmla="*/ 13712 h 20000"/>
                  <a:gd name="T54" fmla="*/ 19548 w 20000"/>
                  <a:gd name="T55" fmla="*/ 14697 h 20000"/>
                  <a:gd name="T56" fmla="*/ 19138 w 20000"/>
                  <a:gd name="T57" fmla="*/ 15871 h 20000"/>
                  <a:gd name="T58" fmla="*/ 19548 w 20000"/>
                  <a:gd name="T59" fmla="*/ 17197 h 20000"/>
                  <a:gd name="T60" fmla="*/ 18070 w 20000"/>
                  <a:gd name="T61" fmla="*/ 18977 h 20000"/>
                  <a:gd name="T62" fmla="*/ 17207 w 20000"/>
                  <a:gd name="T63" fmla="*/ 193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8" name="Freeform 211"/>
              <p:cNvSpPr>
                <a:spLocks/>
              </p:cNvSpPr>
              <p:nvPr/>
            </p:nvSpPr>
            <p:spPr bwMode="auto">
              <a:xfrm>
                <a:off x="8699500" y="4473575"/>
                <a:ext cx="279400" cy="266700"/>
              </a:xfrm>
              <a:custGeom>
                <a:avLst/>
                <a:gdLst>
                  <a:gd name="T0" fmla="*/ 19683 w 20000"/>
                  <a:gd name="T1" fmla="*/ 19952 h 20000"/>
                  <a:gd name="T2" fmla="*/ 16689 w 20000"/>
                  <a:gd name="T3" fmla="*/ 18000 h 20000"/>
                  <a:gd name="T4" fmla="*/ 15737 w 20000"/>
                  <a:gd name="T5" fmla="*/ 16238 h 20000"/>
                  <a:gd name="T6" fmla="*/ 15057 w 20000"/>
                  <a:gd name="T7" fmla="*/ 14048 h 20000"/>
                  <a:gd name="T8" fmla="*/ 12426 w 20000"/>
                  <a:gd name="T9" fmla="*/ 10810 h 20000"/>
                  <a:gd name="T10" fmla="*/ 8254 w 20000"/>
                  <a:gd name="T11" fmla="*/ 9143 h 20000"/>
                  <a:gd name="T12" fmla="*/ 7800 w 20000"/>
                  <a:gd name="T13" fmla="*/ 8381 h 20000"/>
                  <a:gd name="T14" fmla="*/ 7528 w 20000"/>
                  <a:gd name="T15" fmla="*/ 7905 h 20000"/>
                  <a:gd name="T16" fmla="*/ 6349 w 20000"/>
                  <a:gd name="T17" fmla="*/ 7619 h 20000"/>
                  <a:gd name="T18" fmla="*/ 5170 w 20000"/>
                  <a:gd name="T19" fmla="*/ 7143 h 20000"/>
                  <a:gd name="T20" fmla="*/ 5669 w 20000"/>
                  <a:gd name="T21" fmla="*/ 5905 h 20000"/>
                  <a:gd name="T22" fmla="*/ 4943 w 20000"/>
                  <a:gd name="T23" fmla="*/ 7143 h 20000"/>
                  <a:gd name="T24" fmla="*/ 3810 w 20000"/>
                  <a:gd name="T25" fmla="*/ 8381 h 20000"/>
                  <a:gd name="T26" fmla="*/ 3810 w 20000"/>
                  <a:gd name="T27" fmla="*/ 6619 h 20000"/>
                  <a:gd name="T28" fmla="*/ 2812 w 20000"/>
                  <a:gd name="T29" fmla="*/ 5905 h 20000"/>
                  <a:gd name="T30" fmla="*/ 2585 w 20000"/>
                  <a:gd name="T31" fmla="*/ 5667 h 20000"/>
                  <a:gd name="T32" fmla="*/ 4490 w 20000"/>
                  <a:gd name="T33" fmla="*/ 5143 h 20000"/>
                  <a:gd name="T34" fmla="*/ 5170 w 20000"/>
                  <a:gd name="T35" fmla="*/ 5143 h 20000"/>
                  <a:gd name="T36" fmla="*/ 5170 w 20000"/>
                  <a:gd name="T37" fmla="*/ 4476 h 20000"/>
                  <a:gd name="T38" fmla="*/ 2585 w 20000"/>
                  <a:gd name="T39" fmla="*/ 4667 h 20000"/>
                  <a:gd name="T40" fmla="*/ 2132 w 20000"/>
                  <a:gd name="T41" fmla="*/ 3190 h 20000"/>
                  <a:gd name="T42" fmla="*/ 0 w 20000"/>
                  <a:gd name="T43" fmla="*/ 2429 h 20000"/>
                  <a:gd name="T44" fmla="*/ 272 w 20000"/>
                  <a:gd name="T45" fmla="*/ 1238 h 20000"/>
                  <a:gd name="T46" fmla="*/ 2812 w 20000"/>
                  <a:gd name="T47" fmla="*/ 0 h 20000"/>
                  <a:gd name="T48" fmla="*/ 5669 w 20000"/>
                  <a:gd name="T49" fmla="*/ 1238 h 20000"/>
                  <a:gd name="T50" fmla="*/ 6349 w 20000"/>
                  <a:gd name="T51" fmla="*/ 2714 h 20000"/>
                  <a:gd name="T52" fmla="*/ 6803 w 20000"/>
                  <a:gd name="T53" fmla="*/ 5667 h 20000"/>
                  <a:gd name="T54" fmla="*/ 7075 w 20000"/>
                  <a:gd name="T55" fmla="*/ 5143 h 20000"/>
                  <a:gd name="T56" fmla="*/ 7528 w 20000"/>
                  <a:gd name="T57" fmla="*/ 5905 h 20000"/>
                  <a:gd name="T58" fmla="*/ 8254 w 20000"/>
                  <a:gd name="T59" fmla="*/ 7143 h 20000"/>
                  <a:gd name="T60" fmla="*/ 10567 w 20000"/>
                  <a:gd name="T61" fmla="*/ 4667 h 20000"/>
                  <a:gd name="T62" fmla="*/ 11973 w 20000"/>
                  <a:gd name="T63" fmla="*/ 3714 h 20000"/>
                  <a:gd name="T64" fmla="*/ 16689 w 20000"/>
                  <a:gd name="T65" fmla="*/ 4476 h 20000"/>
                  <a:gd name="T66" fmla="*/ 19955 w 20000"/>
                  <a:gd name="T67" fmla="*/ 566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39" name="Freeform 210"/>
              <p:cNvSpPr>
                <a:spLocks/>
              </p:cNvSpPr>
              <p:nvPr/>
            </p:nvSpPr>
            <p:spPr bwMode="auto">
              <a:xfrm>
                <a:off x="8347075" y="4414838"/>
                <a:ext cx="184150" cy="217487"/>
              </a:xfrm>
              <a:custGeom>
                <a:avLst/>
                <a:gdLst>
                  <a:gd name="T0" fmla="*/ 2131 w 20000"/>
                  <a:gd name="T1" fmla="*/ 19592 h 20000"/>
                  <a:gd name="T2" fmla="*/ 2818 w 20000"/>
                  <a:gd name="T3" fmla="*/ 17201 h 20000"/>
                  <a:gd name="T4" fmla="*/ 2131 w 20000"/>
                  <a:gd name="T5" fmla="*/ 14227 h 20000"/>
                  <a:gd name="T6" fmla="*/ 412 w 20000"/>
                  <a:gd name="T7" fmla="*/ 12653 h 20000"/>
                  <a:gd name="T8" fmla="*/ 1100 w 20000"/>
                  <a:gd name="T9" fmla="*/ 11778 h 20000"/>
                  <a:gd name="T10" fmla="*/ 2131 w 20000"/>
                  <a:gd name="T11" fmla="*/ 10029 h 20000"/>
                  <a:gd name="T12" fmla="*/ 2131 w 20000"/>
                  <a:gd name="T13" fmla="*/ 7289 h 20000"/>
                  <a:gd name="T14" fmla="*/ 3918 w 20000"/>
                  <a:gd name="T15" fmla="*/ 4898 h 20000"/>
                  <a:gd name="T16" fmla="*/ 4674 w 20000"/>
                  <a:gd name="T17" fmla="*/ 2449 h 20000"/>
                  <a:gd name="T18" fmla="*/ 5704 w 20000"/>
                  <a:gd name="T19" fmla="*/ 3032 h 20000"/>
                  <a:gd name="T20" fmla="*/ 6735 w 20000"/>
                  <a:gd name="T21" fmla="*/ 1574 h 20000"/>
                  <a:gd name="T22" fmla="*/ 8591 w 20000"/>
                  <a:gd name="T23" fmla="*/ 2157 h 20000"/>
                  <a:gd name="T24" fmla="*/ 13883 w 20000"/>
                  <a:gd name="T25" fmla="*/ 2449 h 20000"/>
                  <a:gd name="T26" fmla="*/ 18832 w 20000"/>
                  <a:gd name="T27" fmla="*/ 933 h 20000"/>
                  <a:gd name="T28" fmla="*/ 19931 w 20000"/>
                  <a:gd name="T29" fmla="*/ 641 h 20000"/>
                  <a:gd name="T30" fmla="*/ 18557 w 20000"/>
                  <a:gd name="T31" fmla="*/ 3032 h 20000"/>
                  <a:gd name="T32" fmla="*/ 14914 w 20000"/>
                  <a:gd name="T33" fmla="*/ 3965 h 20000"/>
                  <a:gd name="T34" fmla="*/ 11065 w 20000"/>
                  <a:gd name="T35" fmla="*/ 3965 h 20000"/>
                  <a:gd name="T36" fmla="*/ 7835 w 20000"/>
                  <a:gd name="T37" fmla="*/ 3615 h 20000"/>
                  <a:gd name="T38" fmla="*/ 4948 w 20000"/>
                  <a:gd name="T39" fmla="*/ 3615 h 20000"/>
                  <a:gd name="T40" fmla="*/ 4674 w 20000"/>
                  <a:gd name="T41" fmla="*/ 6939 h 20000"/>
                  <a:gd name="T42" fmla="*/ 6460 w 20000"/>
                  <a:gd name="T43" fmla="*/ 8455 h 20000"/>
                  <a:gd name="T44" fmla="*/ 8591 w 20000"/>
                  <a:gd name="T45" fmla="*/ 6939 h 20000"/>
                  <a:gd name="T46" fmla="*/ 10378 w 20000"/>
                  <a:gd name="T47" fmla="*/ 7289 h 20000"/>
                  <a:gd name="T48" fmla="*/ 12509 w 20000"/>
                  <a:gd name="T49" fmla="*/ 6939 h 20000"/>
                  <a:gd name="T50" fmla="*/ 13883 w 20000"/>
                  <a:gd name="T51" fmla="*/ 6356 h 20000"/>
                  <a:gd name="T52" fmla="*/ 14227 w 20000"/>
                  <a:gd name="T53" fmla="*/ 7289 h 20000"/>
                  <a:gd name="T54" fmla="*/ 11409 w 20000"/>
                  <a:gd name="T55" fmla="*/ 8455 h 20000"/>
                  <a:gd name="T56" fmla="*/ 7835 w 20000"/>
                  <a:gd name="T57" fmla="*/ 10029 h 20000"/>
                  <a:gd name="T58" fmla="*/ 11409 w 20000"/>
                  <a:gd name="T59" fmla="*/ 13586 h 20000"/>
                  <a:gd name="T60" fmla="*/ 12096 w 20000"/>
                  <a:gd name="T61" fmla="*/ 14810 h 20000"/>
                  <a:gd name="T62" fmla="*/ 13196 w 20000"/>
                  <a:gd name="T63" fmla="*/ 15743 h 20000"/>
                  <a:gd name="T64" fmla="*/ 11409 w 20000"/>
                  <a:gd name="T65" fmla="*/ 16618 h 20000"/>
                  <a:gd name="T66" fmla="*/ 10378 w 20000"/>
                  <a:gd name="T67" fmla="*/ 17551 h 20000"/>
                  <a:gd name="T68" fmla="*/ 9278 w 20000"/>
                  <a:gd name="T69" fmla="*/ 15743 h 20000"/>
                  <a:gd name="T70" fmla="*/ 6735 w 20000"/>
                  <a:gd name="T71" fmla="*/ 13586 h 20000"/>
                  <a:gd name="T72" fmla="*/ 6735 w 20000"/>
                  <a:gd name="T73" fmla="*/ 11778 h 20000"/>
                  <a:gd name="T74" fmla="*/ 4948 w 20000"/>
                  <a:gd name="T75" fmla="*/ 12653 h 20000"/>
                  <a:gd name="T76" fmla="*/ 4948 w 20000"/>
                  <a:gd name="T77" fmla="*/ 14810 h 20000"/>
                  <a:gd name="T78" fmla="*/ 4948 w 20000"/>
                  <a:gd name="T79" fmla="*/ 18134 h 20000"/>
                  <a:gd name="T80" fmla="*/ 3918 w 20000"/>
                  <a:gd name="T81" fmla="*/ 195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0" name="Freeform 209"/>
              <p:cNvSpPr>
                <a:spLocks/>
              </p:cNvSpPr>
              <p:nvPr/>
            </p:nvSpPr>
            <p:spPr bwMode="auto">
              <a:xfrm>
                <a:off x="7962900" y="4638675"/>
                <a:ext cx="263525" cy="85725"/>
              </a:xfrm>
              <a:custGeom>
                <a:avLst/>
                <a:gdLst>
                  <a:gd name="T0" fmla="*/ 19952 w 20000"/>
                  <a:gd name="T1" fmla="*/ 19853 h 20000"/>
                  <a:gd name="T2" fmla="*/ 18699 w 20000"/>
                  <a:gd name="T3" fmla="*/ 18382 h 20000"/>
                  <a:gd name="T4" fmla="*/ 16916 w 20000"/>
                  <a:gd name="T5" fmla="*/ 16029 h 20000"/>
                  <a:gd name="T6" fmla="*/ 15952 w 20000"/>
                  <a:gd name="T7" fmla="*/ 17500 h 20000"/>
                  <a:gd name="T8" fmla="*/ 14747 w 20000"/>
                  <a:gd name="T9" fmla="*/ 16029 h 20000"/>
                  <a:gd name="T10" fmla="*/ 13687 w 20000"/>
                  <a:gd name="T11" fmla="*/ 16029 h 20000"/>
                  <a:gd name="T12" fmla="*/ 12193 w 20000"/>
                  <a:gd name="T13" fmla="*/ 15294 h 20000"/>
                  <a:gd name="T14" fmla="*/ 10988 w 20000"/>
                  <a:gd name="T15" fmla="*/ 13824 h 20000"/>
                  <a:gd name="T16" fmla="*/ 8482 w 20000"/>
                  <a:gd name="T17" fmla="*/ 11471 h 20000"/>
                  <a:gd name="T18" fmla="*/ 6988 w 20000"/>
                  <a:gd name="T19" fmla="*/ 12059 h 20000"/>
                  <a:gd name="T20" fmla="*/ 5012 w 20000"/>
                  <a:gd name="T21" fmla="*/ 9853 h 20000"/>
                  <a:gd name="T22" fmla="*/ 2458 w 20000"/>
                  <a:gd name="T23" fmla="*/ 8382 h 20000"/>
                  <a:gd name="T24" fmla="*/ 2940 w 20000"/>
                  <a:gd name="T25" fmla="*/ 7647 h 20000"/>
                  <a:gd name="T26" fmla="*/ 1253 w 20000"/>
                  <a:gd name="T27" fmla="*/ 6029 h 20000"/>
                  <a:gd name="T28" fmla="*/ 0 w 20000"/>
                  <a:gd name="T29" fmla="*/ 5441 h 20000"/>
                  <a:gd name="T30" fmla="*/ 482 w 20000"/>
                  <a:gd name="T31" fmla="*/ 5441 h 20000"/>
                  <a:gd name="T32" fmla="*/ 964 w 20000"/>
                  <a:gd name="T33" fmla="*/ 5441 h 20000"/>
                  <a:gd name="T34" fmla="*/ 1735 w 20000"/>
                  <a:gd name="T35" fmla="*/ 2353 h 20000"/>
                  <a:gd name="T36" fmla="*/ 2217 w 20000"/>
                  <a:gd name="T37" fmla="*/ 0 h 20000"/>
                  <a:gd name="T38" fmla="*/ 4241 w 20000"/>
                  <a:gd name="T39" fmla="*/ 1471 h 20000"/>
                  <a:gd name="T40" fmla="*/ 4241 w 20000"/>
                  <a:gd name="T41" fmla="*/ 0 h 20000"/>
                  <a:gd name="T42" fmla="*/ 5012 w 20000"/>
                  <a:gd name="T43" fmla="*/ 0 h 20000"/>
                  <a:gd name="T44" fmla="*/ 5687 w 20000"/>
                  <a:gd name="T45" fmla="*/ 1471 h 20000"/>
                  <a:gd name="T46" fmla="*/ 6217 w 20000"/>
                  <a:gd name="T47" fmla="*/ 2353 h 20000"/>
                  <a:gd name="T48" fmla="*/ 6988 w 20000"/>
                  <a:gd name="T49" fmla="*/ 1471 h 20000"/>
                  <a:gd name="T50" fmla="*/ 7470 w 20000"/>
                  <a:gd name="T51" fmla="*/ 5441 h 20000"/>
                  <a:gd name="T52" fmla="*/ 10699 w 20000"/>
                  <a:gd name="T53" fmla="*/ 6029 h 20000"/>
                  <a:gd name="T54" fmla="*/ 11470 w 20000"/>
                  <a:gd name="T55" fmla="*/ 6029 h 20000"/>
                  <a:gd name="T56" fmla="*/ 11711 w 20000"/>
                  <a:gd name="T57" fmla="*/ 3824 h 20000"/>
                  <a:gd name="T58" fmla="*/ 12723 w 20000"/>
                  <a:gd name="T59" fmla="*/ 3824 h 20000"/>
                  <a:gd name="T60" fmla="*/ 12964 w 20000"/>
                  <a:gd name="T61" fmla="*/ 5441 h 20000"/>
                  <a:gd name="T62" fmla="*/ 13446 w 20000"/>
                  <a:gd name="T63" fmla="*/ 5441 h 20000"/>
                  <a:gd name="T64" fmla="*/ 14747 w 20000"/>
                  <a:gd name="T65" fmla="*/ 5441 h 20000"/>
                  <a:gd name="T66" fmla="*/ 15470 w 20000"/>
                  <a:gd name="T67" fmla="*/ 6029 h 20000"/>
                  <a:gd name="T68" fmla="*/ 16241 w 20000"/>
                  <a:gd name="T69" fmla="*/ 9853 h 20000"/>
                  <a:gd name="T70" fmla="*/ 17494 w 20000"/>
                  <a:gd name="T71" fmla="*/ 12059 h 20000"/>
                  <a:gd name="T72" fmla="*/ 17976 w 20000"/>
                  <a:gd name="T73" fmla="*/ 11471 h 20000"/>
                  <a:gd name="T74" fmla="*/ 18988 w 20000"/>
                  <a:gd name="T75" fmla="*/ 11471 h 20000"/>
                  <a:gd name="T76" fmla="*/ 19952 w 20000"/>
                  <a:gd name="T77" fmla="*/ 12059 h 20000"/>
                  <a:gd name="T78" fmla="*/ 19470 w 20000"/>
                  <a:gd name="T79" fmla="*/ 13824 h 20000"/>
                  <a:gd name="T80" fmla="*/ 19470 w 20000"/>
                  <a:gd name="T81" fmla="*/ 16029 h 20000"/>
                  <a:gd name="T82" fmla="*/ 19952 w 20000"/>
                  <a:gd name="T83" fmla="*/ 18382 h 20000"/>
                  <a:gd name="T84" fmla="*/ 19952 w 20000"/>
                  <a:gd name="T85" fmla="*/ 1985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1" name="Freeform 208"/>
              <p:cNvSpPr>
                <a:spLocks/>
              </p:cNvSpPr>
              <p:nvPr/>
            </p:nvSpPr>
            <p:spPr bwMode="auto">
              <a:xfrm>
                <a:off x="8474075" y="4713288"/>
                <a:ext cx="112713" cy="60325"/>
              </a:xfrm>
              <a:custGeom>
                <a:avLst/>
                <a:gdLst>
                  <a:gd name="T0" fmla="*/ 2373 w 20000"/>
                  <a:gd name="T1" fmla="*/ 19787 h 20000"/>
                  <a:gd name="T2" fmla="*/ 0 w 20000"/>
                  <a:gd name="T3" fmla="*/ 19787 h 20000"/>
                  <a:gd name="T4" fmla="*/ 678 w 20000"/>
                  <a:gd name="T5" fmla="*/ 15532 h 20000"/>
                  <a:gd name="T6" fmla="*/ 1808 w 20000"/>
                  <a:gd name="T7" fmla="*/ 12128 h 20000"/>
                  <a:gd name="T8" fmla="*/ 4633 w 20000"/>
                  <a:gd name="T9" fmla="*/ 8723 h 20000"/>
                  <a:gd name="T10" fmla="*/ 7684 w 20000"/>
                  <a:gd name="T11" fmla="*/ 6596 h 20000"/>
                  <a:gd name="T12" fmla="*/ 9379 w 20000"/>
                  <a:gd name="T13" fmla="*/ 3404 h 20000"/>
                  <a:gd name="T14" fmla="*/ 14124 w 20000"/>
                  <a:gd name="T15" fmla="*/ 0 h 20000"/>
                  <a:gd name="T16" fmla="*/ 19887 w 20000"/>
                  <a:gd name="T17" fmla="*/ 0 h 20000"/>
                  <a:gd name="T18" fmla="*/ 17627 w 20000"/>
                  <a:gd name="T19" fmla="*/ 3404 h 20000"/>
                  <a:gd name="T20" fmla="*/ 16949 w 20000"/>
                  <a:gd name="T21" fmla="*/ 3404 h 20000"/>
                  <a:gd name="T22" fmla="*/ 14576 w 20000"/>
                  <a:gd name="T23" fmla="*/ 5532 h 20000"/>
                  <a:gd name="T24" fmla="*/ 7684 w 20000"/>
                  <a:gd name="T25" fmla="*/ 12128 h 20000"/>
                  <a:gd name="T26" fmla="*/ 4633 w 20000"/>
                  <a:gd name="T27" fmla="*/ 17660 h 20000"/>
                  <a:gd name="T28" fmla="*/ 3503 w 20000"/>
                  <a:gd name="T29" fmla="*/ 17660 h 20000"/>
                  <a:gd name="T30" fmla="*/ 2373 w 20000"/>
                  <a:gd name="T31"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2" name="Freeform 207"/>
              <p:cNvSpPr>
                <a:spLocks/>
              </p:cNvSpPr>
              <p:nvPr/>
            </p:nvSpPr>
            <p:spPr bwMode="auto">
              <a:xfrm>
                <a:off x="8596313" y="4405313"/>
                <a:ext cx="44450" cy="88900"/>
              </a:xfrm>
              <a:custGeom>
                <a:avLst/>
                <a:gdLst>
                  <a:gd name="T0" fmla="*/ 8986 w 20000"/>
                  <a:gd name="T1" fmla="*/ 19857 h 20000"/>
                  <a:gd name="T2" fmla="*/ 4638 w 20000"/>
                  <a:gd name="T3" fmla="*/ 16857 h 20000"/>
                  <a:gd name="T4" fmla="*/ 1739 w 20000"/>
                  <a:gd name="T5" fmla="*/ 13143 h 20000"/>
                  <a:gd name="T6" fmla="*/ 1739 w 20000"/>
                  <a:gd name="T7" fmla="*/ 11714 h 20000"/>
                  <a:gd name="T8" fmla="*/ 0 w 20000"/>
                  <a:gd name="T9" fmla="*/ 9571 h 20000"/>
                  <a:gd name="T10" fmla="*/ 0 w 20000"/>
                  <a:gd name="T11" fmla="*/ 7286 h 20000"/>
                  <a:gd name="T12" fmla="*/ 1739 w 20000"/>
                  <a:gd name="T13" fmla="*/ 3714 h 20000"/>
                  <a:gd name="T14" fmla="*/ 7536 w 20000"/>
                  <a:gd name="T15" fmla="*/ 0 h 20000"/>
                  <a:gd name="T16" fmla="*/ 4638 w 20000"/>
                  <a:gd name="T17" fmla="*/ 2000 h 20000"/>
                  <a:gd name="T18" fmla="*/ 7536 w 20000"/>
                  <a:gd name="T19" fmla="*/ 5857 h 20000"/>
                  <a:gd name="T20" fmla="*/ 1739 w 20000"/>
                  <a:gd name="T21" fmla="*/ 7286 h 20000"/>
                  <a:gd name="T22" fmla="*/ 4638 w 20000"/>
                  <a:gd name="T23" fmla="*/ 8143 h 20000"/>
                  <a:gd name="T24" fmla="*/ 7536 w 20000"/>
                  <a:gd name="T25" fmla="*/ 7286 h 20000"/>
                  <a:gd name="T26" fmla="*/ 8986 w 20000"/>
                  <a:gd name="T27" fmla="*/ 7286 h 20000"/>
                  <a:gd name="T28" fmla="*/ 8986 w 20000"/>
                  <a:gd name="T29" fmla="*/ 5857 h 20000"/>
                  <a:gd name="T30" fmla="*/ 16522 w 20000"/>
                  <a:gd name="T31" fmla="*/ 4286 h 20000"/>
                  <a:gd name="T32" fmla="*/ 16522 w 20000"/>
                  <a:gd name="T33" fmla="*/ 7286 h 20000"/>
                  <a:gd name="T34" fmla="*/ 8986 w 20000"/>
                  <a:gd name="T35" fmla="*/ 9571 h 20000"/>
                  <a:gd name="T36" fmla="*/ 19710 w 20000"/>
                  <a:gd name="T37" fmla="*/ 13143 h 20000"/>
                  <a:gd name="T38" fmla="*/ 7536 w 20000"/>
                  <a:gd name="T39" fmla="*/ 11714 h 20000"/>
                  <a:gd name="T40" fmla="*/ 7536 w 20000"/>
                  <a:gd name="T41" fmla="*/ 13143 h 20000"/>
                  <a:gd name="T42" fmla="*/ 8986 w 20000"/>
                  <a:gd name="T43"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3" name="Freeform 206"/>
              <p:cNvSpPr>
                <a:spLocks/>
              </p:cNvSpPr>
              <p:nvPr/>
            </p:nvSpPr>
            <p:spPr bwMode="auto">
              <a:xfrm>
                <a:off x="8607425" y="4552950"/>
                <a:ext cx="85725" cy="26988"/>
              </a:xfrm>
              <a:custGeom>
                <a:avLst/>
                <a:gdLst>
                  <a:gd name="T0" fmla="*/ 19853 w 20000"/>
                  <a:gd name="T1" fmla="*/ 19535 h 20000"/>
                  <a:gd name="T2" fmla="*/ 13824 w 20000"/>
                  <a:gd name="T3" fmla="*/ 12093 h 20000"/>
                  <a:gd name="T4" fmla="*/ 11471 w 20000"/>
                  <a:gd name="T5" fmla="*/ 6977 h 20000"/>
                  <a:gd name="T6" fmla="*/ 11471 w 20000"/>
                  <a:gd name="T7" fmla="*/ 12093 h 20000"/>
                  <a:gd name="T8" fmla="*/ 7647 w 20000"/>
                  <a:gd name="T9" fmla="*/ 12093 h 20000"/>
                  <a:gd name="T10" fmla="*/ 7647 w 20000"/>
                  <a:gd name="T11" fmla="*/ 6977 h 20000"/>
                  <a:gd name="T12" fmla="*/ 4559 w 20000"/>
                  <a:gd name="T13" fmla="*/ 12093 h 20000"/>
                  <a:gd name="T14" fmla="*/ 2353 w 20000"/>
                  <a:gd name="T15" fmla="*/ 6977 h 20000"/>
                  <a:gd name="T16" fmla="*/ 1471 w 20000"/>
                  <a:gd name="T17" fmla="*/ 12093 h 20000"/>
                  <a:gd name="T18" fmla="*/ 0 w 20000"/>
                  <a:gd name="T19" fmla="*/ 6977 h 20000"/>
                  <a:gd name="T20" fmla="*/ 2353 w 20000"/>
                  <a:gd name="T21" fmla="*/ 0 h 20000"/>
                  <a:gd name="T22" fmla="*/ 7647 w 20000"/>
                  <a:gd name="T23" fmla="*/ 0 h 20000"/>
                  <a:gd name="T24" fmla="*/ 10000 w 20000"/>
                  <a:gd name="T25" fmla="*/ 0 h 20000"/>
                  <a:gd name="T26" fmla="*/ 11471 w 20000"/>
                  <a:gd name="T27" fmla="*/ 0 h 20000"/>
                  <a:gd name="T28" fmla="*/ 13824 w 20000"/>
                  <a:gd name="T29" fmla="*/ 0 h 20000"/>
                  <a:gd name="T30" fmla="*/ 16029 w 20000"/>
                  <a:gd name="T31" fmla="*/ 0 h 20000"/>
                  <a:gd name="T32" fmla="*/ 18382 w 20000"/>
                  <a:gd name="T33" fmla="*/ 6977 h 20000"/>
                  <a:gd name="T34" fmla="*/ 19853 w 20000"/>
                  <a:gd name="T35" fmla="*/ 12093 h 20000"/>
                  <a:gd name="T36" fmla="*/ 19853 w 20000"/>
                  <a:gd name="T37" fmla="*/ 195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4" name="Freeform 205"/>
              <p:cNvSpPr>
                <a:spLocks/>
              </p:cNvSpPr>
              <p:nvPr/>
            </p:nvSpPr>
            <p:spPr bwMode="auto">
              <a:xfrm>
                <a:off x="8372475" y="4703763"/>
                <a:ext cx="96838" cy="26987"/>
              </a:xfrm>
              <a:custGeom>
                <a:avLst/>
                <a:gdLst>
                  <a:gd name="T0" fmla="*/ 8947 w 20000"/>
                  <a:gd name="T1" fmla="*/ 19524 h 20000"/>
                  <a:gd name="T2" fmla="*/ 5395 w 20000"/>
                  <a:gd name="T3" fmla="*/ 19524 h 20000"/>
                  <a:gd name="T4" fmla="*/ 4079 w 20000"/>
                  <a:gd name="T5" fmla="*/ 14762 h 20000"/>
                  <a:gd name="T6" fmla="*/ 0 w 20000"/>
                  <a:gd name="T7" fmla="*/ 14762 h 20000"/>
                  <a:gd name="T8" fmla="*/ 0 w 20000"/>
                  <a:gd name="T9" fmla="*/ 10000 h 20000"/>
                  <a:gd name="T10" fmla="*/ 1447 w 20000"/>
                  <a:gd name="T11" fmla="*/ 7143 h 20000"/>
                  <a:gd name="T12" fmla="*/ 4079 w 20000"/>
                  <a:gd name="T13" fmla="*/ 2857 h 20000"/>
                  <a:gd name="T14" fmla="*/ 7500 w 20000"/>
                  <a:gd name="T15" fmla="*/ 7143 h 20000"/>
                  <a:gd name="T16" fmla="*/ 9605 w 20000"/>
                  <a:gd name="T17" fmla="*/ 10000 h 20000"/>
                  <a:gd name="T18" fmla="*/ 11053 w 20000"/>
                  <a:gd name="T19" fmla="*/ 7143 h 20000"/>
                  <a:gd name="T20" fmla="*/ 15789 w 20000"/>
                  <a:gd name="T21" fmla="*/ 10000 h 20000"/>
                  <a:gd name="T22" fmla="*/ 16447 w 20000"/>
                  <a:gd name="T23" fmla="*/ 7143 h 20000"/>
                  <a:gd name="T24" fmla="*/ 17763 w 20000"/>
                  <a:gd name="T25" fmla="*/ 7143 h 20000"/>
                  <a:gd name="T26" fmla="*/ 17763 w 20000"/>
                  <a:gd name="T27" fmla="*/ 2857 h 20000"/>
                  <a:gd name="T28" fmla="*/ 18553 w 20000"/>
                  <a:gd name="T29" fmla="*/ 0 h 20000"/>
                  <a:gd name="T30" fmla="*/ 19868 w 20000"/>
                  <a:gd name="T31" fmla="*/ 2857 h 20000"/>
                  <a:gd name="T32" fmla="*/ 17763 w 20000"/>
                  <a:gd name="T33" fmla="*/ 10000 h 20000"/>
                  <a:gd name="T34" fmla="*/ 13026 w 20000"/>
                  <a:gd name="T35" fmla="*/ 14762 h 20000"/>
                  <a:gd name="T36" fmla="*/ 12368 w 20000"/>
                  <a:gd name="T37" fmla="*/ 19524 h 20000"/>
                  <a:gd name="T38" fmla="*/ 9605 w 20000"/>
                  <a:gd name="T39" fmla="*/ 14762 h 20000"/>
                  <a:gd name="T40" fmla="*/ 8947 w 20000"/>
                  <a:gd name="T41"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5" name="Freeform 204"/>
              <p:cNvSpPr>
                <a:spLocks/>
              </p:cNvSpPr>
              <p:nvPr/>
            </p:nvSpPr>
            <p:spPr bwMode="auto">
              <a:xfrm>
                <a:off x="8288338" y="4703763"/>
                <a:ext cx="69850" cy="26987"/>
              </a:xfrm>
              <a:custGeom>
                <a:avLst/>
                <a:gdLst>
                  <a:gd name="T0" fmla="*/ 0 w 20000"/>
                  <a:gd name="T1" fmla="*/ 19524 h 20000"/>
                  <a:gd name="T2" fmla="*/ 0 w 20000"/>
                  <a:gd name="T3" fmla="*/ 10000 h 20000"/>
                  <a:gd name="T4" fmla="*/ 2569 w 20000"/>
                  <a:gd name="T5" fmla="*/ 7143 h 20000"/>
                  <a:gd name="T6" fmla="*/ 6606 w 20000"/>
                  <a:gd name="T7" fmla="*/ 7143 h 20000"/>
                  <a:gd name="T8" fmla="*/ 7523 w 20000"/>
                  <a:gd name="T9" fmla="*/ 10000 h 20000"/>
                  <a:gd name="T10" fmla="*/ 9358 w 20000"/>
                  <a:gd name="T11" fmla="*/ 10000 h 20000"/>
                  <a:gd name="T12" fmla="*/ 10459 w 20000"/>
                  <a:gd name="T13" fmla="*/ 7143 h 20000"/>
                  <a:gd name="T14" fmla="*/ 7523 w 20000"/>
                  <a:gd name="T15" fmla="*/ 2857 h 20000"/>
                  <a:gd name="T16" fmla="*/ 10459 w 20000"/>
                  <a:gd name="T17" fmla="*/ 0 h 20000"/>
                  <a:gd name="T18" fmla="*/ 12294 w 20000"/>
                  <a:gd name="T19" fmla="*/ 2857 h 20000"/>
                  <a:gd name="T20" fmla="*/ 14128 w 20000"/>
                  <a:gd name="T21" fmla="*/ 2857 h 20000"/>
                  <a:gd name="T22" fmla="*/ 16881 w 20000"/>
                  <a:gd name="T23" fmla="*/ 7143 h 20000"/>
                  <a:gd name="T24" fmla="*/ 17982 w 20000"/>
                  <a:gd name="T25" fmla="*/ 2857 h 20000"/>
                  <a:gd name="T26" fmla="*/ 19817 w 20000"/>
                  <a:gd name="T27" fmla="*/ 14762 h 20000"/>
                  <a:gd name="T28" fmla="*/ 14128 w 20000"/>
                  <a:gd name="T29" fmla="*/ 14762 h 20000"/>
                  <a:gd name="T30" fmla="*/ 14128 w 20000"/>
                  <a:gd name="T31" fmla="*/ 10000 h 20000"/>
                  <a:gd name="T32" fmla="*/ 12294 w 20000"/>
                  <a:gd name="T33" fmla="*/ 10000 h 20000"/>
                  <a:gd name="T34" fmla="*/ 10459 w 20000"/>
                  <a:gd name="T35" fmla="*/ 19524 h 20000"/>
                  <a:gd name="T36" fmla="*/ 7523 w 20000"/>
                  <a:gd name="T37" fmla="*/ 19524 h 20000"/>
                  <a:gd name="T38" fmla="*/ 0 w 20000"/>
                  <a:gd name="T39"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6" name="Freeform 203"/>
              <p:cNvSpPr>
                <a:spLocks/>
              </p:cNvSpPr>
              <p:nvPr/>
            </p:nvSpPr>
            <p:spPr bwMode="auto">
              <a:xfrm>
                <a:off x="7962900" y="4510088"/>
                <a:ext cx="49213" cy="42862"/>
              </a:xfrm>
              <a:custGeom>
                <a:avLst/>
                <a:gdLst>
                  <a:gd name="T0" fmla="*/ 19744 w 20000"/>
                  <a:gd name="T1" fmla="*/ 19706 h 20000"/>
                  <a:gd name="T2" fmla="*/ 11795 w 20000"/>
                  <a:gd name="T3" fmla="*/ 18235 h 20000"/>
                  <a:gd name="T4" fmla="*/ 9231 w 20000"/>
                  <a:gd name="T5" fmla="*/ 10882 h 20000"/>
                  <a:gd name="T6" fmla="*/ 5128 w 20000"/>
                  <a:gd name="T7" fmla="*/ 6176 h 20000"/>
                  <a:gd name="T8" fmla="*/ 0 w 20000"/>
                  <a:gd name="T9" fmla="*/ 6176 h 20000"/>
                  <a:gd name="T10" fmla="*/ 5128 w 20000"/>
                  <a:gd name="T11" fmla="*/ 6176 h 20000"/>
                  <a:gd name="T12" fmla="*/ 5128 w 20000"/>
                  <a:gd name="T13" fmla="*/ 0 h 20000"/>
                  <a:gd name="T14" fmla="*/ 6667 w 20000"/>
                  <a:gd name="T15" fmla="*/ 0 h 20000"/>
                  <a:gd name="T16" fmla="*/ 6667 w 20000"/>
                  <a:gd name="T17" fmla="*/ 2941 h 20000"/>
                  <a:gd name="T18" fmla="*/ 9231 w 20000"/>
                  <a:gd name="T19" fmla="*/ 2941 h 20000"/>
                  <a:gd name="T20" fmla="*/ 9231 w 20000"/>
                  <a:gd name="T21" fmla="*/ 0 h 20000"/>
                  <a:gd name="T22" fmla="*/ 11795 w 20000"/>
                  <a:gd name="T23" fmla="*/ 0 h 20000"/>
                  <a:gd name="T24" fmla="*/ 13077 w 20000"/>
                  <a:gd name="T25" fmla="*/ 2941 h 20000"/>
                  <a:gd name="T26" fmla="*/ 13077 w 20000"/>
                  <a:gd name="T27" fmla="*/ 12059 h 20000"/>
                  <a:gd name="T28" fmla="*/ 19744 w 20000"/>
                  <a:gd name="T29" fmla="*/ 15000 h 20000"/>
                  <a:gd name="T30" fmla="*/ 17179 w 20000"/>
                  <a:gd name="T31" fmla="*/ 18235 h 20000"/>
                  <a:gd name="T32" fmla="*/ 19744 w 20000"/>
                  <a:gd name="T33"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7" name="Freeform 202"/>
              <p:cNvSpPr>
                <a:spLocks/>
              </p:cNvSpPr>
              <p:nvPr/>
            </p:nvSpPr>
            <p:spPr bwMode="auto">
              <a:xfrm>
                <a:off x="8875713" y="4687888"/>
                <a:ext cx="41275" cy="30162"/>
              </a:xfrm>
              <a:custGeom>
                <a:avLst/>
                <a:gdLst>
                  <a:gd name="T0" fmla="*/ 0 w 20000"/>
                  <a:gd name="T1" fmla="*/ 19583 h 20000"/>
                  <a:gd name="T2" fmla="*/ 6563 w 20000"/>
                  <a:gd name="T3" fmla="*/ 6667 h 20000"/>
                  <a:gd name="T4" fmla="*/ 16563 w 20000"/>
                  <a:gd name="T5" fmla="*/ 0 h 20000"/>
                  <a:gd name="T6" fmla="*/ 19688 w 20000"/>
                  <a:gd name="T7" fmla="*/ 1667 h 20000"/>
                  <a:gd name="T8" fmla="*/ 19688 w 20000"/>
                  <a:gd name="T9" fmla="*/ 10833 h 20000"/>
                  <a:gd name="T10" fmla="*/ 14688 w 20000"/>
                  <a:gd name="T11" fmla="*/ 17083 h 20000"/>
                  <a:gd name="T12" fmla="*/ 0 w 20000"/>
                  <a:gd name="T13" fmla="*/ 19583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0" y="19583"/>
                    </a:moveTo>
                    <a:lnTo>
                      <a:pt x="6563" y="6667"/>
                    </a:lnTo>
                    <a:lnTo>
                      <a:pt x="16563" y="0"/>
                    </a:lnTo>
                    <a:lnTo>
                      <a:pt x="19688" y="1667"/>
                    </a:lnTo>
                    <a:lnTo>
                      <a:pt x="19688" y="10833"/>
                    </a:lnTo>
                    <a:lnTo>
                      <a:pt x="14688" y="17083"/>
                    </a:lnTo>
                    <a:lnTo>
                      <a:pt x="0" y="1958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8" name="Freeform 201"/>
              <p:cNvSpPr>
                <a:spLocks/>
              </p:cNvSpPr>
              <p:nvPr/>
            </p:nvSpPr>
            <p:spPr bwMode="auto">
              <a:xfrm>
                <a:off x="8350250" y="4740275"/>
                <a:ext cx="49213" cy="33338"/>
              </a:xfrm>
              <a:custGeom>
                <a:avLst/>
                <a:gdLst>
                  <a:gd name="T0" fmla="*/ 15897 w 20000"/>
                  <a:gd name="T1" fmla="*/ 19615 h 20000"/>
                  <a:gd name="T2" fmla="*/ 12051 w 20000"/>
                  <a:gd name="T3" fmla="*/ 11923 h 20000"/>
                  <a:gd name="T4" fmla="*/ 5128 w 20000"/>
                  <a:gd name="T5" fmla="*/ 5769 h 20000"/>
                  <a:gd name="T6" fmla="*/ 0 w 20000"/>
                  <a:gd name="T7" fmla="*/ 5769 h 20000"/>
                  <a:gd name="T8" fmla="*/ 0 w 20000"/>
                  <a:gd name="T9" fmla="*/ 2308 h 20000"/>
                  <a:gd name="T10" fmla="*/ 6667 w 20000"/>
                  <a:gd name="T11" fmla="*/ 2308 h 20000"/>
                  <a:gd name="T12" fmla="*/ 12051 w 20000"/>
                  <a:gd name="T13" fmla="*/ 0 h 20000"/>
                  <a:gd name="T14" fmla="*/ 13077 w 20000"/>
                  <a:gd name="T15" fmla="*/ 5769 h 20000"/>
                  <a:gd name="T16" fmla="*/ 17179 w 20000"/>
                  <a:gd name="T17" fmla="*/ 5769 h 20000"/>
                  <a:gd name="T18" fmla="*/ 19744 w 20000"/>
                  <a:gd name="T19" fmla="*/ 11923 h 20000"/>
                  <a:gd name="T20" fmla="*/ 17179 w 20000"/>
                  <a:gd name="T21" fmla="*/ 15769 h 20000"/>
                  <a:gd name="T22" fmla="*/ 15897 w 20000"/>
                  <a:gd name="T23" fmla="*/ 19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49" name="Freeform 200"/>
              <p:cNvSpPr>
                <a:spLocks/>
              </p:cNvSpPr>
              <p:nvPr/>
            </p:nvSpPr>
            <p:spPr bwMode="auto">
              <a:xfrm>
                <a:off x="8556625" y="4559300"/>
                <a:ext cx="34925" cy="20638"/>
              </a:xfrm>
              <a:custGeom>
                <a:avLst/>
                <a:gdLst>
                  <a:gd name="T0" fmla="*/ 10000 w 20000"/>
                  <a:gd name="T1" fmla="*/ 19375 h 20000"/>
                  <a:gd name="T2" fmla="*/ 0 w 20000"/>
                  <a:gd name="T3" fmla="*/ 2500 h 20000"/>
                  <a:gd name="T4" fmla="*/ 0 w 20000"/>
                  <a:gd name="T5" fmla="*/ 0 h 20000"/>
                  <a:gd name="T6" fmla="*/ 17407 w 20000"/>
                  <a:gd name="T7" fmla="*/ 0 h 20000"/>
                  <a:gd name="T8" fmla="*/ 19630 w 20000"/>
                  <a:gd name="T9" fmla="*/ 15625 h 20000"/>
                  <a:gd name="T10" fmla="*/ 1000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0000" y="19375"/>
                    </a:moveTo>
                    <a:lnTo>
                      <a:pt x="0" y="2500"/>
                    </a:lnTo>
                    <a:lnTo>
                      <a:pt x="0" y="0"/>
                    </a:lnTo>
                    <a:lnTo>
                      <a:pt x="17407" y="0"/>
                    </a:lnTo>
                    <a:lnTo>
                      <a:pt x="19630" y="15625"/>
                    </a:lnTo>
                    <a:lnTo>
                      <a:pt x="10000"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0" name="Freeform 199"/>
              <p:cNvSpPr>
                <a:spLocks/>
              </p:cNvSpPr>
              <p:nvPr/>
            </p:nvSpPr>
            <p:spPr bwMode="auto">
              <a:xfrm>
                <a:off x="8224838" y="4703763"/>
                <a:ext cx="36512" cy="14287"/>
              </a:xfrm>
              <a:custGeom>
                <a:avLst/>
                <a:gdLst>
                  <a:gd name="T0" fmla="*/ 10690 w 20000"/>
                  <a:gd name="T1" fmla="*/ 19091 h 20000"/>
                  <a:gd name="T2" fmla="*/ 5517 w 20000"/>
                  <a:gd name="T3" fmla="*/ 13636 h 20000"/>
                  <a:gd name="T4" fmla="*/ 0 w 20000"/>
                  <a:gd name="T5" fmla="*/ 13636 h 20000"/>
                  <a:gd name="T6" fmla="*/ 0 w 20000"/>
                  <a:gd name="T7" fmla="*/ 0 h 20000"/>
                  <a:gd name="T8" fmla="*/ 5517 w 20000"/>
                  <a:gd name="T9" fmla="*/ 5455 h 20000"/>
                  <a:gd name="T10" fmla="*/ 10690 w 20000"/>
                  <a:gd name="T11" fmla="*/ 0 h 20000"/>
                  <a:gd name="T12" fmla="*/ 19655 w 20000"/>
                  <a:gd name="T13" fmla="*/ 13636 h 20000"/>
                  <a:gd name="T14" fmla="*/ 10690 w 20000"/>
                  <a:gd name="T15" fmla="*/ 13636 h 20000"/>
                  <a:gd name="T16" fmla="*/ 10690 w 20000"/>
                  <a:gd name="T17" fmla="*/ 190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1" name="Freeform 198"/>
              <p:cNvSpPr>
                <a:spLocks/>
              </p:cNvSpPr>
              <p:nvPr/>
            </p:nvSpPr>
            <p:spPr bwMode="auto">
              <a:xfrm>
                <a:off x="8181975" y="4664075"/>
                <a:ext cx="30163" cy="11113"/>
              </a:xfrm>
              <a:custGeom>
                <a:avLst/>
                <a:gdLst>
                  <a:gd name="T0" fmla="*/ 10833 w 20000"/>
                  <a:gd name="T1" fmla="*/ 18824 h 20000"/>
                  <a:gd name="T2" fmla="*/ 0 w 20000"/>
                  <a:gd name="T3" fmla="*/ 12941 h 20000"/>
                  <a:gd name="T4" fmla="*/ 0 w 20000"/>
                  <a:gd name="T5" fmla="*/ 0 h 20000"/>
                  <a:gd name="T6" fmla="*/ 19583 w 20000"/>
                  <a:gd name="T7" fmla="*/ 0 h 20000"/>
                  <a:gd name="T8" fmla="*/ 17083 w 20000"/>
                  <a:gd name="T9" fmla="*/ 12941 h 20000"/>
                  <a:gd name="T10" fmla="*/ 12917 w 20000"/>
                  <a:gd name="T11" fmla="*/ 12941 h 20000"/>
                  <a:gd name="T12" fmla="*/ 10833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0833" y="18824"/>
                    </a:moveTo>
                    <a:lnTo>
                      <a:pt x="0" y="12941"/>
                    </a:lnTo>
                    <a:lnTo>
                      <a:pt x="0" y="0"/>
                    </a:lnTo>
                    <a:lnTo>
                      <a:pt x="19583" y="0"/>
                    </a:lnTo>
                    <a:lnTo>
                      <a:pt x="17083" y="12941"/>
                    </a:lnTo>
                    <a:lnTo>
                      <a:pt x="12917" y="12941"/>
                    </a:lnTo>
                    <a:lnTo>
                      <a:pt x="1083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2" name="Freeform 197"/>
              <p:cNvSpPr>
                <a:spLocks/>
              </p:cNvSpPr>
              <p:nvPr/>
            </p:nvSpPr>
            <p:spPr bwMode="auto">
              <a:xfrm>
                <a:off x="8261350" y="4706938"/>
                <a:ext cx="20638" cy="23812"/>
              </a:xfrm>
              <a:custGeom>
                <a:avLst/>
                <a:gdLst>
                  <a:gd name="T0" fmla="*/ 16250 w 20000"/>
                  <a:gd name="T1" fmla="*/ 19459 h 20000"/>
                  <a:gd name="T2" fmla="*/ 0 w 20000"/>
                  <a:gd name="T3" fmla="*/ 14054 h 20000"/>
                  <a:gd name="T4" fmla="*/ 0 w 20000"/>
                  <a:gd name="T5" fmla="*/ 8649 h 20000"/>
                  <a:gd name="T6" fmla="*/ 9375 w 20000"/>
                  <a:gd name="T7" fmla="*/ 14054 h 20000"/>
                  <a:gd name="T8" fmla="*/ 6875 w 20000"/>
                  <a:gd name="T9" fmla="*/ 5405 h 20000"/>
                  <a:gd name="T10" fmla="*/ 9375 w 20000"/>
                  <a:gd name="T11" fmla="*/ 0 h 20000"/>
                  <a:gd name="T12" fmla="*/ 19375 w 20000"/>
                  <a:gd name="T13" fmla="*/ 0 h 20000"/>
                  <a:gd name="T14" fmla="*/ 16250 w 20000"/>
                  <a:gd name="T15" fmla="*/ 19459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3" name="Freeform 196"/>
              <p:cNvSpPr>
                <a:spLocks/>
              </p:cNvSpPr>
              <p:nvPr/>
            </p:nvSpPr>
            <p:spPr bwMode="auto">
              <a:xfrm>
                <a:off x="8031163" y="4543425"/>
                <a:ext cx="23812" cy="17463"/>
              </a:xfrm>
              <a:custGeom>
                <a:avLst/>
                <a:gdLst>
                  <a:gd name="T0" fmla="*/ 0 w 20000"/>
                  <a:gd name="T1" fmla="*/ 19286 h 20000"/>
                  <a:gd name="T2" fmla="*/ 5263 w 20000"/>
                  <a:gd name="T3" fmla="*/ 0 h 20000"/>
                  <a:gd name="T4" fmla="*/ 19474 w 20000"/>
                  <a:gd name="T5" fmla="*/ 0 h 20000"/>
                  <a:gd name="T6" fmla="*/ 19474 w 20000"/>
                  <a:gd name="T7" fmla="*/ 19286 h 20000"/>
                  <a:gd name="T8" fmla="*/ 11053 w 20000"/>
                  <a:gd name="T9" fmla="*/ 11429 h 20000"/>
                  <a:gd name="T10" fmla="*/ 0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0" y="19286"/>
                    </a:moveTo>
                    <a:lnTo>
                      <a:pt x="5263" y="0"/>
                    </a:lnTo>
                    <a:lnTo>
                      <a:pt x="19474" y="0"/>
                    </a:lnTo>
                    <a:lnTo>
                      <a:pt x="19474" y="19286"/>
                    </a:lnTo>
                    <a:lnTo>
                      <a:pt x="11053" y="11429"/>
                    </a:lnTo>
                    <a:lnTo>
                      <a:pt x="0"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4" name="Freeform 195"/>
              <p:cNvSpPr>
                <a:spLocks/>
              </p:cNvSpPr>
              <p:nvPr/>
            </p:nvSpPr>
            <p:spPr bwMode="auto">
              <a:xfrm>
                <a:off x="7742238" y="4421188"/>
                <a:ext cx="20637" cy="33337"/>
              </a:xfrm>
              <a:custGeom>
                <a:avLst/>
                <a:gdLst>
                  <a:gd name="T0" fmla="*/ 13125 w 20000"/>
                  <a:gd name="T1" fmla="*/ 19615 h 20000"/>
                  <a:gd name="T2" fmla="*/ 0 w 20000"/>
                  <a:gd name="T3" fmla="*/ 1538 h 20000"/>
                  <a:gd name="T4" fmla="*/ 3750 w 20000"/>
                  <a:gd name="T5" fmla="*/ 0 h 20000"/>
                  <a:gd name="T6" fmla="*/ 19375 w 20000"/>
                  <a:gd name="T7" fmla="*/ 9615 h 20000"/>
                  <a:gd name="T8" fmla="*/ 13125 w 20000"/>
                  <a:gd name="T9" fmla="*/ 19615 h 20000"/>
                </a:gdLst>
                <a:ahLst/>
                <a:cxnLst>
                  <a:cxn ang="0">
                    <a:pos x="T0" y="T1"/>
                  </a:cxn>
                  <a:cxn ang="0">
                    <a:pos x="T2" y="T3"/>
                  </a:cxn>
                  <a:cxn ang="0">
                    <a:pos x="T4" y="T5"/>
                  </a:cxn>
                  <a:cxn ang="0">
                    <a:pos x="T6" y="T7"/>
                  </a:cxn>
                  <a:cxn ang="0">
                    <a:pos x="T8" y="T9"/>
                  </a:cxn>
                </a:cxnLst>
                <a:rect l="0" t="0" r="r" b="b"/>
                <a:pathLst>
                  <a:path w="20000" h="20000">
                    <a:moveTo>
                      <a:pt x="13125" y="19615"/>
                    </a:moveTo>
                    <a:lnTo>
                      <a:pt x="0" y="1538"/>
                    </a:lnTo>
                    <a:lnTo>
                      <a:pt x="3750" y="0"/>
                    </a:lnTo>
                    <a:lnTo>
                      <a:pt x="19375" y="9615"/>
                    </a:lnTo>
                    <a:lnTo>
                      <a:pt x="13125"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5" name="Freeform 194"/>
              <p:cNvSpPr>
                <a:spLocks/>
              </p:cNvSpPr>
              <p:nvPr/>
            </p:nvSpPr>
            <p:spPr bwMode="auto">
              <a:xfrm>
                <a:off x="7785100" y="4494213"/>
                <a:ext cx="12700" cy="23812"/>
              </a:xfrm>
              <a:custGeom>
                <a:avLst/>
                <a:gdLst>
                  <a:gd name="T0" fmla="*/ 14286 w 20000"/>
                  <a:gd name="T1" fmla="*/ 19459 h 20000"/>
                  <a:gd name="T2" fmla="*/ 0 w 20000"/>
                  <a:gd name="T3" fmla="*/ 5405 h 20000"/>
                  <a:gd name="T4" fmla="*/ 0 w 20000"/>
                  <a:gd name="T5" fmla="*/ 0 h 20000"/>
                  <a:gd name="T6" fmla="*/ 3810 w 20000"/>
                  <a:gd name="T7" fmla="*/ 0 h 20000"/>
                  <a:gd name="T8" fmla="*/ 19048 w 20000"/>
                  <a:gd name="T9" fmla="*/ 14054 h 20000"/>
                  <a:gd name="T10" fmla="*/ 14286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14286" y="19459"/>
                    </a:moveTo>
                    <a:lnTo>
                      <a:pt x="0" y="5405"/>
                    </a:lnTo>
                    <a:lnTo>
                      <a:pt x="0" y="0"/>
                    </a:lnTo>
                    <a:lnTo>
                      <a:pt x="3810" y="0"/>
                    </a:lnTo>
                    <a:lnTo>
                      <a:pt x="19048" y="14054"/>
                    </a:lnTo>
                    <a:lnTo>
                      <a:pt x="14286" y="194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6" name="Freeform 193"/>
              <p:cNvSpPr>
                <a:spLocks/>
              </p:cNvSpPr>
              <p:nvPr/>
            </p:nvSpPr>
            <p:spPr bwMode="auto">
              <a:xfrm>
                <a:off x="8693150" y="4673600"/>
                <a:ext cx="20638" cy="30163"/>
              </a:xfrm>
              <a:custGeom>
                <a:avLst/>
                <a:gdLst>
                  <a:gd name="T0" fmla="*/ 6250 w 20000"/>
                  <a:gd name="T1" fmla="*/ 19583 h 20000"/>
                  <a:gd name="T2" fmla="*/ 0 w 20000"/>
                  <a:gd name="T3" fmla="*/ 15417 h 20000"/>
                  <a:gd name="T4" fmla="*/ 15625 w 20000"/>
                  <a:gd name="T5" fmla="*/ 0 h 20000"/>
                  <a:gd name="T6" fmla="*/ 19375 w 20000"/>
                  <a:gd name="T7" fmla="*/ 8750 h 20000"/>
                  <a:gd name="T8" fmla="*/ 6250 w 20000"/>
                  <a:gd name="T9" fmla="*/ 19583 h 20000"/>
                </a:gdLst>
                <a:ahLst/>
                <a:cxnLst>
                  <a:cxn ang="0">
                    <a:pos x="T0" y="T1"/>
                  </a:cxn>
                  <a:cxn ang="0">
                    <a:pos x="T2" y="T3"/>
                  </a:cxn>
                  <a:cxn ang="0">
                    <a:pos x="T4" y="T5"/>
                  </a:cxn>
                  <a:cxn ang="0">
                    <a:pos x="T6" y="T7"/>
                  </a:cxn>
                  <a:cxn ang="0">
                    <a:pos x="T8" y="T9"/>
                  </a:cxn>
                </a:cxnLst>
                <a:rect l="0" t="0" r="r" b="b"/>
                <a:pathLst>
                  <a:path w="20000" h="20000">
                    <a:moveTo>
                      <a:pt x="6250" y="19583"/>
                    </a:moveTo>
                    <a:lnTo>
                      <a:pt x="0" y="15417"/>
                    </a:lnTo>
                    <a:lnTo>
                      <a:pt x="15625" y="0"/>
                    </a:lnTo>
                    <a:lnTo>
                      <a:pt x="19375" y="8750"/>
                    </a:lnTo>
                    <a:lnTo>
                      <a:pt x="6250" y="1958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7" name="Freeform 192"/>
              <p:cNvSpPr>
                <a:spLocks/>
              </p:cNvSpPr>
              <p:nvPr/>
            </p:nvSpPr>
            <p:spPr bwMode="auto">
              <a:xfrm>
                <a:off x="7699375" y="4378325"/>
                <a:ext cx="20638" cy="20638"/>
              </a:xfrm>
              <a:custGeom>
                <a:avLst/>
                <a:gdLst>
                  <a:gd name="T0" fmla="*/ 19375 w 20000"/>
                  <a:gd name="T1" fmla="*/ 19375 h 20000"/>
                  <a:gd name="T2" fmla="*/ 0 w 20000"/>
                  <a:gd name="T3" fmla="*/ 6875 h 20000"/>
                  <a:gd name="T4" fmla="*/ 0 w 20000"/>
                  <a:gd name="T5" fmla="*/ 0 h 20000"/>
                  <a:gd name="T6" fmla="*/ 19375 w 20000"/>
                  <a:gd name="T7" fmla="*/ 16250 h 20000"/>
                  <a:gd name="T8" fmla="*/ 19375 w 20000"/>
                  <a:gd name="T9" fmla="*/ 19375 h 20000"/>
                </a:gdLst>
                <a:ahLst/>
                <a:cxnLst>
                  <a:cxn ang="0">
                    <a:pos x="T0" y="T1"/>
                  </a:cxn>
                  <a:cxn ang="0">
                    <a:pos x="T2" y="T3"/>
                  </a:cxn>
                  <a:cxn ang="0">
                    <a:pos x="T4" y="T5"/>
                  </a:cxn>
                  <a:cxn ang="0">
                    <a:pos x="T6" y="T7"/>
                  </a:cxn>
                  <a:cxn ang="0">
                    <a:pos x="T8" y="T9"/>
                  </a:cxn>
                </a:cxnLst>
                <a:rect l="0" t="0" r="r" b="b"/>
                <a:pathLst>
                  <a:path w="20000" h="20000">
                    <a:moveTo>
                      <a:pt x="19375" y="19375"/>
                    </a:moveTo>
                    <a:lnTo>
                      <a:pt x="0" y="6875"/>
                    </a:lnTo>
                    <a:lnTo>
                      <a:pt x="0" y="0"/>
                    </a:lnTo>
                    <a:lnTo>
                      <a:pt x="19375" y="16250"/>
                    </a:lnTo>
                    <a:lnTo>
                      <a:pt x="19375"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8" name="Freeform 191"/>
              <p:cNvSpPr>
                <a:spLocks/>
              </p:cNvSpPr>
              <p:nvPr/>
            </p:nvSpPr>
            <p:spPr bwMode="auto">
              <a:xfrm>
                <a:off x="8045450" y="4346575"/>
                <a:ext cx="17463" cy="17463"/>
              </a:xfrm>
              <a:custGeom>
                <a:avLst/>
                <a:gdLst>
                  <a:gd name="T0" fmla="*/ 3704 w 20000"/>
                  <a:gd name="T1" fmla="*/ 19259 h 20000"/>
                  <a:gd name="T2" fmla="*/ 0 w 20000"/>
                  <a:gd name="T3" fmla="*/ 7407 h 20000"/>
                  <a:gd name="T4" fmla="*/ 3704 w 20000"/>
                  <a:gd name="T5" fmla="*/ 0 h 20000"/>
                  <a:gd name="T6" fmla="*/ 11852 w 20000"/>
                  <a:gd name="T7" fmla="*/ 7407 h 20000"/>
                  <a:gd name="T8" fmla="*/ 19259 w 20000"/>
                  <a:gd name="T9" fmla="*/ 19259 h 20000"/>
                  <a:gd name="T10" fmla="*/ 370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3704" y="19259"/>
                    </a:moveTo>
                    <a:lnTo>
                      <a:pt x="0" y="7407"/>
                    </a:lnTo>
                    <a:lnTo>
                      <a:pt x="3704" y="0"/>
                    </a:lnTo>
                    <a:lnTo>
                      <a:pt x="11852" y="7407"/>
                    </a:lnTo>
                    <a:lnTo>
                      <a:pt x="19259" y="19259"/>
                    </a:lnTo>
                    <a:lnTo>
                      <a:pt x="3704"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59" name="Freeform 190"/>
              <p:cNvSpPr>
                <a:spLocks/>
              </p:cNvSpPr>
              <p:nvPr/>
            </p:nvSpPr>
            <p:spPr bwMode="auto">
              <a:xfrm>
                <a:off x="7916863" y="4424363"/>
                <a:ext cx="9525" cy="7937"/>
              </a:xfrm>
              <a:custGeom>
                <a:avLst/>
                <a:gdLst>
                  <a:gd name="T0" fmla="*/ 0 w 20000"/>
                  <a:gd name="T1" fmla="*/ 0 h 20000"/>
                  <a:gd name="T2" fmla="*/ 12500 w 20000"/>
                  <a:gd name="T3" fmla="*/ 18333 h 20000"/>
                  <a:gd name="T4" fmla="*/ 18750 w 20000"/>
                  <a:gd name="T5" fmla="*/ 0 h 20000"/>
                  <a:gd name="T6" fmla="*/ 12500 w 20000"/>
                  <a:gd name="T7" fmla="*/ 18333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12500" y="18333"/>
                    </a:lnTo>
                    <a:lnTo>
                      <a:pt x="18750" y="0"/>
                    </a:lnTo>
                    <a:lnTo>
                      <a:pt x="12500" y="18333"/>
                    </a:lnTo>
                    <a:lnTo>
                      <a:pt x="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0" name="Freeform 189"/>
              <p:cNvSpPr>
                <a:spLocks/>
              </p:cNvSpPr>
              <p:nvPr/>
            </p:nvSpPr>
            <p:spPr bwMode="auto">
              <a:xfrm>
                <a:off x="6051550" y="3333750"/>
                <a:ext cx="269875" cy="263525"/>
              </a:xfrm>
              <a:custGeom>
                <a:avLst/>
                <a:gdLst>
                  <a:gd name="T0" fmla="*/ 6338 w 20000"/>
                  <a:gd name="T1" fmla="*/ 769 h 20000"/>
                  <a:gd name="T2" fmla="*/ 7324 w 20000"/>
                  <a:gd name="T3" fmla="*/ 0 h 20000"/>
                  <a:gd name="T4" fmla="*/ 8545 w 20000"/>
                  <a:gd name="T5" fmla="*/ 288 h 20000"/>
                  <a:gd name="T6" fmla="*/ 10469 w 20000"/>
                  <a:gd name="T7" fmla="*/ 769 h 20000"/>
                  <a:gd name="T8" fmla="*/ 11455 w 20000"/>
                  <a:gd name="T9" fmla="*/ 769 h 20000"/>
                  <a:gd name="T10" fmla="*/ 11690 w 20000"/>
                  <a:gd name="T11" fmla="*/ 1490 h 20000"/>
                  <a:gd name="T12" fmla="*/ 12207 w 20000"/>
                  <a:gd name="T13" fmla="*/ 2260 h 20000"/>
                  <a:gd name="T14" fmla="*/ 12911 w 20000"/>
                  <a:gd name="T15" fmla="*/ 3462 h 20000"/>
                  <a:gd name="T16" fmla="*/ 13662 w 20000"/>
                  <a:gd name="T17" fmla="*/ 3462 h 20000"/>
                  <a:gd name="T18" fmla="*/ 14601 w 20000"/>
                  <a:gd name="T19" fmla="*/ 3462 h 20000"/>
                  <a:gd name="T20" fmla="*/ 14883 w 20000"/>
                  <a:gd name="T21" fmla="*/ 3990 h 20000"/>
                  <a:gd name="T22" fmla="*/ 14131 w 20000"/>
                  <a:gd name="T23" fmla="*/ 4231 h 20000"/>
                  <a:gd name="T24" fmla="*/ 14601 w 20000"/>
                  <a:gd name="T25" fmla="*/ 5481 h 20000"/>
                  <a:gd name="T26" fmla="*/ 13662 w 20000"/>
                  <a:gd name="T27" fmla="*/ 6010 h 20000"/>
                  <a:gd name="T28" fmla="*/ 13662 w 20000"/>
                  <a:gd name="T29" fmla="*/ 6779 h 20000"/>
                  <a:gd name="T30" fmla="*/ 13380 w 20000"/>
                  <a:gd name="T31" fmla="*/ 7260 h 20000"/>
                  <a:gd name="T32" fmla="*/ 13380 w 20000"/>
                  <a:gd name="T33" fmla="*/ 8462 h 20000"/>
                  <a:gd name="T34" fmla="*/ 14601 w 20000"/>
                  <a:gd name="T35" fmla="*/ 9471 h 20000"/>
                  <a:gd name="T36" fmla="*/ 14883 w 20000"/>
                  <a:gd name="T37" fmla="*/ 10433 h 20000"/>
                  <a:gd name="T38" fmla="*/ 16526 w 20000"/>
                  <a:gd name="T39" fmla="*/ 11490 h 20000"/>
                  <a:gd name="T40" fmla="*/ 17559 w 20000"/>
                  <a:gd name="T41" fmla="*/ 11971 h 20000"/>
                  <a:gd name="T42" fmla="*/ 18498 w 20000"/>
                  <a:gd name="T43" fmla="*/ 13750 h 20000"/>
                  <a:gd name="T44" fmla="*/ 18498 w 20000"/>
                  <a:gd name="T45" fmla="*/ 13942 h 20000"/>
                  <a:gd name="T46" fmla="*/ 18498 w 20000"/>
                  <a:gd name="T47" fmla="*/ 15192 h 20000"/>
                  <a:gd name="T48" fmla="*/ 19202 w 20000"/>
                  <a:gd name="T49" fmla="*/ 15721 h 20000"/>
                  <a:gd name="T50" fmla="*/ 19202 w 20000"/>
                  <a:gd name="T51" fmla="*/ 16683 h 20000"/>
                  <a:gd name="T52" fmla="*/ 19953 w 20000"/>
                  <a:gd name="T53" fmla="*/ 17933 h 20000"/>
                  <a:gd name="T54" fmla="*/ 19718 w 20000"/>
                  <a:gd name="T55" fmla="*/ 17933 h 20000"/>
                  <a:gd name="T56" fmla="*/ 18732 w 20000"/>
                  <a:gd name="T57" fmla="*/ 17933 h 20000"/>
                  <a:gd name="T58" fmla="*/ 17559 w 20000"/>
                  <a:gd name="T59" fmla="*/ 17933 h 20000"/>
                  <a:gd name="T60" fmla="*/ 17277 w 20000"/>
                  <a:gd name="T61" fmla="*/ 19183 h 20000"/>
                  <a:gd name="T62" fmla="*/ 16808 w 20000"/>
                  <a:gd name="T63" fmla="*/ 19952 h 20000"/>
                  <a:gd name="T64" fmla="*/ 12911 w 20000"/>
                  <a:gd name="T65" fmla="*/ 19952 h 20000"/>
                  <a:gd name="T66" fmla="*/ 10469 w 20000"/>
                  <a:gd name="T67" fmla="*/ 18942 h 20000"/>
                  <a:gd name="T68" fmla="*/ 10469 w 20000"/>
                  <a:gd name="T69" fmla="*/ 17163 h 20000"/>
                  <a:gd name="T70" fmla="*/ 9249 w 20000"/>
                  <a:gd name="T71" fmla="*/ 16683 h 20000"/>
                  <a:gd name="T72" fmla="*/ 9014 w 20000"/>
                  <a:gd name="T73" fmla="*/ 16442 h 20000"/>
                  <a:gd name="T74" fmla="*/ 7324 w 20000"/>
                  <a:gd name="T75" fmla="*/ 15721 h 20000"/>
                  <a:gd name="T76" fmla="*/ 3192 w 20000"/>
                  <a:gd name="T77" fmla="*/ 13173 h 20000"/>
                  <a:gd name="T78" fmla="*/ 1268 w 20000"/>
                  <a:gd name="T79" fmla="*/ 12692 h 20000"/>
                  <a:gd name="T80" fmla="*/ 0 w 20000"/>
                  <a:gd name="T81" fmla="*/ 9952 h 20000"/>
                  <a:gd name="T82" fmla="*/ 2723 w 20000"/>
                  <a:gd name="T83" fmla="*/ 8462 h 20000"/>
                  <a:gd name="T84" fmla="*/ 4131 w 20000"/>
                  <a:gd name="T85" fmla="*/ 7260 h 20000"/>
                  <a:gd name="T86" fmla="*/ 4648 w 20000"/>
                  <a:gd name="T87" fmla="*/ 6010 h 20000"/>
                  <a:gd name="T88" fmla="*/ 4648 w 20000"/>
                  <a:gd name="T89" fmla="*/ 4231 h 20000"/>
                  <a:gd name="T90" fmla="*/ 4648 w 20000"/>
                  <a:gd name="T91" fmla="*/ 3269 h 20000"/>
                  <a:gd name="T92" fmla="*/ 4648 w 20000"/>
                  <a:gd name="T93" fmla="*/ 2260 h 20000"/>
                  <a:gd name="T94" fmla="*/ 5869 w 20000"/>
                  <a:gd name="T95" fmla="*/ 1490 h 20000"/>
                  <a:gd name="T96" fmla="*/ 6338 w 20000"/>
                  <a:gd name="T9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1" name="Freeform 188"/>
              <p:cNvSpPr>
                <a:spLocks/>
              </p:cNvSpPr>
              <p:nvPr/>
            </p:nvSpPr>
            <p:spPr bwMode="auto">
              <a:xfrm>
                <a:off x="6176963" y="3251200"/>
                <a:ext cx="569912" cy="469900"/>
              </a:xfrm>
              <a:custGeom>
                <a:avLst/>
                <a:gdLst>
                  <a:gd name="T0" fmla="*/ 4504 w 20000"/>
                  <a:gd name="T1" fmla="*/ 1808 h 20000"/>
                  <a:gd name="T2" fmla="*/ 5061 w 20000"/>
                  <a:gd name="T3" fmla="*/ 3212 h 20000"/>
                  <a:gd name="T4" fmla="*/ 6800 w 20000"/>
                  <a:gd name="T5" fmla="*/ 4049 h 20000"/>
                  <a:gd name="T6" fmla="*/ 9342 w 20000"/>
                  <a:gd name="T7" fmla="*/ 3914 h 20000"/>
                  <a:gd name="T8" fmla="*/ 9253 w 20000"/>
                  <a:gd name="T9" fmla="*/ 4049 h 20000"/>
                  <a:gd name="T10" fmla="*/ 9810 w 20000"/>
                  <a:gd name="T11" fmla="*/ 4049 h 20000"/>
                  <a:gd name="T12" fmla="*/ 10502 w 20000"/>
                  <a:gd name="T13" fmla="*/ 3212 h 20000"/>
                  <a:gd name="T14" fmla="*/ 11773 w 20000"/>
                  <a:gd name="T15" fmla="*/ 2105 h 20000"/>
                  <a:gd name="T16" fmla="*/ 12910 w 20000"/>
                  <a:gd name="T17" fmla="*/ 2375 h 20000"/>
                  <a:gd name="T18" fmla="*/ 16611 w 20000"/>
                  <a:gd name="T19" fmla="*/ 4049 h 20000"/>
                  <a:gd name="T20" fmla="*/ 16834 w 20000"/>
                  <a:gd name="T21" fmla="*/ 6424 h 20000"/>
                  <a:gd name="T22" fmla="*/ 16834 w 20000"/>
                  <a:gd name="T23" fmla="*/ 7557 h 20000"/>
                  <a:gd name="T24" fmla="*/ 16611 w 20000"/>
                  <a:gd name="T25" fmla="*/ 8394 h 20000"/>
                  <a:gd name="T26" fmla="*/ 16611 w 20000"/>
                  <a:gd name="T27" fmla="*/ 9096 h 20000"/>
                  <a:gd name="T28" fmla="*/ 17101 w 20000"/>
                  <a:gd name="T29" fmla="*/ 11309 h 20000"/>
                  <a:gd name="T30" fmla="*/ 18105 w 20000"/>
                  <a:gd name="T31" fmla="*/ 12308 h 20000"/>
                  <a:gd name="T32" fmla="*/ 17547 w 20000"/>
                  <a:gd name="T33" fmla="*/ 13846 h 20000"/>
                  <a:gd name="T34" fmla="*/ 18930 w 20000"/>
                  <a:gd name="T35" fmla="*/ 15358 h 20000"/>
                  <a:gd name="T36" fmla="*/ 19621 w 20000"/>
                  <a:gd name="T37" fmla="*/ 17031 h 20000"/>
                  <a:gd name="T38" fmla="*/ 19978 w 20000"/>
                  <a:gd name="T39" fmla="*/ 17598 h 20000"/>
                  <a:gd name="T40" fmla="*/ 19844 w 20000"/>
                  <a:gd name="T41" fmla="*/ 17868 h 20000"/>
                  <a:gd name="T42" fmla="*/ 19041 w 20000"/>
                  <a:gd name="T43" fmla="*/ 18273 h 20000"/>
                  <a:gd name="T44" fmla="*/ 18462 w 20000"/>
                  <a:gd name="T45" fmla="*/ 19271 h 20000"/>
                  <a:gd name="T46" fmla="*/ 18016 w 20000"/>
                  <a:gd name="T47" fmla="*/ 19703 h 20000"/>
                  <a:gd name="T48" fmla="*/ 16054 w 20000"/>
                  <a:gd name="T49" fmla="*/ 19406 h 20000"/>
                  <a:gd name="T50" fmla="*/ 14091 w 20000"/>
                  <a:gd name="T51" fmla="*/ 18974 h 20000"/>
                  <a:gd name="T52" fmla="*/ 13177 w 20000"/>
                  <a:gd name="T53" fmla="*/ 17166 h 20000"/>
                  <a:gd name="T54" fmla="*/ 12219 w 20000"/>
                  <a:gd name="T55" fmla="*/ 17598 h 20000"/>
                  <a:gd name="T56" fmla="*/ 11438 w 20000"/>
                  <a:gd name="T57" fmla="*/ 18165 h 20000"/>
                  <a:gd name="T58" fmla="*/ 9922 w 20000"/>
                  <a:gd name="T59" fmla="*/ 17436 h 20000"/>
                  <a:gd name="T60" fmla="*/ 8986 w 20000"/>
                  <a:gd name="T61" fmla="*/ 16491 h 20000"/>
                  <a:gd name="T62" fmla="*/ 7737 w 20000"/>
                  <a:gd name="T63" fmla="*/ 15223 h 20000"/>
                  <a:gd name="T64" fmla="*/ 7157 w 20000"/>
                  <a:gd name="T65" fmla="*/ 14521 h 20000"/>
                  <a:gd name="T66" fmla="*/ 6577 w 20000"/>
                  <a:gd name="T67" fmla="*/ 13117 h 20000"/>
                  <a:gd name="T68" fmla="*/ 5663 w 20000"/>
                  <a:gd name="T69" fmla="*/ 13117 h 20000"/>
                  <a:gd name="T70" fmla="*/ 5418 w 20000"/>
                  <a:gd name="T71" fmla="*/ 12848 h 20000"/>
                  <a:gd name="T72" fmla="*/ 5061 w 20000"/>
                  <a:gd name="T73" fmla="*/ 13522 h 20000"/>
                  <a:gd name="T74" fmla="*/ 4727 w 20000"/>
                  <a:gd name="T75" fmla="*/ 12308 h 20000"/>
                  <a:gd name="T76" fmla="*/ 4370 w 20000"/>
                  <a:gd name="T77" fmla="*/ 11309 h 20000"/>
                  <a:gd name="T78" fmla="*/ 3924 w 20000"/>
                  <a:gd name="T79" fmla="*/ 10202 h 20000"/>
                  <a:gd name="T80" fmla="*/ 2653 w 20000"/>
                  <a:gd name="T81" fmla="*/ 9366 h 20000"/>
                  <a:gd name="T82" fmla="*/ 1962 w 20000"/>
                  <a:gd name="T83" fmla="*/ 8232 h 20000"/>
                  <a:gd name="T84" fmla="*/ 2096 w 20000"/>
                  <a:gd name="T85" fmla="*/ 7287 h 20000"/>
                  <a:gd name="T86" fmla="*/ 2542 w 20000"/>
                  <a:gd name="T87" fmla="*/ 6559 h 20000"/>
                  <a:gd name="T88" fmla="*/ 2653 w 20000"/>
                  <a:gd name="T89" fmla="*/ 5722 h 20000"/>
                  <a:gd name="T90" fmla="*/ 2096 w 20000"/>
                  <a:gd name="T91" fmla="*/ 5452 h 20000"/>
                  <a:gd name="T92" fmla="*/ 1382 w 20000"/>
                  <a:gd name="T93" fmla="*/ 4750 h 20000"/>
                  <a:gd name="T94" fmla="*/ 1048 w 20000"/>
                  <a:gd name="T95" fmla="*/ 3914 h 20000"/>
                  <a:gd name="T96" fmla="*/ 580 w 20000"/>
                  <a:gd name="T97" fmla="*/ 2537 h 20000"/>
                  <a:gd name="T98" fmla="*/ 468 w 20000"/>
                  <a:gd name="T99" fmla="*/ 1673 h 20000"/>
                  <a:gd name="T100" fmla="*/ 468 w 20000"/>
                  <a:gd name="T101" fmla="*/ 0 h 20000"/>
                  <a:gd name="T102" fmla="*/ 2542 w 20000"/>
                  <a:gd name="T103" fmla="*/ 14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2" name="Freeform 187"/>
              <p:cNvSpPr>
                <a:spLocks/>
              </p:cNvSpPr>
              <p:nvPr/>
            </p:nvSpPr>
            <p:spPr bwMode="auto">
              <a:xfrm>
                <a:off x="5934075" y="3471863"/>
                <a:ext cx="36513" cy="122237"/>
              </a:xfrm>
              <a:custGeom>
                <a:avLst/>
                <a:gdLst>
                  <a:gd name="T0" fmla="*/ 8966 w 20000"/>
                  <a:gd name="T1" fmla="*/ 622 h 20000"/>
                  <a:gd name="T2" fmla="*/ 14138 w 20000"/>
                  <a:gd name="T3" fmla="*/ 622 h 20000"/>
                  <a:gd name="T4" fmla="*/ 14138 w 20000"/>
                  <a:gd name="T5" fmla="*/ 0 h 20000"/>
                  <a:gd name="T6" fmla="*/ 19655 w 20000"/>
                  <a:gd name="T7" fmla="*/ 0 h 20000"/>
                  <a:gd name="T8" fmla="*/ 19655 w 20000"/>
                  <a:gd name="T9" fmla="*/ 622 h 20000"/>
                  <a:gd name="T10" fmla="*/ 14138 w 20000"/>
                  <a:gd name="T11" fmla="*/ 3212 h 20000"/>
                  <a:gd name="T12" fmla="*/ 14138 w 20000"/>
                  <a:gd name="T13" fmla="*/ 4249 h 20000"/>
                  <a:gd name="T14" fmla="*/ 12759 w 20000"/>
                  <a:gd name="T15" fmla="*/ 4249 h 20000"/>
                  <a:gd name="T16" fmla="*/ 12759 w 20000"/>
                  <a:gd name="T17" fmla="*/ 5907 h 20000"/>
                  <a:gd name="T18" fmla="*/ 14138 w 20000"/>
                  <a:gd name="T19" fmla="*/ 7565 h 20000"/>
                  <a:gd name="T20" fmla="*/ 14138 w 20000"/>
                  <a:gd name="T21" fmla="*/ 11295 h 20000"/>
                  <a:gd name="T22" fmla="*/ 14138 w 20000"/>
                  <a:gd name="T23" fmla="*/ 14404 h 20000"/>
                  <a:gd name="T24" fmla="*/ 14138 w 20000"/>
                  <a:gd name="T25" fmla="*/ 18238 h 20000"/>
                  <a:gd name="T26" fmla="*/ 8966 w 20000"/>
                  <a:gd name="T27" fmla="*/ 19896 h 20000"/>
                  <a:gd name="T28" fmla="*/ 8966 w 20000"/>
                  <a:gd name="T29" fmla="*/ 16062 h 20000"/>
                  <a:gd name="T30" fmla="*/ 5517 w 20000"/>
                  <a:gd name="T31" fmla="*/ 13368 h 20000"/>
                  <a:gd name="T32" fmla="*/ 0 w 20000"/>
                  <a:gd name="T33" fmla="*/ 11295 h 20000"/>
                  <a:gd name="T34" fmla="*/ 3448 w 20000"/>
                  <a:gd name="T35" fmla="*/ 9119 h 20000"/>
                  <a:gd name="T36" fmla="*/ 0 w 20000"/>
                  <a:gd name="T37" fmla="*/ 7565 h 20000"/>
                  <a:gd name="T38" fmla="*/ 3448 w 20000"/>
                  <a:gd name="T39" fmla="*/ 7047 h 20000"/>
                  <a:gd name="T40" fmla="*/ 5517 w 20000"/>
                  <a:gd name="T41" fmla="*/ 4249 h 20000"/>
                  <a:gd name="T42" fmla="*/ 8966 w 20000"/>
                  <a:gd name="T43" fmla="*/ 62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3" name="Freeform 186"/>
              <p:cNvSpPr>
                <a:spLocks/>
              </p:cNvSpPr>
              <p:nvPr/>
            </p:nvSpPr>
            <p:spPr bwMode="auto">
              <a:xfrm>
                <a:off x="8580438" y="3051175"/>
                <a:ext cx="266700" cy="334963"/>
              </a:xfrm>
              <a:custGeom>
                <a:avLst/>
                <a:gdLst>
                  <a:gd name="T0" fmla="*/ 9857 w 20000"/>
                  <a:gd name="T1" fmla="*/ 19583 h 20000"/>
                  <a:gd name="T2" fmla="*/ 8857 w 20000"/>
                  <a:gd name="T3" fmla="*/ 18598 h 20000"/>
                  <a:gd name="T4" fmla="*/ 9143 w 20000"/>
                  <a:gd name="T5" fmla="*/ 17424 h 20000"/>
                  <a:gd name="T6" fmla="*/ 7619 w 20000"/>
                  <a:gd name="T7" fmla="*/ 17045 h 20000"/>
                  <a:gd name="T8" fmla="*/ 4667 w 20000"/>
                  <a:gd name="T9" fmla="*/ 18030 h 20000"/>
                  <a:gd name="T10" fmla="*/ 3190 w 20000"/>
                  <a:gd name="T11" fmla="*/ 18409 h 20000"/>
                  <a:gd name="T12" fmla="*/ 2714 w 20000"/>
                  <a:gd name="T13" fmla="*/ 18409 h 20000"/>
                  <a:gd name="T14" fmla="*/ 2714 w 20000"/>
                  <a:gd name="T15" fmla="*/ 19394 h 20000"/>
                  <a:gd name="T16" fmla="*/ 1238 w 20000"/>
                  <a:gd name="T17" fmla="*/ 18977 h 20000"/>
                  <a:gd name="T18" fmla="*/ 0 w 20000"/>
                  <a:gd name="T19" fmla="*/ 18409 h 20000"/>
                  <a:gd name="T20" fmla="*/ 1238 w 20000"/>
                  <a:gd name="T21" fmla="*/ 17652 h 20000"/>
                  <a:gd name="T22" fmla="*/ 2429 w 20000"/>
                  <a:gd name="T23" fmla="*/ 16439 h 20000"/>
                  <a:gd name="T24" fmla="*/ 2714 w 20000"/>
                  <a:gd name="T25" fmla="*/ 15492 h 20000"/>
                  <a:gd name="T26" fmla="*/ 3905 w 20000"/>
                  <a:gd name="T27" fmla="*/ 15492 h 20000"/>
                  <a:gd name="T28" fmla="*/ 4667 w 20000"/>
                  <a:gd name="T29" fmla="*/ 15492 h 20000"/>
                  <a:gd name="T30" fmla="*/ 7905 w 20000"/>
                  <a:gd name="T31" fmla="*/ 14470 h 20000"/>
                  <a:gd name="T32" fmla="*/ 8857 w 20000"/>
                  <a:gd name="T33" fmla="*/ 15265 h 20000"/>
                  <a:gd name="T34" fmla="*/ 9857 w 20000"/>
                  <a:gd name="T35" fmla="*/ 14470 h 20000"/>
                  <a:gd name="T36" fmla="*/ 9619 w 20000"/>
                  <a:gd name="T37" fmla="*/ 13333 h 20000"/>
                  <a:gd name="T38" fmla="*/ 9857 w 20000"/>
                  <a:gd name="T39" fmla="*/ 10758 h 20000"/>
                  <a:gd name="T40" fmla="*/ 11095 w 20000"/>
                  <a:gd name="T41" fmla="*/ 10758 h 20000"/>
                  <a:gd name="T42" fmla="*/ 10810 w 20000"/>
                  <a:gd name="T43" fmla="*/ 11364 h 20000"/>
                  <a:gd name="T44" fmla="*/ 11571 w 20000"/>
                  <a:gd name="T45" fmla="*/ 11932 h 20000"/>
                  <a:gd name="T46" fmla="*/ 13571 w 20000"/>
                  <a:gd name="T47" fmla="*/ 11174 h 20000"/>
                  <a:gd name="T48" fmla="*/ 14810 w 20000"/>
                  <a:gd name="T49" fmla="*/ 9205 h 20000"/>
                  <a:gd name="T50" fmla="*/ 15000 w 20000"/>
                  <a:gd name="T51" fmla="*/ 6061 h 20000"/>
                  <a:gd name="T52" fmla="*/ 14810 w 20000"/>
                  <a:gd name="T53" fmla="*/ 4508 h 20000"/>
                  <a:gd name="T54" fmla="*/ 14286 w 20000"/>
                  <a:gd name="T55" fmla="*/ 3712 h 20000"/>
                  <a:gd name="T56" fmla="*/ 14810 w 20000"/>
                  <a:gd name="T57" fmla="*/ 1932 h 20000"/>
                  <a:gd name="T58" fmla="*/ 15000 w 20000"/>
                  <a:gd name="T59" fmla="*/ 985 h 20000"/>
                  <a:gd name="T60" fmla="*/ 16000 w 20000"/>
                  <a:gd name="T61" fmla="*/ 1553 h 20000"/>
                  <a:gd name="T62" fmla="*/ 16286 w 20000"/>
                  <a:gd name="T63" fmla="*/ 985 h 20000"/>
                  <a:gd name="T64" fmla="*/ 15524 w 20000"/>
                  <a:gd name="T65" fmla="*/ 0 h 20000"/>
                  <a:gd name="T66" fmla="*/ 16762 w 20000"/>
                  <a:gd name="T67" fmla="*/ 379 h 20000"/>
                  <a:gd name="T68" fmla="*/ 18000 w 20000"/>
                  <a:gd name="T69" fmla="*/ 2538 h 20000"/>
                  <a:gd name="T70" fmla="*/ 19190 w 20000"/>
                  <a:gd name="T71" fmla="*/ 4697 h 20000"/>
                  <a:gd name="T72" fmla="*/ 19476 w 20000"/>
                  <a:gd name="T73" fmla="*/ 6061 h 20000"/>
                  <a:gd name="T74" fmla="*/ 19476 w 20000"/>
                  <a:gd name="T75" fmla="*/ 7841 h 20000"/>
                  <a:gd name="T76" fmla="*/ 18238 w 20000"/>
                  <a:gd name="T77" fmla="*/ 8220 h 20000"/>
                  <a:gd name="T78" fmla="*/ 19190 w 20000"/>
                  <a:gd name="T79" fmla="*/ 11364 h 20000"/>
                  <a:gd name="T80" fmla="*/ 19952 w 20000"/>
                  <a:gd name="T81" fmla="*/ 14318 h 20000"/>
                  <a:gd name="T82" fmla="*/ 19190 w 20000"/>
                  <a:gd name="T83" fmla="*/ 15492 h 20000"/>
                  <a:gd name="T84" fmla="*/ 18238 w 20000"/>
                  <a:gd name="T85" fmla="*/ 14886 h 20000"/>
                  <a:gd name="T86" fmla="*/ 17524 w 20000"/>
                  <a:gd name="T87" fmla="*/ 15265 h 20000"/>
                  <a:gd name="T88" fmla="*/ 17048 w 20000"/>
                  <a:gd name="T89" fmla="*/ 15265 h 20000"/>
                  <a:gd name="T90" fmla="*/ 16762 w 20000"/>
                  <a:gd name="T91" fmla="*/ 16439 h 20000"/>
                  <a:gd name="T92" fmla="*/ 15524 w 20000"/>
                  <a:gd name="T93" fmla="*/ 15871 h 20000"/>
                  <a:gd name="T94" fmla="*/ 14810 w 20000"/>
                  <a:gd name="T95" fmla="*/ 17045 h 20000"/>
                  <a:gd name="T96" fmla="*/ 12857 w 20000"/>
                  <a:gd name="T97" fmla="*/ 17424 h 20000"/>
                  <a:gd name="T98" fmla="*/ 11810 w 20000"/>
                  <a:gd name="T99" fmla="*/ 16818 h 20000"/>
                  <a:gd name="T100" fmla="*/ 11571 w 20000"/>
                  <a:gd name="T101" fmla="*/ 16061 h 20000"/>
                  <a:gd name="T102" fmla="*/ 12286 w 20000"/>
                  <a:gd name="T103" fmla="*/ 17424 h 20000"/>
                  <a:gd name="T104" fmla="*/ 11095 w 20000"/>
                  <a:gd name="T105" fmla="*/ 1840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4" name="Freeform 185"/>
              <p:cNvSpPr>
                <a:spLocks/>
              </p:cNvSpPr>
              <p:nvPr/>
            </p:nvSpPr>
            <p:spPr bwMode="auto">
              <a:xfrm>
                <a:off x="8743950" y="2876550"/>
                <a:ext cx="149225" cy="180975"/>
              </a:xfrm>
              <a:custGeom>
                <a:avLst/>
                <a:gdLst>
                  <a:gd name="T0" fmla="*/ 3162 w 20000"/>
                  <a:gd name="T1" fmla="*/ 19930 h 20000"/>
                  <a:gd name="T2" fmla="*/ 2308 w 20000"/>
                  <a:gd name="T3" fmla="*/ 19228 h 20000"/>
                  <a:gd name="T4" fmla="*/ 2308 w 20000"/>
                  <a:gd name="T5" fmla="*/ 17404 h 20000"/>
                  <a:gd name="T6" fmla="*/ 0 w 20000"/>
                  <a:gd name="T7" fmla="*/ 16351 h 20000"/>
                  <a:gd name="T8" fmla="*/ 0 w 20000"/>
                  <a:gd name="T9" fmla="*/ 14526 h 20000"/>
                  <a:gd name="T10" fmla="*/ 1368 w 20000"/>
                  <a:gd name="T11" fmla="*/ 12632 h 20000"/>
                  <a:gd name="T12" fmla="*/ 0 w 20000"/>
                  <a:gd name="T13" fmla="*/ 10877 h 20000"/>
                  <a:gd name="T14" fmla="*/ 940 w 20000"/>
                  <a:gd name="T15" fmla="*/ 10526 h 20000"/>
                  <a:gd name="T16" fmla="*/ 2308 w 20000"/>
                  <a:gd name="T17" fmla="*/ 10877 h 20000"/>
                  <a:gd name="T18" fmla="*/ 4444 w 20000"/>
                  <a:gd name="T19" fmla="*/ 10877 h 20000"/>
                  <a:gd name="T20" fmla="*/ 3504 w 20000"/>
                  <a:gd name="T21" fmla="*/ 8702 h 20000"/>
                  <a:gd name="T22" fmla="*/ 4444 w 20000"/>
                  <a:gd name="T23" fmla="*/ 8702 h 20000"/>
                  <a:gd name="T24" fmla="*/ 3504 w 20000"/>
                  <a:gd name="T25" fmla="*/ 6175 h 20000"/>
                  <a:gd name="T26" fmla="*/ 3162 w 20000"/>
                  <a:gd name="T27" fmla="*/ 2877 h 20000"/>
                  <a:gd name="T28" fmla="*/ 1368 w 20000"/>
                  <a:gd name="T29" fmla="*/ 421 h 20000"/>
                  <a:gd name="T30" fmla="*/ 2308 w 20000"/>
                  <a:gd name="T31" fmla="*/ 0 h 20000"/>
                  <a:gd name="T32" fmla="*/ 4444 w 20000"/>
                  <a:gd name="T33" fmla="*/ 1123 h 20000"/>
                  <a:gd name="T34" fmla="*/ 8034 w 20000"/>
                  <a:gd name="T35" fmla="*/ 4000 h 20000"/>
                  <a:gd name="T36" fmla="*/ 11538 w 20000"/>
                  <a:gd name="T37" fmla="*/ 5754 h 20000"/>
                  <a:gd name="T38" fmla="*/ 12821 w 20000"/>
                  <a:gd name="T39" fmla="*/ 5754 h 20000"/>
                  <a:gd name="T40" fmla="*/ 14188 w 20000"/>
                  <a:gd name="T41" fmla="*/ 6877 h 20000"/>
                  <a:gd name="T42" fmla="*/ 15983 w 20000"/>
                  <a:gd name="T43" fmla="*/ 6877 h 20000"/>
                  <a:gd name="T44" fmla="*/ 16410 w 20000"/>
                  <a:gd name="T45" fmla="*/ 4702 h 20000"/>
                  <a:gd name="T46" fmla="*/ 17265 w 20000"/>
                  <a:gd name="T47" fmla="*/ 5053 h 20000"/>
                  <a:gd name="T48" fmla="*/ 17265 w 20000"/>
                  <a:gd name="T49" fmla="*/ 7579 h 20000"/>
                  <a:gd name="T50" fmla="*/ 18547 w 20000"/>
                  <a:gd name="T51" fmla="*/ 9754 h 20000"/>
                  <a:gd name="T52" fmla="*/ 19915 w 20000"/>
                  <a:gd name="T53" fmla="*/ 9474 h 20000"/>
                  <a:gd name="T54" fmla="*/ 19915 w 20000"/>
                  <a:gd name="T55" fmla="*/ 9754 h 20000"/>
                  <a:gd name="T56" fmla="*/ 18547 w 20000"/>
                  <a:gd name="T57" fmla="*/ 10526 h 20000"/>
                  <a:gd name="T58" fmla="*/ 17692 w 20000"/>
                  <a:gd name="T59" fmla="*/ 10877 h 20000"/>
                  <a:gd name="T60" fmla="*/ 15043 w 20000"/>
                  <a:gd name="T61" fmla="*/ 11579 h 20000"/>
                  <a:gd name="T62" fmla="*/ 13675 w 20000"/>
                  <a:gd name="T63" fmla="*/ 12632 h 20000"/>
                  <a:gd name="T64" fmla="*/ 13675 w 20000"/>
                  <a:gd name="T65" fmla="*/ 15228 h 20000"/>
                  <a:gd name="T66" fmla="*/ 13675 w 20000"/>
                  <a:gd name="T67" fmla="*/ 16351 h 20000"/>
                  <a:gd name="T68" fmla="*/ 8034 w 20000"/>
                  <a:gd name="T69" fmla="*/ 14526 h 20000"/>
                  <a:gd name="T70" fmla="*/ 5812 w 20000"/>
                  <a:gd name="T71" fmla="*/ 13754 h 20000"/>
                  <a:gd name="T72" fmla="*/ 4872 w 20000"/>
                  <a:gd name="T73" fmla="*/ 14526 h 20000"/>
                  <a:gd name="T74" fmla="*/ 4444 w 20000"/>
                  <a:gd name="T75" fmla="*/ 15649 h 20000"/>
                  <a:gd name="T76" fmla="*/ 3504 w 20000"/>
                  <a:gd name="T77" fmla="*/ 14526 h 20000"/>
                  <a:gd name="T78" fmla="*/ 2308 w 20000"/>
                  <a:gd name="T79" fmla="*/ 15228 h 20000"/>
                  <a:gd name="T80" fmla="*/ 2308 w 20000"/>
                  <a:gd name="T81" fmla="*/ 15649 h 20000"/>
                  <a:gd name="T82" fmla="*/ 4444 w 20000"/>
                  <a:gd name="T83" fmla="*/ 16351 h 20000"/>
                  <a:gd name="T84" fmla="*/ 4872 w 20000"/>
                  <a:gd name="T85" fmla="*/ 17404 h 20000"/>
                  <a:gd name="T86" fmla="*/ 5812 w 20000"/>
                  <a:gd name="T87" fmla="*/ 17404 h 20000"/>
                  <a:gd name="T88" fmla="*/ 4872 w 20000"/>
                  <a:gd name="T89" fmla="*/ 18526 h 20000"/>
                  <a:gd name="T90" fmla="*/ 4444 w 20000"/>
                  <a:gd name="T91" fmla="*/ 18526 h 20000"/>
                  <a:gd name="T92" fmla="*/ 3504 w 20000"/>
                  <a:gd name="T93" fmla="*/ 19930 h 20000"/>
                  <a:gd name="T94" fmla="*/ 3162 w 20000"/>
                  <a:gd name="T95" fmla="*/ 199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5" name="Freeform 184"/>
              <p:cNvSpPr>
                <a:spLocks/>
              </p:cNvSpPr>
              <p:nvPr/>
            </p:nvSpPr>
            <p:spPr bwMode="auto">
              <a:xfrm>
                <a:off x="8543925" y="3635375"/>
                <a:ext cx="12700" cy="26988"/>
              </a:xfrm>
              <a:custGeom>
                <a:avLst/>
                <a:gdLst>
                  <a:gd name="T0" fmla="*/ 0 w 20000"/>
                  <a:gd name="T1" fmla="*/ 19524 h 20000"/>
                  <a:gd name="T2" fmla="*/ 0 w 20000"/>
                  <a:gd name="T3" fmla="*/ 14762 h 20000"/>
                  <a:gd name="T4" fmla="*/ 5714 w 20000"/>
                  <a:gd name="T5" fmla="*/ 7143 h 20000"/>
                  <a:gd name="T6" fmla="*/ 5714 w 20000"/>
                  <a:gd name="T7" fmla="*/ 2857 h 20000"/>
                  <a:gd name="T8" fmla="*/ 14286 w 20000"/>
                  <a:gd name="T9" fmla="*/ 2857 h 20000"/>
                  <a:gd name="T10" fmla="*/ 19048 w 20000"/>
                  <a:gd name="T11" fmla="*/ 0 h 20000"/>
                  <a:gd name="T12" fmla="*/ 5714 w 20000"/>
                  <a:gd name="T13" fmla="*/ 14762 h 20000"/>
                  <a:gd name="T14" fmla="*/ 14286 w 20000"/>
                  <a:gd name="T15" fmla="*/ 19524 h 20000"/>
                  <a:gd name="T16" fmla="*/ 0 w 20000"/>
                  <a:gd name="T17" fmla="*/ 195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6" name="Freeform 183"/>
              <p:cNvSpPr>
                <a:spLocks/>
              </p:cNvSpPr>
              <p:nvPr/>
            </p:nvSpPr>
            <p:spPr bwMode="auto">
              <a:xfrm>
                <a:off x="8574088" y="3576638"/>
                <a:ext cx="17462" cy="11112"/>
              </a:xfrm>
              <a:custGeom>
                <a:avLst/>
                <a:gdLst>
                  <a:gd name="T0" fmla="*/ 7407 w 20000"/>
                  <a:gd name="T1" fmla="*/ 18824 h 20000"/>
                  <a:gd name="T2" fmla="*/ 0 w 20000"/>
                  <a:gd name="T3" fmla="*/ 11765 h 20000"/>
                  <a:gd name="T4" fmla="*/ 19259 w 20000"/>
                  <a:gd name="T5" fmla="*/ 0 h 20000"/>
                  <a:gd name="T6" fmla="*/ 14815 w 20000"/>
                  <a:gd name="T7" fmla="*/ 11765 h 20000"/>
                  <a:gd name="T8" fmla="*/ 7407 w 20000"/>
                  <a:gd name="T9" fmla="*/ 18824 h 20000"/>
                </a:gdLst>
                <a:ahLst/>
                <a:cxnLst>
                  <a:cxn ang="0">
                    <a:pos x="T0" y="T1"/>
                  </a:cxn>
                  <a:cxn ang="0">
                    <a:pos x="T2" y="T3"/>
                  </a:cxn>
                  <a:cxn ang="0">
                    <a:pos x="T4" y="T5"/>
                  </a:cxn>
                  <a:cxn ang="0">
                    <a:pos x="T6" y="T7"/>
                  </a:cxn>
                  <a:cxn ang="0">
                    <a:pos x="T8" y="T9"/>
                  </a:cxn>
                </a:cxnLst>
                <a:rect l="0" t="0" r="r" b="b"/>
                <a:pathLst>
                  <a:path w="20000" h="20000">
                    <a:moveTo>
                      <a:pt x="7407" y="18824"/>
                    </a:moveTo>
                    <a:lnTo>
                      <a:pt x="0" y="11765"/>
                    </a:lnTo>
                    <a:lnTo>
                      <a:pt x="19259" y="0"/>
                    </a:lnTo>
                    <a:lnTo>
                      <a:pt x="14815" y="11765"/>
                    </a:lnTo>
                    <a:lnTo>
                      <a:pt x="7407"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7" name="Freeform 182"/>
              <p:cNvSpPr>
                <a:spLocks/>
              </p:cNvSpPr>
              <p:nvPr/>
            </p:nvSpPr>
            <p:spPr bwMode="auto">
              <a:xfrm>
                <a:off x="5949950" y="3465513"/>
                <a:ext cx="119063" cy="131762"/>
              </a:xfrm>
              <a:custGeom>
                <a:avLst/>
                <a:gdLst>
                  <a:gd name="T0" fmla="*/ 1702 w 20000"/>
                  <a:gd name="T1" fmla="*/ 3942 h 20000"/>
                  <a:gd name="T2" fmla="*/ 4468 w 20000"/>
                  <a:gd name="T3" fmla="*/ 3942 h 20000"/>
                  <a:gd name="T4" fmla="*/ 5532 w 20000"/>
                  <a:gd name="T5" fmla="*/ 4904 h 20000"/>
                  <a:gd name="T6" fmla="*/ 6064 w 20000"/>
                  <a:gd name="T7" fmla="*/ 4904 h 20000"/>
                  <a:gd name="T8" fmla="*/ 8298 w 20000"/>
                  <a:gd name="T9" fmla="*/ 4904 h 20000"/>
                  <a:gd name="T10" fmla="*/ 12660 w 20000"/>
                  <a:gd name="T11" fmla="*/ 2981 h 20000"/>
                  <a:gd name="T12" fmla="*/ 17021 w 20000"/>
                  <a:gd name="T13" fmla="*/ 0 h 20000"/>
                  <a:gd name="T14" fmla="*/ 19894 w 20000"/>
                  <a:gd name="T15" fmla="*/ 5481 h 20000"/>
                  <a:gd name="T16" fmla="*/ 15957 w 20000"/>
                  <a:gd name="T17" fmla="*/ 7500 h 20000"/>
                  <a:gd name="T18" fmla="*/ 9894 w 20000"/>
                  <a:gd name="T19" fmla="*/ 8846 h 20000"/>
                  <a:gd name="T20" fmla="*/ 9894 w 20000"/>
                  <a:gd name="T21" fmla="*/ 9423 h 20000"/>
                  <a:gd name="T22" fmla="*/ 14362 w 20000"/>
                  <a:gd name="T23" fmla="*/ 13365 h 20000"/>
                  <a:gd name="T24" fmla="*/ 13298 w 20000"/>
                  <a:gd name="T25" fmla="*/ 14327 h 20000"/>
                  <a:gd name="T26" fmla="*/ 12660 w 20000"/>
                  <a:gd name="T27" fmla="*/ 15865 h 20000"/>
                  <a:gd name="T28" fmla="*/ 10532 w 20000"/>
                  <a:gd name="T29" fmla="*/ 16923 h 20000"/>
                  <a:gd name="T30" fmla="*/ 9894 w 20000"/>
                  <a:gd name="T31" fmla="*/ 16923 h 20000"/>
                  <a:gd name="T32" fmla="*/ 6064 w 20000"/>
                  <a:gd name="T33" fmla="*/ 19904 h 20000"/>
                  <a:gd name="T34" fmla="*/ 0 w 20000"/>
                  <a:gd name="T35" fmla="*/ 19327 h 20000"/>
                  <a:gd name="T36" fmla="*/ 1702 w 20000"/>
                  <a:gd name="T37" fmla="*/ 17885 h 20000"/>
                  <a:gd name="T38" fmla="*/ 1702 w 20000"/>
                  <a:gd name="T39" fmla="*/ 14327 h 20000"/>
                  <a:gd name="T40" fmla="*/ 1702 w 20000"/>
                  <a:gd name="T41" fmla="*/ 11442 h 20000"/>
                  <a:gd name="T42" fmla="*/ 1702 w 20000"/>
                  <a:gd name="T43" fmla="*/ 7885 h 20000"/>
                  <a:gd name="T44" fmla="*/ 1170 w 20000"/>
                  <a:gd name="T45" fmla="*/ 6442 h 20000"/>
                  <a:gd name="T46" fmla="*/ 1170 w 20000"/>
                  <a:gd name="T47" fmla="*/ 4904 h 20000"/>
                  <a:gd name="T48" fmla="*/ 1702 w 20000"/>
                  <a:gd name="T49" fmla="*/ 4904 h 20000"/>
                  <a:gd name="T50" fmla="*/ 1702 w 20000"/>
                  <a:gd name="T51" fmla="*/ 394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8" name="Freeform 181"/>
              <p:cNvSpPr>
                <a:spLocks/>
              </p:cNvSpPr>
              <p:nvPr/>
            </p:nvSpPr>
            <p:spPr bwMode="auto">
              <a:xfrm>
                <a:off x="7874000" y="4033838"/>
                <a:ext cx="149225" cy="128587"/>
              </a:xfrm>
              <a:custGeom>
                <a:avLst/>
                <a:gdLst>
                  <a:gd name="T0" fmla="*/ 10684 w 20000"/>
                  <a:gd name="T1" fmla="*/ 1576 h 20000"/>
                  <a:gd name="T2" fmla="*/ 10684 w 20000"/>
                  <a:gd name="T3" fmla="*/ 3054 h 20000"/>
                  <a:gd name="T4" fmla="*/ 12821 w 20000"/>
                  <a:gd name="T5" fmla="*/ 3054 h 20000"/>
                  <a:gd name="T6" fmla="*/ 13675 w 20000"/>
                  <a:gd name="T7" fmla="*/ 4039 h 20000"/>
                  <a:gd name="T8" fmla="*/ 14188 w 20000"/>
                  <a:gd name="T9" fmla="*/ 3054 h 20000"/>
                  <a:gd name="T10" fmla="*/ 14188 w 20000"/>
                  <a:gd name="T11" fmla="*/ 985 h 20000"/>
                  <a:gd name="T12" fmla="*/ 15897 w 20000"/>
                  <a:gd name="T13" fmla="*/ 0 h 20000"/>
                  <a:gd name="T14" fmla="*/ 17265 w 20000"/>
                  <a:gd name="T15" fmla="*/ 1576 h 20000"/>
                  <a:gd name="T16" fmla="*/ 19487 w 20000"/>
                  <a:gd name="T17" fmla="*/ 1576 h 20000"/>
                  <a:gd name="T18" fmla="*/ 19487 w 20000"/>
                  <a:gd name="T19" fmla="*/ 3054 h 20000"/>
                  <a:gd name="T20" fmla="*/ 19915 w 20000"/>
                  <a:gd name="T21" fmla="*/ 7192 h 20000"/>
                  <a:gd name="T22" fmla="*/ 19915 w 20000"/>
                  <a:gd name="T23" fmla="*/ 10640 h 20000"/>
                  <a:gd name="T24" fmla="*/ 18547 w 20000"/>
                  <a:gd name="T25" fmla="*/ 11724 h 20000"/>
                  <a:gd name="T26" fmla="*/ 17265 w 20000"/>
                  <a:gd name="T27" fmla="*/ 12217 h 20000"/>
                  <a:gd name="T28" fmla="*/ 15043 w 20000"/>
                  <a:gd name="T29" fmla="*/ 13300 h 20000"/>
                  <a:gd name="T30" fmla="*/ 13675 w 20000"/>
                  <a:gd name="T31" fmla="*/ 13695 h 20000"/>
                  <a:gd name="T32" fmla="*/ 14188 w 20000"/>
                  <a:gd name="T33" fmla="*/ 15862 h 20000"/>
                  <a:gd name="T34" fmla="*/ 14188 w 20000"/>
                  <a:gd name="T35" fmla="*/ 17340 h 20000"/>
                  <a:gd name="T36" fmla="*/ 11966 w 20000"/>
                  <a:gd name="T37" fmla="*/ 17833 h 20000"/>
                  <a:gd name="T38" fmla="*/ 8376 w 20000"/>
                  <a:gd name="T39" fmla="*/ 19901 h 20000"/>
                  <a:gd name="T40" fmla="*/ 6667 w 20000"/>
                  <a:gd name="T41" fmla="*/ 18916 h 20000"/>
                  <a:gd name="T42" fmla="*/ 5812 w 20000"/>
                  <a:gd name="T43" fmla="*/ 18916 h 20000"/>
                  <a:gd name="T44" fmla="*/ 5812 w 20000"/>
                  <a:gd name="T45" fmla="*/ 17340 h 20000"/>
                  <a:gd name="T46" fmla="*/ 4872 w 20000"/>
                  <a:gd name="T47" fmla="*/ 16355 h 20000"/>
                  <a:gd name="T48" fmla="*/ 4444 w 20000"/>
                  <a:gd name="T49" fmla="*/ 17340 h 20000"/>
                  <a:gd name="T50" fmla="*/ 2650 w 20000"/>
                  <a:gd name="T51" fmla="*/ 15862 h 20000"/>
                  <a:gd name="T52" fmla="*/ 2650 w 20000"/>
                  <a:gd name="T53" fmla="*/ 13695 h 20000"/>
                  <a:gd name="T54" fmla="*/ 855 w 20000"/>
                  <a:gd name="T55" fmla="*/ 9261 h 20000"/>
                  <a:gd name="T56" fmla="*/ 0 w 20000"/>
                  <a:gd name="T57" fmla="*/ 6601 h 20000"/>
                  <a:gd name="T58" fmla="*/ 2222 w 20000"/>
                  <a:gd name="T59" fmla="*/ 5025 h 20000"/>
                  <a:gd name="T60" fmla="*/ 2222 w 20000"/>
                  <a:gd name="T61" fmla="*/ 1576 h 20000"/>
                  <a:gd name="T62" fmla="*/ 4872 w 20000"/>
                  <a:gd name="T63" fmla="*/ 985 h 20000"/>
                  <a:gd name="T64" fmla="*/ 8034 w 20000"/>
                  <a:gd name="T65" fmla="*/ 1576 h 20000"/>
                  <a:gd name="T66" fmla="*/ 8376 w 20000"/>
                  <a:gd name="T67" fmla="*/ 985 h 20000"/>
                  <a:gd name="T68" fmla="*/ 10171 w 20000"/>
                  <a:gd name="T69" fmla="*/ 1576 h 20000"/>
                  <a:gd name="T70" fmla="*/ 10684 w 20000"/>
                  <a:gd name="T71" fmla="*/ 15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69" name="Freeform 180"/>
              <p:cNvSpPr>
                <a:spLocks/>
              </p:cNvSpPr>
              <p:nvPr/>
            </p:nvSpPr>
            <p:spPr bwMode="auto">
              <a:xfrm>
                <a:off x="6397625" y="3695700"/>
                <a:ext cx="20638" cy="47625"/>
              </a:xfrm>
              <a:custGeom>
                <a:avLst/>
                <a:gdLst>
                  <a:gd name="T0" fmla="*/ 3750 w 20000"/>
                  <a:gd name="T1" fmla="*/ 17027 h 20000"/>
                  <a:gd name="T2" fmla="*/ 0 w 20000"/>
                  <a:gd name="T3" fmla="*/ 5405 h 20000"/>
                  <a:gd name="T4" fmla="*/ 3750 w 20000"/>
                  <a:gd name="T5" fmla="*/ 4324 h 20000"/>
                  <a:gd name="T6" fmla="*/ 9375 w 20000"/>
                  <a:gd name="T7" fmla="*/ 0 h 20000"/>
                  <a:gd name="T8" fmla="*/ 19375 w 20000"/>
                  <a:gd name="T9" fmla="*/ 4324 h 20000"/>
                  <a:gd name="T10" fmla="*/ 19375 w 20000"/>
                  <a:gd name="T11" fmla="*/ 11081 h 20000"/>
                  <a:gd name="T12" fmla="*/ 19375 w 20000"/>
                  <a:gd name="T13" fmla="*/ 17027 h 20000"/>
                  <a:gd name="T14" fmla="*/ 15625 w 20000"/>
                  <a:gd name="T15" fmla="*/ 19730 h 20000"/>
                  <a:gd name="T16" fmla="*/ 9375 w 20000"/>
                  <a:gd name="T17" fmla="*/ 17027 h 20000"/>
                  <a:gd name="T18" fmla="*/ 3750 w 20000"/>
                  <a:gd name="T19" fmla="*/ 170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0" name="Freeform 179"/>
              <p:cNvSpPr>
                <a:spLocks/>
              </p:cNvSpPr>
              <p:nvPr/>
            </p:nvSpPr>
            <p:spPr bwMode="auto">
              <a:xfrm>
                <a:off x="8347075" y="3019425"/>
                <a:ext cx="149225" cy="220663"/>
              </a:xfrm>
              <a:custGeom>
                <a:avLst/>
                <a:gdLst>
                  <a:gd name="T0" fmla="*/ 19915 w 20000"/>
                  <a:gd name="T1" fmla="*/ 1494 h 20000"/>
                  <a:gd name="T2" fmla="*/ 19915 w 20000"/>
                  <a:gd name="T3" fmla="*/ 2069 h 20000"/>
                  <a:gd name="T4" fmla="*/ 19060 w 20000"/>
                  <a:gd name="T5" fmla="*/ 2356 h 20000"/>
                  <a:gd name="T6" fmla="*/ 18547 w 20000"/>
                  <a:gd name="T7" fmla="*/ 3851 h 20000"/>
                  <a:gd name="T8" fmla="*/ 17692 w 20000"/>
                  <a:gd name="T9" fmla="*/ 5920 h 20000"/>
                  <a:gd name="T10" fmla="*/ 18547 w 20000"/>
                  <a:gd name="T11" fmla="*/ 5920 h 20000"/>
                  <a:gd name="T12" fmla="*/ 19060 w 20000"/>
                  <a:gd name="T13" fmla="*/ 7701 h 20000"/>
                  <a:gd name="T14" fmla="*/ 17692 w 20000"/>
                  <a:gd name="T15" fmla="*/ 8563 h 20000"/>
                  <a:gd name="T16" fmla="*/ 17265 w 20000"/>
                  <a:gd name="T17" fmla="*/ 9195 h 20000"/>
                  <a:gd name="T18" fmla="*/ 15556 w 20000"/>
                  <a:gd name="T19" fmla="*/ 10057 h 20000"/>
                  <a:gd name="T20" fmla="*/ 15556 w 20000"/>
                  <a:gd name="T21" fmla="*/ 10690 h 20000"/>
                  <a:gd name="T22" fmla="*/ 13675 w 20000"/>
                  <a:gd name="T23" fmla="*/ 10977 h 20000"/>
                  <a:gd name="T24" fmla="*/ 12821 w 20000"/>
                  <a:gd name="T25" fmla="*/ 12529 h 20000"/>
                  <a:gd name="T26" fmla="*/ 12821 w 20000"/>
                  <a:gd name="T27" fmla="*/ 13678 h 20000"/>
                  <a:gd name="T28" fmla="*/ 11966 w 20000"/>
                  <a:gd name="T29" fmla="*/ 13678 h 20000"/>
                  <a:gd name="T30" fmla="*/ 13675 w 20000"/>
                  <a:gd name="T31" fmla="*/ 14540 h 20000"/>
                  <a:gd name="T32" fmla="*/ 16410 w 20000"/>
                  <a:gd name="T33" fmla="*/ 16034 h 20000"/>
                  <a:gd name="T34" fmla="*/ 17265 w 20000"/>
                  <a:gd name="T35" fmla="*/ 16034 h 20000"/>
                  <a:gd name="T36" fmla="*/ 17265 w 20000"/>
                  <a:gd name="T37" fmla="*/ 16897 h 20000"/>
                  <a:gd name="T38" fmla="*/ 13675 w 20000"/>
                  <a:gd name="T39" fmla="*/ 17816 h 20000"/>
                  <a:gd name="T40" fmla="*/ 11966 w 20000"/>
                  <a:gd name="T41" fmla="*/ 19310 h 20000"/>
                  <a:gd name="T42" fmla="*/ 9744 w 20000"/>
                  <a:gd name="T43" fmla="*/ 19943 h 20000"/>
                  <a:gd name="T44" fmla="*/ 8376 w 20000"/>
                  <a:gd name="T45" fmla="*/ 18736 h 20000"/>
                  <a:gd name="T46" fmla="*/ 8034 w 20000"/>
                  <a:gd name="T47" fmla="*/ 18736 h 20000"/>
                  <a:gd name="T48" fmla="*/ 8034 w 20000"/>
                  <a:gd name="T49" fmla="*/ 19943 h 20000"/>
                  <a:gd name="T50" fmla="*/ 7009 w 20000"/>
                  <a:gd name="T51" fmla="*/ 19310 h 20000"/>
                  <a:gd name="T52" fmla="*/ 5812 w 20000"/>
                  <a:gd name="T53" fmla="*/ 19310 h 20000"/>
                  <a:gd name="T54" fmla="*/ 6154 w 20000"/>
                  <a:gd name="T55" fmla="*/ 18391 h 20000"/>
                  <a:gd name="T56" fmla="*/ 4444 w 20000"/>
                  <a:gd name="T57" fmla="*/ 18391 h 20000"/>
                  <a:gd name="T58" fmla="*/ 4872 w 20000"/>
                  <a:gd name="T59" fmla="*/ 16897 h 20000"/>
                  <a:gd name="T60" fmla="*/ 5812 w 20000"/>
                  <a:gd name="T61" fmla="*/ 16322 h 20000"/>
                  <a:gd name="T62" fmla="*/ 6154 w 20000"/>
                  <a:gd name="T63" fmla="*/ 16322 h 20000"/>
                  <a:gd name="T64" fmla="*/ 4872 w 20000"/>
                  <a:gd name="T65" fmla="*/ 16034 h 20000"/>
                  <a:gd name="T66" fmla="*/ 4872 w 20000"/>
                  <a:gd name="T67" fmla="*/ 14540 h 20000"/>
                  <a:gd name="T68" fmla="*/ 5812 w 20000"/>
                  <a:gd name="T69" fmla="*/ 13678 h 20000"/>
                  <a:gd name="T70" fmla="*/ 4872 w 20000"/>
                  <a:gd name="T71" fmla="*/ 13103 h 20000"/>
                  <a:gd name="T72" fmla="*/ 4444 w 20000"/>
                  <a:gd name="T73" fmla="*/ 13103 h 20000"/>
                  <a:gd name="T74" fmla="*/ 2222 w 20000"/>
                  <a:gd name="T75" fmla="*/ 12529 h 20000"/>
                  <a:gd name="T76" fmla="*/ 2222 w 20000"/>
                  <a:gd name="T77" fmla="*/ 13103 h 20000"/>
                  <a:gd name="T78" fmla="*/ 1368 w 20000"/>
                  <a:gd name="T79" fmla="*/ 13103 h 20000"/>
                  <a:gd name="T80" fmla="*/ 0 w 20000"/>
                  <a:gd name="T81" fmla="*/ 12529 h 20000"/>
                  <a:gd name="T82" fmla="*/ 1368 w 20000"/>
                  <a:gd name="T83" fmla="*/ 10057 h 20000"/>
                  <a:gd name="T84" fmla="*/ 4444 w 20000"/>
                  <a:gd name="T85" fmla="*/ 8563 h 20000"/>
                  <a:gd name="T86" fmla="*/ 5812 w 20000"/>
                  <a:gd name="T87" fmla="*/ 7701 h 20000"/>
                  <a:gd name="T88" fmla="*/ 6154 w 20000"/>
                  <a:gd name="T89" fmla="*/ 6782 h 20000"/>
                  <a:gd name="T90" fmla="*/ 6154 w 20000"/>
                  <a:gd name="T91" fmla="*/ 5345 h 20000"/>
                  <a:gd name="T92" fmla="*/ 8034 w 20000"/>
                  <a:gd name="T93" fmla="*/ 4770 h 20000"/>
                  <a:gd name="T94" fmla="*/ 9316 w 20000"/>
                  <a:gd name="T95" fmla="*/ 5920 h 20000"/>
                  <a:gd name="T96" fmla="*/ 11538 w 20000"/>
                  <a:gd name="T97" fmla="*/ 5920 h 20000"/>
                  <a:gd name="T98" fmla="*/ 12821 w 20000"/>
                  <a:gd name="T99" fmla="*/ 5920 h 20000"/>
                  <a:gd name="T100" fmla="*/ 11966 w 20000"/>
                  <a:gd name="T101" fmla="*/ 4770 h 20000"/>
                  <a:gd name="T102" fmla="*/ 11966 w 20000"/>
                  <a:gd name="T103" fmla="*/ 4425 h 20000"/>
                  <a:gd name="T104" fmla="*/ 13675 w 20000"/>
                  <a:gd name="T105" fmla="*/ 3851 h 20000"/>
                  <a:gd name="T106" fmla="*/ 15043 w 20000"/>
                  <a:gd name="T107" fmla="*/ 3506 h 20000"/>
                  <a:gd name="T108" fmla="*/ 15556 w 20000"/>
                  <a:gd name="T109" fmla="*/ 2356 h 20000"/>
                  <a:gd name="T110" fmla="*/ 17265 w 20000"/>
                  <a:gd name="T111" fmla="*/ 1494 h 20000"/>
                  <a:gd name="T112" fmla="*/ 17265 w 20000"/>
                  <a:gd name="T113" fmla="*/ 0 h 20000"/>
                  <a:gd name="T114" fmla="*/ 18547 w 20000"/>
                  <a:gd name="T115" fmla="*/ 575 h 20000"/>
                  <a:gd name="T116" fmla="*/ 19915 w 20000"/>
                  <a:gd name="T117" fmla="*/ 149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1" name="Freeform 178"/>
              <p:cNvSpPr>
                <a:spLocks/>
              </p:cNvSpPr>
              <p:nvPr/>
            </p:nvSpPr>
            <p:spPr bwMode="auto">
              <a:xfrm>
                <a:off x="8426450" y="3195638"/>
                <a:ext cx="103188" cy="168275"/>
              </a:xfrm>
              <a:custGeom>
                <a:avLst/>
                <a:gdLst>
                  <a:gd name="T0" fmla="*/ 1975 w 20000"/>
                  <a:gd name="T1" fmla="*/ 4302 h 20000"/>
                  <a:gd name="T2" fmla="*/ 4444 w 20000"/>
                  <a:gd name="T3" fmla="*/ 2340 h 20000"/>
                  <a:gd name="T4" fmla="*/ 9506 w 20000"/>
                  <a:gd name="T5" fmla="*/ 1208 h 20000"/>
                  <a:gd name="T6" fmla="*/ 9506 w 20000"/>
                  <a:gd name="T7" fmla="*/ 0 h 20000"/>
                  <a:gd name="T8" fmla="*/ 14568 w 20000"/>
                  <a:gd name="T9" fmla="*/ 5132 h 20000"/>
                  <a:gd name="T10" fmla="*/ 18519 w 20000"/>
                  <a:gd name="T11" fmla="*/ 8604 h 20000"/>
                  <a:gd name="T12" fmla="*/ 18519 w 20000"/>
                  <a:gd name="T13" fmla="*/ 11698 h 20000"/>
                  <a:gd name="T14" fmla="*/ 19877 w 20000"/>
                  <a:gd name="T15" fmla="*/ 12528 h 20000"/>
                  <a:gd name="T16" fmla="*/ 19877 w 20000"/>
                  <a:gd name="T17" fmla="*/ 14491 h 20000"/>
                  <a:gd name="T18" fmla="*/ 18519 w 20000"/>
                  <a:gd name="T19" fmla="*/ 16377 h 20000"/>
                  <a:gd name="T20" fmla="*/ 16543 w 20000"/>
                  <a:gd name="T21" fmla="*/ 16377 h 20000"/>
                  <a:gd name="T22" fmla="*/ 15309 w 20000"/>
                  <a:gd name="T23" fmla="*/ 16377 h 20000"/>
                  <a:gd name="T24" fmla="*/ 15309 w 20000"/>
                  <a:gd name="T25" fmla="*/ 17585 h 20000"/>
                  <a:gd name="T26" fmla="*/ 13333 w 20000"/>
                  <a:gd name="T27" fmla="*/ 16830 h 20000"/>
                  <a:gd name="T28" fmla="*/ 13333 w 20000"/>
                  <a:gd name="T29" fmla="*/ 16377 h 20000"/>
                  <a:gd name="T30" fmla="*/ 12099 w 20000"/>
                  <a:gd name="T31" fmla="*/ 17585 h 20000"/>
                  <a:gd name="T32" fmla="*/ 12099 w 20000"/>
                  <a:gd name="T33" fmla="*/ 17962 h 20000"/>
                  <a:gd name="T34" fmla="*/ 11481 w 20000"/>
                  <a:gd name="T35" fmla="*/ 17585 h 20000"/>
                  <a:gd name="T36" fmla="*/ 10247 w 20000"/>
                  <a:gd name="T37" fmla="*/ 17962 h 20000"/>
                  <a:gd name="T38" fmla="*/ 11481 w 20000"/>
                  <a:gd name="T39" fmla="*/ 18717 h 20000"/>
                  <a:gd name="T40" fmla="*/ 10247 w 20000"/>
                  <a:gd name="T41" fmla="*/ 19472 h 20000"/>
                  <a:gd name="T42" fmla="*/ 9506 w 20000"/>
                  <a:gd name="T43" fmla="*/ 18717 h 20000"/>
                  <a:gd name="T44" fmla="*/ 8272 w 20000"/>
                  <a:gd name="T45" fmla="*/ 19472 h 20000"/>
                  <a:gd name="T46" fmla="*/ 6296 w 20000"/>
                  <a:gd name="T47" fmla="*/ 19925 h 20000"/>
                  <a:gd name="T48" fmla="*/ 6296 w 20000"/>
                  <a:gd name="T49" fmla="*/ 17585 h 20000"/>
                  <a:gd name="T50" fmla="*/ 5062 w 20000"/>
                  <a:gd name="T51" fmla="*/ 17962 h 20000"/>
                  <a:gd name="T52" fmla="*/ 4444 w 20000"/>
                  <a:gd name="T53" fmla="*/ 15623 h 20000"/>
                  <a:gd name="T54" fmla="*/ 5062 w 20000"/>
                  <a:gd name="T55" fmla="*/ 14868 h 20000"/>
                  <a:gd name="T56" fmla="*/ 4444 w 20000"/>
                  <a:gd name="T57" fmla="*/ 14491 h 20000"/>
                  <a:gd name="T58" fmla="*/ 4444 w 20000"/>
                  <a:gd name="T59" fmla="*/ 13660 h 20000"/>
                  <a:gd name="T60" fmla="*/ 5062 w 20000"/>
                  <a:gd name="T61" fmla="*/ 13283 h 20000"/>
                  <a:gd name="T62" fmla="*/ 5062 w 20000"/>
                  <a:gd name="T63" fmla="*/ 12528 h 20000"/>
                  <a:gd name="T64" fmla="*/ 4444 w 20000"/>
                  <a:gd name="T65" fmla="*/ 11698 h 20000"/>
                  <a:gd name="T66" fmla="*/ 1975 w 20000"/>
                  <a:gd name="T67" fmla="*/ 9434 h 20000"/>
                  <a:gd name="T68" fmla="*/ 1235 w 20000"/>
                  <a:gd name="T69" fmla="*/ 8604 h 20000"/>
                  <a:gd name="T70" fmla="*/ 1235 w 20000"/>
                  <a:gd name="T71" fmla="*/ 8226 h 20000"/>
                  <a:gd name="T72" fmla="*/ 4444 w 20000"/>
                  <a:gd name="T73" fmla="*/ 8604 h 20000"/>
                  <a:gd name="T74" fmla="*/ 3210 w 20000"/>
                  <a:gd name="T75" fmla="*/ 7396 h 20000"/>
                  <a:gd name="T76" fmla="*/ 1975 w 20000"/>
                  <a:gd name="T77" fmla="*/ 6642 h 20000"/>
                  <a:gd name="T78" fmla="*/ 1235 w 20000"/>
                  <a:gd name="T79" fmla="*/ 5434 h 20000"/>
                  <a:gd name="T80" fmla="*/ 0 w 20000"/>
                  <a:gd name="T81" fmla="*/ 5132 h 20000"/>
                  <a:gd name="T82" fmla="*/ 1975 w 20000"/>
                  <a:gd name="T83" fmla="*/ 5132 h 20000"/>
                  <a:gd name="T84" fmla="*/ 1975 w 20000"/>
                  <a:gd name="T85" fmla="*/ 430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2" name="Freeform 177"/>
              <p:cNvSpPr>
                <a:spLocks/>
              </p:cNvSpPr>
              <p:nvPr/>
            </p:nvSpPr>
            <p:spPr bwMode="auto">
              <a:xfrm>
                <a:off x="6278563" y="3570288"/>
                <a:ext cx="42862" cy="44450"/>
              </a:xfrm>
              <a:custGeom>
                <a:avLst/>
                <a:gdLst>
                  <a:gd name="T0" fmla="*/ 0 w 20000"/>
                  <a:gd name="T1" fmla="*/ 12174 h 20000"/>
                  <a:gd name="T2" fmla="*/ 2941 w 20000"/>
                  <a:gd name="T3" fmla="*/ 7826 h 20000"/>
                  <a:gd name="T4" fmla="*/ 4706 w 20000"/>
                  <a:gd name="T5" fmla="*/ 0 h 20000"/>
                  <a:gd name="T6" fmla="*/ 12059 w 20000"/>
                  <a:gd name="T7" fmla="*/ 0 h 20000"/>
                  <a:gd name="T8" fmla="*/ 15000 w 20000"/>
                  <a:gd name="T9" fmla="*/ 3188 h 20000"/>
                  <a:gd name="T10" fmla="*/ 18235 w 20000"/>
                  <a:gd name="T11" fmla="*/ 3188 h 20000"/>
                  <a:gd name="T12" fmla="*/ 18235 w 20000"/>
                  <a:gd name="T13" fmla="*/ 6087 h 20000"/>
                  <a:gd name="T14" fmla="*/ 12059 w 20000"/>
                  <a:gd name="T15" fmla="*/ 7826 h 20000"/>
                  <a:gd name="T16" fmla="*/ 15000 w 20000"/>
                  <a:gd name="T17" fmla="*/ 10725 h 20000"/>
                  <a:gd name="T18" fmla="*/ 19706 w 20000"/>
                  <a:gd name="T19" fmla="*/ 19710 h 20000"/>
                  <a:gd name="T20" fmla="*/ 12059 w 20000"/>
                  <a:gd name="T21" fmla="*/ 19710 h 20000"/>
                  <a:gd name="T22" fmla="*/ 10588 w 20000"/>
                  <a:gd name="T23" fmla="*/ 15072 h 20000"/>
                  <a:gd name="T24" fmla="*/ 0 w 20000"/>
                  <a:gd name="T25" fmla="*/ 1217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3" name="Freeform 176"/>
              <p:cNvSpPr>
                <a:spLocks/>
              </p:cNvSpPr>
              <p:nvPr/>
            </p:nvSpPr>
            <p:spPr bwMode="auto">
              <a:xfrm>
                <a:off x="7794625" y="3794125"/>
                <a:ext cx="223838" cy="266700"/>
              </a:xfrm>
              <a:custGeom>
                <a:avLst/>
                <a:gdLst>
                  <a:gd name="T0" fmla="*/ 2323 w 20000"/>
                  <a:gd name="T1" fmla="*/ 2952 h 20000"/>
                  <a:gd name="T2" fmla="*/ 3229 w 20000"/>
                  <a:gd name="T3" fmla="*/ 476 h 20000"/>
                  <a:gd name="T4" fmla="*/ 4646 w 20000"/>
                  <a:gd name="T5" fmla="*/ 0 h 20000"/>
                  <a:gd name="T6" fmla="*/ 6459 w 20000"/>
                  <a:gd name="T7" fmla="*/ 1238 h 20000"/>
                  <a:gd name="T8" fmla="*/ 6459 w 20000"/>
                  <a:gd name="T9" fmla="*/ 2952 h 20000"/>
                  <a:gd name="T10" fmla="*/ 10198 w 20000"/>
                  <a:gd name="T11" fmla="*/ 3714 h 20000"/>
                  <a:gd name="T12" fmla="*/ 11445 w 20000"/>
                  <a:gd name="T13" fmla="*/ 4476 h 20000"/>
                  <a:gd name="T14" fmla="*/ 11671 w 20000"/>
                  <a:gd name="T15" fmla="*/ 6429 h 20000"/>
                  <a:gd name="T16" fmla="*/ 9972 w 20000"/>
                  <a:gd name="T17" fmla="*/ 6429 h 20000"/>
                  <a:gd name="T18" fmla="*/ 12578 w 20000"/>
                  <a:gd name="T19" fmla="*/ 8857 h 20000"/>
                  <a:gd name="T20" fmla="*/ 14051 w 20000"/>
                  <a:gd name="T21" fmla="*/ 10095 h 20000"/>
                  <a:gd name="T22" fmla="*/ 16431 w 20000"/>
                  <a:gd name="T23" fmla="*/ 12286 h 20000"/>
                  <a:gd name="T24" fmla="*/ 19320 w 20000"/>
                  <a:gd name="T25" fmla="*/ 14810 h 20000"/>
                  <a:gd name="T26" fmla="*/ 19943 w 20000"/>
                  <a:gd name="T27" fmla="*/ 16238 h 20000"/>
                  <a:gd name="T28" fmla="*/ 19943 w 20000"/>
                  <a:gd name="T29" fmla="*/ 18000 h 20000"/>
                  <a:gd name="T30" fmla="*/ 18414 w 20000"/>
                  <a:gd name="T31" fmla="*/ 18714 h 20000"/>
                  <a:gd name="T32" fmla="*/ 16431 w 20000"/>
                  <a:gd name="T33" fmla="*/ 18476 h 20000"/>
                  <a:gd name="T34" fmla="*/ 16091 w 20000"/>
                  <a:gd name="T35" fmla="*/ 19952 h 20000"/>
                  <a:gd name="T36" fmla="*/ 14051 w 20000"/>
                  <a:gd name="T37" fmla="*/ 19476 h 20000"/>
                  <a:gd name="T38" fmla="*/ 14618 w 20000"/>
                  <a:gd name="T39" fmla="*/ 18000 h 20000"/>
                  <a:gd name="T40" fmla="*/ 14618 w 20000"/>
                  <a:gd name="T41" fmla="*/ 15524 h 20000"/>
                  <a:gd name="T42" fmla="*/ 14051 w 20000"/>
                  <a:gd name="T43" fmla="*/ 14810 h 20000"/>
                  <a:gd name="T44" fmla="*/ 12578 w 20000"/>
                  <a:gd name="T45" fmla="*/ 13333 h 20000"/>
                  <a:gd name="T46" fmla="*/ 12295 w 20000"/>
                  <a:gd name="T47" fmla="*/ 12095 h 20000"/>
                  <a:gd name="T48" fmla="*/ 9972 w 20000"/>
                  <a:gd name="T49" fmla="*/ 9619 h 20000"/>
                  <a:gd name="T50" fmla="*/ 7875 w 20000"/>
                  <a:gd name="T51" fmla="*/ 10095 h 20000"/>
                  <a:gd name="T52" fmla="*/ 6459 w 20000"/>
                  <a:gd name="T53" fmla="*/ 10333 h 20000"/>
                  <a:gd name="T54" fmla="*/ 4646 w 20000"/>
                  <a:gd name="T55" fmla="*/ 10333 h 20000"/>
                  <a:gd name="T56" fmla="*/ 3229 w 20000"/>
                  <a:gd name="T57" fmla="*/ 11095 h 20000"/>
                  <a:gd name="T58" fmla="*/ 2606 w 20000"/>
                  <a:gd name="T59" fmla="*/ 9143 h 20000"/>
                  <a:gd name="T60" fmla="*/ 2606 w 20000"/>
                  <a:gd name="T61" fmla="*/ 7143 h 20000"/>
                  <a:gd name="T62" fmla="*/ 1473 w 20000"/>
                  <a:gd name="T63" fmla="*/ 6905 h 20000"/>
                  <a:gd name="T64" fmla="*/ 1473 w 20000"/>
                  <a:gd name="T65" fmla="*/ 5667 h 20000"/>
                  <a:gd name="T66" fmla="*/ 0 w 20000"/>
                  <a:gd name="T67" fmla="*/ 5190 h 20000"/>
                  <a:gd name="T68" fmla="*/ 227 w 20000"/>
                  <a:gd name="T69" fmla="*/ 3905 h 20000"/>
                  <a:gd name="T70" fmla="*/ 907 w 20000"/>
                  <a:gd name="T71" fmla="*/ 3190 h 20000"/>
                  <a:gd name="T72" fmla="*/ 2323 w 20000"/>
                  <a:gd name="T73" fmla="*/ 24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4" name="Freeform 175"/>
              <p:cNvSpPr>
                <a:spLocks/>
              </p:cNvSpPr>
              <p:nvPr/>
            </p:nvSpPr>
            <p:spPr bwMode="auto">
              <a:xfrm>
                <a:off x="5949950" y="3422650"/>
                <a:ext cx="36513" cy="53975"/>
              </a:xfrm>
              <a:custGeom>
                <a:avLst/>
                <a:gdLst>
                  <a:gd name="T0" fmla="*/ 9310 w 20000"/>
                  <a:gd name="T1" fmla="*/ 2381 h 20000"/>
                  <a:gd name="T2" fmla="*/ 19655 w 20000"/>
                  <a:gd name="T3" fmla="*/ 0 h 20000"/>
                  <a:gd name="T4" fmla="*/ 19655 w 20000"/>
                  <a:gd name="T5" fmla="*/ 3571 h 20000"/>
                  <a:gd name="T6" fmla="*/ 19655 w 20000"/>
                  <a:gd name="T7" fmla="*/ 8571 h 20000"/>
                  <a:gd name="T8" fmla="*/ 14483 w 20000"/>
                  <a:gd name="T9" fmla="*/ 12381 h 20000"/>
                  <a:gd name="T10" fmla="*/ 14483 w 20000"/>
                  <a:gd name="T11" fmla="*/ 13571 h 20000"/>
                  <a:gd name="T12" fmla="*/ 10690 w 20000"/>
                  <a:gd name="T13" fmla="*/ 18333 h 20000"/>
                  <a:gd name="T14" fmla="*/ 5517 w 20000"/>
                  <a:gd name="T15" fmla="*/ 18333 h 20000"/>
                  <a:gd name="T16" fmla="*/ 5517 w 20000"/>
                  <a:gd name="T17" fmla="*/ 19762 h 20000"/>
                  <a:gd name="T18" fmla="*/ 0 w 20000"/>
                  <a:gd name="T19" fmla="*/ 19762 h 20000"/>
                  <a:gd name="T20" fmla="*/ 0 w 20000"/>
                  <a:gd name="T21" fmla="*/ 15952 h 20000"/>
                  <a:gd name="T22" fmla="*/ 3793 w 20000"/>
                  <a:gd name="T23" fmla="*/ 12381 h 20000"/>
                  <a:gd name="T24" fmla="*/ 5517 w 20000"/>
                  <a:gd name="T25" fmla="*/ 6190 h 20000"/>
                  <a:gd name="T26" fmla="*/ 9310 w 20000"/>
                  <a:gd name="T27" fmla="*/ 23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5" name="Freeform 174"/>
              <p:cNvSpPr>
                <a:spLocks/>
              </p:cNvSpPr>
              <p:nvPr/>
            </p:nvSpPr>
            <p:spPr bwMode="auto">
              <a:xfrm>
                <a:off x="7821613" y="4273550"/>
                <a:ext cx="115887" cy="152400"/>
              </a:xfrm>
              <a:custGeom>
                <a:avLst/>
                <a:gdLst>
                  <a:gd name="T0" fmla="*/ 0 w 20000"/>
                  <a:gd name="T1" fmla="*/ 335 h 20000"/>
                  <a:gd name="T2" fmla="*/ 440 w 20000"/>
                  <a:gd name="T3" fmla="*/ 0 h 20000"/>
                  <a:gd name="T4" fmla="*/ 4505 w 20000"/>
                  <a:gd name="T5" fmla="*/ 1674 h 20000"/>
                  <a:gd name="T6" fmla="*/ 3407 w 20000"/>
                  <a:gd name="T7" fmla="*/ 3431 h 20000"/>
                  <a:gd name="T8" fmla="*/ 5604 w 20000"/>
                  <a:gd name="T9" fmla="*/ 3431 h 20000"/>
                  <a:gd name="T10" fmla="*/ 6264 w 20000"/>
                  <a:gd name="T11" fmla="*/ 1674 h 20000"/>
                  <a:gd name="T12" fmla="*/ 7363 w 20000"/>
                  <a:gd name="T13" fmla="*/ 2594 h 20000"/>
                  <a:gd name="T14" fmla="*/ 8022 w 20000"/>
                  <a:gd name="T15" fmla="*/ 1674 h 20000"/>
                  <a:gd name="T16" fmla="*/ 9121 w 20000"/>
                  <a:gd name="T17" fmla="*/ 1674 h 20000"/>
                  <a:gd name="T18" fmla="*/ 15385 w 20000"/>
                  <a:gd name="T19" fmla="*/ 7364 h 20000"/>
                  <a:gd name="T20" fmla="*/ 15385 w 20000"/>
                  <a:gd name="T21" fmla="*/ 10879 h 20000"/>
                  <a:gd name="T22" fmla="*/ 16593 w 20000"/>
                  <a:gd name="T23" fmla="*/ 12971 h 20000"/>
                  <a:gd name="T24" fmla="*/ 16593 w 20000"/>
                  <a:gd name="T25" fmla="*/ 14728 h 20000"/>
                  <a:gd name="T26" fmla="*/ 18132 w 20000"/>
                  <a:gd name="T27" fmla="*/ 15146 h 20000"/>
                  <a:gd name="T28" fmla="*/ 19890 w 20000"/>
                  <a:gd name="T29" fmla="*/ 19916 h 20000"/>
                  <a:gd name="T30" fmla="*/ 19341 w 20000"/>
                  <a:gd name="T31" fmla="*/ 18577 h 20000"/>
                  <a:gd name="T32" fmla="*/ 16593 w 20000"/>
                  <a:gd name="T33" fmla="*/ 19498 h 20000"/>
                  <a:gd name="T34" fmla="*/ 16593 w 20000"/>
                  <a:gd name="T35" fmla="*/ 19916 h 20000"/>
                  <a:gd name="T36" fmla="*/ 13626 w 20000"/>
                  <a:gd name="T37" fmla="*/ 18243 h 20000"/>
                  <a:gd name="T38" fmla="*/ 10220 w 20000"/>
                  <a:gd name="T39" fmla="*/ 16485 h 20000"/>
                  <a:gd name="T40" fmla="*/ 6264 w 20000"/>
                  <a:gd name="T41" fmla="*/ 13808 h 20000"/>
                  <a:gd name="T42" fmla="*/ 5604 w 20000"/>
                  <a:gd name="T43" fmla="*/ 12552 h 20000"/>
                  <a:gd name="T44" fmla="*/ 2857 w 20000"/>
                  <a:gd name="T45" fmla="*/ 10377 h 20000"/>
                  <a:gd name="T46" fmla="*/ 2857 w 20000"/>
                  <a:gd name="T47" fmla="*/ 9038 h 20000"/>
                  <a:gd name="T48" fmla="*/ 2857 w 20000"/>
                  <a:gd name="T49" fmla="*/ 6946 h 20000"/>
                  <a:gd name="T50" fmla="*/ 1758 w 20000"/>
                  <a:gd name="T51" fmla="*/ 6109 h 20000"/>
                  <a:gd name="T52" fmla="*/ 440 w 20000"/>
                  <a:gd name="T53" fmla="*/ 3431 h 20000"/>
                  <a:gd name="T54" fmla="*/ 0 w 20000"/>
                  <a:gd name="T55" fmla="*/ 33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6" name="Freeform 173"/>
              <p:cNvSpPr>
                <a:spLocks/>
              </p:cNvSpPr>
              <p:nvPr/>
            </p:nvSpPr>
            <p:spPr bwMode="auto">
              <a:xfrm>
                <a:off x="7278688" y="2713038"/>
                <a:ext cx="879475" cy="407987"/>
              </a:xfrm>
              <a:custGeom>
                <a:avLst/>
                <a:gdLst>
                  <a:gd name="T0" fmla="*/ 5853 w 20000"/>
                  <a:gd name="T1" fmla="*/ 0 h 20000"/>
                  <a:gd name="T2" fmla="*/ 8613 w 20000"/>
                  <a:gd name="T3" fmla="*/ 3053 h 20000"/>
                  <a:gd name="T4" fmla="*/ 10260 w 20000"/>
                  <a:gd name="T5" fmla="*/ 2243 h 20000"/>
                  <a:gd name="T6" fmla="*/ 11821 w 20000"/>
                  <a:gd name="T7" fmla="*/ 3364 h 20000"/>
                  <a:gd name="T8" fmla="*/ 12413 w 20000"/>
                  <a:gd name="T9" fmla="*/ 4330 h 20000"/>
                  <a:gd name="T10" fmla="*/ 13685 w 20000"/>
                  <a:gd name="T11" fmla="*/ 4330 h 20000"/>
                  <a:gd name="T12" fmla="*/ 15347 w 20000"/>
                  <a:gd name="T13" fmla="*/ 1464 h 20000"/>
                  <a:gd name="T14" fmla="*/ 17139 w 20000"/>
                  <a:gd name="T15" fmla="*/ 2243 h 20000"/>
                  <a:gd name="T16" fmla="*/ 17066 w 20000"/>
                  <a:gd name="T17" fmla="*/ 5140 h 20000"/>
                  <a:gd name="T18" fmla="*/ 16908 w 20000"/>
                  <a:gd name="T19" fmla="*/ 5981 h 20000"/>
                  <a:gd name="T20" fmla="*/ 17442 w 20000"/>
                  <a:gd name="T21" fmla="*/ 6449 h 20000"/>
                  <a:gd name="T22" fmla="*/ 18035 w 20000"/>
                  <a:gd name="T23" fmla="*/ 6760 h 20000"/>
                  <a:gd name="T24" fmla="*/ 18627 w 20000"/>
                  <a:gd name="T25" fmla="*/ 5639 h 20000"/>
                  <a:gd name="T26" fmla="*/ 19451 w 20000"/>
                  <a:gd name="T27" fmla="*/ 6916 h 20000"/>
                  <a:gd name="T28" fmla="*/ 19986 w 20000"/>
                  <a:gd name="T29" fmla="*/ 8224 h 20000"/>
                  <a:gd name="T30" fmla="*/ 19393 w 20000"/>
                  <a:gd name="T31" fmla="*/ 8224 h 20000"/>
                  <a:gd name="T32" fmla="*/ 18627 w 20000"/>
                  <a:gd name="T33" fmla="*/ 9346 h 20000"/>
                  <a:gd name="T34" fmla="*/ 18483 w 20000"/>
                  <a:gd name="T35" fmla="*/ 9813 h 20000"/>
                  <a:gd name="T36" fmla="*/ 18266 w 20000"/>
                  <a:gd name="T37" fmla="*/ 9502 h 20000"/>
                  <a:gd name="T38" fmla="*/ 17890 w 20000"/>
                  <a:gd name="T39" fmla="*/ 10125 h 20000"/>
                  <a:gd name="T40" fmla="*/ 17442 w 20000"/>
                  <a:gd name="T41" fmla="*/ 11589 h 20000"/>
                  <a:gd name="T42" fmla="*/ 16908 w 20000"/>
                  <a:gd name="T43" fmla="*/ 12741 h 20000"/>
                  <a:gd name="T44" fmla="*/ 16315 w 20000"/>
                  <a:gd name="T45" fmla="*/ 12897 h 20000"/>
                  <a:gd name="T46" fmla="*/ 15578 w 20000"/>
                  <a:gd name="T47" fmla="*/ 12741 h 20000"/>
                  <a:gd name="T48" fmla="*/ 15491 w 20000"/>
                  <a:gd name="T49" fmla="*/ 14019 h 20000"/>
                  <a:gd name="T50" fmla="*/ 15723 w 20000"/>
                  <a:gd name="T51" fmla="*/ 15639 h 20000"/>
                  <a:gd name="T52" fmla="*/ 15260 w 20000"/>
                  <a:gd name="T53" fmla="*/ 17072 h 20000"/>
                  <a:gd name="T54" fmla="*/ 14740 w 20000"/>
                  <a:gd name="T55" fmla="*/ 18193 h 20000"/>
                  <a:gd name="T56" fmla="*/ 12211 w 20000"/>
                  <a:gd name="T57" fmla="*/ 19969 h 20000"/>
                  <a:gd name="T58" fmla="*/ 11590 w 20000"/>
                  <a:gd name="T59" fmla="*/ 19657 h 20000"/>
                  <a:gd name="T60" fmla="*/ 10029 w 20000"/>
                  <a:gd name="T61" fmla="*/ 19034 h 20000"/>
                  <a:gd name="T62" fmla="*/ 8829 w 20000"/>
                  <a:gd name="T63" fmla="*/ 18380 h 20000"/>
                  <a:gd name="T64" fmla="*/ 7413 w 20000"/>
                  <a:gd name="T65" fmla="*/ 18692 h 20000"/>
                  <a:gd name="T66" fmla="*/ 6662 w 20000"/>
                  <a:gd name="T67" fmla="*/ 19034 h 20000"/>
                  <a:gd name="T68" fmla="*/ 5910 w 20000"/>
                  <a:gd name="T69" fmla="*/ 16604 h 20000"/>
                  <a:gd name="T70" fmla="*/ 5535 w 20000"/>
                  <a:gd name="T71" fmla="*/ 16106 h 20000"/>
                  <a:gd name="T72" fmla="*/ 4350 w 20000"/>
                  <a:gd name="T73" fmla="*/ 14829 h 20000"/>
                  <a:gd name="T74" fmla="*/ 3136 w 20000"/>
                  <a:gd name="T75" fmla="*/ 14517 h 20000"/>
                  <a:gd name="T76" fmla="*/ 2399 w 20000"/>
                  <a:gd name="T77" fmla="*/ 13209 h 20000"/>
                  <a:gd name="T78" fmla="*/ 2399 w 20000"/>
                  <a:gd name="T79" fmla="*/ 12243 h 20000"/>
                  <a:gd name="T80" fmla="*/ 2023 w 20000"/>
                  <a:gd name="T81" fmla="*/ 10312 h 20000"/>
                  <a:gd name="T82" fmla="*/ 1431 w 20000"/>
                  <a:gd name="T83" fmla="*/ 9502 h 20000"/>
                  <a:gd name="T84" fmla="*/ 1214 w 20000"/>
                  <a:gd name="T85" fmla="*/ 8847 h 20000"/>
                  <a:gd name="T86" fmla="*/ 592 w 20000"/>
                  <a:gd name="T87" fmla="*/ 8536 h 20000"/>
                  <a:gd name="T88" fmla="*/ 231 w 20000"/>
                  <a:gd name="T89" fmla="*/ 8069 h 20000"/>
                  <a:gd name="T90" fmla="*/ 0 w 20000"/>
                  <a:gd name="T91" fmla="*/ 6916 h 20000"/>
                  <a:gd name="T92" fmla="*/ 983 w 20000"/>
                  <a:gd name="T93" fmla="*/ 5639 h 20000"/>
                  <a:gd name="T94" fmla="*/ 1358 w 20000"/>
                  <a:gd name="T95" fmla="*/ 4330 h 20000"/>
                  <a:gd name="T96" fmla="*/ 1806 w 20000"/>
                  <a:gd name="T97" fmla="*/ 3551 h 20000"/>
                  <a:gd name="T98" fmla="*/ 2775 w 20000"/>
                  <a:gd name="T99" fmla="*/ 3863 h 20000"/>
                  <a:gd name="T100" fmla="*/ 3584 w 20000"/>
                  <a:gd name="T101" fmla="*/ 4330 h 20000"/>
                  <a:gd name="T102" fmla="*/ 4942 w 20000"/>
                  <a:gd name="T103" fmla="*/ 4642 h 20000"/>
                  <a:gd name="T104" fmla="*/ 5853 w 20000"/>
                  <a:gd name="T105" fmla="*/ 3551 h 20000"/>
                  <a:gd name="T106" fmla="*/ 5462 w 20000"/>
                  <a:gd name="T107" fmla="*/ 1464 h 20000"/>
                  <a:gd name="T108" fmla="*/ 5853 w 20000"/>
                  <a:gd name="T109" fmla="*/ 4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7" name="Freeform 172"/>
              <p:cNvSpPr>
                <a:spLocks/>
              </p:cNvSpPr>
              <p:nvPr/>
            </p:nvSpPr>
            <p:spPr bwMode="auto">
              <a:xfrm>
                <a:off x="7202488" y="3543300"/>
                <a:ext cx="234950" cy="128588"/>
              </a:xfrm>
              <a:custGeom>
                <a:avLst/>
                <a:gdLst>
                  <a:gd name="T0" fmla="*/ 2005 w 20000"/>
                  <a:gd name="T1" fmla="*/ 0 h 20000"/>
                  <a:gd name="T2" fmla="*/ 3360 w 20000"/>
                  <a:gd name="T3" fmla="*/ 1084 h 20000"/>
                  <a:gd name="T4" fmla="*/ 7317 w 20000"/>
                  <a:gd name="T5" fmla="*/ 4039 h 20000"/>
                  <a:gd name="T6" fmla="*/ 8130 w 20000"/>
                  <a:gd name="T7" fmla="*/ 6700 h 20000"/>
                  <a:gd name="T8" fmla="*/ 8726 w 20000"/>
                  <a:gd name="T9" fmla="*/ 6108 h 20000"/>
                  <a:gd name="T10" fmla="*/ 9539 w 20000"/>
                  <a:gd name="T11" fmla="*/ 6108 h 20000"/>
                  <a:gd name="T12" fmla="*/ 10136 w 20000"/>
                  <a:gd name="T13" fmla="*/ 8276 h 20000"/>
                  <a:gd name="T14" fmla="*/ 11545 w 20000"/>
                  <a:gd name="T15" fmla="*/ 9261 h 20000"/>
                  <a:gd name="T16" fmla="*/ 12412 w 20000"/>
                  <a:gd name="T17" fmla="*/ 8276 h 20000"/>
                  <a:gd name="T18" fmla="*/ 12412 w 20000"/>
                  <a:gd name="T19" fmla="*/ 10739 h 20000"/>
                  <a:gd name="T20" fmla="*/ 13225 w 20000"/>
                  <a:gd name="T21" fmla="*/ 10739 h 20000"/>
                  <a:gd name="T22" fmla="*/ 15447 w 20000"/>
                  <a:gd name="T23" fmla="*/ 12315 h 20000"/>
                  <a:gd name="T24" fmla="*/ 15989 w 20000"/>
                  <a:gd name="T25" fmla="*/ 11724 h 20000"/>
                  <a:gd name="T26" fmla="*/ 17398 w 20000"/>
                  <a:gd name="T27" fmla="*/ 12315 h 20000"/>
                  <a:gd name="T28" fmla="*/ 19946 w 20000"/>
                  <a:gd name="T29" fmla="*/ 12315 h 20000"/>
                  <a:gd name="T30" fmla="*/ 19675 w 20000"/>
                  <a:gd name="T31" fmla="*/ 14877 h 20000"/>
                  <a:gd name="T32" fmla="*/ 19946 w 20000"/>
                  <a:gd name="T33" fmla="*/ 19901 h 20000"/>
                  <a:gd name="T34" fmla="*/ 17724 w 20000"/>
                  <a:gd name="T35" fmla="*/ 19901 h 20000"/>
                  <a:gd name="T36" fmla="*/ 17724 w 20000"/>
                  <a:gd name="T37" fmla="*/ 18916 h 20000"/>
                  <a:gd name="T38" fmla="*/ 16856 w 20000"/>
                  <a:gd name="T39" fmla="*/ 18916 h 20000"/>
                  <a:gd name="T40" fmla="*/ 15447 w 20000"/>
                  <a:gd name="T41" fmla="*/ 18916 h 20000"/>
                  <a:gd name="T42" fmla="*/ 15176 w 20000"/>
                  <a:gd name="T43" fmla="*/ 18916 h 20000"/>
                  <a:gd name="T44" fmla="*/ 14092 w 20000"/>
                  <a:gd name="T45" fmla="*/ 17340 h 20000"/>
                  <a:gd name="T46" fmla="*/ 13225 w 20000"/>
                  <a:gd name="T47" fmla="*/ 18325 h 20000"/>
                  <a:gd name="T48" fmla="*/ 11870 w 20000"/>
                  <a:gd name="T49" fmla="*/ 16847 h 20000"/>
                  <a:gd name="T50" fmla="*/ 11545 w 20000"/>
                  <a:gd name="T51" fmla="*/ 15862 h 20000"/>
                  <a:gd name="T52" fmla="*/ 9322 w 20000"/>
                  <a:gd name="T53" fmla="*/ 14877 h 20000"/>
                  <a:gd name="T54" fmla="*/ 6450 w 20000"/>
                  <a:gd name="T55" fmla="*/ 13300 h 20000"/>
                  <a:gd name="T56" fmla="*/ 4770 w 20000"/>
                  <a:gd name="T57" fmla="*/ 12315 h 20000"/>
                  <a:gd name="T58" fmla="*/ 2818 w 20000"/>
                  <a:gd name="T59" fmla="*/ 10739 h 20000"/>
                  <a:gd name="T60" fmla="*/ 1138 w 20000"/>
                  <a:gd name="T61" fmla="*/ 9261 h 20000"/>
                  <a:gd name="T62" fmla="*/ 0 w 20000"/>
                  <a:gd name="T63" fmla="*/ 7685 h 20000"/>
                  <a:gd name="T64" fmla="*/ 1138 w 20000"/>
                  <a:gd name="T65" fmla="*/ 6700 h 20000"/>
                  <a:gd name="T66" fmla="*/ 596 w 20000"/>
                  <a:gd name="T67" fmla="*/ 5123 h 20000"/>
                  <a:gd name="T68" fmla="*/ 1138 w 20000"/>
                  <a:gd name="T69" fmla="*/ 3645 h 20000"/>
                  <a:gd name="T70" fmla="*/ 2005 w 20000"/>
                  <a:gd name="T7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8" name="Freeform 171"/>
              <p:cNvSpPr>
                <a:spLocks/>
              </p:cNvSpPr>
              <p:nvPr/>
            </p:nvSpPr>
            <p:spPr bwMode="auto">
              <a:xfrm>
                <a:off x="6450013" y="3721100"/>
                <a:ext cx="207962" cy="254000"/>
              </a:xfrm>
              <a:custGeom>
                <a:avLst/>
                <a:gdLst>
                  <a:gd name="T0" fmla="*/ 8196 w 20000"/>
                  <a:gd name="T1" fmla="*/ 6216 h 20000"/>
                  <a:gd name="T2" fmla="*/ 8196 w 20000"/>
                  <a:gd name="T3" fmla="*/ 4411 h 20000"/>
                  <a:gd name="T4" fmla="*/ 8563 w 20000"/>
                  <a:gd name="T5" fmla="*/ 3609 h 20000"/>
                  <a:gd name="T6" fmla="*/ 8563 w 20000"/>
                  <a:gd name="T7" fmla="*/ 2857 h 20000"/>
                  <a:gd name="T8" fmla="*/ 9847 w 20000"/>
                  <a:gd name="T9" fmla="*/ 2857 h 20000"/>
                  <a:gd name="T10" fmla="*/ 10092 w 20000"/>
                  <a:gd name="T11" fmla="*/ 2857 h 20000"/>
                  <a:gd name="T12" fmla="*/ 9847 w 20000"/>
                  <a:gd name="T13" fmla="*/ 2055 h 20000"/>
                  <a:gd name="T14" fmla="*/ 9174 w 20000"/>
                  <a:gd name="T15" fmla="*/ 2055 h 20000"/>
                  <a:gd name="T16" fmla="*/ 8563 w 20000"/>
                  <a:gd name="T17" fmla="*/ 301 h 20000"/>
                  <a:gd name="T18" fmla="*/ 9174 w 20000"/>
                  <a:gd name="T19" fmla="*/ 0 h 20000"/>
                  <a:gd name="T20" fmla="*/ 9847 w 20000"/>
                  <a:gd name="T21" fmla="*/ 0 h 20000"/>
                  <a:gd name="T22" fmla="*/ 11682 w 20000"/>
                  <a:gd name="T23" fmla="*/ 2356 h 20000"/>
                  <a:gd name="T24" fmla="*/ 15229 w 20000"/>
                  <a:gd name="T25" fmla="*/ 3358 h 20000"/>
                  <a:gd name="T26" fmla="*/ 16820 w 20000"/>
                  <a:gd name="T27" fmla="*/ 3609 h 20000"/>
                  <a:gd name="T28" fmla="*/ 18960 w 20000"/>
                  <a:gd name="T29" fmla="*/ 5714 h 20000"/>
                  <a:gd name="T30" fmla="*/ 19939 w 20000"/>
                  <a:gd name="T31" fmla="*/ 6216 h 20000"/>
                  <a:gd name="T32" fmla="*/ 18960 w 20000"/>
                  <a:gd name="T33" fmla="*/ 8822 h 20000"/>
                  <a:gd name="T34" fmla="*/ 16820 w 20000"/>
                  <a:gd name="T35" fmla="*/ 11178 h 20000"/>
                  <a:gd name="T36" fmla="*/ 16453 w 20000"/>
                  <a:gd name="T37" fmla="*/ 11178 h 20000"/>
                  <a:gd name="T38" fmla="*/ 15841 w 20000"/>
                  <a:gd name="T39" fmla="*/ 10877 h 20000"/>
                  <a:gd name="T40" fmla="*/ 15229 w 20000"/>
                  <a:gd name="T41" fmla="*/ 11880 h 20000"/>
                  <a:gd name="T42" fmla="*/ 14862 w 20000"/>
                  <a:gd name="T43" fmla="*/ 13233 h 20000"/>
                  <a:gd name="T44" fmla="*/ 15229 w 20000"/>
                  <a:gd name="T45" fmla="*/ 14536 h 20000"/>
                  <a:gd name="T46" fmla="*/ 12599 w 20000"/>
                  <a:gd name="T47" fmla="*/ 15038 h 20000"/>
                  <a:gd name="T48" fmla="*/ 11682 w 20000"/>
                  <a:gd name="T49" fmla="*/ 15789 h 20000"/>
                  <a:gd name="T50" fmla="*/ 11682 w 20000"/>
                  <a:gd name="T51" fmla="*/ 16591 h 20000"/>
                  <a:gd name="T52" fmla="*/ 11070 w 20000"/>
                  <a:gd name="T53" fmla="*/ 17093 h 20000"/>
                  <a:gd name="T54" fmla="*/ 8563 w 20000"/>
                  <a:gd name="T55" fmla="*/ 17393 h 20000"/>
                  <a:gd name="T56" fmla="*/ 8563 w 20000"/>
                  <a:gd name="T57" fmla="*/ 18647 h 20000"/>
                  <a:gd name="T58" fmla="*/ 8196 w 20000"/>
                  <a:gd name="T59" fmla="*/ 19148 h 20000"/>
                  <a:gd name="T60" fmla="*/ 7217 w 20000"/>
                  <a:gd name="T61" fmla="*/ 19148 h 20000"/>
                  <a:gd name="T62" fmla="*/ 4465 w 20000"/>
                  <a:gd name="T63" fmla="*/ 19699 h 20000"/>
                  <a:gd name="T64" fmla="*/ 3119 w 20000"/>
                  <a:gd name="T65" fmla="*/ 19950 h 20000"/>
                  <a:gd name="T66" fmla="*/ 0 w 20000"/>
                  <a:gd name="T67" fmla="*/ 14536 h 20000"/>
                  <a:gd name="T68" fmla="*/ 8196 w 20000"/>
                  <a:gd name="T69" fmla="*/ 11880 h 20000"/>
                  <a:gd name="T70" fmla="*/ 9174 w 20000"/>
                  <a:gd name="T71" fmla="*/ 7519 h 20000"/>
                  <a:gd name="T72" fmla="*/ 8196 w 20000"/>
                  <a:gd name="T73" fmla="*/ 621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79" name="Freeform 170"/>
              <p:cNvSpPr>
                <a:spLocks/>
              </p:cNvSpPr>
              <p:nvPr/>
            </p:nvSpPr>
            <p:spPr bwMode="auto">
              <a:xfrm>
                <a:off x="6677025" y="3327400"/>
                <a:ext cx="438150" cy="438150"/>
              </a:xfrm>
              <a:custGeom>
                <a:avLst/>
                <a:gdLst>
                  <a:gd name="T0" fmla="*/ 16348 w 20000"/>
                  <a:gd name="T1" fmla="*/ 0 h 20000"/>
                  <a:gd name="T2" fmla="*/ 18783 w 20000"/>
                  <a:gd name="T3" fmla="*/ 1480 h 20000"/>
                  <a:gd name="T4" fmla="*/ 19681 w 20000"/>
                  <a:gd name="T5" fmla="*/ 2700 h 20000"/>
                  <a:gd name="T6" fmla="*/ 17565 w 20000"/>
                  <a:gd name="T7" fmla="*/ 3919 h 20000"/>
                  <a:gd name="T8" fmla="*/ 15594 w 20000"/>
                  <a:gd name="T9" fmla="*/ 3599 h 20000"/>
                  <a:gd name="T10" fmla="*/ 15768 w 20000"/>
                  <a:gd name="T11" fmla="*/ 4790 h 20000"/>
                  <a:gd name="T12" fmla="*/ 16348 w 20000"/>
                  <a:gd name="T13" fmla="*/ 6299 h 20000"/>
                  <a:gd name="T14" fmla="*/ 17565 w 20000"/>
                  <a:gd name="T15" fmla="*/ 7054 h 20000"/>
                  <a:gd name="T16" fmla="*/ 17130 w 20000"/>
                  <a:gd name="T17" fmla="*/ 7808 h 20000"/>
                  <a:gd name="T18" fmla="*/ 17130 w 20000"/>
                  <a:gd name="T19" fmla="*/ 8999 h 20000"/>
                  <a:gd name="T20" fmla="*/ 16058 w 20000"/>
                  <a:gd name="T21" fmla="*/ 10363 h 20000"/>
                  <a:gd name="T22" fmla="*/ 15594 w 20000"/>
                  <a:gd name="T23" fmla="*/ 11727 h 20000"/>
                  <a:gd name="T24" fmla="*/ 14406 w 20000"/>
                  <a:gd name="T25" fmla="*/ 13062 h 20000"/>
                  <a:gd name="T26" fmla="*/ 13971 w 20000"/>
                  <a:gd name="T27" fmla="*/ 13527 h 20000"/>
                  <a:gd name="T28" fmla="*/ 12145 w 20000"/>
                  <a:gd name="T29" fmla="*/ 13527 h 20000"/>
                  <a:gd name="T30" fmla="*/ 11710 w 20000"/>
                  <a:gd name="T31" fmla="*/ 14107 h 20000"/>
                  <a:gd name="T32" fmla="*/ 12029 w 20000"/>
                  <a:gd name="T33" fmla="*/ 15472 h 20000"/>
                  <a:gd name="T34" fmla="*/ 12464 w 20000"/>
                  <a:gd name="T35" fmla="*/ 16952 h 20000"/>
                  <a:gd name="T36" fmla="*/ 13217 w 20000"/>
                  <a:gd name="T37" fmla="*/ 18926 h 20000"/>
                  <a:gd name="T38" fmla="*/ 12609 w 20000"/>
                  <a:gd name="T39" fmla="*/ 18926 h 20000"/>
                  <a:gd name="T40" fmla="*/ 11710 w 20000"/>
                  <a:gd name="T41" fmla="*/ 19216 h 20000"/>
                  <a:gd name="T42" fmla="*/ 10493 w 20000"/>
                  <a:gd name="T43" fmla="*/ 19390 h 20000"/>
                  <a:gd name="T44" fmla="*/ 10058 w 20000"/>
                  <a:gd name="T45" fmla="*/ 19681 h 20000"/>
                  <a:gd name="T46" fmla="*/ 8551 w 20000"/>
                  <a:gd name="T47" fmla="*/ 19390 h 20000"/>
                  <a:gd name="T48" fmla="*/ 8116 w 20000"/>
                  <a:gd name="T49" fmla="*/ 18200 h 20000"/>
                  <a:gd name="T50" fmla="*/ 7362 w 20000"/>
                  <a:gd name="T51" fmla="*/ 17417 h 20000"/>
                  <a:gd name="T52" fmla="*/ 6290 w 20000"/>
                  <a:gd name="T53" fmla="*/ 17417 h 20000"/>
                  <a:gd name="T54" fmla="*/ 4957 w 20000"/>
                  <a:gd name="T55" fmla="*/ 18026 h 20000"/>
                  <a:gd name="T56" fmla="*/ 3913 w 20000"/>
                  <a:gd name="T57" fmla="*/ 17417 h 20000"/>
                  <a:gd name="T58" fmla="*/ 1942 w 20000"/>
                  <a:gd name="T59" fmla="*/ 17736 h 20000"/>
                  <a:gd name="T60" fmla="*/ 1188 w 20000"/>
                  <a:gd name="T61" fmla="*/ 17271 h 20000"/>
                  <a:gd name="T62" fmla="*/ 1942 w 20000"/>
                  <a:gd name="T63" fmla="*/ 16226 h 20000"/>
                  <a:gd name="T64" fmla="*/ 3014 w 20000"/>
                  <a:gd name="T65" fmla="*/ 15762 h 20000"/>
                  <a:gd name="T66" fmla="*/ 3159 w 20000"/>
                  <a:gd name="T67" fmla="*/ 15472 h 20000"/>
                  <a:gd name="T68" fmla="*/ 2725 w 20000"/>
                  <a:gd name="T69" fmla="*/ 14862 h 20000"/>
                  <a:gd name="T70" fmla="*/ 1797 w 20000"/>
                  <a:gd name="T71" fmla="*/ 13062 h 20000"/>
                  <a:gd name="T72" fmla="*/ 0 w 20000"/>
                  <a:gd name="T73" fmla="*/ 11437 h 20000"/>
                  <a:gd name="T74" fmla="*/ 2725 w 20000"/>
                  <a:gd name="T75" fmla="*/ 11872 h 20000"/>
                  <a:gd name="T76" fmla="*/ 3913 w 20000"/>
                  <a:gd name="T77" fmla="*/ 11727 h 20000"/>
                  <a:gd name="T78" fmla="*/ 6638 w 20000"/>
                  <a:gd name="T79" fmla="*/ 10972 h 20000"/>
                  <a:gd name="T80" fmla="*/ 6928 w 20000"/>
                  <a:gd name="T81" fmla="*/ 9173 h 20000"/>
                  <a:gd name="T82" fmla="*/ 7362 w 20000"/>
                  <a:gd name="T83" fmla="*/ 8999 h 20000"/>
                  <a:gd name="T84" fmla="*/ 8261 w 20000"/>
                  <a:gd name="T85" fmla="*/ 8563 h 20000"/>
                  <a:gd name="T86" fmla="*/ 9014 w 20000"/>
                  <a:gd name="T87" fmla="*/ 8563 h 20000"/>
                  <a:gd name="T88" fmla="*/ 9768 w 20000"/>
                  <a:gd name="T89" fmla="*/ 8708 h 20000"/>
                  <a:gd name="T90" fmla="*/ 10058 w 20000"/>
                  <a:gd name="T91" fmla="*/ 7518 h 20000"/>
                  <a:gd name="T92" fmla="*/ 10203 w 20000"/>
                  <a:gd name="T93" fmla="*/ 6299 h 20000"/>
                  <a:gd name="T94" fmla="*/ 10812 w 20000"/>
                  <a:gd name="T95" fmla="*/ 5399 h 20000"/>
                  <a:gd name="T96" fmla="*/ 10957 w 20000"/>
                  <a:gd name="T97" fmla="*/ 4790 h 20000"/>
                  <a:gd name="T98" fmla="*/ 11710 w 20000"/>
                  <a:gd name="T99" fmla="*/ 4035 h 20000"/>
                  <a:gd name="T100" fmla="*/ 12145 w 20000"/>
                  <a:gd name="T101" fmla="*/ 2700 h 20000"/>
                  <a:gd name="T102" fmla="*/ 12145 w 20000"/>
                  <a:gd name="T103" fmla="*/ 900 h 20000"/>
                  <a:gd name="T104" fmla="*/ 13681 w 20000"/>
                  <a:gd name="T105" fmla="*/ 2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0" name="Freeform 169"/>
              <p:cNvSpPr>
                <a:spLocks/>
              </p:cNvSpPr>
              <p:nvPr/>
            </p:nvSpPr>
            <p:spPr bwMode="auto">
              <a:xfrm>
                <a:off x="8356600" y="3914775"/>
                <a:ext cx="131763" cy="187325"/>
              </a:xfrm>
              <a:custGeom>
                <a:avLst/>
                <a:gdLst>
                  <a:gd name="T0" fmla="*/ 19904 w 20000"/>
                  <a:gd name="T1" fmla="*/ 19932 h 20000"/>
                  <a:gd name="T2" fmla="*/ 19327 w 20000"/>
                  <a:gd name="T3" fmla="*/ 18915 h 20000"/>
                  <a:gd name="T4" fmla="*/ 17885 w 20000"/>
                  <a:gd name="T5" fmla="*/ 18169 h 20000"/>
                  <a:gd name="T6" fmla="*/ 16923 w 20000"/>
                  <a:gd name="T7" fmla="*/ 17492 h 20000"/>
                  <a:gd name="T8" fmla="*/ 15385 w 20000"/>
                  <a:gd name="T9" fmla="*/ 16475 h 20000"/>
                  <a:gd name="T10" fmla="*/ 14423 w 20000"/>
                  <a:gd name="T11" fmla="*/ 16068 h 20000"/>
                  <a:gd name="T12" fmla="*/ 13942 w 20000"/>
                  <a:gd name="T13" fmla="*/ 14712 h 20000"/>
                  <a:gd name="T14" fmla="*/ 12981 w 20000"/>
                  <a:gd name="T15" fmla="*/ 15390 h 20000"/>
                  <a:gd name="T16" fmla="*/ 14423 w 20000"/>
                  <a:gd name="T17" fmla="*/ 17492 h 20000"/>
                  <a:gd name="T18" fmla="*/ 13942 w 20000"/>
                  <a:gd name="T19" fmla="*/ 17492 h 20000"/>
                  <a:gd name="T20" fmla="*/ 12019 w 20000"/>
                  <a:gd name="T21" fmla="*/ 16068 h 20000"/>
                  <a:gd name="T22" fmla="*/ 8942 w 20000"/>
                  <a:gd name="T23" fmla="*/ 15390 h 20000"/>
                  <a:gd name="T24" fmla="*/ 7885 w 20000"/>
                  <a:gd name="T25" fmla="*/ 16068 h 20000"/>
                  <a:gd name="T26" fmla="*/ 7500 w 20000"/>
                  <a:gd name="T27" fmla="*/ 16068 h 20000"/>
                  <a:gd name="T28" fmla="*/ 6442 w 20000"/>
                  <a:gd name="T29" fmla="*/ 15390 h 20000"/>
                  <a:gd name="T30" fmla="*/ 5000 w 20000"/>
                  <a:gd name="T31" fmla="*/ 14712 h 20000"/>
                  <a:gd name="T32" fmla="*/ 5481 w 20000"/>
                  <a:gd name="T33" fmla="*/ 13627 h 20000"/>
                  <a:gd name="T34" fmla="*/ 5481 w 20000"/>
                  <a:gd name="T35" fmla="*/ 12610 h 20000"/>
                  <a:gd name="T36" fmla="*/ 5000 w 20000"/>
                  <a:gd name="T37" fmla="*/ 12610 h 20000"/>
                  <a:gd name="T38" fmla="*/ 3942 w 20000"/>
                  <a:gd name="T39" fmla="*/ 13627 h 20000"/>
                  <a:gd name="T40" fmla="*/ 3558 w 20000"/>
                  <a:gd name="T41" fmla="*/ 13288 h 20000"/>
                  <a:gd name="T42" fmla="*/ 1538 w 20000"/>
                  <a:gd name="T43" fmla="*/ 9831 h 20000"/>
                  <a:gd name="T44" fmla="*/ 0 w 20000"/>
                  <a:gd name="T45" fmla="*/ 7322 h 20000"/>
                  <a:gd name="T46" fmla="*/ 1538 w 20000"/>
                  <a:gd name="T47" fmla="*/ 8068 h 20000"/>
                  <a:gd name="T48" fmla="*/ 2500 w 20000"/>
                  <a:gd name="T49" fmla="*/ 8746 h 20000"/>
                  <a:gd name="T50" fmla="*/ 3558 w 20000"/>
                  <a:gd name="T51" fmla="*/ 8068 h 20000"/>
                  <a:gd name="T52" fmla="*/ 2500 w 20000"/>
                  <a:gd name="T53" fmla="*/ 5966 h 20000"/>
                  <a:gd name="T54" fmla="*/ 2500 w 20000"/>
                  <a:gd name="T55" fmla="*/ 3458 h 20000"/>
                  <a:gd name="T56" fmla="*/ 3558 w 20000"/>
                  <a:gd name="T57" fmla="*/ 0 h 20000"/>
                  <a:gd name="T58" fmla="*/ 5000 w 20000"/>
                  <a:gd name="T59" fmla="*/ 0 h 20000"/>
                  <a:gd name="T60" fmla="*/ 7885 w 20000"/>
                  <a:gd name="T61" fmla="*/ 678 h 20000"/>
                  <a:gd name="T62" fmla="*/ 8942 w 20000"/>
                  <a:gd name="T63" fmla="*/ 0 h 20000"/>
                  <a:gd name="T64" fmla="*/ 9423 w 20000"/>
                  <a:gd name="T65" fmla="*/ 678 h 20000"/>
                  <a:gd name="T66" fmla="*/ 9423 w 20000"/>
                  <a:gd name="T67" fmla="*/ 1763 h 20000"/>
                  <a:gd name="T68" fmla="*/ 9423 w 20000"/>
                  <a:gd name="T69" fmla="*/ 3458 h 20000"/>
                  <a:gd name="T70" fmla="*/ 11442 w 20000"/>
                  <a:gd name="T71" fmla="*/ 4542 h 20000"/>
                  <a:gd name="T72" fmla="*/ 11442 w 20000"/>
                  <a:gd name="T73" fmla="*/ 5966 h 20000"/>
                  <a:gd name="T74" fmla="*/ 10481 w 20000"/>
                  <a:gd name="T75" fmla="*/ 8068 h 20000"/>
                  <a:gd name="T76" fmla="*/ 7885 w 20000"/>
                  <a:gd name="T77" fmla="*/ 8746 h 20000"/>
                  <a:gd name="T78" fmla="*/ 7500 w 20000"/>
                  <a:gd name="T79" fmla="*/ 10102 h 20000"/>
                  <a:gd name="T80" fmla="*/ 8942 w 20000"/>
                  <a:gd name="T81" fmla="*/ 11932 h 20000"/>
                  <a:gd name="T82" fmla="*/ 8942 w 20000"/>
                  <a:gd name="T83" fmla="*/ 12610 h 20000"/>
                  <a:gd name="T84" fmla="*/ 8942 w 20000"/>
                  <a:gd name="T85" fmla="*/ 13627 h 20000"/>
                  <a:gd name="T86" fmla="*/ 11442 w 20000"/>
                  <a:gd name="T87" fmla="*/ 14712 h 20000"/>
                  <a:gd name="T88" fmla="*/ 12019 w 20000"/>
                  <a:gd name="T89" fmla="*/ 14373 h 20000"/>
                  <a:gd name="T90" fmla="*/ 12019 w 20000"/>
                  <a:gd name="T91" fmla="*/ 13627 h 20000"/>
                  <a:gd name="T92" fmla="*/ 14423 w 20000"/>
                  <a:gd name="T93" fmla="*/ 13627 h 20000"/>
                  <a:gd name="T94" fmla="*/ 15385 w 20000"/>
                  <a:gd name="T95" fmla="*/ 15390 h 20000"/>
                  <a:gd name="T96" fmla="*/ 15962 w 20000"/>
                  <a:gd name="T97" fmla="*/ 15390 h 20000"/>
                  <a:gd name="T98" fmla="*/ 15962 w 20000"/>
                  <a:gd name="T99" fmla="*/ 14712 h 20000"/>
                  <a:gd name="T100" fmla="*/ 19327 w 20000"/>
                  <a:gd name="T101" fmla="*/ 15390 h 20000"/>
                  <a:gd name="T102" fmla="*/ 17885 w 20000"/>
                  <a:gd name="T103" fmla="*/ 16068 h 20000"/>
                  <a:gd name="T104" fmla="*/ 18365 w 20000"/>
                  <a:gd name="T105" fmla="*/ 17153 h 20000"/>
                  <a:gd name="T106" fmla="*/ 19904 w 20000"/>
                  <a:gd name="T107" fmla="*/ 17492 h 20000"/>
                  <a:gd name="T108" fmla="*/ 19904 w 20000"/>
                  <a:gd name="T109" fmla="*/ 199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1" name="Freeform 168"/>
              <p:cNvSpPr>
                <a:spLocks/>
              </p:cNvSpPr>
              <p:nvPr/>
            </p:nvSpPr>
            <p:spPr bwMode="auto">
              <a:xfrm>
                <a:off x="8442325" y="4181475"/>
                <a:ext cx="128588" cy="128588"/>
              </a:xfrm>
              <a:custGeom>
                <a:avLst/>
                <a:gdLst>
                  <a:gd name="T0" fmla="*/ 14877 w 20000"/>
                  <a:gd name="T1" fmla="*/ 19901 h 20000"/>
                  <a:gd name="T2" fmla="*/ 13695 w 20000"/>
                  <a:gd name="T3" fmla="*/ 18916 h 20000"/>
                  <a:gd name="T4" fmla="*/ 13695 w 20000"/>
                  <a:gd name="T5" fmla="*/ 18325 h 20000"/>
                  <a:gd name="T6" fmla="*/ 13695 w 20000"/>
                  <a:gd name="T7" fmla="*/ 17340 h 20000"/>
                  <a:gd name="T8" fmla="*/ 13300 w 20000"/>
                  <a:gd name="T9" fmla="*/ 18325 h 20000"/>
                  <a:gd name="T10" fmla="*/ 9655 w 20000"/>
                  <a:gd name="T11" fmla="*/ 17340 h 20000"/>
                  <a:gd name="T12" fmla="*/ 8177 w 20000"/>
                  <a:gd name="T13" fmla="*/ 13300 h 20000"/>
                  <a:gd name="T14" fmla="*/ 9163 w 20000"/>
                  <a:gd name="T15" fmla="*/ 11724 h 20000"/>
                  <a:gd name="T16" fmla="*/ 8177 w 20000"/>
                  <a:gd name="T17" fmla="*/ 10246 h 20000"/>
                  <a:gd name="T18" fmla="*/ 5616 w 20000"/>
                  <a:gd name="T19" fmla="*/ 9163 h 20000"/>
                  <a:gd name="T20" fmla="*/ 6601 w 20000"/>
                  <a:gd name="T21" fmla="*/ 11724 h 20000"/>
                  <a:gd name="T22" fmla="*/ 5025 w 20000"/>
                  <a:gd name="T23" fmla="*/ 10640 h 20000"/>
                  <a:gd name="T24" fmla="*/ 4039 w 20000"/>
                  <a:gd name="T25" fmla="*/ 10246 h 20000"/>
                  <a:gd name="T26" fmla="*/ 4039 w 20000"/>
                  <a:gd name="T27" fmla="*/ 10640 h 20000"/>
                  <a:gd name="T28" fmla="*/ 3054 w 20000"/>
                  <a:gd name="T29" fmla="*/ 10640 h 20000"/>
                  <a:gd name="T30" fmla="*/ 2562 w 20000"/>
                  <a:gd name="T31" fmla="*/ 9163 h 20000"/>
                  <a:gd name="T32" fmla="*/ 985 w 20000"/>
                  <a:gd name="T33" fmla="*/ 10640 h 20000"/>
                  <a:gd name="T34" fmla="*/ 0 w 20000"/>
                  <a:gd name="T35" fmla="*/ 13300 h 20000"/>
                  <a:gd name="T36" fmla="*/ 0 w 20000"/>
                  <a:gd name="T37" fmla="*/ 11724 h 20000"/>
                  <a:gd name="T38" fmla="*/ 0 w 20000"/>
                  <a:gd name="T39" fmla="*/ 8177 h 20000"/>
                  <a:gd name="T40" fmla="*/ 3054 w 20000"/>
                  <a:gd name="T41" fmla="*/ 7586 h 20000"/>
                  <a:gd name="T42" fmla="*/ 4039 w 20000"/>
                  <a:gd name="T43" fmla="*/ 5616 h 20000"/>
                  <a:gd name="T44" fmla="*/ 6601 w 20000"/>
                  <a:gd name="T45" fmla="*/ 5025 h 20000"/>
                  <a:gd name="T46" fmla="*/ 7192 w 20000"/>
                  <a:gd name="T47" fmla="*/ 6601 h 20000"/>
                  <a:gd name="T48" fmla="*/ 6601 w 20000"/>
                  <a:gd name="T49" fmla="*/ 7586 h 20000"/>
                  <a:gd name="T50" fmla="*/ 6601 w 20000"/>
                  <a:gd name="T51" fmla="*/ 8177 h 20000"/>
                  <a:gd name="T52" fmla="*/ 9163 w 20000"/>
                  <a:gd name="T53" fmla="*/ 6601 h 20000"/>
                  <a:gd name="T54" fmla="*/ 9655 w 20000"/>
                  <a:gd name="T55" fmla="*/ 5025 h 20000"/>
                  <a:gd name="T56" fmla="*/ 11724 w 20000"/>
                  <a:gd name="T57" fmla="*/ 5616 h 20000"/>
                  <a:gd name="T58" fmla="*/ 11724 w 20000"/>
                  <a:gd name="T59" fmla="*/ 3547 h 20000"/>
                  <a:gd name="T60" fmla="*/ 12217 w 20000"/>
                  <a:gd name="T61" fmla="*/ 4039 h 20000"/>
                  <a:gd name="T62" fmla="*/ 13300 w 20000"/>
                  <a:gd name="T63" fmla="*/ 3547 h 20000"/>
                  <a:gd name="T64" fmla="*/ 14877 w 20000"/>
                  <a:gd name="T65" fmla="*/ 3547 h 20000"/>
                  <a:gd name="T66" fmla="*/ 13695 w 20000"/>
                  <a:gd name="T67" fmla="*/ 0 h 20000"/>
                  <a:gd name="T68" fmla="*/ 16355 w 20000"/>
                  <a:gd name="T69" fmla="*/ 1576 h 20000"/>
                  <a:gd name="T70" fmla="*/ 17833 w 20000"/>
                  <a:gd name="T71" fmla="*/ 2562 h 20000"/>
                  <a:gd name="T72" fmla="*/ 17833 w 20000"/>
                  <a:gd name="T73" fmla="*/ 5025 h 20000"/>
                  <a:gd name="T74" fmla="*/ 17340 w 20000"/>
                  <a:gd name="T75" fmla="*/ 5616 h 20000"/>
                  <a:gd name="T76" fmla="*/ 18916 w 20000"/>
                  <a:gd name="T77" fmla="*/ 5616 h 20000"/>
                  <a:gd name="T78" fmla="*/ 18916 w 20000"/>
                  <a:gd name="T79" fmla="*/ 9163 h 20000"/>
                  <a:gd name="T80" fmla="*/ 19901 w 20000"/>
                  <a:gd name="T81" fmla="*/ 11724 h 20000"/>
                  <a:gd name="T82" fmla="*/ 17833 w 20000"/>
                  <a:gd name="T83" fmla="*/ 12217 h 20000"/>
                  <a:gd name="T84" fmla="*/ 18916 w 20000"/>
                  <a:gd name="T85" fmla="*/ 15862 h 20000"/>
                  <a:gd name="T86" fmla="*/ 17833 w 20000"/>
                  <a:gd name="T87" fmla="*/ 15862 h 20000"/>
                  <a:gd name="T88" fmla="*/ 16355 w 20000"/>
                  <a:gd name="T89" fmla="*/ 11724 h 20000"/>
                  <a:gd name="T90" fmla="*/ 13695 w 20000"/>
                  <a:gd name="T91" fmla="*/ 14286 h 20000"/>
                  <a:gd name="T92" fmla="*/ 15862 w 20000"/>
                  <a:gd name="T93" fmla="*/ 16256 h 20000"/>
                  <a:gd name="T94" fmla="*/ 14877 w 20000"/>
                  <a:gd name="T95"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2" name="Freeform 167"/>
              <p:cNvSpPr>
                <a:spLocks/>
              </p:cNvSpPr>
              <p:nvPr/>
            </p:nvSpPr>
            <p:spPr bwMode="auto">
              <a:xfrm>
                <a:off x="8432800" y="4119563"/>
                <a:ext cx="30163" cy="47625"/>
              </a:xfrm>
              <a:custGeom>
                <a:avLst/>
                <a:gdLst>
                  <a:gd name="T0" fmla="*/ 0 w 20000"/>
                  <a:gd name="T1" fmla="*/ 19730 h 20000"/>
                  <a:gd name="T2" fmla="*/ 0 w 20000"/>
                  <a:gd name="T3" fmla="*/ 7027 h 20000"/>
                  <a:gd name="T4" fmla="*/ 0 w 20000"/>
                  <a:gd name="T5" fmla="*/ 0 h 20000"/>
                  <a:gd name="T6" fmla="*/ 6667 w 20000"/>
                  <a:gd name="T7" fmla="*/ 0 h 20000"/>
                  <a:gd name="T8" fmla="*/ 10833 w 20000"/>
                  <a:gd name="T9" fmla="*/ 4324 h 20000"/>
                  <a:gd name="T10" fmla="*/ 12917 w 20000"/>
                  <a:gd name="T11" fmla="*/ 1081 h 20000"/>
                  <a:gd name="T12" fmla="*/ 19583 w 20000"/>
                  <a:gd name="T13" fmla="*/ 4324 h 20000"/>
                  <a:gd name="T14" fmla="*/ 19583 w 20000"/>
                  <a:gd name="T15" fmla="*/ 8378 h 20000"/>
                  <a:gd name="T16" fmla="*/ 17083 w 20000"/>
                  <a:gd name="T17" fmla="*/ 11081 h 20000"/>
                  <a:gd name="T18" fmla="*/ 0 w 20000"/>
                  <a:gd name="T19" fmla="*/ 197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3" name="Freeform 166"/>
              <p:cNvSpPr>
                <a:spLocks/>
              </p:cNvSpPr>
              <p:nvPr/>
            </p:nvSpPr>
            <p:spPr bwMode="auto">
              <a:xfrm>
                <a:off x="8297863" y="4129088"/>
                <a:ext cx="69850" cy="88900"/>
              </a:xfrm>
              <a:custGeom>
                <a:avLst/>
                <a:gdLst>
                  <a:gd name="T0" fmla="*/ 0 w 20000"/>
                  <a:gd name="T1" fmla="*/ 19857 h 20000"/>
                  <a:gd name="T2" fmla="*/ 4909 w 20000"/>
                  <a:gd name="T3" fmla="*/ 16857 h 20000"/>
                  <a:gd name="T4" fmla="*/ 7636 w 20000"/>
                  <a:gd name="T5" fmla="*/ 15429 h 20000"/>
                  <a:gd name="T6" fmla="*/ 11273 w 20000"/>
                  <a:gd name="T7" fmla="*/ 11000 h 20000"/>
                  <a:gd name="T8" fmla="*/ 14182 w 20000"/>
                  <a:gd name="T9" fmla="*/ 8143 h 20000"/>
                  <a:gd name="T10" fmla="*/ 16909 w 20000"/>
                  <a:gd name="T11" fmla="*/ 7286 h 20000"/>
                  <a:gd name="T12" fmla="*/ 16909 w 20000"/>
                  <a:gd name="T13" fmla="*/ 3714 h 20000"/>
                  <a:gd name="T14" fmla="*/ 18727 w 20000"/>
                  <a:gd name="T15" fmla="*/ 0 h 20000"/>
                  <a:gd name="T16" fmla="*/ 18727 w 20000"/>
                  <a:gd name="T17" fmla="*/ 2286 h 20000"/>
                  <a:gd name="T18" fmla="*/ 18727 w 20000"/>
                  <a:gd name="T19" fmla="*/ 3714 h 20000"/>
                  <a:gd name="T20" fmla="*/ 19818 w 20000"/>
                  <a:gd name="T21" fmla="*/ 7286 h 20000"/>
                  <a:gd name="T22" fmla="*/ 16909 w 20000"/>
                  <a:gd name="T23" fmla="*/ 8143 h 20000"/>
                  <a:gd name="T24" fmla="*/ 16909 w 20000"/>
                  <a:gd name="T25" fmla="*/ 11000 h 20000"/>
                  <a:gd name="T26" fmla="*/ 14182 w 20000"/>
                  <a:gd name="T27" fmla="*/ 11714 h 20000"/>
                  <a:gd name="T28" fmla="*/ 11273 w 20000"/>
                  <a:gd name="T29" fmla="*/ 15429 h 20000"/>
                  <a:gd name="T30" fmla="*/ 7636 w 20000"/>
                  <a:gd name="T31" fmla="*/ 16857 h 20000"/>
                  <a:gd name="T32" fmla="*/ 3818 w 20000"/>
                  <a:gd name="T33" fmla="*/ 19000 h 20000"/>
                  <a:gd name="T34" fmla="*/ 0 w 20000"/>
                  <a:gd name="T35" fmla="*/ 1985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4" name="Freeform 165"/>
              <p:cNvSpPr>
                <a:spLocks/>
              </p:cNvSpPr>
              <p:nvPr/>
            </p:nvSpPr>
            <p:spPr bwMode="auto">
              <a:xfrm>
                <a:off x="8494713" y="4095750"/>
                <a:ext cx="44450" cy="50800"/>
              </a:xfrm>
              <a:custGeom>
                <a:avLst/>
                <a:gdLst>
                  <a:gd name="T0" fmla="*/ 19710 w 20000"/>
                  <a:gd name="T1" fmla="*/ 19747 h 20000"/>
                  <a:gd name="T2" fmla="*/ 15072 w 20000"/>
                  <a:gd name="T3" fmla="*/ 17215 h 20000"/>
                  <a:gd name="T4" fmla="*/ 10725 w 20000"/>
                  <a:gd name="T5" fmla="*/ 10380 h 20000"/>
                  <a:gd name="T6" fmla="*/ 4638 w 20000"/>
                  <a:gd name="T7" fmla="*/ 9367 h 20000"/>
                  <a:gd name="T8" fmla="*/ 0 w 20000"/>
                  <a:gd name="T9" fmla="*/ 2532 h 20000"/>
                  <a:gd name="T10" fmla="*/ 11884 w 20000"/>
                  <a:gd name="T11" fmla="*/ 0 h 20000"/>
                  <a:gd name="T12" fmla="*/ 15072 w 20000"/>
                  <a:gd name="T13" fmla="*/ 2532 h 20000"/>
                  <a:gd name="T14" fmla="*/ 16522 w 20000"/>
                  <a:gd name="T15" fmla="*/ 5316 h 20000"/>
                  <a:gd name="T16" fmla="*/ 15072 w 20000"/>
                  <a:gd name="T17" fmla="*/ 9367 h 20000"/>
                  <a:gd name="T18" fmla="*/ 19710 w 20000"/>
                  <a:gd name="T19" fmla="*/ 1974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5" name="Freeform 164"/>
              <p:cNvSpPr>
                <a:spLocks/>
              </p:cNvSpPr>
              <p:nvPr/>
            </p:nvSpPr>
            <p:spPr bwMode="auto">
              <a:xfrm>
                <a:off x="8448675" y="4144963"/>
                <a:ext cx="30163" cy="60325"/>
              </a:xfrm>
              <a:custGeom>
                <a:avLst/>
                <a:gdLst>
                  <a:gd name="T0" fmla="*/ 12917 w 20000"/>
                  <a:gd name="T1" fmla="*/ 19787 h 20000"/>
                  <a:gd name="T2" fmla="*/ 6667 w 20000"/>
                  <a:gd name="T3" fmla="*/ 15532 h 20000"/>
                  <a:gd name="T4" fmla="*/ 2500 w 20000"/>
                  <a:gd name="T5" fmla="*/ 15532 h 20000"/>
                  <a:gd name="T6" fmla="*/ 0 w 20000"/>
                  <a:gd name="T7" fmla="*/ 10851 h 20000"/>
                  <a:gd name="T8" fmla="*/ 6667 w 20000"/>
                  <a:gd name="T9" fmla="*/ 8723 h 20000"/>
                  <a:gd name="T10" fmla="*/ 12917 w 20000"/>
                  <a:gd name="T11" fmla="*/ 851 h 20000"/>
                  <a:gd name="T12" fmla="*/ 17083 w 20000"/>
                  <a:gd name="T13" fmla="*/ 0 h 20000"/>
                  <a:gd name="T14" fmla="*/ 19583 w 20000"/>
                  <a:gd name="T15" fmla="*/ 851 h 20000"/>
                  <a:gd name="T16" fmla="*/ 17083 w 20000"/>
                  <a:gd name="T17" fmla="*/ 6596 h 20000"/>
                  <a:gd name="T18" fmla="*/ 12917 w 20000"/>
                  <a:gd name="T19" fmla="*/ 14255 h 20000"/>
                  <a:gd name="T20" fmla="*/ 17083 w 20000"/>
                  <a:gd name="T21" fmla="*/ 19787 h 20000"/>
                  <a:gd name="T22" fmla="*/ 12917 w 20000"/>
                  <a:gd name="T23" fmla="*/ 197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6" name="Freeform 163"/>
              <p:cNvSpPr>
                <a:spLocks/>
              </p:cNvSpPr>
              <p:nvPr/>
            </p:nvSpPr>
            <p:spPr bwMode="auto">
              <a:xfrm>
                <a:off x="8501063" y="4129088"/>
                <a:ext cx="26987" cy="42862"/>
              </a:xfrm>
              <a:custGeom>
                <a:avLst/>
                <a:gdLst>
                  <a:gd name="T0" fmla="*/ 14419 w 20000"/>
                  <a:gd name="T1" fmla="*/ 19706 h 20000"/>
                  <a:gd name="T2" fmla="*/ 6977 w 20000"/>
                  <a:gd name="T3" fmla="*/ 7647 h 20000"/>
                  <a:gd name="T4" fmla="*/ 2791 w 20000"/>
                  <a:gd name="T5" fmla="*/ 7647 h 20000"/>
                  <a:gd name="T6" fmla="*/ 0 w 20000"/>
                  <a:gd name="T7" fmla="*/ 0 h 20000"/>
                  <a:gd name="T8" fmla="*/ 2791 w 20000"/>
                  <a:gd name="T9" fmla="*/ 2941 h 20000"/>
                  <a:gd name="T10" fmla="*/ 12093 w 20000"/>
                  <a:gd name="T11" fmla="*/ 2941 h 20000"/>
                  <a:gd name="T12" fmla="*/ 12093 w 20000"/>
                  <a:gd name="T13" fmla="*/ 7647 h 20000"/>
                  <a:gd name="T14" fmla="*/ 19535 w 20000"/>
                  <a:gd name="T15" fmla="*/ 16765 h 20000"/>
                  <a:gd name="T16" fmla="*/ 14419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7" name="Freeform 162"/>
              <p:cNvSpPr>
                <a:spLocks/>
              </p:cNvSpPr>
              <p:nvPr/>
            </p:nvSpPr>
            <p:spPr bwMode="auto">
              <a:xfrm>
                <a:off x="8474075" y="4138613"/>
                <a:ext cx="14288" cy="49212"/>
              </a:xfrm>
              <a:custGeom>
                <a:avLst/>
                <a:gdLst>
                  <a:gd name="T0" fmla="*/ 5455 w 20000"/>
                  <a:gd name="T1" fmla="*/ 19744 h 20000"/>
                  <a:gd name="T2" fmla="*/ 0 w 20000"/>
                  <a:gd name="T3" fmla="*/ 19744 h 20000"/>
                  <a:gd name="T4" fmla="*/ 13636 w 20000"/>
                  <a:gd name="T5" fmla="*/ 9231 h 20000"/>
                  <a:gd name="T6" fmla="*/ 19091 w 20000"/>
                  <a:gd name="T7" fmla="*/ 0 h 20000"/>
                  <a:gd name="T8" fmla="*/ 19091 w 20000"/>
                  <a:gd name="T9" fmla="*/ 10513 h 20000"/>
                  <a:gd name="T10" fmla="*/ 13636 w 20000"/>
                  <a:gd name="T11" fmla="*/ 13077 h 20000"/>
                  <a:gd name="T12" fmla="*/ 5455 w 20000"/>
                  <a:gd name="T13" fmla="*/ 1974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744"/>
                    </a:moveTo>
                    <a:lnTo>
                      <a:pt x="0" y="19744"/>
                    </a:lnTo>
                    <a:lnTo>
                      <a:pt x="13636" y="9231"/>
                    </a:lnTo>
                    <a:lnTo>
                      <a:pt x="19091" y="0"/>
                    </a:lnTo>
                    <a:lnTo>
                      <a:pt x="19091" y="10513"/>
                    </a:lnTo>
                    <a:lnTo>
                      <a:pt x="13636" y="13077"/>
                    </a:lnTo>
                    <a:lnTo>
                      <a:pt x="5455" y="1974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8" name="Freeform 161"/>
              <p:cNvSpPr>
                <a:spLocks/>
              </p:cNvSpPr>
              <p:nvPr/>
            </p:nvSpPr>
            <p:spPr bwMode="auto">
              <a:xfrm>
                <a:off x="8488363" y="4171950"/>
                <a:ext cx="23812" cy="17463"/>
              </a:xfrm>
              <a:custGeom>
                <a:avLst/>
                <a:gdLst>
                  <a:gd name="T0" fmla="*/ 14054 w 20000"/>
                  <a:gd name="T1" fmla="*/ 19259 h 20000"/>
                  <a:gd name="T2" fmla="*/ 0 w 20000"/>
                  <a:gd name="T3" fmla="*/ 11852 h 20000"/>
                  <a:gd name="T4" fmla="*/ 5405 w 20000"/>
                  <a:gd name="T5" fmla="*/ 7407 h 20000"/>
                  <a:gd name="T6" fmla="*/ 14054 w 20000"/>
                  <a:gd name="T7" fmla="*/ 0 h 20000"/>
                  <a:gd name="T8" fmla="*/ 19459 w 20000"/>
                  <a:gd name="T9" fmla="*/ 7407 h 20000"/>
                  <a:gd name="T10" fmla="*/ 14054 w 20000"/>
                  <a:gd name="T11" fmla="*/ 19259 h 20000"/>
                </a:gdLst>
                <a:ahLst/>
                <a:cxnLst>
                  <a:cxn ang="0">
                    <a:pos x="T0" y="T1"/>
                  </a:cxn>
                  <a:cxn ang="0">
                    <a:pos x="T2" y="T3"/>
                  </a:cxn>
                  <a:cxn ang="0">
                    <a:pos x="T4" y="T5"/>
                  </a:cxn>
                  <a:cxn ang="0">
                    <a:pos x="T6" y="T7"/>
                  </a:cxn>
                  <a:cxn ang="0">
                    <a:pos x="T8" y="T9"/>
                  </a:cxn>
                  <a:cxn ang="0">
                    <a:pos x="T10" y="T11"/>
                  </a:cxn>
                </a:cxnLst>
                <a:rect l="0" t="0" r="r" b="b"/>
                <a:pathLst>
                  <a:path w="20000" h="20000">
                    <a:moveTo>
                      <a:pt x="14054" y="19259"/>
                    </a:moveTo>
                    <a:lnTo>
                      <a:pt x="0" y="11852"/>
                    </a:lnTo>
                    <a:lnTo>
                      <a:pt x="5405" y="7407"/>
                    </a:lnTo>
                    <a:lnTo>
                      <a:pt x="14054" y="0"/>
                    </a:lnTo>
                    <a:lnTo>
                      <a:pt x="19459" y="7407"/>
                    </a:lnTo>
                    <a:lnTo>
                      <a:pt x="14054"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89" name="Freeform 160"/>
              <p:cNvSpPr>
                <a:spLocks/>
              </p:cNvSpPr>
              <p:nvPr/>
            </p:nvSpPr>
            <p:spPr bwMode="auto">
              <a:xfrm>
                <a:off x="5943600" y="3502025"/>
                <a:ext cx="603250" cy="496888"/>
              </a:xfrm>
              <a:custGeom>
                <a:avLst/>
                <a:gdLst>
                  <a:gd name="T0" fmla="*/ 1412 w 20000"/>
                  <a:gd name="T1" fmla="*/ 3836 h 20000"/>
                  <a:gd name="T2" fmla="*/ 2297 w 20000"/>
                  <a:gd name="T3" fmla="*/ 3043 h 20000"/>
                  <a:gd name="T4" fmla="*/ 2845 w 20000"/>
                  <a:gd name="T5" fmla="*/ 2353 h 20000"/>
                  <a:gd name="T6" fmla="*/ 2192 w 20000"/>
                  <a:gd name="T7" fmla="*/ 1049 h 20000"/>
                  <a:gd name="T8" fmla="*/ 3393 w 20000"/>
                  <a:gd name="T9" fmla="*/ 537 h 20000"/>
                  <a:gd name="T10" fmla="*/ 5037 w 20000"/>
                  <a:gd name="T11" fmla="*/ 256 h 20000"/>
                  <a:gd name="T12" fmla="*/ 7629 w 20000"/>
                  <a:gd name="T13" fmla="*/ 1995 h 20000"/>
                  <a:gd name="T14" fmla="*/ 8303 w 20000"/>
                  <a:gd name="T15" fmla="*/ 2353 h 20000"/>
                  <a:gd name="T16" fmla="*/ 9399 w 20000"/>
                  <a:gd name="T17" fmla="*/ 3836 h 20000"/>
                  <a:gd name="T18" fmla="*/ 11886 w 20000"/>
                  <a:gd name="T19" fmla="*/ 4092 h 20000"/>
                  <a:gd name="T20" fmla="*/ 12540 w 20000"/>
                  <a:gd name="T21" fmla="*/ 4501 h 20000"/>
                  <a:gd name="T22" fmla="*/ 13109 w 20000"/>
                  <a:gd name="T23" fmla="*/ 5422 h 20000"/>
                  <a:gd name="T24" fmla="*/ 13446 w 20000"/>
                  <a:gd name="T25" fmla="*/ 5806 h 20000"/>
                  <a:gd name="T26" fmla="*/ 13741 w 20000"/>
                  <a:gd name="T27" fmla="*/ 6471 h 20000"/>
                  <a:gd name="T28" fmla="*/ 14310 w 20000"/>
                  <a:gd name="T29" fmla="*/ 7263 h 20000"/>
                  <a:gd name="T30" fmla="*/ 14204 w 20000"/>
                  <a:gd name="T31" fmla="*/ 7545 h 20000"/>
                  <a:gd name="T32" fmla="*/ 14521 w 20000"/>
                  <a:gd name="T33" fmla="*/ 8312 h 20000"/>
                  <a:gd name="T34" fmla="*/ 15174 w 20000"/>
                  <a:gd name="T35" fmla="*/ 9412 h 20000"/>
                  <a:gd name="T36" fmla="*/ 15595 w 20000"/>
                  <a:gd name="T37" fmla="*/ 9668 h 20000"/>
                  <a:gd name="T38" fmla="*/ 16059 w 20000"/>
                  <a:gd name="T39" fmla="*/ 10563 h 20000"/>
                  <a:gd name="T40" fmla="*/ 16586 w 20000"/>
                  <a:gd name="T41" fmla="*/ 11611 h 20000"/>
                  <a:gd name="T42" fmla="*/ 19642 w 20000"/>
                  <a:gd name="T43" fmla="*/ 12020 h 20000"/>
                  <a:gd name="T44" fmla="*/ 19642 w 20000"/>
                  <a:gd name="T45" fmla="*/ 14936 h 20000"/>
                  <a:gd name="T46" fmla="*/ 13741 w 20000"/>
                  <a:gd name="T47" fmla="*/ 17187 h 20000"/>
                  <a:gd name="T48" fmla="*/ 11675 w 20000"/>
                  <a:gd name="T49" fmla="*/ 19974 h 20000"/>
                  <a:gd name="T50" fmla="*/ 9947 w 20000"/>
                  <a:gd name="T51" fmla="*/ 17980 h 20000"/>
                  <a:gd name="T52" fmla="*/ 8830 w 20000"/>
                  <a:gd name="T53" fmla="*/ 18261 h 20000"/>
                  <a:gd name="T54" fmla="*/ 8746 w 20000"/>
                  <a:gd name="T55" fmla="*/ 19028 h 20000"/>
                  <a:gd name="T56" fmla="*/ 7629 w 20000"/>
                  <a:gd name="T57" fmla="*/ 18261 h 20000"/>
                  <a:gd name="T58" fmla="*/ 6238 w 20000"/>
                  <a:gd name="T59" fmla="*/ 15857 h 20000"/>
                  <a:gd name="T60" fmla="*/ 5037 w 20000"/>
                  <a:gd name="T61" fmla="*/ 14552 h 20000"/>
                  <a:gd name="T62" fmla="*/ 4489 w 20000"/>
                  <a:gd name="T63" fmla="*/ 12711 h 20000"/>
                  <a:gd name="T64" fmla="*/ 3604 w 20000"/>
                  <a:gd name="T65" fmla="*/ 10307 h 20000"/>
                  <a:gd name="T66" fmla="*/ 2508 w 20000"/>
                  <a:gd name="T67" fmla="*/ 9258 h 20000"/>
                  <a:gd name="T68" fmla="*/ 1981 w 20000"/>
                  <a:gd name="T69" fmla="*/ 7928 h 20000"/>
                  <a:gd name="T70" fmla="*/ 780 w 20000"/>
                  <a:gd name="T71" fmla="*/ 5422 h 20000"/>
                  <a:gd name="T72" fmla="*/ 0 w 20000"/>
                  <a:gd name="T73" fmla="*/ 5166 h 20000"/>
                  <a:gd name="T74" fmla="*/ 211 w 20000"/>
                  <a:gd name="T75" fmla="*/ 37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0" name="Freeform 159"/>
              <p:cNvSpPr>
                <a:spLocks/>
              </p:cNvSpPr>
              <p:nvPr/>
            </p:nvSpPr>
            <p:spPr bwMode="auto">
              <a:xfrm>
                <a:off x="7235825" y="4181475"/>
                <a:ext cx="63500" cy="112713"/>
              </a:xfrm>
              <a:custGeom>
                <a:avLst/>
                <a:gdLst>
                  <a:gd name="T0" fmla="*/ 8283 w 20000"/>
                  <a:gd name="T1" fmla="*/ 19887 h 20000"/>
                  <a:gd name="T2" fmla="*/ 5253 w 20000"/>
                  <a:gd name="T3" fmla="*/ 16836 h 20000"/>
                  <a:gd name="T4" fmla="*/ 3232 w 20000"/>
                  <a:gd name="T5" fmla="*/ 12203 h 20000"/>
                  <a:gd name="T6" fmla="*/ 0 w 20000"/>
                  <a:gd name="T7" fmla="*/ 8701 h 20000"/>
                  <a:gd name="T8" fmla="*/ 2020 w 20000"/>
                  <a:gd name="T9" fmla="*/ 8701 h 20000"/>
                  <a:gd name="T10" fmla="*/ 3232 w 20000"/>
                  <a:gd name="T11" fmla="*/ 4633 h 20000"/>
                  <a:gd name="T12" fmla="*/ 2020 w 20000"/>
                  <a:gd name="T13" fmla="*/ 4068 h 20000"/>
                  <a:gd name="T14" fmla="*/ 3232 w 20000"/>
                  <a:gd name="T15" fmla="*/ 2938 h 20000"/>
                  <a:gd name="T16" fmla="*/ 5253 w 20000"/>
                  <a:gd name="T17" fmla="*/ 1130 h 20000"/>
                  <a:gd name="T18" fmla="*/ 3232 w 20000"/>
                  <a:gd name="T19" fmla="*/ 0 h 20000"/>
                  <a:gd name="T20" fmla="*/ 11515 w 20000"/>
                  <a:gd name="T21" fmla="*/ 2938 h 20000"/>
                  <a:gd name="T22" fmla="*/ 11515 w 20000"/>
                  <a:gd name="T23" fmla="*/ 4068 h 20000"/>
                  <a:gd name="T24" fmla="*/ 15758 w 20000"/>
                  <a:gd name="T25" fmla="*/ 6441 h 20000"/>
                  <a:gd name="T26" fmla="*/ 19798 w 20000"/>
                  <a:gd name="T27" fmla="*/ 11751 h 20000"/>
                  <a:gd name="T28" fmla="*/ 18586 w 20000"/>
                  <a:gd name="T29" fmla="*/ 16836 h 20000"/>
                  <a:gd name="T30" fmla="*/ 8283 w 20000"/>
                  <a:gd name="T31" fmla="*/ 198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1" name="Freeform 158"/>
              <p:cNvSpPr>
                <a:spLocks/>
              </p:cNvSpPr>
              <p:nvPr/>
            </p:nvSpPr>
            <p:spPr bwMode="auto">
              <a:xfrm>
                <a:off x="5959475" y="3336925"/>
                <a:ext cx="177800" cy="161925"/>
              </a:xfrm>
              <a:custGeom>
                <a:avLst/>
                <a:gdLst>
                  <a:gd name="T0" fmla="*/ 783 w 20000"/>
                  <a:gd name="T1" fmla="*/ 5276 h 20000"/>
                  <a:gd name="T2" fmla="*/ 1139 w 20000"/>
                  <a:gd name="T3" fmla="*/ 6063 h 20000"/>
                  <a:gd name="T4" fmla="*/ 2633 w 20000"/>
                  <a:gd name="T5" fmla="*/ 5276 h 20000"/>
                  <a:gd name="T6" fmla="*/ 2918 w 20000"/>
                  <a:gd name="T7" fmla="*/ 4882 h 20000"/>
                  <a:gd name="T8" fmla="*/ 2918 w 20000"/>
                  <a:gd name="T9" fmla="*/ 4016 h 20000"/>
                  <a:gd name="T10" fmla="*/ 2918 w 20000"/>
                  <a:gd name="T11" fmla="*/ 2047 h 20000"/>
                  <a:gd name="T12" fmla="*/ 3701 w 20000"/>
                  <a:gd name="T13" fmla="*/ 2047 h 20000"/>
                  <a:gd name="T14" fmla="*/ 4413 w 20000"/>
                  <a:gd name="T15" fmla="*/ 2835 h 20000"/>
                  <a:gd name="T16" fmla="*/ 5979 w 20000"/>
                  <a:gd name="T17" fmla="*/ 2835 h 20000"/>
                  <a:gd name="T18" fmla="*/ 7758 w 20000"/>
                  <a:gd name="T19" fmla="*/ 2047 h 20000"/>
                  <a:gd name="T20" fmla="*/ 10320 w 20000"/>
                  <a:gd name="T21" fmla="*/ 2835 h 20000"/>
                  <a:gd name="T22" fmla="*/ 12527 w 20000"/>
                  <a:gd name="T23" fmla="*/ 2835 h 20000"/>
                  <a:gd name="T24" fmla="*/ 15160 w 20000"/>
                  <a:gd name="T25" fmla="*/ 787 h 20000"/>
                  <a:gd name="T26" fmla="*/ 16584 w 20000"/>
                  <a:gd name="T27" fmla="*/ 787 h 20000"/>
                  <a:gd name="T28" fmla="*/ 18078 w 20000"/>
                  <a:gd name="T29" fmla="*/ 787 h 20000"/>
                  <a:gd name="T30" fmla="*/ 19217 w 20000"/>
                  <a:gd name="T31" fmla="*/ 0 h 20000"/>
                  <a:gd name="T32" fmla="*/ 19929 w 20000"/>
                  <a:gd name="T33" fmla="*/ 787 h 20000"/>
                  <a:gd name="T34" fmla="*/ 19217 w 20000"/>
                  <a:gd name="T35" fmla="*/ 2047 h 20000"/>
                  <a:gd name="T36" fmla="*/ 17367 w 20000"/>
                  <a:gd name="T37" fmla="*/ 3228 h 20000"/>
                  <a:gd name="T38" fmla="*/ 17367 w 20000"/>
                  <a:gd name="T39" fmla="*/ 4882 h 20000"/>
                  <a:gd name="T40" fmla="*/ 17367 w 20000"/>
                  <a:gd name="T41" fmla="*/ 6457 h 20000"/>
                  <a:gd name="T42" fmla="*/ 17367 w 20000"/>
                  <a:gd name="T43" fmla="*/ 9370 h 20000"/>
                  <a:gd name="T44" fmla="*/ 16584 w 20000"/>
                  <a:gd name="T45" fmla="*/ 11417 h 20000"/>
                  <a:gd name="T46" fmla="*/ 14448 w 20000"/>
                  <a:gd name="T47" fmla="*/ 13386 h 20000"/>
                  <a:gd name="T48" fmla="*/ 10320 w 20000"/>
                  <a:gd name="T49" fmla="*/ 15906 h 20000"/>
                  <a:gd name="T50" fmla="*/ 7402 w 20000"/>
                  <a:gd name="T51" fmla="*/ 18346 h 20000"/>
                  <a:gd name="T52" fmla="*/ 4413 w 20000"/>
                  <a:gd name="T53" fmla="*/ 19921 h 20000"/>
                  <a:gd name="T54" fmla="*/ 2918 w 20000"/>
                  <a:gd name="T55" fmla="*/ 19921 h 20000"/>
                  <a:gd name="T56" fmla="*/ 2633 w 20000"/>
                  <a:gd name="T57" fmla="*/ 19921 h 20000"/>
                  <a:gd name="T58" fmla="*/ 1922 w 20000"/>
                  <a:gd name="T59" fmla="*/ 19134 h 20000"/>
                  <a:gd name="T60" fmla="*/ 0 w 20000"/>
                  <a:gd name="T61" fmla="*/ 19134 h 20000"/>
                  <a:gd name="T62" fmla="*/ 1139 w 20000"/>
                  <a:gd name="T63" fmla="*/ 17087 h 20000"/>
                  <a:gd name="T64" fmla="*/ 1139 w 20000"/>
                  <a:gd name="T65" fmla="*/ 16693 h 20000"/>
                  <a:gd name="T66" fmla="*/ 1922 w 20000"/>
                  <a:gd name="T67" fmla="*/ 15118 h 20000"/>
                  <a:gd name="T68" fmla="*/ 1922 w 20000"/>
                  <a:gd name="T69" fmla="*/ 14646 h 20000"/>
                  <a:gd name="T70" fmla="*/ 2918 w 20000"/>
                  <a:gd name="T71" fmla="*/ 13386 h 20000"/>
                  <a:gd name="T72" fmla="*/ 2918 w 20000"/>
                  <a:gd name="T73" fmla="*/ 11732 h 20000"/>
                  <a:gd name="T74" fmla="*/ 2918 w 20000"/>
                  <a:gd name="T75" fmla="*/ 10630 h 20000"/>
                  <a:gd name="T76" fmla="*/ 783 w 20000"/>
                  <a:gd name="T77" fmla="*/ 11417 h 20000"/>
                  <a:gd name="T78" fmla="*/ 783 w 20000"/>
                  <a:gd name="T79" fmla="*/ 9764 h 20000"/>
                  <a:gd name="T80" fmla="*/ 783 w 20000"/>
                  <a:gd name="T81" fmla="*/ 8504 h 20000"/>
                  <a:gd name="T82" fmla="*/ 0 w 20000"/>
                  <a:gd name="T83" fmla="*/ 7244 h 20000"/>
                  <a:gd name="T84" fmla="*/ 783 w 20000"/>
                  <a:gd name="T85" fmla="*/ 527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2" name="Freeform 157"/>
              <p:cNvSpPr>
                <a:spLocks/>
              </p:cNvSpPr>
              <p:nvPr/>
            </p:nvSpPr>
            <p:spPr bwMode="auto">
              <a:xfrm>
                <a:off x="7724775" y="3852863"/>
                <a:ext cx="234950" cy="447675"/>
              </a:xfrm>
              <a:custGeom>
                <a:avLst/>
                <a:gdLst>
                  <a:gd name="T0" fmla="*/ 5908 w 20000"/>
                  <a:gd name="T1" fmla="*/ 455 h 20000"/>
                  <a:gd name="T2" fmla="*/ 7317 w 20000"/>
                  <a:gd name="T3" fmla="*/ 739 h 20000"/>
                  <a:gd name="T4" fmla="*/ 7317 w 20000"/>
                  <a:gd name="T5" fmla="*/ 1449 h 20000"/>
                  <a:gd name="T6" fmla="*/ 8401 w 20000"/>
                  <a:gd name="T7" fmla="*/ 1619 h 20000"/>
                  <a:gd name="T8" fmla="*/ 8401 w 20000"/>
                  <a:gd name="T9" fmla="*/ 2784 h 20000"/>
                  <a:gd name="T10" fmla="*/ 8997 w 20000"/>
                  <a:gd name="T11" fmla="*/ 3949 h 20000"/>
                  <a:gd name="T12" fmla="*/ 10407 w 20000"/>
                  <a:gd name="T13" fmla="*/ 3523 h 20000"/>
                  <a:gd name="T14" fmla="*/ 12087 w 20000"/>
                  <a:gd name="T15" fmla="*/ 3523 h 20000"/>
                  <a:gd name="T16" fmla="*/ 13496 w 20000"/>
                  <a:gd name="T17" fmla="*/ 3352 h 20000"/>
                  <a:gd name="T18" fmla="*/ 15447 w 20000"/>
                  <a:gd name="T19" fmla="*/ 3068 h 20000"/>
                  <a:gd name="T20" fmla="*/ 17724 w 20000"/>
                  <a:gd name="T21" fmla="*/ 4545 h 20000"/>
                  <a:gd name="T22" fmla="*/ 17940 w 20000"/>
                  <a:gd name="T23" fmla="*/ 5284 h 20000"/>
                  <a:gd name="T24" fmla="*/ 19404 w 20000"/>
                  <a:gd name="T25" fmla="*/ 6165 h 20000"/>
                  <a:gd name="T26" fmla="*/ 19946 w 20000"/>
                  <a:gd name="T27" fmla="*/ 6619 h 20000"/>
                  <a:gd name="T28" fmla="*/ 19946 w 20000"/>
                  <a:gd name="T29" fmla="*/ 8068 h 20000"/>
                  <a:gd name="T30" fmla="*/ 19079 w 20000"/>
                  <a:gd name="T31" fmla="*/ 8523 h 20000"/>
                  <a:gd name="T32" fmla="*/ 17724 w 20000"/>
                  <a:gd name="T33" fmla="*/ 8523 h 20000"/>
                  <a:gd name="T34" fmla="*/ 14038 w 20000"/>
                  <a:gd name="T35" fmla="*/ 8523 h 20000"/>
                  <a:gd name="T36" fmla="*/ 12629 w 20000"/>
                  <a:gd name="T37" fmla="*/ 9972 h 20000"/>
                  <a:gd name="T38" fmla="*/ 14309 w 20000"/>
                  <a:gd name="T39" fmla="*/ 12017 h 20000"/>
                  <a:gd name="T40" fmla="*/ 11220 w 20000"/>
                  <a:gd name="T41" fmla="*/ 10852 h 20000"/>
                  <a:gd name="T42" fmla="*/ 9539 w 20000"/>
                  <a:gd name="T43" fmla="*/ 9688 h 20000"/>
                  <a:gd name="T44" fmla="*/ 7317 w 20000"/>
                  <a:gd name="T45" fmla="*/ 10852 h 20000"/>
                  <a:gd name="T46" fmla="*/ 6179 w 20000"/>
                  <a:gd name="T47" fmla="*/ 12614 h 20000"/>
                  <a:gd name="T48" fmla="*/ 5312 w 20000"/>
                  <a:gd name="T49" fmla="*/ 14233 h 20000"/>
                  <a:gd name="T50" fmla="*/ 7317 w 20000"/>
                  <a:gd name="T51" fmla="*/ 15398 h 20000"/>
                  <a:gd name="T52" fmla="*/ 8130 w 20000"/>
                  <a:gd name="T53" fmla="*/ 16307 h 20000"/>
                  <a:gd name="T54" fmla="*/ 10407 w 20000"/>
                  <a:gd name="T55" fmla="*/ 18523 h 20000"/>
                  <a:gd name="T56" fmla="*/ 12629 w 20000"/>
                  <a:gd name="T57" fmla="*/ 19375 h 20000"/>
                  <a:gd name="T58" fmla="*/ 11762 w 20000"/>
                  <a:gd name="T59" fmla="*/ 19688 h 20000"/>
                  <a:gd name="T60" fmla="*/ 10949 w 20000"/>
                  <a:gd name="T61" fmla="*/ 19972 h 20000"/>
                  <a:gd name="T62" fmla="*/ 10407 w 20000"/>
                  <a:gd name="T63" fmla="*/ 19375 h 20000"/>
                  <a:gd name="T64" fmla="*/ 8130 w 20000"/>
                  <a:gd name="T65" fmla="*/ 18920 h 20000"/>
                  <a:gd name="T66" fmla="*/ 6179 w 20000"/>
                  <a:gd name="T67" fmla="*/ 17756 h 20000"/>
                  <a:gd name="T68" fmla="*/ 4444 w 20000"/>
                  <a:gd name="T69" fmla="*/ 16307 h 20000"/>
                  <a:gd name="T70" fmla="*/ 3902 w 20000"/>
                  <a:gd name="T71" fmla="*/ 17017 h 20000"/>
                  <a:gd name="T72" fmla="*/ 3089 w 20000"/>
                  <a:gd name="T73" fmla="*/ 15852 h 20000"/>
                  <a:gd name="T74" fmla="*/ 3902 w 20000"/>
                  <a:gd name="T75" fmla="*/ 14517 h 20000"/>
                  <a:gd name="T76" fmla="*/ 4444 w 20000"/>
                  <a:gd name="T77" fmla="*/ 13949 h 20000"/>
                  <a:gd name="T78" fmla="*/ 5312 w 20000"/>
                  <a:gd name="T79" fmla="*/ 12330 h 20000"/>
                  <a:gd name="T80" fmla="*/ 5095 w 20000"/>
                  <a:gd name="T81" fmla="*/ 10114 h 20000"/>
                  <a:gd name="T82" fmla="*/ 2547 w 20000"/>
                  <a:gd name="T83" fmla="*/ 8068 h 20000"/>
                  <a:gd name="T84" fmla="*/ 3089 w 20000"/>
                  <a:gd name="T85" fmla="*/ 7017 h 20000"/>
                  <a:gd name="T86" fmla="*/ 3631 w 20000"/>
                  <a:gd name="T87" fmla="*/ 6165 h 20000"/>
                  <a:gd name="T88" fmla="*/ 2547 w 20000"/>
                  <a:gd name="T89" fmla="*/ 4972 h 20000"/>
                  <a:gd name="T90" fmla="*/ 325 w 20000"/>
                  <a:gd name="T91" fmla="*/ 3068 h 20000"/>
                  <a:gd name="T92" fmla="*/ 0 w 20000"/>
                  <a:gd name="T93" fmla="*/ 2784 h 20000"/>
                  <a:gd name="T94" fmla="*/ 325 w 20000"/>
                  <a:gd name="T95" fmla="*/ 1903 h 20000"/>
                  <a:gd name="T96" fmla="*/ 1409 w 20000"/>
                  <a:gd name="T97" fmla="*/ 1165 h 20000"/>
                  <a:gd name="T98" fmla="*/ 3089 w 20000"/>
                  <a:gd name="T99" fmla="*/ 455 h 20000"/>
                  <a:gd name="T100" fmla="*/ 4444 w 20000"/>
                  <a:gd name="T101" fmla="*/ 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3" name="Freeform 156"/>
              <p:cNvSpPr>
                <a:spLocks/>
              </p:cNvSpPr>
              <p:nvPr/>
            </p:nvSpPr>
            <p:spPr bwMode="auto">
              <a:xfrm>
                <a:off x="6413500" y="3689350"/>
                <a:ext cx="142875" cy="115888"/>
              </a:xfrm>
              <a:custGeom>
                <a:avLst/>
                <a:gdLst>
                  <a:gd name="T0" fmla="*/ 0 w 20000"/>
                  <a:gd name="T1" fmla="*/ 9121 h 20000"/>
                  <a:gd name="T2" fmla="*/ 536 w 20000"/>
                  <a:gd name="T3" fmla="*/ 8022 h 20000"/>
                  <a:gd name="T4" fmla="*/ 536 w 20000"/>
                  <a:gd name="T5" fmla="*/ 10220 h 20000"/>
                  <a:gd name="T6" fmla="*/ 1429 w 20000"/>
                  <a:gd name="T7" fmla="*/ 10769 h 20000"/>
                  <a:gd name="T8" fmla="*/ 1875 w 20000"/>
                  <a:gd name="T9" fmla="*/ 11868 h 20000"/>
                  <a:gd name="T10" fmla="*/ 4196 w 20000"/>
                  <a:gd name="T11" fmla="*/ 11868 h 20000"/>
                  <a:gd name="T12" fmla="*/ 5179 w 20000"/>
                  <a:gd name="T13" fmla="*/ 10769 h 20000"/>
                  <a:gd name="T14" fmla="*/ 9732 w 20000"/>
                  <a:gd name="T15" fmla="*/ 10769 h 20000"/>
                  <a:gd name="T16" fmla="*/ 11607 w 20000"/>
                  <a:gd name="T17" fmla="*/ 10220 h 20000"/>
                  <a:gd name="T18" fmla="*/ 13393 w 20000"/>
                  <a:gd name="T19" fmla="*/ 8022 h 20000"/>
                  <a:gd name="T20" fmla="*/ 15714 w 20000"/>
                  <a:gd name="T21" fmla="*/ 4505 h 20000"/>
                  <a:gd name="T22" fmla="*/ 17589 w 20000"/>
                  <a:gd name="T23" fmla="*/ 1648 h 20000"/>
                  <a:gd name="T24" fmla="*/ 18482 w 20000"/>
                  <a:gd name="T25" fmla="*/ 0 h 20000"/>
                  <a:gd name="T26" fmla="*/ 19464 w 20000"/>
                  <a:gd name="T27" fmla="*/ 1099 h 20000"/>
                  <a:gd name="T28" fmla="*/ 19464 w 20000"/>
                  <a:gd name="T29" fmla="*/ 2857 h 20000"/>
                  <a:gd name="T30" fmla="*/ 19464 w 20000"/>
                  <a:gd name="T31" fmla="*/ 5604 h 20000"/>
                  <a:gd name="T32" fmla="*/ 18482 w 20000"/>
                  <a:gd name="T33" fmla="*/ 5604 h 20000"/>
                  <a:gd name="T34" fmla="*/ 17589 w 20000"/>
                  <a:gd name="T35" fmla="*/ 6264 h 20000"/>
                  <a:gd name="T36" fmla="*/ 18482 w 20000"/>
                  <a:gd name="T37" fmla="*/ 10220 h 20000"/>
                  <a:gd name="T38" fmla="*/ 19464 w 20000"/>
                  <a:gd name="T39" fmla="*/ 10220 h 20000"/>
                  <a:gd name="T40" fmla="*/ 19911 w 20000"/>
                  <a:gd name="T41" fmla="*/ 11868 h 20000"/>
                  <a:gd name="T42" fmla="*/ 19464 w 20000"/>
                  <a:gd name="T43" fmla="*/ 11868 h 20000"/>
                  <a:gd name="T44" fmla="*/ 17589 w 20000"/>
                  <a:gd name="T45" fmla="*/ 11868 h 20000"/>
                  <a:gd name="T46" fmla="*/ 17589 w 20000"/>
                  <a:gd name="T47" fmla="*/ 13626 h 20000"/>
                  <a:gd name="T48" fmla="*/ 17143 w 20000"/>
                  <a:gd name="T49" fmla="*/ 15385 h 20000"/>
                  <a:gd name="T50" fmla="*/ 17143 w 20000"/>
                  <a:gd name="T51" fmla="*/ 19231 h 20000"/>
                  <a:gd name="T52" fmla="*/ 16250 w 20000"/>
                  <a:gd name="T53" fmla="*/ 19890 h 20000"/>
                  <a:gd name="T54" fmla="*/ 4196 w 20000"/>
                  <a:gd name="T55" fmla="*/ 17582 h 20000"/>
                  <a:gd name="T56" fmla="*/ 3750 w 20000"/>
                  <a:gd name="T57" fmla="*/ 15385 h 20000"/>
                  <a:gd name="T58" fmla="*/ 1875 w 20000"/>
                  <a:gd name="T59" fmla="*/ 12967 h 20000"/>
                  <a:gd name="T60" fmla="*/ 536 w 20000"/>
                  <a:gd name="T61" fmla="*/ 10769 h 20000"/>
                  <a:gd name="T62" fmla="*/ 0 w 20000"/>
                  <a:gd name="T63" fmla="*/ 91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4" name="Freeform 155"/>
              <p:cNvSpPr>
                <a:spLocks/>
              </p:cNvSpPr>
              <p:nvPr/>
            </p:nvSpPr>
            <p:spPr bwMode="auto">
              <a:xfrm>
                <a:off x="7847013" y="3763963"/>
                <a:ext cx="228600" cy="450850"/>
              </a:xfrm>
              <a:custGeom>
                <a:avLst/>
                <a:gdLst>
                  <a:gd name="T0" fmla="*/ 557 w 20000"/>
                  <a:gd name="T1" fmla="*/ 1155 h 20000"/>
                  <a:gd name="T2" fmla="*/ 1727 w 20000"/>
                  <a:gd name="T3" fmla="*/ 1155 h 20000"/>
                  <a:gd name="T4" fmla="*/ 3175 w 20000"/>
                  <a:gd name="T5" fmla="*/ 873 h 20000"/>
                  <a:gd name="T6" fmla="*/ 4624 w 20000"/>
                  <a:gd name="T7" fmla="*/ 873 h 20000"/>
                  <a:gd name="T8" fmla="*/ 6072 w 20000"/>
                  <a:gd name="T9" fmla="*/ 169 h 20000"/>
                  <a:gd name="T10" fmla="*/ 8412 w 20000"/>
                  <a:gd name="T11" fmla="*/ 451 h 20000"/>
                  <a:gd name="T12" fmla="*/ 11253 w 20000"/>
                  <a:gd name="T13" fmla="*/ 592 h 20000"/>
                  <a:gd name="T14" fmla="*/ 12646 w 20000"/>
                  <a:gd name="T15" fmla="*/ 2479 h 20000"/>
                  <a:gd name="T16" fmla="*/ 14429 w 20000"/>
                  <a:gd name="T17" fmla="*/ 2479 h 20000"/>
                  <a:gd name="T18" fmla="*/ 12981 w 20000"/>
                  <a:gd name="T19" fmla="*/ 2789 h 20000"/>
                  <a:gd name="T20" fmla="*/ 12089 w 20000"/>
                  <a:gd name="T21" fmla="*/ 3211 h 20000"/>
                  <a:gd name="T22" fmla="*/ 11253 w 20000"/>
                  <a:gd name="T23" fmla="*/ 4394 h 20000"/>
                  <a:gd name="T24" fmla="*/ 9805 w 20000"/>
                  <a:gd name="T25" fmla="*/ 4817 h 20000"/>
                  <a:gd name="T26" fmla="*/ 11253 w 20000"/>
                  <a:gd name="T27" fmla="*/ 7296 h 20000"/>
                  <a:gd name="T28" fmla="*/ 14429 w 20000"/>
                  <a:gd name="T29" fmla="*/ 9324 h 20000"/>
                  <a:gd name="T30" fmla="*/ 15877 w 20000"/>
                  <a:gd name="T31" fmla="*/ 9775 h 20000"/>
                  <a:gd name="T32" fmla="*/ 17604 w 20000"/>
                  <a:gd name="T33" fmla="*/ 10930 h 20000"/>
                  <a:gd name="T34" fmla="*/ 18217 w 20000"/>
                  <a:gd name="T35" fmla="*/ 11690 h 20000"/>
                  <a:gd name="T36" fmla="*/ 19610 w 20000"/>
                  <a:gd name="T37" fmla="*/ 14000 h 20000"/>
                  <a:gd name="T38" fmla="*/ 19610 w 20000"/>
                  <a:gd name="T39" fmla="*/ 14592 h 20000"/>
                  <a:gd name="T40" fmla="*/ 19944 w 20000"/>
                  <a:gd name="T41" fmla="*/ 15014 h 20000"/>
                  <a:gd name="T42" fmla="*/ 19944 w 20000"/>
                  <a:gd name="T43" fmla="*/ 15775 h 20000"/>
                  <a:gd name="T44" fmla="*/ 17604 w 20000"/>
                  <a:gd name="T45" fmla="*/ 16930 h 20000"/>
                  <a:gd name="T46" fmla="*/ 16156 w 20000"/>
                  <a:gd name="T47" fmla="*/ 17352 h 20000"/>
                  <a:gd name="T48" fmla="*/ 13538 w 20000"/>
                  <a:gd name="T49" fmla="*/ 18085 h 20000"/>
                  <a:gd name="T50" fmla="*/ 12089 w 20000"/>
                  <a:gd name="T51" fmla="*/ 18366 h 20000"/>
                  <a:gd name="T52" fmla="*/ 10696 w 20000"/>
                  <a:gd name="T53" fmla="*/ 19239 h 20000"/>
                  <a:gd name="T54" fmla="*/ 8969 w 20000"/>
                  <a:gd name="T55" fmla="*/ 18535 h 20000"/>
                  <a:gd name="T56" fmla="*/ 8969 w 20000"/>
                  <a:gd name="T57" fmla="*/ 17803 h 20000"/>
                  <a:gd name="T58" fmla="*/ 7744 w 20000"/>
                  <a:gd name="T59" fmla="*/ 17634 h 20000"/>
                  <a:gd name="T60" fmla="*/ 11532 w 20000"/>
                  <a:gd name="T61" fmla="*/ 16930 h 20000"/>
                  <a:gd name="T62" fmla="*/ 11253 w 20000"/>
                  <a:gd name="T63" fmla="*/ 15887 h 20000"/>
                  <a:gd name="T64" fmla="*/ 13538 w 20000"/>
                  <a:gd name="T65" fmla="*/ 15437 h 20000"/>
                  <a:gd name="T66" fmla="*/ 15265 w 20000"/>
                  <a:gd name="T67" fmla="*/ 15014 h 20000"/>
                  <a:gd name="T68" fmla="*/ 15042 w 20000"/>
                  <a:gd name="T69" fmla="*/ 12845 h 20000"/>
                  <a:gd name="T70" fmla="*/ 15042 w 20000"/>
                  <a:gd name="T71" fmla="*/ 11972 h 20000"/>
                  <a:gd name="T72" fmla="*/ 15042 w 20000"/>
                  <a:gd name="T73" fmla="*/ 10930 h 20000"/>
                  <a:gd name="T74" fmla="*/ 14429 w 20000"/>
                  <a:gd name="T75" fmla="*/ 10085 h 20000"/>
                  <a:gd name="T76" fmla="*/ 11532 w 20000"/>
                  <a:gd name="T77" fmla="*/ 8592 h 20000"/>
                  <a:gd name="T78" fmla="*/ 9248 w 20000"/>
                  <a:gd name="T79" fmla="*/ 7296 h 20000"/>
                  <a:gd name="T80" fmla="*/ 7744 w 20000"/>
                  <a:gd name="T81" fmla="*/ 6563 h 20000"/>
                  <a:gd name="T82" fmla="*/ 5237 w 20000"/>
                  <a:gd name="T83" fmla="*/ 5127 h 20000"/>
                  <a:gd name="T84" fmla="*/ 6908 w 20000"/>
                  <a:gd name="T85" fmla="*/ 5127 h 20000"/>
                  <a:gd name="T86" fmla="*/ 6630 w 20000"/>
                  <a:gd name="T87" fmla="*/ 3944 h 20000"/>
                  <a:gd name="T88" fmla="*/ 5460 w 20000"/>
                  <a:gd name="T89" fmla="*/ 3521 h 20000"/>
                  <a:gd name="T90" fmla="*/ 1727 w 20000"/>
                  <a:gd name="T91" fmla="*/ 3070 h 20000"/>
                  <a:gd name="T92" fmla="*/ 1727 w 20000"/>
                  <a:gd name="T93" fmla="*/ 2028 h 20000"/>
                  <a:gd name="T94" fmla="*/ 0 w 20000"/>
                  <a:gd name="T95" fmla="*/ 132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5" name="Freeform 154"/>
              <p:cNvSpPr>
                <a:spLocks/>
              </p:cNvSpPr>
              <p:nvPr/>
            </p:nvSpPr>
            <p:spPr bwMode="auto">
              <a:xfrm>
                <a:off x="2457450" y="4010025"/>
                <a:ext cx="66675" cy="41275"/>
              </a:xfrm>
              <a:custGeom>
                <a:avLst/>
                <a:gdLst>
                  <a:gd name="T0" fmla="*/ 0 w 20000"/>
                  <a:gd name="T1" fmla="*/ 11563 h 20000"/>
                  <a:gd name="T2" fmla="*/ 3048 w 20000"/>
                  <a:gd name="T3" fmla="*/ 6563 h 20000"/>
                  <a:gd name="T4" fmla="*/ 4952 w 20000"/>
                  <a:gd name="T5" fmla="*/ 0 h 20000"/>
                  <a:gd name="T6" fmla="*/ 11619 w 20000"/>
                  <a:gd name="T7" fmla="*/ 3438 h 20000"/>
                  <a:gd name="T8" fmla="*/ 17714 w 20000"/>
                  <a:gd name="T9" fmla="*/ 8438 h 20000"/>
                  <a:gd name="T10" fmla="*/ 19810 w 20000"/>
                  <a:gd name="T11" fmla="*/ 16563 h 20000"/>
                  <a:gd name="T12" fmla="*/ 15810 w 20000"/>
                  <a:gd name="T13" fmla="*/ 19688 h 20000"/>
                  <a:gd name="T14" fmla="*/ 6857 w 20000"/>
                  <a:gd name="T15" fmla="*/ 16563 h 20000"/>
                  <a:gd name="T16" fmla="*/ 0 w 20000"/>
                  <a:gd name="T17" fmla="*/ 1156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6" name="Freeform 153"/>
              <p:cNvSpPr>
                <a:spLocks/>
              </p:cNvSpPr>
              <p:nvPr/>
            </p:nvSpPr>
            <p:spPr bwMode="auto">
              <a:xfrm>
                <a:off x="8096250" y="4260850"/>
                <a:ext cx="266700" cy="187325"/>
              </a:xfrm>
              <a:custGeom>
                <a:avLst/>
                <a:gdLst>
                  <a:gd name="T0" fmla="*/ 9619 w 20000"/>
                  <a:gd name="T1" fmla="*/ 7365 h 20000"/>
                  <a:gd name="T2" fmla="*/ 9857 w 20000"/>
                  <a:gd name="T3" fmla="*/ 9797 h 20000"/>
                  <a:gd name="T4" fmla="*/ 10810 w 20000"/>
                  <a:gd name="T5" fmla="*/ 8716 h 20000"/>
                  <a:gd name="T6" fmla="*/ 11571 w 20000"/>
                  <a:gd name="T7" fmla="*/ 8716 h 20000"/>
                  <a:gd name="T8" fmla="*/ 10810 w 20000"/>
                  <a:gd name="T9" fmla="*/ 7365 h 20000"/>
                  <a:gd name="T10" fmla="*/ 11095 w 20000"/>
                  <a:gd name="T11" fmla="*/ 6959 h 20000"/>
                  <a:gd name="T12" fmla="*/ 11571 w 20000"/>
                  <a:gd name="T13" fmla="*/ 5270 h 20000"/>
                  <a:gd name="T14" fmla="*/ 12286 w 20000"/>
                  <a:gd name="T15" fmla="*/ 4595 h 20000"/>
                  <a:gd name="T16" fmla="*/ 12857 w 20000"/>
                  <a:gd name="T17" fmla="*/ 5270 h 20000"/>
                  <a:gd name="T18" fmla="*/ 13571 w 20000"/>
                  <a:gd name="T19" fmla="*/ 2500 h 20000"/>
                  <a:gd name="T20" fmla="*/ 14333 w 20000"/>
                  <a:gd name="T21" fmla="*/ 0 h 20000"/>
                  <a:gd name="T22" fmla="*/ 14810 w 20000"/>
                  <a:gd name="T23" fmla="*/ 743 h 20000"/>
                  <a:gd name="T24" fmla="*/ 14810 w 20000"/>
                  <a:gd name="T25" fmla="*/ 1757 h 20000"/>
                  <a:gd name="T26" fmla="*/ 15000 w 20000"/>
                  <a:gd name="T27" fmla="*/ 743 h 20000"/>
                  <a:gd name="T28" fmla="*/ 15524 w 20000"/>
                  <a:gd name="T29" fmla="*/ 743 h 20000"/>
                  <a:gd name="T30" fmla="*/ 15524 w 20000"/>
                  <a:gd name="T31" fmla="*/ 1757 h 20000"/>
                  <a:gd name="T32" fmla="*/ 16286 w 20000"/>
                  <a:gd name="T33" fmla="*/ 1757 h 20000"/>
                  <a:gd name="T34" fmla="*/ 16286 w 20000"/>
                  <a:gd name="T35" fmla="*/ 2770 h 20000"/>
                  <a:gd name="T36" fmla="*/ 16762 w 20000"/>
                  <a:gd name="T37" fmla="*/ 3514 h 20000"/>
                  <a:gd name="T38" fmla="*/ 17048 w 20000"/>
                  <a:gd name="T39" fmla="*/ 3514 h 20000"/>
                  <a:gd name="T40" fmla="*/ 17048 w 20000"/>
                  <a:gd name="T41" fmla="*/ 4189 h 20000"/>
                  <a:gd name="T42" fmla="*/ 16762 w 20000"/>
                  <a:gd name="T43" fmla="*/ 4595 h 20000"/>
                  <a:gd name="T44" fmla="*/ 17524 w 20000"/>
                  <a:gd name="T45" fmla="*/ 4595 h 20000"/>
                  <a:gd name="T46" fmla="*/ 18000 w 20000"/>
                  <a:gd name="T47" fmla="*/ 4189 h 20000"/>
                  <a:gd name="T48" fmla="*/ 19000 w 20000"/>
                  <a:gd name="T49" fmla="*/ 5270 h 20000"/>
                  <a:gd name="T50" fmla="*/ 19952 w 20000"/>
                  <a:gd name="T51" fmla="*/ 5270 h 20000"/>
                  <a:gd name="T52" fmla="*/ 19952 w 20000"/>
                  <a:gd name="T53" fmla="*/ 6284 h 20000"/>
                  <a:gd name="T54" fmla="*/ 19000 w 20000"/>
                  <a:gd name="T55" fmla="*/ 6284 h 20000"/>
                  <a:gd name="T56" fmla="*/ 18238 w 20000"/>
                  <a:gd name="T57" fmla="*/ 6959 h 20000"/>
                  <a:gd name="T58" fmla="*/ 18000 w 20000"/>
                  <a:gd name="T59" fmla="*/ 6959 h 20000"/>
                  <a:gd name="T60" fmla="*/ 17524 w 20000"/>
                  <a:gd name="T61" fmla="*/ 6959 h 20000"/>
                  <a:gd name="T62" fmla="*/ 18714 w 20000"/>
                  <a:gd name="T63" fmla="*/ 8716 h 20000"/>
                  <a:gd name="T64" fmla="*/ 17048 w 20000"/>
                  <a:gd name="T65" fmla="*/ 9122 h 20000"/>
                  <a:gd name="T66" fmla="*/ 16762 w 20000"/>
                  <a:gd name="T67" fmla="*/ 8716 h 20000"/>
                  <a:gd name="T68" fmla="*/ 16286 w 20000"/>
                  <a:gd name="T69" fmla="*/ 9122 h 20000"/>
                  <a:gd name="T70" fmla="*/ 16762 w 20000"/>
                  <a:gd name="T71" fmla="*/ 10135 h 20000"/>
                  <a:gd name="T72" fmla="*/ 13048 w 20000"/>
                  <a:gd name="T73" fmla="*/ 9797 h 20000"/>
                  <a:gd name="T74" fmla="*/ 12286 w 20000"/>
                  <a:gd name="T75" fmla="*/ 13311 h 20000"/>
                  <a:gd name="T76" fmla="*/ 11095 w 20000"/>
                  <a:gd name="T77" fmla="*/ 13581 h 20000"/>
                  <a:gd name="T78" fmla="*/ 10810 w 20000"/>
                  <a:gd name="T79" fmla="*/ 17162 h 20000"/>
                  <a:gd name="T80" fmla="*/ 8667 w 20000"/>
                  <a:gd name="T81" fmla="*/ 18851 h 20000"/>
                  <a:gd name="T82" fmla="*/ 6619 w 20000"/>
                  <a:gd name="T83" fmla="*/ 19932 h 20000"/>
                  <a:gd name="T84" fmla="*/ 3905 w 20000"/>
                  <a:gd name="T85" fmla="*/ 19257 h 20000"/>
                  <a:gd name="T86" fmla="*/ 2714 w 20000"/>
                  <a:gd name="T87" fmla="*/ 19257 h 20000"/>
                  <a:gd name="T88" fmla="*/ 476 w 20000"/>
                  <a:gd name="T89" fmla="*/ 18176 h 20000"/>
                  <a:gd name="T90" fmla="*/ 0 w 20000"/>
                  <a:gd name="T91" fmla="*/ 16419 h 20000"/>
                  <a:gd name="T92" fmla="*/ 1238 w 20000"/>
                  <a:gd name="T93" fmla="*/ 16419 h 20000"/>
                  <a:gd name="T94" fmla="*/ 1952 w 20000"/>
                  <a:gd name="T95" fmla="*/ 17162 h 20000"/>
                  <a:gd name="T96" fmla="*/ 2476 w 20000"/>
                  <a:gd name="T97" fmla="*/ 17162 h 20000"/>
                  <a:gd name="T98" fmla="*/ 2714 w 20000"/>
                  <a:gd name="T99" fmla="*/ 15405 h 20000"/>
                  <a:gd name="T100" fmla="*/ 3190 w 20000"/>
                  <a:gd name="T101" fmla="*/ 13581 h 20000"/>
                  <a:gd name="T102" fmla="*/ 4476 w 20000"/>
                  <a:gd name="T103" fmla="*/ 13311 h 20000"/>
                  <a:gd name="T104" fmla="*/ 6619 w 20000"/>
                  <a:gd name="T105" fmla="*/ 11892 h 20000"/>
                  <a:gd name="T106" fmla="*/ 9143 w 20000"/>
                  <a:gd name="T107" fmla="*/ 8041 h 20000"/>
                  <a:gd name="T108" fmla="*/ 9619 w 20000"/>
                  <a:gd name="T109" fmla="*/ 73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7" name="Freeform 152"/>
              <p:cNvSpPr>
                <a:spLocks/>
              </p:cNvSpPr>
              <p:nvPr/>
            </p:nvSpPr>
            <p:spPr bwMode="auto">
              <a:xfrm>
                <a:off x="7916863" y="4414838"/>
                <a:ext cx="17462" cy="17462"/>
              </a:xfrm>
              <a:custGeom>
                <a:avLst/>
                <a:gdLst>
                  <a:gd name="T0" fmla="*/ 19259 w 20000"/>
                  <a:gd name="T1" fmla="*/ 0 h 20000"/>
                  <a:gd name="T2" fmla="*/ 11111 w 20000"/>
                  <a:gd name="T3" fmla="*/ 11429 h 20000"/>
                  <a:gd name="T4" fmla="*/ 7407 w 20000"/>
                  <a:gd name="T5" fmla="*/ 19286 h 20000"/>
                  <a:gd name="T6" fmla="*/ 0 w 20000"/>
                  <a:gd name="T7" fmla="*/ 11429 h 20000"/>
                  <a:gd name="T8" fmla="*/ 0 w 20000"/>
                  <a:gd name="T9" fmla="*/ 7857 h 20000"/>
                  <a:gd name="T10" fmla="*/ 19259 w 20000"/>
                  <a:gd name="T11" fmla="*/ 0 h 20000"/>
                </a:gdLst>
                <a:ahLst/>
                <a:cxnLst>
                  <a:cxn ang="0">
                    <a:pos x="T0" y="T1"/>
                  </a:cxn>
                  <a:cxn ang="0">
                    <a:pos x="T2" y="T3"/>
                  </a:cxn>
                  <a:cxn ang="0">
                    <a:pos x="T4" y="T5"/>
                  </a:cxn>
                  <a:cxn ang="0">
                    <a:pos x="T6" y="T7"/>
                  </a:cxn>
                  <a:cxn ang="0">
                    <a:pos x="T8" y="T9"/>
                  </a:cxn>
                  <a:cxn ang="0">
                    <a:pos x="T10" y="T11"/>
                  </a:cxn>
                </a:cxnLst>
                <a:rect l="0" t="0" r="r" b="b"/>
                <a:pathLst>
                  <a:path w="20000" h="20000">
                    <a:moveTo>
                      <a:pt x="19259" y="0"/>
                    </a:moveTo>
                    <a:lnTo>
                      <a:pt x="11111" y="11429"/>
                    </a:lnTo>
                    <a:lnTo>
                      <a:pt x="7407" y="19286"/>
                    </a:lnTo>
                    <a:lnTo>
                      <a:pt x="0" y="11429"/>
                    </a:lnTo>
                    <a:lnTo>
                      <a:pt x="0" y="7857"/>
                    </a:lnTo>
                    <a:lnTo>
                      <a:pt x="1925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8" name="Freeform 151"/>
              <p:cNvSpPr>
                <a:spLocks/>
              </p:cNvSpPr>
              <p:nvPr/>
            </p:nvSpPr>
            <p:spPr bwMode="auto">
              <a:xfrm>
                <a:off x="6189663" y="3948113"/>
                <a:ext cx="122237" cy="138112"/>
              </a:xfrm>
              <a:custGeom>
                <a:avLst/>
                <a:gdLst>
                  <a:gd name="T0" fmla="*/ 3125 w 20000"/>
                  <a:gd name="T1" fmla="*/ 19908 h 20000"/>
                  <a:gd name="T2" fmla="*/ 2708 w 20000"/>
                  <a:gd name="T3" fmla="*/ 17523 h 20000"/>
                  <a:gd name="T4" fmla="*/ 1563 w 20000"/>
                  <a:gd name="T5" fmla="*/ 13303 h 20000"/>
                  <a:gd name="T6" fmla="*/ 0 w 20000"/>
                  <a:gd name="T7" fmla="*/ 8991 h 20000"/>
                  <a:gd name="T8" fmla="*/ 0 w 20000"/>
                  <a:gd name="T9" fmla="*/ 7156 h 20000"/>
                  <a:gd name="T10" fmla="*/ 0 w 20000"/>
                  <a:gd name="T11" fmla="*/ 5229 h 20000"/>
                  <a:gd name="T12" fmla="*/ 2708 w 20000"/>
                  <a:gd name="T13" fmla="*/ 3761 h 20000"/>
                  <a:gd name="T14" fmla="*/ 2708 w 20000"/>
                  <a:gd name="T15" fmla="*/ 1009 h 20000"/>
                  <a:gd name="T16" fmla="*/ 3125 w 20000"/>
                  <a:gd name="T17" fmla="*/ 1009 h 20000"/>
                  <a:gd name="T18" fmla="*/ 4792 w 20000"/>
                  <a:gd name="T19" fmla="*/ 1009 h 20000"/>
                  <a:gd name="T20" fmla="*/ 8646 w 20000"/>
                  <a:gd name="T21" fmla="*/ 0 h 20000"/>
                  <a:gd name="T22" fmla="*/ 17188 w 20000"/>
                  <a:gd name="T23" fmla="*/ 3761 h 20000"/>
                  <a:gd name="T24" fmla="*/ 17188 w 20000"/>
                  <a:gd name="T25" fmla="*/ 7156 h 20000"/>
                  <a:gd name="T26" fmla="*/ 19896 w 20000"/>
                  <a:gd name="T27" fmla="*/ 6239 h 20000"/>
                  <a:gd name="T28" fmla="*/ 18229 w 20000"/>
                  <a:gd name="T29" fmla="*/ 10000 h 20000"/>
                  <a:gd name="T30" fmla="*/ 15625 w 20000"/>
                  <a:gd name="T31" fmla="*/ 12385 h 20000"/>
                  <a:gd name="T32" fmla="*/ 15625 w 20000"/>
                  <a:gd name="T33" fmla="*/ 14679 h 20000"/>
                  <a:gd name="T34" fmla="*/ 18854 w 20000"/>
                  <a:gd name="T35" fmla="*/ 13303 h 20000"/>
                  <a:gd name="T36" fmla="*/ 18854 w 20000"/>
                  <a:gd name="T37" fmla="*/ 13761 h 20000"/>
                  <a:gd name="T38" fmla="*/ 16146 w 20000"/>
                  <a:gd name="T39" fmla="*/ 15229 h 20000"/>
                  <a:gd name="T40" fmla="*/ 12917 w 20000"/>
                  <a:gd name="T41" fmla="*/ 16147 h 20000"/>
                  <a:gd name="T42" fmla="*/ 3125 w 20000"/>
                  <a:gd name="T43"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099" name="Freeform 150"/>
              <p:cNvSpPr>
                <a:spLocks/>
              </p:cNvSpPr>
              <p:nvPr/>
            </p:nvSpPr>
            <p:spPr bwMode="auto">
              <a:xfrm>
                <a:off x="6208713" y="3905250"/>
                <a:ext cx="273050" cy="187325"/>
              </a:xfrm>
              <a:custGeom>
                <a:avLst/>
                <a:gdLst>
                  <a:gd name="T0" fmla="*/ 17587 w 20000"/>
                  <a:gd name="T1" fmla="*/ 0 h 20000"/>
                  <a:gd name="T2" fmla="*/ 19954 w 20000"/>
                  <a:gd name="T3" fmla="*/ 7297 h 20000"/>
                  <a:gd name="T4" fmla="*/ 18237 w 20000"/>
                  <a:gd name="T5" fmla="*/ 8378 h 20000"/>
                  <a:gd name="T6" fmla="*/ 18051 w 20000"/>
                  <a:gd name="T7" fmla="*/ 10135 h 20000"/>
                  <a:gd name="T8" fmla="*/ 18051 w 20000"/>
                  <a:gd name="T9" fmla="*/ 10811 h 20000"/>
                  <a:gd name="T10" fmla="*/ 12993 w 20000"/>
                  <a:gd name="T11" fmla="*/ 13581 h 20000"/>
                  <a:gd name="T12" fmla="*/ 11787 w 20000"/>
                  <a:gd name="T13" fmla="*/ 14257 h 20000"/>
                  <a:gd name="T14" fmla="*/ 10812 w 20000"/>
                  <a:gd name="T15" fmla="*/ 15743 h 20000"/>
                  <a:gd name="T16" fmla="*/ 9884 w 20000"/>
                  <a:gd name="T17" fmla="*/ 15743 h 20000"/>
                  <a:gd name="T18" fmla="*/ 9420 w 20000"/>
                  <a:gd name="T19" fmla="*/ 15743 h 20000"/>
                  <a:gd name="T20" fmla="*/ 7425 w 20000"/>
                  <a:gd name="T21" fmla="*/ 17432 h 20000"/>
                  <a:gd name="T22" fmla="*/ 4826 w 20000"/>
                  <a:gd name="T23" fmla="*/ 18108 h 20000"/>
                  <a:gd name="T24" fmla="*/ 3619 w 20000"/>
                  <a:gd name="T25" fmla="*/ 18514 h 20000"/>
                  <a:gd name="T26" fmla="*/ 3619 w 20000"/>
                  <a:gd name="T27" fmla="*/ 19932 h 20000"/>
                  <a:gd name="T28" fmla="*/ 2413 w 20000"/>
                  <a:gd name="T29" fmla="*/ 19932 h 20000"/>
                  <a:gd name="T30" fmla="*/ 742 w 20000"/>
                  <a:gd name="T31" fmla="*/ 19932 h 20000"/>
                  <a:gd name="T32" fmla="*/ 0 w 20000"/>
                  <a:gd name="T33" fmla="*/ 19189 h 20000"/>
                  <a:gd name="T34" fmla="*/ 4362 w 20000"/>
                  <a:gd name="T35" fmla="*/ 16419 h 20000"/>
                  <a:gd name="T36" fmla="*/ 5800 w 20000"/>
                  <a:gd name="T37" fmla="*/ 15743 h 20000"/>
                  <a:gd name="T38" fmla="*/ 6961 w 20000"/>
                  <a:gd name="T39" fmla="*/ 14662 h 20000"/>
                  <a:gd name="T40" fmla="*/ 6961 w 20000"/>
                  <a:gd name="T41" fmla="*/ 14257 h 20000"/>
                  <a:gd name="T42" fmla="*/ 5522 w 20000"/>
                  <a:gd name="T43" fmla="*/ 15338 h 20000"/>
                  <a:gd name="T44" fmla="*/ 5522 w 20000"/>
                  <a:gd name="T45" fmla="*/ 13581 h 20000"/>
                  <a:gd name="T46" fmla="*/ 6729 w 20000"/>
                  <a:gd name="T47" fmla="*/ 11892 h 20000"/>
                  <a:gd name="T48" fmla="*/ 7425 w 20000"/>
                  <a:gd name="T49" fmla="*/ 9122 h 20000"/>
                  <a:gd name="T50" fmla="*/ 10812 w 20000"/>
                  <a:gd name="T51" fmla="*/ 2432 h 20000"/>
                  <a:gd name="T52" fmla="*/ 17587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0" name="Freeform 149"/>
              <p:cNvSpPr>
                <a:spLocks/>
              </p:cNvSpPr>
              <p:nvPr/>
            </p:nvSpPr>
            <p:spPr bwMode="auto">
              <a:xfrm>
                <a:off x="8037513" y="3870325"/>
                <a:ext cx="66675" cy="60325"/>
              </a:xfrm>
              <a:custGeom>
                <a:avLst/>
                <a:gdLst>
                  <a:gd name="T0" fmla="*/ 7048 w 20000"/>
                  <a:gd name="T1" fmla="*/ 851 h 20000"/>
                  <a:gd name="T2" fmla="*/ 5143 w 20000"/>
                  <a:gd name="T3" fmla="*/ 851 h 20000"/>
                  <a:gd name="T4" fmla="*/ 5143 w 20000"/>
                  <a:gd name="T5" fmla="*/ 5532 h 20000"/>
                  <a:gd name="T6" fmla="*/ 0 w 20000"/>
                  <a:gd name="T7" fmla="*/ 8723 h 20000"/>
                  <a:gd name="T8" fmla="*/ 0 w 20000"/>
                  <a:gd name="T9" fmla="*/ 15532 h 20000"/>
                  <a:gd name="T10" fmla="*/ 8000 w 20000"/>
                  <a:gd name="T11" fmla="*/ 19787 h 20000"/>
                  <a:gd name="T12" fmla="*/ 11048 w 20000"/>
                  <a:gd name="T13" fmla="*/ 15532 h 20000"/>
                  <a:gd name="T14" fmla="*/ 16000 w 20000"/>
                  <a:gd name="T15" fmla="*/ 14255 h 20000"/>
                  <a:gd name="T16" fmla="*/ 16000 w 20000"/>
                  <a:gd name="T17" fmla="*/ 8723 h 20000"/>
                  <a:gd name="T18" fmla="*/ 19810 w 20000"/>
                  <a:gd name="T19" fmla="*/ 5532 h 20000"/>
                  <a:gd name="T20" fmla="*/ 19810 w 20000"/>
                  <a:gd name="T21" fmla="*/ 851 h 20000"/>
                  <a:gd name="T22" fmla="*/ 17905 w 20000"/>
                  <a:gd name="T23" fmla="*/ 0 h 20000"/>
                  <a:gd name="T24" fmla="*/ 16000 w 20000"/>
                  <a:gd name="T25" fmla="*/ 851 h 20000"/>
                  <a:gd name="T26" fmla="*/ 8000 w 20000"/>
                  <a:gd name="T27" fmla="*/ 851 h 20000"/>
                  <a:gd name="T28" fmla="*/ 7048 w 20000"/>
                  <a:gd name="T29" fmla="*/ 85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1" name="Freeform 148"/>
              <p:cNvSpPr>
                <a:spLocks/>
              </p:cNvSpPr>
              <p:nvPr/>
            </p:nvSpPr>
            <p:spPr bwMode="auto">
              <a:xfrm>
                <a:off x="7097713" y="4325938"/>
                <a:ext cx="11112" cy="11112"/>
              </a:xfrm>
              <a:custGeom>
                <a:avLst/>
                <a:gdLst>
                  <a:gd name="T0" fmla="*/ 11765 w 20000"/>
                  <a:gd name="T1" fmla="*/ 7059 h 20000"/>
                  <a:gd name="T2" fmla="*/ 18824 w 20000"/>
                  <a:gd name="T3" fmla="*/ 18824 h 20000"/>
                  <a:gd name="T4" fmla="*/ 11765 w 20000"/>
                  <a:gd name="T5" fmla="*/ 18824 h 20000"/>
                  <a:gd name="T6" fmla="*/ 0 w 20000"/>
                  <a:gd name="T7" fmla="*/ 18824 h 20000"/>
                  <a:gd name="T8" fmla="*/ 0 w 20000"/>
                  <a:gd name="T9" fmla="*/ 0 h 20000"/>
                  <a:gd name="T10" fmla="*/ 11765 w 20000"/>
                  <a:gd name="T11" fmla="*/ 0 h 20000"/>
                  <a:gd name="T12" fmla="*/ 11765 w 20000"/>
                  <a:gd name="T13" fmla="*/ 7059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765" y="7059"/>
                    </a:moveTo>
                    <a:lnTo>
                      <a:pt x="18824" y="18824"/>
                    </a:lnTo>
                    <a:lnTo>
                      <a:pt x="11765" y="18824"/>
                    </a:lnTo>
                    <a:lnTo>
                      <a:pt x="0" y="18824"/>
                    </a:lnTo>
                    <a:lnTo>
                      <a:pt x="0" y="0"/>
                    </a:lnTo>
                    <a:lnTo>
                      <a:pt x="11765" y="0"/>
                    </a:lnTo>
                    <a:lnTo>
                      <a:pt x="11765" y="70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2" name="Freeform 147"/>
              <p:cNvSpPr>
                <a:spLocks/>
              </p:cNvSpPr>
              <p:nvPr/>
            </p:nvSpPr>
            <p:spPr bwMode="auto">
              <a:xfrm>
                <a:off x="6199188" y="2663825"/>
                <a:ext cx="1063625" cy="542925"/>
              </a:xfrm>
              <a:custGeom>
                <a:avLst/>
                <a:gdLst>
                  <a:gd name="T0" fmla="*/ 19916 w 20000"/>
                  <a:gd name="T1" fmla="*/ 8000 h 20000"/>
                  <a:gd name="T2" fmla="*/ 19379 w 20000"/>
                  <a:gd name="T3" fmla="*/ 8468 h 20000"/>
                  <a:gd name="T4" fmla="*/ 19379 w 20000"/>
                  <a:gd name="T5" fmla="*/ 10409 h 20000"/>
                  <a:gd name="T6" fmla="*/ 18184 w 20000"/>
                  <a:gd name="T7" fmla="*/ 12468 h 20000"/>
                  <a:gd name="T8" fmla="*/ 18184 w 20000"/>
                  <a:gd name="T9" fmla="*/ 13099 h 20000"/>
                  <a:gd name="T10" fmla="*/ 17085 w 20000"/>
                  <a:gd name="T11" fmla="*/ 13684 h 20000"/>
                  <a:gd name="T12" fmla="*/ 17814 w 20000"/>
                  <a:gd name="T13" fmla="*/ 15860 h 20000"/>
                  <a:gd name="T14" fmla="*/ 17324 w 20000"/>
                  <a:gd name="T15" fmla="*/ 17450 h 20000"/>
                  <a:gd name="T16" fmla="*/ 15102 w 20000"/>
                  <a:gd name="T17" fmla="*/ 16585 h 20000"/>
                  <a:gd name="T18" fmla="*/ 14421 w 20000"/>
                  <a:gd name="T19" fmla="*/ 16117 h 20000"/>
                  <a:gd name="T20" fmla="*/ 12318 w 20000"/>
                  <a:gd name="T21" fmla="*/ 18643 h 20000"/>
                  <a:gd name="T22" fmla="*/ 11828 w 20000"/>
                  <a:gd name="T23" fmla="*/ 19135 h 20000"/>
                  <a:gd name="T24" fmla="*/ 11195 w 20000"/>
                  <a:gd name="T25" fmla="*/ 19368 h 20000"/>
                  <a:gd name="T26" fmla="*/ 10394 w 20000"/>
                  <a:gd name="T27" fmla="*/ 18784 h 20000"/>
                  <a:gd name="T28" fmla="*/ 10096 w 20000"/>
                  <a:gd name="T29" fmla="*/ 17544 h 20000"/>
                  <a:gd name="T30" fmla="*/ 9606 w 20000"/>
                  <a:gd name="T31" fmla="*/ 16819 h 20000"/>
                  <a:gd name="T32" fmla="*/ 8172 w 20000"/>
                  <a:gd name="T33" fmla="*/ 16491 h 20000"/>
                  <a:gd name="T34" fmla="*/ 7121 w 20000"/>
                  <a:gd name="T35" fmla="*/ 15626 h 20000"/>
                  <a:gd name="T36" fmla="*/ 7312 w 20000"/>
                  <a:gd name="T37" fmla="*/ 14292 h 20000"/>
                  <a:gd name="T38" fmla="*/ 7431 w 20000"/>
                  <a:gd name="T39" fmla="*/ 12351 h 20000"/>
                  <a:gd name="T40" fmla="*/ 7180 w 20000"/>
                  <a:gd name="T41" fmla="*/ 12351 h 20000"/>
                  <a:gd name="T42" fmla="*/ 5508 w 20000"/>
                  <a:gd name="T43" fmla="*/ 13333 h 20000"/>
                  <a:gd name="T44" fmla="*/ 5209 w 20000"/>
                  <a:gd name="T45" fmla="*/ 16117 h 20000"/>
                  <a:gd name="T46" fmla="*/ 5209 w 20000"/>
                  <a:gd name="T47" fmla="*/ 19135 h 20000"/>
                  <a:gd name="T48" fmla="*/ 4277 w 20000"/>
                  <a:gd name="T49" fmla="*/ 18409 h 20000"/>
                  <a:gd name="T50" fmla="*/ 3524 w 20000"/>
                  <a:gd name="T51" fmla="*/ 19018 h 20000"/>
                  <a:gd name="T52" fmla="*/ 3524 w 20000"/>
                  <a:gd name="T53" fmla="*/ 19018 h 20000"/>
                  <a:gd name="T54" fmla="*/ 3524 w 20000"/>
                  <a:gd name="T55" fmla="*/ 17544 h 20000"/>
                  <a:gd name="T56" fmla="*/ 2915 w 20000"/>
                  <a:gd name="T57" fmla="*/ 17450 h 20000"/>
                  <a:gd name="T58" fmla="*/ 2234 w 20000"/>
                  <a:gd name="T59" fmla="*/ 15485 h 20000"/>
                  <a:gd name="T60" fmla="*/ 2796 w 20000"/>
                  <a:gd name="T61" fmla="*/ 15485 h 20000"/>
                  <a:gd name="T62" fmla="*/ 2724 w 20000"/>
                  <a:gd name="T63" fmla="*/ 14526 h 20000"/>
                  <a:gd name="T64" fmla="*/ 3405 w 20000"/>
                  <a:gd name="T65" fmla="*/ 13918 h 20000"/>
                  <a:gd name="T66" fmla="*/ 2915 w 20000"/>
                  <a:gd name="T67" fmla="*/ 12351 h 20000"/>
                  <a:gd name="T68" fmla="*/ 2234 w 20000"/>
                  <a:gd name="T69" fmla="*/ 12094 h 20000"/>
                  <a:gd name="T70" fmla="*/ 1613 w 20000"/>
                  <a:gd name="T71" fmla="*/ 12959 h 20000"/>
                  <a:gd name="T72" fmla="*/ 502 w 20000"/>
                  <a:gd name="T73" fmla="*/ 9567 h 20000"/>
                  <a:gd name="T74" fmla="*/ 621 w 20000"/>
                  <a:gd name="T75" fmla="*/ 6058 h 20000"/>
                  <a:gd name="T76" fmla="*/ 2915 w 20000"/>
                  <a:gd name="T77" fmla="*/ 6316 h 20000"/>
                  <a:gd name="T78" fmla="*/ 5818 w 20000"/>
                  <a:gd name="T79" fmla="*/ 5310 h 20000"/>
                  <a:gd name="T80" fmla="*/ 8411 w 20000"/>
                  <a:gd name="T81" fmla="*/ 608 h 20000"/>
                  <a:gd name="T82" fmla="*/ 11326 w 20000"/>
                  <a:gd name="T83" fmla="*/ 0 h 20000"/>
                  <a:gd name="T84" fmla="*/ 13978 w 20000"/>
                  <a:gd name="T85" fmla="*/ 1333 h 20000"/>
                  <a:gd name="T86" fmla="*/ 16762 w 20000"/>
                  <a:gd name="T87" fmla="*/ 5684 h 20000"/>
                  <a:gd name="T88" fmla="*/ 19116 w 20000"/>
                  <a:gd name="T89" fmla="*/ 6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3" name="Freeform 146"/>
              <p:cNvSpPr>
                <a:spLocks/>
              </p:cNvSpPr>
              <p:nvPr/>
            </p:nvSpPr>
            <p:spPr bwMode="auto">
              <a:xfrm>
                <a:off x="6873875" y="3100388"/>
                <a:ext cx="266700" cy="141287"/>
              </a:xfrm>
              <a:custGeom>
                <a:avLst/>
                <a:gdLst>
                  <a:gd name="T0" fmla="*/ 19952 w 20000"/>
                  <a:gd name="T1" fmla="*/ 5471 h 20000"/>
                  <a:gd name="T2" fmla="*/ 16762 w 20000"/>
                  <a:gd name="T3" fmla="*/ 8789 h 20000"/>
                  <a:gd name="T4" fmla="*/ 16000 w 20000"/>
                  <a:gd name="T5" fmla="*/ 11121 h 20000"/>
                  <a:gd name="T6" fmla="*/ 13524 w 20000"/>
                  <a:gd name="T7" fmla="*/ 11570 h 20000"/>
                  <a:gd name="T8" fmla="*/ 13333 w 20000"/>
                  <a:gd name="T9" fmla="*/ 13901 h 20000"/>
                  <a:gd name="T10" fmla="*/ 11571 w 20000"/>
                  <a:gd name="T11" fmla="*/ 14798 h 20000"/>
                  <a:gd name="T12" fmla="*/ 11095 w 20000"/>
                  <a:gd name="T13" fmla="*/ 13901 h 20000"/>
                  <a:gd name="T14" fmla="*/ 10095 w 20000"/>
                  <a:gd name="T15" fmla="*/ 14798 h 20000"/>
                  <a:gd name="T16" fmla="*/ 8095 w 20000"/>
                  <a:gd name="T17" fmla="*/ 17130 h 20000"/>
                  <a:gd name="T18" fmla="*/ 8381 w 20000"/>
                  <a:gd name="T19" fmla="*/ 19910 h 20000"/>
                  <a:gd name="T20" fmla="*/ 7619 w 20000"/>
                  <a:gd name="T21" fmla="*/ 19910 h 20000"/>
                  <a:gd name="T22" fmla="*/ 1238 w 20000"/>
                  <a:gd name="T23" fmla="*/ 16233 h 20000"/>
                  <a:gd name="T24" fmla="*/ 2952 w 20000"/>
                  <a:gd name="T25" fmla="*/ 16233 h 20000"/>
                  <a:gd name="T26" fmla="*/ 3714 w 20000"/>
                  <a:gd name="T27" fmla="*/ 14798 h 20000"/>
                  <a:gd name="T28" fmla="*/ 5667 w 20000"/>
                  <a:gd name="T29" fmla="*/ 11570 h 20000"/>
                  <a:gd name="T30" fmla="*/ 4381 w 20000"/>
                  <a:gd name="T31" fmla="*/ 11570 h 20000"/>
                  <a:gd name="T32" fmla="*/ 1952 w 20000"/>
                  <a:gd name="T33" fmla="*/ 9686 h 20000"/>
                  <a:gd name="T34" fmla="*/ 0 w 20000"/>
                  <a:gd name="T35" fmla="*/ 9686 h 20000"/>
                  <a:gd name="T36" fmla="*/ 1238 w 20000"/>
                  <a:gd name="T37" fmla="*/ 5471 h 20000"/>
                  <a:gd name="T38" fmla="*/ 6905 w 20000"/>
                  <a:gd name="T39" fmla="*/ 0 h 20000"/>
                  <a:gd name="T40" fmla="*/ 9619 w 20000"/>
                  <a:gd name="T41" fmla="*/ 359 h 20000"/>
                  <a:gd name="T42" fmla="*/ 9619 w 20000"/>
                  <a:gd name="T43" fmla="*/ 1794 h 20000"/>
                  <a:gd name="T44" fmla="*/ 18476 w 20000"/>
                  <a:gd name="T45" fmla="*/ 3677 h 20000"/>
                  <a:gd name="T46" fmla="*/ 18476 w 20000"/>
                  <a:gd name="T47" fmla="*/ 5112 h 20000"/>
                  <a:gd name="T48" fmla="*/ 19952 w 20000"/>
                  <a:gd name="T49" fmla="*/ 54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4" name="Freeform 145"/>
              <p:cNvSpPr>
                <a:spLocks/>
              </p:cNvSpPr>
              <p:nvPr/>
            </p:nvSpPr>
            <p:spPr bwMode="auto">
              <a:xfrm>
                <a:off x="6477000" y="3019425"/>
                <a:ext cx="474663" cy="309563"/>
              </a:xfrm>
              <a:custGeom>
                <a:avLst/>
                <a:gdLst>
                  <a:gd name="T0" fmla="*/ 12477 w 20000"/>
                  <a:gd name="T1" fmla="*/ 19548 h 20000"/>
                  <a:gd name="T2" fmla="*/ 12477 w 20000"/>
                  <a:gd name="T3" fmla="*/ 17823 h 20000"/>
                  <a:gd name="T4" fmla="*/ 8461 w 20000"/>
                  <a:gd name="T5" fmla="*/ 14251 h 20000"/>
                  <a:gd name="T6" fmla="*/ 7604 w 20000"/>
                  <a:gd name="T7" fmla="*/ 13347 h 20000"/>
                  <a:gd name="T8" fmla="*/ 6078 w 20000"/>
                  <a:gd name="T9" fmla="*/ 11663 h 20000"/>
                  <a:gd name="T10" fmla="*/ 5408 w 20000"/>
                  <a:gd name="T11" fmla="*/ 9733 h 20000"/>
                  <a:gd name="T12" fmla="*/ 3722 w 20000"/>
                  <a:gd name="T13" fmla="*/ 8706 h 20000"/>
                  <a:gd name="T14" fmla="*/ 2624 w 20000"/>
                  <a:gd name="T15" fmla="*/ 7023 h 20000"/>
                  <a:gd name="T16" fmla="*/ 2490 w 20000"/>
                  <a:gd name="T17" fmla="*/ 4846 h 20000"/>
                  <a:gd name="T18" fmla="*/ 1526 w 20000"/>
                  <a:gd name="T19" fmla="*/ 7023 h 20000"/>
                  <a:gd name="T20" fmla="*/ 696 w 20000"/>
                  <a:gd name="T21" fmla="*/ 10390 h 20000"/>
                  <a:gd name="T22" fmla="*/ 0 w 20000"/>
                  <a:gd name="T23" fmla="*/ 7844 h 20000"/>
                  <a:gd name="T24" fmla="*/ 0 w 20000"/>
                  <a:gd name="T25" fmla="*/ 2094 h 20000"/>
                  <a:gd name="T26" fmla="*/ 2222 w 20000"/>
                  <a:gd name="T27" fmla="*/ 0 h 20000"/>
                  <a:gd name="T28" fmla="*/ 2490 w 20000"/>
                  <a:gd name="T29" fmla="*/ 4230 h 20000"/>
                  <a:gd name="T30" fmla="*/ 3588 w 20000"/>
                  <a:gd name="T31" fmla="*/ 4846 h 20000"/>
                  <a:gd name="T32" fmla="*/ 5141 w 20000"/>
                  <a:gd name="T33" fmla="*/ 4846 h 20000"/>
                  <a:gd name="T34" fmla="*/ 9130 w 20000"/>
                  <a:gd name="T35" fmla="*/ 6119 h 20000"/>
                  <a:gd name="T36" fmla="*/ 9853 w 20000"/>
                  <a:gd name="T37" fmla="*/ 7844 h 20000"/>
                  <a:gd name="T38" fmla="*/ 10549 w 20000"/>
                  <a:gd name="T39" fmla="*/ 9322 h 20000"/>
                  <a:gd name="T40" fmla="*/ 14137 w 20000"/>
                  <a:gd name="T41" fmla="*/ 10637 h 20000"/>
                  <a:gd name="T42" fmla="*/ 14270 w 20000"/>
                  <a:gd name="T43" fmla="*/ 12074 h 20000"/>
                  <a:gd name="T44" fmla="*/ 14967 w 20000"/>
                  <a:gd name="T45" fmla="*/ 9733 h 20000"/>
                  <a:gd name="T46" fmla="*/ 17456 w 20000"/>
                  <a:gd name="T47" fmla="*/ 7844 h 20000"/>
                  <a:gd name="T48" fmla="*/ 17885 w 20000"/>
                  <a:gd name="T49" fmla="*/ 9733 h 20000"/>
                  <a:gd name="T50" fmla="*/ 19973 w 20000"/>
                  <a:gd name="T51" fmla="*/ 10637 h 20000"/>
                  <a:gd name="T52" fmla="*/ 18447 w 20000"/>
                  <a:gd name="T53" fmla="*/ 12731 h 20000"/>
                  <a:gd name="T54" fmla="*/ 17456 w 20000"/>
                  <a:gd name="T55" fmla="*/ 11663 h 20000"/>
                  <a:gd name="T56" fmla="*/ 17189 w 20000"/>
                  <a:gd name="T57" fmla="*/ 10390 h 20000"/>
                  <a:gd name="T58" fmla="*/ 15930 w 20000"/>
                  <a:gd name="T59" fmla="*/ 13758 h 20000"/>
                  <a:gd name="T60" fmla="*/ 13842 w 20000"/>
                  <a:gd name="T61" fmla="*/ 14415 h 20000"/>
                  <a:gd name="T62" fmla="*/ 14270 w 20000"/>
                  <a:gd name="T63" fmla="*/ 15483 h 20000"/>
                  <a:gd name="T64" fmla="*/ 14137 w 20000"/>
                  <a:gd name="T65" fmla="*/ 1782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5" name="Freeform 144"/>
              <p:cNvSpPr>
                <a:spLocks/>
              </p:cNvSpPr>
              <p:nvPr/>
            </p:nvSpPr>
            <p:spPr bwMode="auto">
              <a:xfrm>
                <a:off x="6794500" y="3179763"/>
                <a:ext cx="234950" cy="165100"/>
              </a:xfrm>
              <a:custGeom>
                <a:avLst/>
                <a:gdLst>
                  <a:gd name="T0" fmla="*/ 15447 w 20000"/>
                  <a:gd name="T1" fmla="*/ 7538 h 20000"/>
                  <a:gd name="T2" fmla="*/ 16314 w 20000"/>
                  <a:gd name="T3" fmla="*/ 10692 h 20000"/>
                  <a:gd name="T4" fmla="*/ 17182 w 20000"/>
                  <a:gd name="T5" fmla="*/ 10692 h 20000"/>
                  <a:gd name="T6" fmla="*/ 18537 w 20000"/>
                  <a:gd name="T7" fmla="*/ 11615 h 20000"/>
                  <a:gd name="T8" fmla="*/ 19946 w 20000"/>
                  <a:gd name="T9" fmla="*/ 16000 h 20000"/>
                  <a:gd name="T10" fmla="*/ 19079 w 20000"/>
                  <a:gd name="T11" fmla="*/ 17154 h 20000"/>
                  <a:gd name="T12" fmla="*/ 18266 w 20000"/>
                  <a:gd name="T13" fmla="*/ 16769 h 20000"/>
                  <a:gd name="T14" fmla="*/ 17724 w 20000"/>
                  <a:gd name="T15" fmla="*/ 16769 h 20000"/>
                  <a:gd name="T16" fmla="*/ 16314 w 20000"/>
                  <a:gd name="T17" fmla="*/ 16000 h 20000"/>
                  <a:gd name="T18" fmla="*/ 14634 w 20000"/>
                  <a:gd name="T19" fmla="*/ 17154 h 20000"/>
                  <a:gd name="T20" fmla="*/ 13225 w 20000"/>
                  <a:gd name="T21" fmla="*/ 18692 h 20000"/>
                  <a:gd name="T22" fmla="*/ 11762 w 20000"/>
                  <a:gd name="T23" fmla="*/ 19923 h 20000"/>
                  <a:gd name="T24" fmla="*/ 11003 w 20000"/>
                  <a:gd name="T25" fmla="*/ 13923 h 20000"/>
                  <a:gd name="T26" fmla="*/ 10407 w 20000"/>
                  <a:gd name="T27" fmla="*/ 13538 h 20000"/>
                  <a:gd name="T28" fmla="*/ 8997 w 20000"/>
                  <a:gd name="T29" fmla="*/ 11923 h 20000"/>
                  <a:gd name="T30" fmla="*/ 8130 w 20000"/>
                  <a:gd name="T31" fmla="*/ 14769 h 20000"/>
                  <a:gd name="T32" fmla="*/ 8726 w 20000"/>
                  <a:gd name="T33" fmla="*/ 15538 h 20000"/>
                  <a:gd name="T34" fmla="*/ 6450 w 20000"/>
                  <a:gd name="T35" fmla="*/ 16769 h 20000"/>
                  <a:gd name="T36" fmla="*/ 5908 w 20000"/>
                  <a:gd name="T37" fmla="*/ 17923 h 20000"/>
                  <a:gd name="T38" fmla="*/ 5366 w 20000"/>
                  <a:gd name="T39" fmla="*/ 17154 h 20000"/>
                  <a:gd name="T40" fmla="*/ 3089 w 20000"/>
                  <a:gd name="T41" fmla="*/ 19154 h 20000"/>
                  <a:gd name="T42" fmla="*/ 0 w 20000"/>
                  <a:gd name="T43" fmla="*/ 17923 h 20000"/>
                  <a:gd name="T44" fmla="*/ 1463 w 20000"/>
                  <a:gd name="T45" fmla="*/ 13923 h 20000"/>
                  <a:gd name="T46" fmla="*/ 3089 w 20000"/>
                  <a:gd name="T47" fmla="*/ 9538 h 20000"/>
                  <a:gd name="T48" fmla="*/ 1680 w 20000"/>
                  <a:gd name="T49" fmla="*/ 9538 h 20000"/>
                  <a:gd name="T50" fmla="*/ 867 w 20000"/>
                  <a:gd name="T51" fmla="*/ 8769 h 20000"/>
                  <a:gd name="T52" fmla="*/ 867 w 20000"/>
                  <a:gd name="T53" fmla="*/ 7538 h 20000"/>
                  <a:gd name="T54" fmla="*/ 3089 w 20000"/>
                  <a:gd name="T55" fmla="*/ 6385 h 20000"/>
                  <a:gd name="T56" fmla="*/ 5095 w 20000"/>
                  <a:gd name="T57" fmla="*/ 6385 h 20000"/>
                  <a:gd name="T58" fmla="*/ 5908 w 20000"/>
                  <a:gd name="T59" fmla="*/ 462 h 20000"/>
                  <a:gd name="T60" fmla="*/ 7588 w 20000"/>
                  <a:gd name="T61" fmla="*/ 0 h 20000"/>
                  <a:gd name="T62" fmla="*/ 8997 w 20000"/>
                  <a:gd name="T63" fmla="*/ 1231 h 20000"/>
                  <a:gd name="T64" fmla="*/ 8130 w 20000"/>
                  <a:gd name="T65" fmla="*/ 2385 h 20000"/>
                  <a:gd name="T66" fmla="*/ 8130 w 20000"/>
                  <a:gd name="T67" fmla="*/ 4385 h 20000"/>
                  <a:gd name="T68" fmla="*/ 15447 w 20000"/>
                  <a:gd name="T69" fmla="*/ 753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6" name="Freeform 143"/>
              <p:cNvSpPr>
                <a:spLocks/>
              </p:cNvSpPr>
              <p:nvPr/>
            </p:nvSpPr>
            <p:spPr bwMode="auto">
              <a:xfrm>
                <a:off x="6386513" y="3094038"/>
                <a:ext cx="392112" cy="309562"/>
              </a:xfrm>
              <a:custGeom>
                <a:avLst/>
                <a:gdLst>
                  <a:gd name="T0" fmla="*/ 6375 w 20000"/>
                  <a:gd name="T1" fmla="*/ 2131 h 20000"/>
                  <a:gd name="T2" fmla="*/ 6699 w 20000"/>
                  <a:gd name="T3" fmla="*/ 1107 h 20000"/>
                  <a:gd name="T4" fmla="*/ 7540 w 20000"/>
                  <a:gd name="T5" fmla="*/ 0 h 20000"/>
                  <a:gd name="T6" fmla="*/ 7540 w 20000"/>
                  <a:gd name="T7" fmla="*/ 1107 h 20000"/>
                  <a:gd name="T8" fmla="*/ 7735 w 20000"/>
                  <a:gd name="T9" fmla="*/ 2131 h 20000"/>
                  <a:gd name="T10" fmla="*/ 8867 w 20000"/>
                  <a:gd name="T11" fmla="*/ 2131 h 20000"/>
                  <a:gd name="T12" fmla="*/ 9061 w 20000"/>
                  <a:gd name="T13" fmla="*/ 3852 h 20000"/>
                  <a:gd name="T14" fmla="*/ 11068 w 20000"/>
                  <a:gd name="T15" fmla="*/ 4877 h 20000"/>
                  <a:gd name="T16" fmla="*/ 11262 w 20000"/>
                  <a:gd name="T17" fmla="*/ 6803 h 20000"/>
                  <a:gd name="T18" fmla="*/ 11909 w 20000"/>
                  <a:gd name="T19" fmla="*/ 6803 h 20000"/>
                  <a:gd name="T20" fmla="*/ 12589 w 20000"/>
                  <a:gd name="T21" fmla="*/ 6557 h 20000"/>
                  <a:gd name="T22" fmla="*/ 13754 w 20000"/>
                  <a:gd name="T23" fmla="*/ 8279 h 20000"/>
                  <a:gd name="T24" fmla="*/ 14272 w 20000"/>
                  <a:gd name="T25" fmla="*/ 9344 h 20000"/>
                  <a:gd name="T26" fmla="*/ 14757 w 20000"/>
                  <a:gd name="T27" fmla="*/ 9344 h 20000"/>
                  <a:gd name="T28" fmla="*/ 17799 w 20000"/>
                  <a:gd name="T29" fmla="*/ 11885 h 20000"/>
                  <a:gd name="T30" fmla="*/ 18641 w 20000"/>
                  <a:gd name="T31" fmla="*/ 12910 h 20000"/>
                  <a:gd name="T32" fmla="*/ 19644 w 20000"/>
                  <a:gd name="T33" fmla="*/ 12910 h 20000"/>
                  <a:gd name="T34" fmla="*/ 19968 w 20000"/>
                  <a:gd name="T35" fmla="*/ 13770 h 20000"/>
                  <a:gd name="T36" fmla="*/ 19644 w 20000"/>
                  <a:gd name="T37" fmla="*/ 14672 h 20000"/>
                  <a:gd name="T38" fmla="*/ 18641 w 20000"/>
                  <a:gd name="T39" fmla="*/ 15082 h 20000"/>
                  <a:gd name="T40" fmla="*/ 18641 w 20000"/>
                  <a:gd name="T41" fmla="*/ 16762 h 20000"/>
                  <a:gd name="T42" fmla="*/ 16472 w 20000"/>
                  <a:gd name="T43" fmla="*/ 18279 h 20000"/>
                  <a:gd name="T44" fmla="*/ 16796 w 20000"/>
                  <a:gd name="T45" fmla="*/ 18443 h 20000"/>
                  <a:gd name="T46" fmla="*/ 15437 w 20000"/>
                  <a:gd name="T47" fmla="*/ 19959 h 20000"/>
                  <a:gd name="T48" fmla="*/ 15437 w 20000"/>
                  <a:gd name="T49" fmla="*/ 19098 h 20000"/>
                  <a:gd name="T50" fmla="*/ 13754 w 20000"/>
                  <a:gd name="T51" fmla="*/ 18443 h 20000"/>
                  <a:gd name="T52" fmla="*/ 13430 w 20000"/>
                  <a:gd name="T53" fmla="*/ 16352 h 20000"/>
                  <a:gd name="T54" fmla="*/ 9903 w 20000"/>
                  <a:gd name="T55" fmla="*/ 14426 h 20000"/>
                  <a:gd name="T56" fmla="*/ 8058 w 20000"/>
                  <a:gd name="T57" fmla="*/ 13770 h 20000"/>
                  <a:gd name="T58" fmla="*/ 7735 w 20000"/>
                  <a:gd name="T59" fmla="*/ 12910 h 20000"/>
                  <a:gd name="T60" fmla="*/ 6375 w 20000"/>
                  <a:gd name="T61" fmla="*/ 13361 h 20000"/>
                  <a:gd name="T62" fmla="*/ 5372 w 20000"/>
                  <a:gd name="T63" fmla="*/ 13361 h 20000"/>
                  <a:gd name="T64" fmla="*/ 4563 w 20000"/>
                  <a:gd name="T65" fmla="*/ 15082 h 20000"/>
                  <a:gd name="T66" fmla="*/ 3204 w 20000"/>
                  <a:gd name="T67" fmla="*/ 15492 h 20000"/>
                  <a:gd name="T68" fmla="*/ 2848 w 20000"/>
                  <a:gd name="T69" fmla="*/ 11885 h 20000"/>
                  <a:gd name="T70" fmla="*/ 1521 w 20000"/>
                  <a:gd name="T71" fmla="*/ 11066 h 20000"/>
                  <a:gd name="T72" fmla="*/ 1521 w 20000"/>
                  <a:gd name="T73" fmla="*/ 10164 h 20000"/>
                  <a:gd name="T74" fmla="*/ 2362 w 20000"/>
                  <a:gd name="T75" fmla="*/ 10164 h 20000"/>
                  <a:gd name="T76" fmla="*/ 1845 w 20000"/>
                  <a:gd name="T77" fmla="*/ 9549 h 20000"/>
                  <a:gd name="T78" fmla="*/ 1003 w 20000"/>
                  <a:gd name="T79" fmla="*/ 9959 h 20000"/>
                  <a:gd name="T80" fmla="*/ 680 w 20000"/>
                  <a:gd name="T81" fmla="*/ 7459 h 20000"/>
                  <a:gd name="T82" fmla="*/ 1003 w 20000"/>
                  <a:gd name="T83" fmla="*/ 7459 h 20000"/>
                  <a:gd name="T84" fmla="*/ 1845 w 20000"/>
                  <a:gd name="T85" fmla="*/ 7459 h 20000"/>
                  <a:gd name="T86" fmla="*/ 2848 w 20000"/>
                  <a:gd name="T87" fmla="*/ 7869 h 20000"/>
                  <a:gd name="T88" fmla="*/ 3204 w 20000"/>
                  <a:gd name="T89" fmla="*/ 7459 h 20000"/>
                  <a:gd name="T90" fmla="*/ 3204 w 20000"/>
                  <a:gd name="T91" fmla="*/ 6803 h 20000"/>
                  <a:gd name="T92" fmla="*/ 2362 w 20000"/>
                  <a:gd name="T93" fmla="*/ 6148 h 20000"/>
                  <a:gd name="T94" fmla="*/ 1845 w 20000"/>
                  <a:gd name="T95" fmla="*/ 4877 h 20000"/>
                  <a:gd name="T96" fmla="*/ 1003 w 20000"/>
                  <a:gd name="T97" fmla="*/ 4467 h 20000"/>
                  <a:gd name="T98" fmla="*/ 518 w 20000"/>
                  <a:gd name="T99" fmla="*/ 5533 h 20000"/>
                  <a:gd name="T100" fmla="*/ 680 w 20000"/>
                  <a:gd name="T101" fmla="*/ 6803 h 20000"/>
                  <a:gd name="T102" fmla="*/ 0 w 20000"/>
                  <a:gd name="T103" fmla="*/ 5533 h 20000"/>
                  <a:gd name="T104" fmla="*/ 680 w 20000"/>
                  <a:gd name="T105" fmla="*/ 4057 h 20000"/>
                  <a:gd name="T106" fmla="*/ 2006 w 20000"/>
                  <a:gd name="T107" fmla="*/ 4467 h 20000"/>
                  <a:gd name="T108" fmla="*/ 2848 w 20000"/>
                  <a:gd name="T109" fmla="*/ 5123 h 20000"/>
                  <a:gd name="T110" fmla="*/ 4563 w 20000"/>
                  <a:gd name="T111" fmla="*/ 5738 h 20000"/>
                  <a:gd name="T112" fmla="*/ 5372 w 20000"/>
                  <a:gd name="T113" fmla="*/ 5533 h 20000"/>
                  <a:gd name="T114" fmla="*/ 7055 w 20000"/>
                  <a:gd name="T115" fmla="*/ 5123 h 20000"/>
                  <a:gd name="T116" fmla="*/ 6375 w 20000"/>
                  <a:gd name="T117" fmla="*/ 21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7" name="Freeform 142"/>
              <p:cNvSpPr>
                <a:spLocks/>
              </p:cNvSpPr>
              <p:nvPr/>
            </p:nvSpPr>
            <p:spPr bwMode="auto">
              <a:xfrm>
                <a:off x="5673725" y="3517900"/>
                <a:ext cx="339725" cy="303213"/>
              </a:xfrm>
              <a:custGeom>
                <a:avLst/>
                <a:gdLst>
                  <a:gd name="T0" fmla="*/ 374 w 20000"/>
                  <a:gd name="T1" fmla="*/ 671 h 20000"/>
                  <a:gd name="T2" fmla="*/ 1159 w 20000"/>
                  <a:gd name="T3" fmla="*/ 671 h 20000"/>
                  <a:gd name="T4" fmla="*/ 2542 w 20000"/>
                  <a:gd name="T5" fmla="*/ 671 h 20000"/>
                  <a:gd name="T6" fmla="*/ 6579 w 20000"/>
                  <a:gd name="T7" fmla="*/ 1719 h 20000"/>
                  <a:gd name="T8" fmla="*/ 8710 w 20000"/>
                  <a:gd name="T9" fmla="*/ 1551 h 20000"/>
                  <a:gd name="T10" fmla="*/ 8710 w 20000"/>
                  <a:gd name="T11" fmla="*/ 671 h 20000"/>
                  <a:gd name="T12" fmla="*/ 9308 w 20000"/>
                  <a:gd name="T13" fmla="*/ 1090 h 20000"/>
                  <a:gd name="T14" fmla="*/ 9682 w 20000"/>
                  <a:gd name="T15" fmla="*/ 671 h 20000"/>
                  <a:gd name="T16" fmla="*/ 11028 w 20000"/>
                  <a:gd name="T17" fmla="*/ 1090 h 20000"/>
                  <a:gd name="T18" fmla="*/ 11626 w 20000"/>
                  <a:gd name="T19" fmla="*/ 1719 h 20000"/>
                  <a:gd name="T20" fmla="*/ 11626 w 20000"/>
                  <a:gd name="T21" fmla="*/ 1090 h 20000"/>
                  <a:gd name="T22" fmla="*/ 11850 w 20000"/>
                  <a:gd name="T23" fmla="*/ 1090 h 20000"/>
                  <a:gd name="T24" fmla="*/ 12224 w 20000"/>
                  <a:gd name="T25" fmla="*/ 1551 h 20000"/>
                  <a:gd name="T26" fmla="*/ 13383 w 20000"/>
                  <a:gd name="T27" fmla="*/ 1551 h 20000"/>
                  <a:gd name="T28" fmla="*/ 15140 w 20000"/>
                  <a:gd name="T29" fmla="*/ 1090 h 20000"/>
                  <a:gd name="T30" fmla="*/ 15290 w 20000"/>
                  <a:gd name="T31" fmla="*/ 0 h 20000"/>
                  <a:gd name="T32" fmla="*/ 15664 w 20000"/>
                  <a:gd name="T33" fmla="*/ 671 h 20000"/>
                  <a:gd name="T34" fmla="*/ 15290 w 20000"/>
                  <a:gd name="T35" fmla="*/ 1551 h 20000"/>
                  <a:gd name="T36" fmla="*/ 15888 w 20000"/>
                  <a:gd name="T37" fmla="*/ 2390 h 20000"/>
                  <a:gd name="T38" fmla="*/ 16262 w 20000"/>
                  <a:gd name="T39" fmla="*/ 3438 h 20000"/>
                  <a:gd name="T40" fmla="*/ 16262 w 20000"/>
                  <a:gd name="T41" fmla="*/ 4990 h 20000"/>
                  <a:gd name="T42" fmla="*/ 15888 w 20000"/>
                  <a:gd name="T43" fmla="*/ 4990 h 20000"/>
                  <a:gd name="T44" fmla="*/ 15888 w 20000"/>
                  <a:gd name="T45" fmla="*/ 5660 h 20000"/>
                  <a:gd name="T46" fmla="*/ 15664 w 20000"/>
                  <a:gd name="T47" fmla="*/ 7379 h 20000"/>
                  <a:gd name="T48" fmla="*/ 15290 w 20000"/>
                  <a:gd name="T49" fmla="*/ 8050 h 20000"/>
                  <a:gd name="T50" fmla="*/ 13757 w 20000"/>
                  <a:gd name="T51" fmla="*/ 6709 h 20000"/>
                  <a:gd name="T52" fmla="*/ 13383 w 20000"/>
                  <a:gd name="T53" fmla="*/ 5660 h 20000"/>
                  <a:gd name="T54" fmla="*/ 13159 w 20000"/>
                  <a:gd name="T55" fmla="*/ 5241 h 20000"/>
                  <a:gd name="T56" fmla="*/ 12598 w 20000"/>
                  <a:gd name="T57" fmla="*/ 4361 h 20000"/>
                  <a:gd name="T58" fmla="*/ 12224 w 20000"/>
                  <a:gd name="T59" fmla="*/ 4361 h 20000"/>
                  <a:gd name="T60" fmla="*/ 12224 w 20000"/>
                  <a:gd name="T61" fmla="*/ 4570 h 20000"/>
                  <a:gd name="T62" fmla="*/ 12598 w 20000"/>
                  <a:gd name="T63" fmla="*/ 5241 h 20000"/>
                  <a:gd name="T64" fmla="*/ 14131 w 20000"/>
                  <a:gd name="T65" fmla="*/ 7799 h 20000"/>
                  <a:gd name="T66" fmla="*/ 14131 w 20000"/>
                  <a:gd name="T67" fmla="*/ 8470 h 20000"/>
                  <a:gd name="T68" fmla="*/ 15140 w 20000"/>
                  <a:gd name="T69" fmla="*/ 10189 h 20000"/>
                  <a:gd name="T70" fmla="*/ 15888 w 20000"/>
                  <a:gd name="T71" fmla="*/ 11908 h 20000"/>
                  <a:gd name="T72" fmla="*/ 17832 w 20000"/>
                  <a:gd name="T73" fmla="*/ 15849 h 20000"/>
                  <a:gd name="T74" fmla="*/ 18206 w 20000"/>
                  <a:gd name="T75" fmla="*/ 16268 h 20000"/>
                  <a:gd name="T76" fmla="*/ 17832 w 20000"/>
                  <a:gd name="T77" fmla="*/ 16268 h 20000"/>
                  <a:gd name="T78" fmla="*/ 18393 w 20000"/>
                  <a:gd name="T79" fmla="*/ 18239 h 20000"/>
                  <a:gd name="T80" fmla="*/ 19178 w 20000"/>
                  <a:gd name="T81" fmla="*/ 18658 h 20000"/>
                  <a:gd name="T82" fmla="*/ 19364 w 20000"/>
                  <a:gd name="T83" fmla="*/ 19287 h 20000"/>
                  <a:gd name="T84" fmla="*/ 19963 w 20000"/>
                  <a:gd name="T85" fmla="*/ 19958 h 20000"/>
                  <a:gd name="T86" fmla="*/ 972 w 20000"/>
                  <a:gd name="T87" fmla="*/ 19748 h 20000"/>
                  <a:gd name="T88" fmla="*/ 374 w 20000"/>
                  <a:gd name="T89" fmla="*/ 5241 h 20000"/>
                  <a:gd name="T90" fmla="*/ 0 w 20000"/>
                  <a:gd name="T91" fmla="*/ 3438 h 20000"/>
                  <a:gd name="T92" fmla="*/ 374 w 20000"/>
                  <a:gd name="T93" fmla="*/ 2390 h 20000"/>
                  <a:gd name="T94" fmla="*/ 0 w 20000"/>
                  <a:gd name="T95" fmla="*/ 1090 h 20000"/>
                  <a:gd name="T96" fmla="*/ 374 w 20000"/>
                  <a:gd name="T97" fmla="*/ 67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8" name="Freeform 141"/>
              <p:cNvSpPr>
                <a:spLocks/>
              </p:cNvSpPr>
              <p:nvPr/>
            </p:nvSpPr>
            <p:spPr bwMode="auto">
              <a:xfrm>
                <a:off x="4749799" y="3352801"/>
                <a:ext cx="579438" cy="552446"/>
              </a:xfrm>
              <a:custGeom>
                <a:avLst/>
                <a:gdLst>
                  <a:gd name="T0" fmla="*/ 6579 w 20000"/>
                  <a:gd name="T1" fmla="*/ 2250 h 20000"/>
                  <a:gd name="T2" fmla="*/ 7478 w 20000"/>
                  <a:gd name="T3" fmla="*/ 1791 h 20000"/>
                  <a:gd name="T4" fmla="*/ 8158 w 20000"/>
                  <a:gd name="T5" fmla="*/ 1309 h 20000"/>
                  <a:gd name="T6" fmla="*/ 9868 w 20000"/>
                  <a:gd name="T7" fmla="*/ 597 h 20000"/>
                  <a:gd name="T8" fmla="*/ 11338 w 20000"/>
                  <a:gd name="T9" fmla="*/ 367 h 20000"/>
                  <a:gd name="T10" fmla="*/ 12500 w 20000"/>
                  <a:gd name="T11" fmla="*/ 230 h 20000"/>
                  <a:gd name="T12" fmla="*/ 13399 w 20000"/>
                  <a:gd name="T13" fmla="*/ 597 h 20000"/>
                  <a:gd name="T14" fmla="*/ 14298 w 20000"/>
                  <a:gd name="T15" fmla="*/ 0 h 20000"/>
                  <a:gd name="T16" fmla="*/ 14868 w 20000"/>
                  <a:gd name="T17" fmla="*/ 230 h 20000"/>
                  <a:gd name="T18" fmla="*/ 15768 w 20000"/>
                  <a:gd name="T19" fmla="*/ 367 h 20000"/>
                  <a:gd name="T20" fmla="*/ 16447 w 20000"/>
                  <a:gd name="T21" fmla="*/ 367 h 20000"/>
                  <a:gd name="T22" fmla="*/ 16118 w 20000"/>
                  <a:gd name="T23" fmla="*/ 850 h 20000"/>
                  <a:gd name="T24" fmla="*/ 16118 w 20000"/>
                  <a:gd name="T25" fmla="*/ 2503 h 20000"/>
                  <a:gd name="T26" fmla="*/ 15768 w 20000"/>
                  <a:gd name="T27" fmla="*/ 4271 h 20000"/>
                  <a:gd name="T28" fmla="*/ 16360 w 20000"/>
                  <a:gd name="T29" fmla="*/ 5235 h 20000"/>
                  <a:gd name="T30" fmla="*/ 17368 w 20000"/>
                  <a:gd name="T31" fmla="*/ 7738 h 20000"/>
                  <a:gd name="T32" fmla="*/ 17829 w 20000"/>
                  <a:gd name="T33" fmla="*/ 10356 h 20000"/>
                  <a:gd name="T34" fmla="*/ 17829 w 20000"/>
                  <a:gd name="T35" fmla="*/ 11871 h 20000"/>
                  <a:gd name="T36" fmla="*/ 17939 w 20000"/>
                  <a:gd name="T37" fmla="*/ 13318 h 20000"/>
                  <a:gd name="T38" fmla="*/ 18289 w 20000"/>
                  <a:gd name="T39" fmla="*/ 14259 h 20000"/>
                  <a:gd name="T40" fmla="*/ 19408 w 20000"/>
                  <a:gd name="T41" fmla="*/ 14397 h 20000"/>
                  <a:gd name="T42" fmla="*/ 19079 w 20000"/>
                  <a:gd name="T43" fmla="*/ 15798 h 20000"/>
                  <a:gd name="T44" fmla="*/ 14079 w 20000"/>
                  <a:gd name="T45" fmla="*/ 19265 h 20000"/>
                  <a:gd name="T46" fmla="*/ 11579 w 20000"/>
                  <a:gd name="T47" fmla="*/ 19977 h 20000"/>
                  <a:gd name="T48" fmla="*/ 11579 w 20000"/>
                  <a:gd name="T49" fmla="*/ 19380 h 20000"/>
                  <a:gd name="T50" fmla="*/ 11009 w 20000"/>
                  <a:gd name="T51" fmla="*/ 18760 h 20000"/>
                  <a:gd name="T52" fmla="*/ 10088 w 20000"/>
                  <a:gd name="T53" fmla="*/ 18439 h 20000"/>
                  <a:gd name="T54" fmla="*/ 9539 w 20000"/>
                  <a:gd name="T55" fmla="*/ 17819 h 20000"/>
                  <a:gd name="T56" fmla="*/ 0 w 20000"/>
                  <a:gd name="T57" fmla="*/ 10815 h 20000"/>
                  <a:gd name="T58" fmla="*/ 351 w 20000"/>
                  <a:gd name="T59" fmla="*/ 9047 h 20000"/>
                  <a:gd name="T60" fmla="*/ 1820 w 20000"/>
                  <a:gd name="T61" fmla="*/ 8450 h 20000"/>
                  <a:gd name="T62" fmla="*/ 2500 w 20000"/>
                  <a:gd name="T63" fmla="*/ 8450 h 20000"/>
                  <a:gd name="T64" fmla="*/ 4430 w 20000"/>
                  <a:gd name="T65" fmla="*/ 7256 h 20000"/>
                  <a:gd name="T66" fmla="*/ 4759 w 20000"/>
                  <a:gd name="T67" fmla="*/ 6521 h 20000"/>
                  <a:gd name="T68" fmla="*/ 5461 w 20000"/>
                  <a:gd name="T69" fmla="*/ 6177 h 20000"/>
                  <a:gd name="T70" fmla="*/ 7149 w 20000"/>
                  <a:gd name="T71" fmla="*/ 5580 h 20000"/>
                  <a:gd name="T72" fmla="*/ 7149 w 20000"/>
                  <a:gd name="T73" fmla="*/ 4983 h 20000"/>
                  <a:gd name="T74" fmla="*/ 6798 w 20000"/>
                  <a:gd name="T75" fmla="*/ 3812 h 20000"/>
                  <a:gd name="T76" fmla="*/ 6579 w 20000"/>
                  <a:gd name="T77" fmla="*/ 27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09" name="Freeform 140"/>
              <p:cNvSpPr>
                <a:spLocks/>
              </p:cNvSpPr>
              <p:nvPr/>
            </p:nvSpPr>
            <p:spPr bwMode="auto">
              <a:xfrm>
                <a:off x="5311775" y="4618038"/>
                <a:ext cx="352425" cy="349250"/>
              </a:xfrm>
              <a:custGeom>
                <a:avLst/>
                <a:gdLst>
                  <a:gd name="T0" fmla="*/ 2955 w 20000"/>
                  <a:gd name="T1" fmla="*/ 0 h 20000"/>
                  <a:gd name="T2" fmla="*/ 4288 w 20000"/>
                  <a:gd name="T3" fmla="*/ 0 h 20000"/>
                  <a:gd name="T4" fmla="*/ 8216 w 20000"/>
                  <a:gd name="T5" fmla="*/ 0 h 20000"/>
                  <a:gd name="T6" fmla="*/ 8396 w 20000"/>
                  <a:gd name="T7" fmla="*/ 1127 h 20000"/>
                  <a:gd name="T8" fmla="*/ 8757 w 20000"/>
                  <a:gd name="T9" fmla="*/ 2073 h 20000"/>
                  <a:gd name="T10" fmla="*/ 11207 w 20000"/>
                  <a:gd name="T11" fmla="*/ 3564 h 20000"/>
                  <a:gd name="T12" fmla="*/ 12685 w 20000"/>
                  <a:gd name="T13" fmla="*/ 3200 h 20000"/>
                  <a:gd name="T14" fmla="*/ 13045 w 20000"/>
                  <a:gd name="T15" fmla="*/ 2655 h 20000"/>
                  <a:gd name="T16" fmla="*/ 13802 w 20000"/>
                  <a:gd name="T17" fmla="*/ 1709 h 20000"/>
                  <a:gd name="T18" fmla="*/ 14739 w 20000"/>
                  <a:gd name="T19" fmla="*/ 2473 h 20000"/>
                  <a:gd name="T20" fmla="*/ 16613 w 20000"/>
                  <a:gd name="T21" fmla="*/ 3564 h 20000"/>
                  <a:gd name="T22" fmla="*/ 16216 w 20000"/>
                  <a:gd name="T23" fmla="*/ 5673 h 20000"/>
                  <a:gd name="T24" fmla="*/ 17189 w 20000"/>
                  <a:gd name="T25" fmla="*/ 6618 h 20000"/>
                  <a:gd name="T26" fmla="*/ 17189 w 20000"/>
                  <a:gd name="T27" fmla="*/ 8473 h 20000"/>
                  <a:gd name="T28" fmla="*/ 17694 w 20000"/>
                  <a:gd name="T29" fmla="*/ 8473 h 20000"/>
                  <a:gd name="T30" fmla="*/ 19387 w 20000"/>
                  <a:gd name="T31" fmla="*/ 8109 h 20000"/>
                  <a:gd name="T32" fmla="*/ 19964 w 20000"/>
                  <a:gd name="T33" fmla="*/ 8109 h 20000"/>
                  <a:gd name="T34" fmla="*/ 19964 w 20000"/>
                  <a:gd name="T35" fmla="*/ 11127 h 20000"/>
                  <a:gd name="T36" fmla="*/ 19964 w 20000"/>
                  <a:gd name="T37" fmla="*/ 11891 h 20000"/>
                  <a:gd name="T38" fmla="*/ 16613 w 20000"/>
                  <a:gd name="T39" fmla="*/ 16945 h 20000"/>
                  <a:gd name="T40" fmla="*/ 18667 w 20000"/>
                  <a:gd name="T41" fmla="*/ 19382 h 20000"/>
                  <a:gd name="T42" fmla="*/ 15099 w 20000"/>
                  <a:gd name="T43" fmla="*/ 19964 h 20000"/>
                  <a:gd name="T44" fmla="*/ 13622 w 20000"/>
                  <a:gd name="T45" fmla="*/ 19964 h 20000"/>
                  <a:gd name="T46" fmla="*/ 10847 w 20000"/>
                  <a:gd name="T47" fmla="*/ 19382 h 20000"/>
                  <a:gd name="T48" fmla="*/ 4288 w 20000"/>
                  <a:gd name="T49" fmla="*/ 19018 h 20000"/>
                  <a:gd name="T50" fmla="*/ 2955 w 20000"/>
                  <a:gd name="T51" fmla="*/ 18473 h 20000"/>
                  <a:gd name="T52" fmla="*/ 1477 w 20000"/>
                  <a:gd name="T53" fmla="*/ 18836 h 20000"/>
                  <a:gd name="T54" fmla="*/ 577 w 20000"/>
                  <a:gd name="T55" fmla="*/ 18836 h 20000"/>
                  <a:gd name="T56" fmla="*/ 360 w 20000"/>
                  <a:gd name="T57" fmla="*/ 17527 h 20000"/>
                  <a:gd name="T58" fmla="*/ 577 w 20000"/>
                  <a:gd name="T59" fmla="*/ 16400 h 20000"/>
                  <a:gd name="T60" fmla="*/ 1333 w 20000"/>
                  <a:gd name="T61" fmla="*/ 13382 h 20000"/>
                  <a:gd name="T62" fmla="*/ 2054 w 20000"/>
                  <a:gd name="T63" fmla="*/ 11491 h 20000"/>
                  <a:gd name="T64" fmla="*/ 3387 w 20000"/>
                  <a:gd name="T65" fmla="*/ 10545 h 20000"/>
                  <a:gd name="T66" fmla="*/ 3387 w 20000"/>
                  <a:gd name="T67" fmla="*/ 7927 h 20000"/>
                  <a:gd name="T68" fmla="*/ 2450 w 20000"/>
                  <a:gd name="T69" fmla="*/ 5127 h 20000"/>
                  <a:gd name="T70" fmla="*/ 2054 w 20000"/>
                  <a:gd name="T71" fmla="*/ 1709 h 20000"/>
                  <a:gd name="T72" fmla="*/ 2054 w 20000"/>
                  <a:gd name="T73" fmla="*/ 2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0" name="Freeform 139"/>
              <p:cNvSpPr>
                <a:spLocks/>
              </p:cNvSpPr>
              <p:nvPr/>
            </p:nvSpPr>
            <p:spPr bwMode="auto">
              <a:xfrm>
                <a:off x="5327650" y="4575175"/>
                <a:ext cx="26988" cy="36513"/>
              </a:xfrm>
              <a:custGeom>
                <a:avLst/>
                <a:gdLst>
                  <a:gd name="T0" fmla="*/ 0 w 20000"/>
                  <a:gd name="T1" fmla="*/ 10690 h 20000"/>
                  <a:gd name="T2" fmla="*/ 6977 w 20000"/>
                  <a:gd name="T3" fmla="*/ 5517 h 20000"/>
                  <a:gd name="T4" fmla="*/ 6977 w 20000"/>
                  <a:gd name="T5" fmla="*/ 2069 h 20000"/>
                  <a:gd name="T6" fmla="*/ 14419 w 20000"/>
                  <a:gd name="T7" fmla="*/ 0 h 20000"/>
                  <a:gd name="T8" fmla="*/ 19535 w 20000"/>
                  <a:gd name="T9" fmla="*/ 2069 h 20000"/>
                  <a:gd name="T10" fmla="*/ 19535 w 20000"/>
                  <a:gd name="T11" fmla="*/ 5517 h 20000"/>
                  <a:gd name="T12" fmla="*/ 12093 w 20000"/>
                  <a:gd name="T13" fmla="*/ 10690 h 20000"/>
                  <a:gd name="T14" fmla="*/ 12093 w 20000"/>
                  <a:gd name="T15" fmla="*/ 19655 h 20000"/>
                  <a:gd name="T16" fmla="*/ 5116 w 20000"/>
                  <a:gd name="T17" fmla="*/ 19655 h 20000"/>
                  <a:gd name="T18" fmla="*/ 5116 w 20000"/>
                  <a:gd name="T19" fmla="*/ 16207 h 20000"/>
                  <a:gd name="T20" fmla="*/ 0 w 20000"/>
                  <a:gd name="T21" fmla="*/ 106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1" name="Freeform 138"/>
              <p:cNvSpPr>
                <a:spLocks/>
              </p:cNvSpPr>
              <p:nvPr/>
            </p:nvSpPr>
            <p:spPr bwMode="auto">
              <a:xfrm>
                <a:off x="5922963" y="3938588"/>
                <a:ext cx="422275" cy="419100"/>
              </a:xfrm>
              <a:custGeom>
                <a:avLst/>
                <a:gdLst>
                  <a:gd name="T0" fmla="*/ 7470 w 20000"/>
                  <a:gd name="T1" fmla="*/ 1578 h 20000"/>
                  <a:gd name="T2" fmla="*/ 8584 w 20000"/>
                  <a:gd name="T3" fmla="*/ 4097 h 20000"/>
                  <a:gd name="T4" fmla="*/ 8735 w 20000"/>
                  <a:gd name="T5" fmla="*/ 3460 h 20000"/>
                  <a:gd name="T6" fmla="*/ 9518 w 20000"/>
                  <a:gd name="T7" fmla="*/ 4249 h 20000"/>
                  <a:gd name="T8" fmla="*/ 11386 w 20000"/>
                  <a:gd name="T9" fmla="*/ 5524 h 20000"/>
                  <a:gd name="T10" fmla="*/ 12771 w 20000"/>
                  <a:gd name="T11" fmla="*/ 7071 h 20000"/>
                  <a:gd name="T12" fmla="*/ 13434 w 20000"/>
                  <a:gd name="T13" fmla="*/ 7405 h 20000"/>
                  <a:gd name="T14" fmla="*/ 12319 w 20000"/>
                  <a:gd name="T15" fmla="*/ 7860 h 20000"/>
                  <a:gd name="T16" fmla="*/ 11536 w 20000"/>
                  <a:gd name="T17" fmla="*/ 8801 h 20000"/>
                  <a:gd name="T18" fmla="*/ 12771 w 20000"/>
                  <a:gd name="T19" fmla="*/ 9621 h 20000"/>
                  <a:gd name="T20" fmla="*/ 12771 w 20000"/>
                  <a:gd name="T21" fmla="*/ 10379 h 20000"/>
                  <a:gd name="T22" fmla="*/ 14669 w 20000"/>
                  <a:gd name="T23" fmla="*/ 12109 h 20000"/>
                  <a:gd name="T24" fmla="*/ 19970 w 20000"/>
                  <a:gd name="T25" fmla="*/ 13657 h 20000"/>
                  <a:gd name="T26" fmla="*/ 15602 w 20000"/>
                  <a:gd name="T27" fmla="*/ 17754 h 20000"/>
                  <a:gd name="T28" fmla="*/ 13434 w 20000"/>
                  <a:gd name="T29" fmla="*/ 19029 h 20000"/>
                  <a:gd name="T30" fmla="*/ 12018 w 20000"/>
                  <a:gd name="T31" fmla="*/ 19332 h 20000"/>
                  <a:gd name="T32" fmla="*/ 10602 w 20000"/>
                  <a:gd name="T33" fmla="*/ 19029 h 20000"/>
                  <a:gd name="T34" fmla="*/ 9367 w 20000"/>
                  <a:gd name="T35" fmla="*/ 19029 h 20000"/>
                  <a:gd name="T36" fmla="*/ 7349 w 20000"/>
                  <a:gd name="T37" fmla="*/ 19788 h 20000"/>
                  <a:gd name="T38" fmla="*/ 4518 w 20000"/>
                  <a:gd name="T39" fmla="*/ 18543 h 20000"/>
                  <a:gd name="T40" fmla="*/ 3765 w 20000"/>
                  <a:gd name="T41" fmla="*/ 17299 h 20000"/>
                  <a:gd name="T42" fmla="*/ 2952 w 20000"/>
                  <a:gd name="T43" fmla="*/ 16662 h 20000"/>
                  <a:gd name="T44" fmla="*/ 1717 w 20000"/>
                  <a:gd name="T45" fmla="*/ 15266 h 20000"/>
                  <a:gd name="T46" fmla="*/ 0 w 20000"/>
                  <a:gd name="T47" fmla="*/ 13991 h 20000"/>
                  <a:gd name="T48" fmla="*/ 934 w 20000"/>
                  <a:gd name="T49" fmla="*/ 13202 h 20000"/>
                  <a:gd name="T50" fmla="*/ 1566 w 20000"/>
                  <a:gd name="T51" fmla="*/ 11472 h 20000"/>
                  <a:gd name="T52" fmla="*/ 1717 w 20000"/>
                  <a:gd name="T53" fmla="*/ 10379 h 20000"/>
                  <a:gd name="T54" fmla="*/ 2530 w 20000"/>
                  <a:gd name="T55" fmla="*/ 9924 h 20000"/>
                  <a:gd name="T56" fmla="*/ 2952 w 20000"/>
                  <a:gd name="T57" fmla="*/ 8316 h 20000"/>
                  <a:gd name="T58" fmla="*/ 4066 w 20000"/>
                  <a:gd name="T59" fmla="*/ 7071 h 20000"/>
                  <a:gd name="T60" fmla="*/ 4518 w 20000"/>
                  <a:gd name="T61" fmla="*/ 4583 h 20000"/>
                  <a:gd name="T62" fmla="*/ 5000 w 20000"/>
                  <a:gd name="T63" fmla="*/ 2064 h 20000"/>
                  <a:gd name="T64" fmla="*/ 5783 w 20000"/>
                  <a:gd name="T65" fmla="*/ 1244 h 20000"/>
                  <a:gd name="T66" fmla="*/ 6235 w 20000"/>
                  <a:gd name="T67" fmla="*/ 486 h 20000"/>
                  <a:gd name="T68" fmla="*/ 7018 w 20000"/>
                  <a:gd name="T6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2" name="Freeform 137"/>
              <p:cNvSpPr>
                <a:spLocks/>
              </p:cNvSpPr>
              <p:nvPr/>
            </p:nvSpPr>
            <p:spPr bwMode="auto">
              <a:xfrm>
                <a:off x="5010150" y="4095750"/>
                <a:ext cx="85725" cy="177800"/>
              </a:xfrm>
              <a:custGeom>
                <a:avLst/>
                <a:gdLst>
                  <a:gd name="T0" fmla="*/ 10815 w 20000"/>
                  <a:gd name="T1" fmla="*/ 1495 h 20000"/>
                  <a:gd name="T2" fmla="*/ 12296 w 20000"/>
                  <a:gd name="T3" fmla="*/ 0 h 20000"/>
                  <a:gd name="T4" fmla="*/ 13778 w 20000"/>
                  <a:gd name="T5" fmla="*/ 0 h 20000"/>
                  <a:gd name="T6" fmla="*/ 16000 w 20000"/>
                  <a:gd name="T7" fmla="*/ 1495 h 20000"/>
                  <a:gd name="T8" fmla="*/ 18370 w 20000"/>
                  <a:gd name="T9" fmla="*/ 2633 h 20000"/>
                  <a:gd name="T10" fmla="*/ 18370 w 20000"/>
                  <a:gd name="T11" fmla="*/ 2918 h 20000"/>
                  <a:gd name="T12" fmla="*/ 19852 w 20000"/>
                  <a:gd name="T13" fmla="*/ 5552 h 20000"/>
                  <a:gd name="T14" fmla="*/ 18370 w 20000"/>
                  <a:gd name="T15" fmla="*/ 6690 h 20000"/>
                  <a:gd name="T16" fmla="*/ 18370 w 20000"/>
                  <a:gd name="T17" fmla="*/ 7758 h 20000"/>
                  <a:gd name="T18" fmla="*/ 17630 w 20000"/>
                  <a:gd name="T19" fmla="*/ 8470 h 20000"/>
                  <a:gd name="T20" fmla="*/ 16000 w 20000"/>
                  <a:gd name="T21" fmla="*/ 10320 h 20000"/>
                  <a:gd name="T22" fmla="*/ 13778 w 20000"/>
                  <a:gd name="T23" fmla="*/ 10747 h 20000"/>
                  <a:gd name="T24" fmla="*/ 13778 w 20000"/>
                  <a:gd name="T25" fmla="*/ 12527 h 20000"/>
                  <a:gd name="T26" fmla="*/ 13778 w 20000"/>
                  <a:gd name="T27" fmla="*/ 16157 h 20000"/>
                  <a:gd name="T28" fmla="*/ 14519 w 20000"/>
                  <a:gd name="T29" fmla="*/ 19217 h 20000"/>
                  <a:gd name="T30" fmla="*/ 10815 w 20000"/>
                  <a:gd name="T31" fmla="*/ 19217 h 20000"/>
                  <a:gd name="T32" fmla="*/ 6074 w 20000"/>
                  <a:gd name="T33" fmla="*/ 19929 h 20000"/>
                  <a:gd name="T34" fmla="*/ 6074 w 20000"/>
                  <a:gd name="T35" fmla="*/ 18434 h 20000"/>
                  <a:gd name="T36" fmla="*/ 6074 w 20000"/>
                  <a:gd name="T37" fmla="*/ 18078 h 20000"/>
                  <a:gd name="T38" fmla="*/ 6074 w 20000"/>
                  <a:gd name="T39" fmla="*/ 10320 h 20000"/>
                  <a:gd name="T40" fmla="*/ 4593 w 20000"/>
                  <a:gd name="T41" fmla="*/ 9181 h 20000"/>
                  <a:gd name="T42" fmla="*/ 3852 w 20000"/>
                  <a:gd name="T43" fmla="*/ 7758 h 20000"/>
                  <a:gd name="T44" fmla="*/ 1481 w 20000"/>
                  <a:gd name="T45" fmla="*/ 6690 h 20000"/>
                  <a:gd name="T46" fmla="*/ 0 w 20000"/>
                  <a:gd name="T47" fmla="*/ 4840 h 20000"/>
                  <a:gd name="T48" fmla="*/ 2370 w 20000"/>
                  <a:gd name="T49" fmla="*/ 4413 h 20000"/>
                  <a:gd name="T50" fmla="*/ 4593 w 20000"/>
                  <a:gd name="T51" fmla="*/ 3701 h 20000"/>
                  <a:gd name="T52" fmla="*/ 8444 w 20000"/>
                  <a:gd name="T53" fmla="*/ 2918 h 20000"/>
                  <a:gd name="T54" fmla="*/ 10815 w 20000"/>
                  <a:gd name="T55" fmla="*/ 149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3" name="Freeform 136"/>
              <p:cNvSpPr>
                <a:spLocks/>
              </p:cNvSpPr>
              <p:nvPr/>
            </p:nvSpPr>
            <p:spPr bwMode="auto">
              <a:xfrm>
                <a:off x="5541963" y="4964113"/>
                <a:ext cx="254000" cy="269875"/>
              </a:xfrm>
              <a:custGeom>
                <a:avLst/>
                <a:gdLst>
                  <a:gd name="T0" fmla="*/ 11900 w 20000"/>
                  <a:gd name="T1" fmla="*/ 0 h 20000"/>
                  <a:gd name="T2" fmla="*/ 12400 w 20000"/>
                  <a:gd name="T3" fmla="*/ 1224 h 20000"/>
                  <a:gd name="T4" fmla="*/ 13750 w 20000"/>
                  <a:gd name="T5" fmla="*/ 2682 h 20000"/>
                  <a:gd name="T6" fmla="*/ 13750 w 20000"/>
                  <a:gd name="T7" fmla="*/ 3435 h 20000"/>
                  <a:gd name="T8" fmla="*/ 15050 w 20000"/>
                  <a:gd name="T9" fmla="*/ 4141 h 20000"/>
                  <a:gd name="T10" fmla="*/ 16300 w 20000"/>
                  <a:gd name="T11" fmla="*/ 4612 h 20000"/>
                  <a:gd name="T12" fmla="*/ 16600 w 20000"/>
                  <a:gd name="T13" fmla="*/ 5835 h 20000"/>
                  <a:gd name="T14" fmla="*/ 17100 w 20000"/>
                  <a:gd name="T15" fmla="*/ 5835 h 20000"/>
                  <a:gd name="T16" fmla="*/ 17400 w 20000"/>
                  <a:gd name="T17" fmla="*/ 7294 h 20000"/>
                  <a:gd name="T18" fmla="*/ 17900 w 20000"/>
                  <a:gd name="T19" fmla="*/ 8282 h 20000"/>
                  <a:gd name="T20" fmla="*/ 18650 w 20000"/>
                  <a:gd name="T21" fmla="*/ 8282 h 20000"/>
                  <a:gd name="T22" fmla="*/ 19950 w 20000"/>
                  <a:gd name="T23" fmla="*/ 8518 h 20000"/>
                  <a:gd name="T24" fmla="*/ 19950 w 20000"/>
                  <a:gd name="T25" fmla="*/ 9694 h 20000"/>
                  <a:gd name="T26" fmla="*/ 19150 w 20000"/>
                  <a:gd name="T27" fmla="*/ 10447 h 20000"/>
                  <a:gd name="T28" fmla="*/ 18400 w 20000"/>
                  <a:gd name="T29" fmla="*/ 10447 h 20000"/>
                  <a:gd name="T30" fmla="*/ 17100 w 20000"/>
                  <a:gd name="T31" fmla="*/ 11718 h 20000"/>
                  <a:gd name="T32" fmla="*/ 16600 w 20000"/>
                  <a:gd name="T33" fmla="*/ 11718 h 20000"/>
                  <a:gd name="T34" fmla="*/ 16300 w 20000"/>
                  <a:gd name="T35" fmla="*/ 12188 h 20000"/>
                  <a:gd name="T36" fmla="*/ 15800 w 20000"/>
                  <a:gd name="T37" fmla="*/ 12376 h 20000"/>
                  <a:gd name="T38" fmla="*/ 15050 w 20000"/>
                  <a:gd name="T39" fmla="*/ 13365 h 20000"/>
                  <a:gd name="T40" fmla="*/ 15050 w 20000"/>
                  <a:gd name="T41" fmla="*/ 14400 h 20000"/>
                  <a:gd name="T42" fmla="*/ 14250 w 20000"/>
                  <a:gd name="T43" fmla="*/ 14871 h 20000"/>
                  <a:gd name="T44" fmla="*/ 13000 w 20000"/>
                  <a:gd name="T45" fmla="*/ 15341 h 20000"/>
                  <a:gd name="T46" fmla="*/ 11900 w 20000"/>
                  <a:gd name="T47" fmla="*/ 17271 h 20000"/>
                  <a:gd name="T48" fmla="*/ 10850 w 20000"/>
                  <a:gd name="T49" fmla="*/ 17271 h 20000"/>
                  <a:gd name="T50" fmla="*/ 9600 w 20000"/>
                  <a:gd name="T51" fmla="*/ 17271 h 20000"/>
                  <a:gd name="T52" fmla="*/ 8300 w 20000"/>
                  <a:gd name="T53" fmla="*/ 17271 h 20000"/>
                  <a:gd name="T54" fmla="*/ 7000 w 20000"/>
                  <a:gd name="T55" fmla="*/ 16518 h 20000"/>
                  <a:gd name="T56" fmla="*/ 5750 w 20000"/>
                  <a:gd name="T57" fmla="*/ 16518 h 20000"/>
                  <a:gd name="T58" fmla="*/ 5750 w 20000"/>
                  <a:gd name="T59" fmla="*/ 18024 h 20000"/>
                  <a:gd name="T60" fmla="*/ 4400 w 20000"/>
                  <a:gd name="T61" fmla="*/ 19200 h 20000"/>
                  <a:gd name="T62" fmla="*/ 3600 w 20000"/>
                  <a:gd name="T63" fmla="*/ 19200 h 20000"/>
                  <a:gd name="T64" fmla="*/ 3600 w 20000"/>
                  <a:gd name="T65" fmla="*/ 19482 h 20000"/>
                  <a:gd name="T66" fmla="*/ 2350 w 20000"/>
                  <a:gd name="T67" fmla="*/ 19482 h 20000"/>
                  <a:gd name="T68" fmla="*/ 1050 w 20000"/>
                  <a:gd name="T69" fmla="*/ 19953 h 20000"/>
                  <a:gd name="T70" fmla="*/ 1050 w 20000"/>
                  <a:gd name="T71" fmla="*/ 18729 h 20000"/>
                  <a:gd name="T72" fmla="*/ 1550 w 20000"/>
                  <a:gd name="T73" fmla="*/ 18024 h 20000"/>
                  <a:gd name="T74" fmla="*/ 1050 w 20000"/>
                  <a:gd name="T75" fmla="*/ 17271 h 20000"/>
                  <a:gd name="T76" fmla="*/ 800 w 20000"/>
                  <a:gd name="T77" fmla="*/ 16047 h 20000"/>
                  <a:gd name="T78" fmla="*/ 0 w 20000"/>
                  <a:gd name="T79" fmla="*/ 15341 h 20000"/>
                  <a:gd name="T80" fmla="*/ 300 w 20000"/>
                  <a:gd name="T81" fmla="*/ 8988 h 20000"/>
                  <a:gd name="T82" fmla="*/ 2350 w 20000"/>
                  <a:gd name="T83" fmla="*/ 8988 h 20000"/>
                  <a:gd name="T84" fmla="*/ 2850 w 20000"/>
                  <a:gd name="T85" fmla="*/ 1224 h 20000"/>
                  <a:gd name="T86" fmla="*/ 5750 w 20000"/>
                  <a:gd name="T87" fmla="*/ 753 h 20000"/>
                  <a:gd name="T88" fmla="*/ 7500 w 20000"/>
                  <a:gd name="T89" fmla="*/ 188 h 20000"/>
                  <a:gd name="T90" fmla="*/ 8300 w 20000"/>
                  <a:gd name="T91" fmla="*/ 1224 h 20000"/>
                  <a:gd name="T92" fmla="*/ 9850 w 20000"/>
                  <a:gd name="T93" fmla="*/ 188 h 20000"/>
                  <a:gd name="T94" fmla="*/ 10350 w 20000"/>
                  <a:gd name="T95" fmla="*/ 188 h 20000"/>
                  <a:gd name="T96" fmla="*/ 11150 w 20000"/>
                  <a:gd name="T97" fmla="*/ 0 h 20000"/>
                  <a:gd name="T98" fmla="*/ 11900 w 20000"/>
                  <a:gd name="T9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4" name="Freeform 135"/>
              <p:cNvSpPr>
                <a:spLocks/>
              </p:cNvSpPr>
              <p:nvPr/>
            </p:nvSpPr>
            <p:spPr bwMode="auto">
              <a:xfrm>
                <a:off x="4835525" y="4017963"/>
                <a:ext cx="222250" cy="165100"/>
              </a:xfrm>
              <a:custGeom>
                <a:avLst/>
                <a:gdLst>
                  <a:gd name="T0" fmla="*/ 14269 w 20000"/>
                  <a:gd name="T1" fmla="*/ 769 h 20000"/>
                  <a:gd name="T2" fmla="*/ 14269 w 20000"/>
                  <a:gd name="T3" fmla="*/ 2000 h 20000"/>
                  <a:gd name="T4" fmla="*/ 14900 w 20000"/>
                  <a:gd name="T5" fmla="*/ 3154 h 20000"/>
                  <a:gd name="T6" fmla="*/ 15129 w 20000"/>
                  <a:gd name="T7" fmla="*/ 4385 h 20000"/>
                  <a:gd name="T8" fmla="*/ 16332 w 20000"/>
                  <a:gd name="T9" fmla="*/ 5923 h 20000"/>
                  <a:gd name="T10" fmla="*/ 17249 w 20000"/>
                  <a:gd name="T11" fmla="*/ 5923 h 20000"/>
                  <a:gd name="T12" fmla="*/ 17249 w 20000"/>
                  <a:gd name="T13" fmla="*/ 6385 h 20000"/>
                  <a:gd name="T14" fmla="*/ 16332 w 20000"/>
                  <a:gd name="T15" fmla="*/ 6385 h 20000"/>
                  <a:gd name="T16" fmla="*/ 16332 w 20000"/>
                  <a:gd name="T17" fmla="*/ 7154 h 20000"/>
                  <a:gd name="T18" fmla="*/ 18166 w 20000"/>
                  <a:gd name="T19" fmla="*/ 8308 h 20000"/>
                  <a:gd name="T20" fmla="*/ 19026 w 20000"/>
                  <a:gd name="T21" fmla="*/ 8308 h 20000"/>
                  <a:gd name="T22" fmla="*/ 19599 w 20000"/>
                  <a:gd name="T23" fmla="*/ 9154 h 20000"/>
                  <a:gd name="T24" fmla="*/ 19026 w 20000"/>
                  <a:gd name="T25" fmla="*/ 9538 h 20000"/>
                  <a:gd name="T26" fmla="*/ 19943 w 20000"/>
                  <a:gd name="T27" fmla="*/ 11154 h 20000"/>
                  <a:gd name="T28" fmla="*/ 19026 w 20000"/>
                  <a:gd name="T29" fmla="*/ 12692 h 20000"/>
                  <a:gd name="T30" fmla="*/ 17593 w 20000"/>
                  <a:gd name="T31" fmla="*/ 13538 h 20000"/>
                  <a:gd name="T32" fmla="*/ 16676 w 20000"/>
                  <a:gd name="T33" fmla="*/ 14308 h 20000"/>
                  <a:gd name="T34" fmla="*/ 15759 w 20000"/>
                  <a:gd name="T35" fmla="*/ 14769 h 20000"/>
                  <a:gd name="T36" fmla="*/ 14900 w 20000"/>
                  <a:gd name="T37" fmla="*/ 14769 h 20000"/>
                  <a:gd name="T38" fmla="*/ 14269 w 20000"/>
                  <a:gd name="T39" fmla="*/ 14769 h 20000"/>
                  <a:gd name="T40" fmla="*/ 13696 w 20000"/>
                  <a:gd name="T41" fmla="*/ 14308 h 20000"/>
                  <a:gd name="T42" fmla="*/ 12779 w 20000"/>
                  <a:gd name="T43" fmla="*/ 14308 h 20000"/>
                  <a:gd name="T44" fmla="*/ 12550 w 20000"/>
                  <a:gd name="T45" fmla="*/ 14769 h 20000"/>
                  <a:gd name="T46" fmla="*/ 6590 w 20000"/>
                  <a:gd name="T47" fmla="*/ 14308 h 20000"/>
                  <a:gd name="T48" fmla="*/ 6246 w 20000"/>
                  <a:gd name="T49" fmla="*/ 15538 h 20000"/>
                  <a:gd name="T50" fmla="*/ 6590 w 20000"/>
                  <a:gd name="T51" fmla="*/ 17923 h 20000"/>
                  <a:gd name="T52" fmla="*/ 6590 w 20000"/>
                  <a:gd name="T53" fmla="*/ 19923 h 20000"/>
                  <a:gd name="T54" fmla="*/ 4814 w 20000"/>
                  <a:gd name="T55" fmla="*/ 17923 h 20000"/>
                  <a:gd name="T56" fmla="*/ 3324 w 20000"/>
                  <a:gd name="T57" fmla="*/ 17923 h 20000"/>
                  <a:gd name="T58" fmla="*/ 2693 w 20000"/>
                  <a:gd name="T59" fmla="*/ 19462 h 20000"/>
                  <a:gd name="T60" fmla="*/ 1777 w 20000"/>
                  <a:gd name="T61" fmla="*/ 19462 h 20000"/>
                  <a:gd name="T62" fmla="*/ 917 w 20000"/>
                  <a:gd name="T63" fmla="*/ 17538 h 20000"/>
                  <a:gd name="T64" fmla="*/ 0 w 20000"/>
                  <a:gd name="T65" fmla="*/ 16769 h 20000"/>
                  <a:gd name="T66" fmla="*/ 0 w 20000"/>
                  <a:gd name="T67" fmla="*/ 15846 h 20000"/>
                  <a:gd name="T68" fmla="*/ 0 w 20000"/>
                  <a:gd name="T69" fmla="*/ 14769 h 20000"/>
                  <a:gd name="T70" fmla="*/ 344 w 20000"/>
                  <a:gd name="T71" fmla="*/ 13538 h 20000"/>
                  <a:gd name="T72" fmla="*/ 0 w 20000"/>
                  <a:gd name="T73" fmla="*/ 11538 h 20000"/>
                  <a:gd name="T74" fmla="*/ 1203 w 20000"/>
                  <a:gd name="T75" fmla="*/ 11154 h 20000"/>
                  <a:gd name="T76" fmla="*/ 1777 w 20000"/>
                  <a:gd name="T77" fmla="*/ 11154 h 20000"/>
                  <a:gd name="T78" fmla="*/ 2693 w 20000"/>
                  <a:gd name="T79" fmla="*/ 9538 h 20000"/>
                  <a:gd name="T80" fmla="*/ 2693 w 20000"/>
                  <a:gd name="T81" fmla="*/ 8308 h 20000"/>
                  <a:gd name="T82" fmla="*/ 3324 w 20000"/>
                  <a:gd name="T83" fmla="*/ 8308 h 20000"/>
                  <a:gd name="T84" fmla="*/ 2693 w 20000"/>
                  <a:gd name="T85" fmla="*/ 6385 h 20000"/>
                  <a:gd name="T86" fmla="*/ 3897 w 20000"/>
                  <a:gd name="T87" fmla="*/ 5923 h 20000"/>
                  <a:gd name="T88" fmla="*/ 4814 w 20000"/>
                  <a:gd name="T89" fmla="*/ 7154 h 20000"/>
                  <a:gd name="T90" fmla="*/ 5673 w 20000"/>
                  <a:gd name="T91" fmla="*/ 6385 h 20000"/>
                  <a:gd name="T92" fmla="*/ 5043 w 20000"/>
                  <a:gd name="T93" fmla="*/ 5154 h 20000"/>
                  <a:gd name="T94" fmla="*/ 6246 w 20000"/>
                  <a:gd name="T95" fmla="*/ 5154 h 20000"/>
                  <a:gd name="T96" fmla="*/ 6590 w 20000"/>
                  <a:gd name="T97" fmla="*/ 4385 h 20000"/>
                  <a:gd name="T98" fmla="*/ 8653 w 20000"/>
                  <a:gd name="T99" fmla="*/ 3154 h 20000"/>
                  <a:gd name="T100" fmla="*/ 8940 w 20000"/>
                  <a:gd name="T101" fmla="*/ 1231 h 20000"/>
                  <a:gd name="T102" fmla="*/ 11289 w 20000"/>
                  <a:gd name="T103" fmla="*/ 1231 h 20000"/>
                  <a:gd name="T104" fmla="*/ 11862 w 20000"/>
                  <a:gd name="T105" fmla="*/ 0 h 20000"/>
                  <a:gd name="T106" fmla="*/ 14269 w 20000"/>
                  <a:gd name="T107" fmla="*/ 7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5" name="Freeform 134"/>
              <p:cNvSpPr>
                <a:spLocks/>
              </p:cNvSpPr>
              <p:nvPr/>
            </p:nvSpPr>
            <p:spPr bwMode="auto">
              <a:xfrm>
                <a:off x="5805488" y="4516438"/>
                <a:ext cx="60325" cy="63500"/>
              </a:xfrm>
              <a:custGeom>
                <a:avLst/>
                <a:gdLst>
                  <a:gd name="T0" fmla="*/ 0 w 20000"/>
                  <a:gd name="T1" fmla="*/ 3200 h 20000"/>
                  <a:gd name="T2" fmla="*/ 5474 w 20000"/>
                  <a:gd name="T3" fmla="*/ 2200 h 20000"/>
                  <a:gd name="T4" fmla="*/ 5474 w 20000"/>
                  <a:gd name="T5" fmla="*/ 5400 h 20000"/>
                  <a:gd name="T6" fmla="*/ 8632 w 20000"/>
                  <a:gd name="T7" fmla="*/ 3200 h 20000"/>
                  <a:gd name="T8" fmla="*/ 10737 w 20000"/>
                  <a:gd name="T9" fmla="*/ 2200 h 20000"/>
                  <a:gd name="T10" fmla="*/ 14105 w 20000"/>
                  <a:gd name="T11" fmla="*/ 0 h 20000"/>
                  <a:gd name="T12" fmla="*/ 16421 w 20000"/>
                  <a:gd name="T13" fmla="*/ 3200 h 20000"/>
                  <a:gd name="T14" fmla="*/ 16421 w 20000"/>
                  <a:gd name="T15" fmla="*/ 5400 h 20000"/>
                  <a:gd name="T16" fmla="*/ 19789 w 20000"/>
                  <a:gd name="T17" fmla="*/ 6200 h 20000"/>
                  <a:gd name="T18" fmla="*/ 19789 w 20000"/>
                  <a:gd name="T19" fmla="*/ 10400 h 20000"/>
                  <a:gd name="T20" fmla="*/ 16421 w 20000"/>
                  <a:gd name="T21" fmla="*/ 13600 h 20000"/>
                  <a:gd name="T22" fmla="*/ 10737 w 20000"/>
                  <a:gd name="T23" fmla="*/ 18600 h 20000"/>
                  <a:gd name="T24" fmla="*/ 5474 w 20000"/>
                  <a:gd name="T25" fmla="*/ 19800 h 20000"/>
                  <a:gd name="T26" fmla="*/ 5474 w 20000"/>
                  <a:gd name="T27" fmla="*/ 18600 h 20000"/>
                  <a:gd name="T28" fmla="*/ 4421 w 20000"/>
                  <a:gd name="T29" fmla="*/ 13600 h 20000"/>
                  <a:gd name="T30" fmla="*/ 4421 w 20000"/>
                  <a:gd name="T31" fmla="*/ 10400 h 20000"/>
                  <a:gd name="T32" fmla="*/ 4421 w 20000"/>
                  <a:gd name="T33" fmla="*/ 8200 h 20000"/>
                  <a:gd name="T34" fmla="*/ 2105 w 20000"/>
                  <a:gd name="T35" fmla="*/ 6200 h 20000"/>
                  <a:gd name="T36" fmla="*/ 0 w 20000"/>
                  <a:gd name="T37" fmla="*/ 320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6" name="Freeform 133"/>
              <p:cNvSpPr>
                <a:spLocks/>
              </p:cNvSpPr>
              <p:nvPr/>
            </p:nvSpPr>
            <p:spPr bwMode="auto">
              <a:xfrm>
                <a:off x="6167438" y="4092575"/>
                <a:ext cx="42862" cy="53975"/>
              </a:xfrm>
              <a:custGeom>
                <a:avLst/>
                <a:gdLst>
                  <a:gd name="T0" fmla="*/ 18235 w 20000"/>
                  <a:gd name="T1" fmla="*/ 0 h 20000"/>
                  <a:gd name="T2" fmla="*/ 19706 w 20000"/>
                  <a:gd name="T3" fmla="*/ 7143 h 20000"/>
                  <a:gd name="T4" fmla="*/ 10882 w 20000"/>
                  <a:gd name="T5" fmla="*/ 10952 h 20000"/>
                  <a:gd name="T6" fmla="*/ 10882 w 20000"/>
                  <a:gd name="T7" fmla="*/ 13571 h 20000"/>
                  <a:gd name="T8" fmla="*/ 18235 w 20000"/>
                  <a:gd name="T9" fmla="*/ 10952 h 20000"/>
                  <a:gd name="T10" fmla="*/ 19706 w 20000"/>
                  <a:gd name="T11" fmla="*/ 13571 h 20000"/>
                  <a:gd name="T12" fmla="*/ 18235 w 20000"/>
                  <a:gd name="T13" fmla="*/ 15952 h 20000"/>
                  <a:gd name="T14" fmla="*/ 15000 w 20000"/>
                  <a:gd name="T15" fmla="*/ 19762 h 20000"/>
                  <a:gd name="T16" fmla="*/ 12059 w 20000"/>
                  <a:gd name="T17" fmla="*/ 17381 h 20000"/>
                  <a:gd name="T18" fmla="*/ 2941 w 20000"/>
                  <a:gd name="T19" fmla="*/ 17381 h 20000"/>
                  <a:gd name="T20" fmla="*/ 0 w 20000"/>
                  <a:gd name="T21" fmla="*/ 10952 h 20000"/>
                  <a:gd name="T22" fmla="*/ 4706 w 20000"/>
                  <a:gd name="T23" fmla="*/ 7143 h 20000"/>
                  <a:gd name="T24" fmla="*/ 7647 w 20000"/>
                  <a:gd name="T25" fmla="*/ 3571 h 20000"/>
                  <a:gd name="T26" fmla="*/ 12059 w 20000"/>
                  <a:gd name="T27" fmla="*/ 952 h 20000"/>
                  <a:gd name="T28" fmla="*/ 18235 w 20000"/>
                  <a:gd name="T2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7" name="Freeform 132"/>
              <p:cNvSpPr>
                <a:spLocks/>
              </p:cNvSpPr>
              <p:nvPr/>
            </p:nvSpPr>
            <p:spPr bwMode="auto">
              <a:xfrm>
                <a:off x="4749800" y="4144963"/>
                <a:ext cx="165100" cy="180975"/>
              </a:xfrm>
              <a:custGeom>
                <a:avLst/>
                <a:gdLst>
                  <a:gd name="T0" fmla="*/ 2000 w 20000"/>
                  <a:gd name="T1" fmla="*/ 1825 h 20000"/>
                  <a:gd name="T2" fmla="*/ 3154 w 20000"/>
                  <a:gd name="T3" fmla="*/ 281 h 20000"/>
                  <a:gd name="T4" fmla="*/ 3538 w 20000"/>
                  <a:gd name="T5" fmla="*/ 1123 h 20000"/>
                  <a:gd name="T6" fmla="*/ 5154 w 20000"/>
                  <a:gd name="T7" fmla="*/ 1825 h 20000"/>
                  <a:gd name="T8" fmla="*/ 5154 w 20000"/>
                  <a:gd name="T9" fmla="*/ 1123 h 20000"/>
                  <a:gd name="T10" fmla="*/ 5615 w 20000"/>
                  <a:gd name="T11" fmla="*/ 281 h 20000"/>
                  <a:gd name="T12" fmla="*/ 6385 w 20000"/>
                  <a:gd name="T13" fmla="*/ 0 h 20000"/>
                  <a:gd name="T14" fmla="*/ 7154 w 20000"/>
                  <a:gd name="T15" fmla="*/ 0 h 20000"/>
                  <a:gd name="T16" fmla="*/ 7538 w 20000"/>
                  <a:gd name="T17" fmla="*/ 1123 h 20000"/>
                  <a:gd name="T18" fmla="*/ 8769 w 20000"/>
                  <a:gd name="T19" fmla="*/ 1123 h 20000"/>
                  <a:gd name="T20" fmla="*/ 10308 w 20000"/>
                  <a:gd name="T21" fmla="*/ 281 h 20000"/>
                  <a:gd name="T22" fmla="*/ 10308 w 20000"/>
                  <a:gd name="T23" fmla="*/ 1123 h 20000"/>
                  <a:gd name="T24" fmla="*/ 11538 w 20000"/>
                  <a:gd name="T25" fmla="*/ 1825 h 20000"/>
                  <a:gd name="T26" fmla="*/ 12692 w 20000"/>
                  <a:gd name="T27" fmla="*/ 3579 h 20000"/>
                  <a:gd name="T28" fmla="*/ 13923 w 20000"/>
                  <a:gd name="T29" fmla="*/ 3579 h 20000"/>
                  <a:gd name="T30" fmla="*/ 14769 w 20000"/>
                  <a:gd name="T31" fmla="*/ 2175 h 20000"/>
                  <a:gd name="T32" fmla="*/ 16769 w 20000"/>
                  <a:gd name="T33" fmla="*/ 2175 h 20000"/>
                  <a:gd name="T34" fmla="*/ 19154 w 20000"/>
                  <a:gd name="T35" fmla="*/ 4000 h 20000"/>
                  <a:gd name="T36" fmla="*/ 19154 w 20000"/>
                  <a:gd name="T37" fmla="*/ 4702 h 20000"/>
                  <a:gd name="T38" fmla="*/ 19923 w 20000"/>
                  <a:gd name="T39" fmla="*/ 6877 h 20000"/>
                  <a:gd name="T40" fmla="*/ 19923 w 20000"/>
                  <a:gd name="T41" fmla="*/ 8000 h 20000"/>
                  <a:gd name="T42" fmla="*/ 18692 w 20000"/>
                  <a:gd name="T43" fmla="*/ 8702 h 20000"/>
                  <a:gd name="T44" fmla="*/ 18692 w 20000"/>
                  <a:gd name="T45" fmla="*/ 10456 h 20000"/>
                  <a:gd name="T46" fmla="*/ 17077 w 20000"/>
                  <a:gd name="T47" fmla="*/ 12351 h 20000"/>
                  <a:gd name="T48" fmla="*/ 18692 w 20000"/>
                  <a:gd name="T49" fmla="*/ 15228 h 20000"/>
                  <a:gd name="T50" fmla="*/ 19154 w 20000"/>
                  <a:gd name="T51" fmla="*/ 17053 h 20000"/>
                  <a:gd name="T52" fmla="*/ 19154 w 20000"/>
                  <a:gd name="T53" fmla="*/ 18105 h 20000"/>
                  <a:gd name="T54" fmla="*/ 17923 w 20000"/>
                  <a:gd name="T55" fmla="*/ 17404 h 20000"/>
                  <a:gd name="T56" fmla="*/ 17923 w 20000"/>
                  <a:gd name="T57" fmla="*/ 16351 h 20000"/>
                  <a:gd name="T58" fmla="*/ 17077 w 20000"/>
                  <a:gd name="T59" fmla="*/ 17404 h 20000"/>
                  <a:gd name="T60" fmla="*/ 15538 w 20000"/>
                  <a:gd name="T61" fmla="*/ 17053 h 20000"/>
                  <a:gd name="T62" fmla="*/ 13923 w 20000"/>
                  <a:gd name="T63" fmla="*/ 17404 h 20000"/>
                  <a:gd name="T64" fmla="*/ 10308 w 20000"/>
                  <a:gd name="T65" fmla="*/ 17404 h 20000"/>
                  <a:gd name="T66" fmla="*/ 7154 w 20000"/>
                  <a:gd name="T67" fmla="*/ 18105 h 20000"/>
                  <a:gd name="T68" fmla="*/ 3154 w 20000"/>
                  <a:gd name="T69" fmla="*/ 19930 h 20000"/>
                  <a:gd name="T70" fmla="*/ 2385 w 20000"/>
                  <a:gd name="T71" fmla="*/ 17404 h 20000"/>
                  <a:gd name="T72" fmla="*/ 3154 w 20000"/>
                  <a:gd name="T73" fmla="*/ 15228 h 20000"/>
                  <a:gd name="T74" fmla="*/ 2385 w 20000"/>
                  <a:gd name="T75" fmla="*/ 14456 h 20000"/>
                  <a:gd name="T76" fmla="*/ 2000 w 20000"/>
                  <a:gd name="T77" fmla="*/ 14175 h 20000"/>
                  <a:gd name="T78" fmla="*/ 308 w 20000"/>
                  <a:gd name="T79" fmla="*/ 14175 h 20000"/>
                  <a:gd name="T80" fmla="*/ 0 w 20000"/>
                  <a:gd name="T81" fmla="*/ 12632 h 20000"/>
                  <a:gd name="T82" fmla="*/ 0 w 20000"/>
                  <a:gd name="T83" fmla="*/ 12351 h 20000"/>
                  <a:gd name="T84" fmla="*/ 0 w 20000"/>
                  <a:gd name="T85" fmla="*/ 11228 h 20000"/>
                  <a:gd name="T86" fmla="*/ 0 w 20000"/>
                  <a:gd name="T87" fmla="*/ 9754 h 20000"/>
                  <a:gd name="T88" fmla="*/ 308 w 20000"/>
                  <a:gd name="T89" fmla="*/ 9754 h 20000"/>
                  <a:gd name="T90" fmla="*/ 1231 w 20000"/>
                  <a:gd name="T91" fmla="*/ 8000 h 20000"/>
                  <a:gd name="T92" fmla="*/ 308 w 20000"/>
                  <a:gd name="T93" fmla="*/ 7579 h 20000"/>
                  <a:gd name="T94" fmla="*/ 1231 w 20000"/>
                  <a:gd name="T95" fmla="*/ 6877 h 20000"/>
                  <a:gd name="T96" fmla="*/ 2385 w 20000"/>
                  <a:gd name="T97" fmla="*/ 6877 h 20000"/>
                  <a:gd name="T98" fmla="*/ 2000 w 20000"/>
                  <a:gd name="T99" fmla="*/ 5754 h 20000"/>
                  <a:gd name="T100" fmla="*/ 2000 w 20000"/>
                  <a:gd name="T101" fmla="*/ 5053 h 20000"/>
                  <a:gd name="T102" fmla="*/ 2000 w 20000"/>
                  <a:gd name="T103" fmla="*/ 4000 h 20000"/>
                  <a:gd name="T104" fmla="*/ 1231 w 20000"/>
                  <a:gd name="T105" fmla="*/ 3579 h 20000"/>
                  <a:gd name="T106" fmla="*/ 1231 w 20000"/>
                  <a:gd name="T107" fmla="*/ 2175 h 20000"/>
                  <a:gd name="T108" fmla="*/ 2000 w 20000"/>
                  <a:gd name="T109" fmla="*/ 182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8" name="Freeform 131"/>
              <p:cNvSpPr>
                <a:spLocks/>
              </p:cNvSpPr>
              <p:nvPr/>
            </p:nvSpPr>
            <p:spPr bwMode="auto">
              <a:xfrm>
                <a:off x="5235575" y="4384675"/>
                <a:ext cx="168275" cy="174625"/>
              </a:xfrm>
              <a:custGeom>
                <a:avLst/>
                <a:gdLst>
                  <a:gd name="T0" fmla="*/ 8981 w 20000"/>
                  <a:gd name="T1" fmla="*/ 291 h 20000"/>
                  <a:gd name="T2" fmla="*/ 8981 w 20000"/>
                  <a:gd name="T3" fmla="*/ 0 h 20000"/>
                  <a:gd name="T4" fmla="*/ 11774 w 20000"/>
                  <a:gd name="T5" fmla="*/ 0 h 20000"/>
                  <a:gd name="T6" fmla="*/ 14113 w 20000"/>
                  <a:gd name="T7" fmla="*/ 0 h 20000"/>
                  <a:gd name="T8" fmla="*/ 15245 w 20000"/>
                  <a:gd name="T9" fmla="*/ 0 h 20000"/>
                  <a:gd name="T10" fmla="*/ 16075 w 20000"/>
                  <a:gd name="T11" fmla="*/ 0 h 20000"/>
                  <a:gd name="T12" fmla="*/ 15245 w 20000"/>
                  <a:gd name="T13" fmla="*/ 1164 h 20000"/>
                  <a:gd name="T14" fmla="*/ 15245 w 20000"/>
                  <a:gd name="T15" fmla="*/ 3345 h 20000"/>
                  <a:gd name="T16" fmla="*/ 16377 w 20000"/>
                  <a:gd name="T17" fmla="*/ 2982 h 20000"/>
                  <a:gd name="T18" fmla="*/ 17962 w 20000"/>
                  <a:gd name="T19" fmla="*/ 2982 h 20000"/>
                  <a:gd name="T20" fmla="*/ 18415 w 20000"/>
                  <a:gd name="T21" fmla="*/ 3345 h 20000"/>
                  <a:gd name="T22" fmla="*/ 19170 w 20000"/>
                  <a:gd name="T23" fmla="*/ 4436 h 20000"/>
                  <a:gd name="T24" fmla="*/ 18415 w 20000"/>
                  <a:gd name="T25" fmla="*/ 5236 h 20000"/>
                  <a:gd name="T26" fmla="*/ 17962 w 20000"/>
                  <a:gd name="T27" fmla="*/ 5964 h 20000"/>
                  <a:gd name="T28" fmla="*/ 17962 w 20000"/>
                  <a:gd name="T29" fmla="*/ 7855 h 20000"/>
                  <a:gd name="T30" fmla="*/ 19925 w 20000"/>
                  <a:gd name="T31" fmla="*/ 9018 h 20000"/>
                  <a:gd name="T32" fmla="*/ 19925 w 20000"/>
                  <a:gd name="T33" fmla="*/ 12000 h 20000"/>
                  <a:gd name="T34" fmla="*/ 19170 w 20000"/>
                  <a:gd name="T35" fmla="*/ 13091 h 20000"/>
                  <a:gd name="T36" fmla="*/ 18415 w 20000"/>
                  <a:gd name="T37" fmla="*/ 14255 h 20000"/>
                  <a:gd name="T38" fmla="*/ 18415 w 20000"/>
                  <a:gd name="T39" fmla="*/ 15782 h 20000"/>
                  <a:gd name="T40" fmla="*/ 17962 w 20000"/>
                  <a:gd name="T41" fmla="*/ 15782 h 20000"/>
                  <a:gd name="T42" fmla="*/ 17208 w 20000"/>
                  <a:gd name="T43" fmla="*/ 14255 h 20000"/>
                  <a:gd name="T44" fmla="*/ 15245 w 20000"/>
                  <a:gd name="T45" fmla="*/ 14982 h 20000"/>
                  <a:gd name="T46" fmla="*/ 12906 w 20000"/>
                  <a:gd name="T47" fmla="*/ 13091 h 20000"/>
                  <a:gd name="T48" fmla="*/ 12075 w 20000"/>
                  <a:gd name="T49" fmla="*/ 14982 h 20000"/>
                  <a:gd name="T50" fmla="*/ 10943 w 20000"/>
                  <a:gd name="T51" fmla="*/ 14982 h 20000"/>
                  <a:gd name="T52" fmla="*/ 10189 w 20000"/>
                  <a:gd name="T53" fmla="*/ 14255 h 20000"/>
                  <a:gd name="T54" fmla="*/ 9736 w 20000"/>
                  <a:gd name="T55" fmla="*/ 16145 h 20000"/>
                  <a:gd name="T56" fmla="*/ 10943 w 20000"/>
                  <a:gd name="T57" fmla="*/ 16945 h 20000"/>
                  <a:gd name="T58" fmla="*/ 10943 w 20000"/>
                  <a:gd name="T59" fmla="*/ 19127 h 20000"/>
                  <a:gd name="T60" fmla="*/ 10189 w 20000"/>
                  <a:gd name="T61" fmla="*/ 19127 h 20000"/>
                  <a:gd name="T62" fmla="*/ 9736 w 20000"/>
                  <a:gd name="T63" fmla="*/ 18764 h 20000"/>
                  <a:gd name="T64" fmla="*/ 8981 w 20000"/>
                  <a:gd name="T65" fmla="*/ 19127 h 20000"/>
                  <a:gd name="T66" fmla="*/ 7849 w 20000"/>
                  <a:gd name="T67" fmla="*/ 19927 h 20000"/>
                  <a:gd name="T68" fmla="*/ 4679 w 20000"/>
                  <a:gd name="T69" fmla="*/ 16945 h 20000"/>
                  <a:gd name="T70" fmla="*/ 3547 w 20000"/>
                  <a:gd name="T71" fmla="*/ 15782 h 20000"/>
                  <a:gd name="T72" fmla="*/ 4679 w 20000"/>
                  <a:gd name="T73" fmla="*/ 16145 h 20000"/>
                  <a:gd name="T74" fmla="*/ 4679 w 20000"/>
                  <a:gd name="T75" fmla="*/ 15782 h 20000"/>
                  <a:gd name="T76" fmla="*/ 2792 w 20000"/>
                  <a:gd name="T77" fmla="*/ 14982 h 20000"/>
                  <a:gd name="T78" fmla="*/ 1962 w 20000"/>
                  <a:gd name="T79" fmla="*/ 13818 h 20000"/>
                  <a:gd name="T80" fmla="*/ 2792 w 20000"/>
                  <a:gd name="T81" fmla="*/ 13818 h 20000"/>
                  <a:gd name="T82" fmla="*/ 1962 w 20000"/>
                  <a:gd name="T83" fmla="*/ 13091 h 20000"/>
                  <a:gd name="T84" fmla="*/ 2792 w 20000"/>
                  <a:gd name="T85" fmla="*/ 12364 h 20000"/>
                  <a:gd name="T86" fmla="*/ 1962 w 20000"/>
                  <a:gd name="T87" fmla="*/ 12000 h 20000"/>
                  <a:gd name="T88" fmla="*/ 1585 w 20000"/>
                  <a:gd name="T89" fmla="*/ 12364 h 20000"/>
                  <a:gd name="T90" fmla="*/ 830 w 20000"/>
                  <a:gd name="T91" fmla="*/ 10836 h 20000"/>
                  <a:gd name="T92" fmla="*/ 0 w 20000"/>
                  <a:gd name="T93" fmla="*/ 9382 h 20000"/>
                  <a:gd name="T94" fmla="*/ 1585 w 20000"/>
                  <a:gd name="T95" fmla="*/ 9382 h 20000"/>
                  <a:gd name="T96" fmla="*/ 1962 w 20000"/>
                  <a:gd name="T97" fmla="*/ 7127 h 20000"/>
                  <a:gd name="T98" fmla="*/ 2792 w 20000"/>
                  <a:gd name="T99" fmla="*/ 7855 h 20000"/>
                  <a:gd name="T100" fmla="*/ 3925 w 20000"/>
                  <a:gd name="T101" fmla="*/ 7127 h 20000"/>
                  <a:gd name="T102" fmla="*/ 1962 w 20000"/>
                  <a:gd name="T103" fmla="*/ 6400 h 20000"/>
                  <a:gd name="T104" fmla="*/ 1962 w 20000"/>
                  <a:gd name="T105" fmla="*/ 5236 h 20000"/>
                  <a:gd name="T106" fmla="*/ 2792 w 20000"/>
                  <a:gd name="T107" fmla="*/ 5236 h 20000"/>
                  <a:gd name="T108" fmla="*/ 2792 w 20000"/>
                  <a:gd name="T109" fmla="*/ 4145 h 20000"/>
                  <a:gd name="T110" fmla="*/ 5132 w 20000"/>
                  <a:gd name="T111" fmla="*/ 4145 h 20000"/>
                  <a:gd name="T112" fmla="*/ 7094 w 20000"/>
                  <a:gd name="T113" fmla="*/ 4145 h 20000"/>
                  <a:gd name="T114" fmla="*/ 8981 w 20000"/>
                  <a:gd name="T115" fmla="*/ 4145 h 20000"/>
                  <a:gd name="T116" fmla="*/ 8981 w 20000"/>
                  <a:gd name="T117" fmla="*/ 29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19" name="Freeform 130"/>
              <p:cNvSpPr>
                <a:spLocks/>
              </p:cNvSpPr>
              <p:nvPr/>
            </p:nvSpPr>
            <p:spPr bwMode="auto">
              <a:xfrm>
                <a:off x="4510088" y="4052888"/>
                <a:ext cx="92075" cy="23812"/>
              </a:xfrm>
              <a:custGeom>
                <a:avLst/>
                <a:gdLst>
                  <a:gd name="T0" fmla="*/ 1370 w 20000"/>
                  <a:gd name="T1" fmla="*/ 5405 h 20000"/>
                  <a:gd name="T2" fmla="*/ 7808 w 20000"/>
                  <a:gd name="T3" fmla="*/ 0 h 20000"/>
                  <a:gd name="T4" fmla="*/ 12740 w 20000"/>
                  <a:gd name="T5" fmla="*/ 0 h 20000"/>
                  <a:gd name="T6" fmla="*/ 16164 w 20000"/>
                  <a:gd name="T7" fmla="*/ 5405 h 20000"/>
                  <a:gd name="T8" fmla="*/ 19863 w 20000"/>
                  <a:gd name="T9" fmla="*/ 5405 h 20000"/>
                  <a:gd name="T10" fmla="*/ 16986 w 20000"/>
                  <a:gd name="T11" fmla="*/ 14054 h 20000"/>
                  <a:gd name="T12" fmla="*/ 11233 w 20000"/>
                  <a:gd name="T13" fmla="*/ 5405 h 20000"/>
                  <a:gd name="T14" fmla="*/ 9178 w 20000"/>
                  <a:gd name="T15" fmla="*/ 10811 h 20000"/>
                  <a:gd name="T16" fmla="*/ 6986 w 20000"/>
                  <a:gd name="T17" fmla="*/ 10811 h 20000"/>
                  <a:gd name="T18" fmla="*/ 6986 w 20000"/>
                  <a:gd name="T19" fmla="*/ 14054 h 20000"/>
                  <a:gd name="T20" fmla="*/ 0 w 20000"/>
                  <a:gd name="T21" fmla="*/ 19459 h 20000"/>
                  <a:gd name="T22" fmla="*/ 0 w 20000"/>
                  <a:gd name="T23" fmla="*/ 14054 h 20000"/>
                  <a:gd name="T24" fmla="*/ 1370 w 20000"/>
                  <a:gd name="T25" fmla="*/ 10811 h 20000"/>
                  <a:gd name="T26" fmla="*/ 1370 w 20000"/>
                  <a:gd name="T27" fmla="*/ 540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0" name="Freeform 129"/>
              <p:cNvSpPr>
                <a:spLocks/>
              </p:cNvSpPr>
              <p:nvPr/>
            </p:nvSpPr>
            <p:spPr bwMode="auto">
              <a:xfrm>
                <a:off x="4891088" y="4135438"/>
                <a:ext cx="130175" cy="174625"/>
              </a:xfrm>
              <a:custGeom>
                <a:avLst/>
                <a:gdLst>
                  <a:gd name="T0" fmla="*/ 2647 w 20000"/>
                  <a:gd name="T1" fmla="*/ 5236 h 20000"/>
                  <a:gd name="T2" fmla="*/ 2647 w 20000"/>
                  <a:gd name="T3" fmla="*/ 3418 h 20000"/>
                  <a:gd name="T4" fmla="*/ 2059 w 20000"/>
                  <a:gd name="T5" fmla="*/ 1164 h 20000"/>
                  <a:gd name="T6" fmla="*/ 2647 w 20000"/>
                  <a:gd name="T7" fmla="*/ 0 h 20000"/>
                  <a:gd name="T8" fmla="*/ 12745 w 20000"/>
                  <a:gd name="T9" fmla="*/ 436 h 20000"/>
                  <a:gd name="T10" fmla="*/ 13235 w 20000"/>
                  <a:gd name="T11" fmla="*/ 0 h 20000"/>
                  <a:gd name="T12" fmla="*/ 14706 w 20000"/>
                  <a:gd name="T13" fmla="*/ 0 h 20000"/>
                  <a:gd name="T14" fmla="*/ 15784 w 20000"/>
                  <a:gd name="T15" fmla="*/ 436 h 20000"/>
                  <a:gd name="T16" fmla="*/ 14706 w 20000"/>
                  <a:gd name="T17" fmla="*/ 1164 h 20000"/>
                  <a:gd name="T18" fmla="*/ 16863 w 20000"/>
                  <a:gd name="T19" fmla="*/ 2255 h 20000"/>
                  <a:gd name="T20" fmla="*/ 16863 w 20000"/>
                  <a:gd name="T21" fmla="*/ 3418 h 20000"/>
                  <a:gd name="T22" fmla="*/ 15784 w 20000"/>
                  <a:gd name="T23" fmla="*/ 4873 h 20000"/>
                  <a:gd name="T24" fmla="*/ 17255 w 20000"/>
                  <a:gd name="T25" fmla="*/ 5236 h 20000"/>
                  <a:gd name="T26" fmla="*/ 17255 w 20000"/>
                  <a:gd name="T27" fmla="*/ 6400 h 20000"/>
                  <a:gd name="T28" fmla="*/ 17255 w 20000"/>
                  <a:gd name="T29" fmla="*/ 7127 h 20000"/>
                  <a:gd name="T30" fmla="*/ 18333 w 20000"/>
                  <a:gd name="T31" fmla="*/ 8291 h 20000"/>
                  <a:gd name="T32" fmla="*/ 17255 w 20000"/>
                  <a:gd name="T33" fmla="*/ 9382 h 20000"/>
                  <a:gd name="T34" fmla="*/ 17255 w 20000"/>
                  <a:gd name="T35" fmla="*/ 10836 h 20000"/>
                  <a:gd name="T36" fmla="*/ 17255 w 20000"/>
                  <a:gd name="T37" fmla="*/ 12800 h 20000"/>
                  <a:gd name="T38" fmla="*/ 18333 w 20000"/>
                  <a:gd name="T39" fmla="*/ 15055 h 20000"/>
                  <a:gd name="T40" fmla="*/ 19902 w 20000"/>
                  <a:gd name="T41" fmla="*/ 16145 h 20000"/>
                  <a:gd name="T42" fmla="*/ 19314 w 20000"/>
                  <a:gd name="T43" fmla="*/ 16945 h 20000"/>
                  <a:gd name="T44" fmla="*/ 15784 w 20000"/>
                  <a:gd name="T45" fmla="*/ 17236 h 20000"/>
                  <a:gd name="T46" fmla="*/ 13235 w 20000"/>
                  <a:gd name="T47" fmla="*/ 18036 h 20000"/>
                  <a:gd name="T48" fmla="*/ 8627 w 20000"/>
                  <a:gd name="T49" fmla="*/ 19200 h 20000"/>
                  <a:gd name="T50" fmla="*/ 6078 w 20000"/>
                  <a:gd name="T51" fmla="*/ 19927 h 20000"/>
                  <a:gd name="T52" fmla="*/ 2647 w 20000"/>
                  <a:gd name="T53" fmla="*/ 19927 h 20000"/>
                  <a:gd name="T54" fmla="*/ 2647 w 20000"/>
                  <a:gd name="T55" fmla="*/ 18764 h 20000"/>
                  <a:gd name="T56" fmla="*/ 2059 w 20000"/>
                  <a:gd name="T57" fmla="*/ 16945 h 20000"/>
                  <a:gd name="T58" fmla="*/ 0 w 20000"/>
                  <a:gd name="T59" fmla="*/ 13891 h 20000"/>
                  <a:gd name="T60" fmla="*/ 2059 w 20000"/>
                  <a:gd name="T61" fmla="*/ 12000 h 20000"/>
                  <a:gd name="T62" fmla="*/ 2059 w 20000"/>
                  <a:gd name="T63" fmla="*/ 10109 h 20000"/>
                  <a:gd name="T64" fmla="*/ 3627 w 20000"/>
                  <a:gd name="T65" fmla="*/ 9382 h 20000"/>
                  <a:gd name="T66" fmla="*/ 3627 w 20000"/>
                  <a:gd name="T67" fmla="*/ 8291 h 20000"/>
                  <a:gd name="T68" fmla="*/ 2647 w 20000"/>
                  <a:gd name="T69" fmla="*/ 5964 h 20000"/>
                  <a:gd name="T70" fmla="*/ 2647 w 20000"/>
                  <a:gd name="T71" fmla="*/ 52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1" name="Freeform 128"/>
              <p:cNvSpPr>
                <a:spLocks/>
              </p:cNvSpPr>
              <p:nvPr/>
            </p:nvSpPr>
            <p:spPr bwMode="auto">
              <a:xfrm>
                <a:off x="4562475" y="4086225"/>
                <a:ext cx="207963" cy="155575"/>
              </a:xfrm>
              <a:custGeom>
                <a:avLst/>
                <a:gdLst>
                  <a:gd name="T0" fmla="*/ 3780 w 20000"/>
                  <a:gd name="T1" fmla="*/ 0 h 20000"/>
                  <a:gd name="T2" fmla="*/ 5671 w 20000"/>
                  <a:gd name="T3" fmla="*/ 0 h 20000"/>
                  <a:gd name="T4" fmla="*/ 5671 w 20000"/>
                  <a:gd name="T5" fmla="*/ 902 h 20000"/>
                  <a:gd name="T6" fmla="*/ 7256 w 20000"/>
                  <a:gd name="T7" fmla="*/ 1311 h 20000"/>
                  <a:gd name="T8" fmla="*/ 8232 w 20000"/>
                  <a:gd name="T9" fmla="*/ 902 h 20000"/>
                  <a:gd name="T10" fmla="*/ 8841 w 20000"/>
                  <a:gd name="T11" fmla="*/ 902 h 20000"/>
                  <a:gd name="T12" fmla="*/ 10427 w 20000"/>
                  <a:gd name="T13" fmla="*/ 902 h 20000"/>
                  <a:gd name="T14" fmla="*/ 10427 w 20000"/>
                  <a:gd name="T15" fmla="*/ 1311 h 20000"/>
                  <a:gd name="T16" fmla="*/ 10732 w 20000"/>
                  <a:gd name="T17" fmla="*/ 2131 h 20000"/>
                  <a:gd name="T18" fmla="*/ 11341 w 20000"/>
                  <a:gd name="T19" fmla="*/ 2131 h 20000"/>
                  <a:gd name="T20" fmla="*/ 12317 w 20000"/>
                  <a:gd name="T21" fmla="*/ 3361 h 20000"/>
                  <a:gd name="T22" fmla="*/ 13902 w 20000"/>
                  <a:gd name="T23" fmla="*/ 2131 h 20000"/>
                  <a:gd name="T24" fmla="*/ 14817 w 20000"/>
                  <a:gd name="T25" fmla="*/ 2131 h 20000"/>
                  <a:gd name="T26" fmla="*/ 15488 w 20000"/>
                  <a:gd name="T27" fmla="*/ 1311 h 20000"/>
                  <a:gd name="T28" fmla="*/ 15793 w 20000"/>
                  <a:gd name="T29" fmla="*/ 902 h 20000"/>
                  <a:gd name="T30" fmla="*/ 17073 w 20000"/>
                  <a:gd name="T31" fmla="*/ 3361 h 20000"/>
                  <a:gd name="T32" fmla="*/ 17317 w 20000"/>
                  <a:gd name="T33" fmla="*/ 4262 h 20000"/>
                  <a:gd name="T34" fmla="*/ 18049 w 20000"/>
                  <a:gd name="T35" fmla="*/ 4672 h 20000"/>
                  <a:gd name="T36" fmla="*/ 18049 w 20000"/>
                  <a:gd name="T37" fmla="*/ 6393 h 20000"/>
                  <a:gd name="T38" fmla="*/ 18293 w 20000"/>
                  <a:gd name="T39" fmla="*/ 6885 h 20000"/>
                  <a:gd name="T40" fmla="*/ 18293 w 20000"/>
                  <a:gd name="T41" fmla="*/ 8033 h 20000"/>
                  <a:gd name="T42" fmla="*/ 19573 w 20000"/>
                  <a:gd name="T43" fmla="*/ 9754 h 20000"/>
                  <a:gd name="T44" fmla="*/ 18963 w 20000"/>
                  <a:gd name="T45" fmla="*/ 10246 h 20000"/>
                  <a:gd name="T46" fmla="*/ 18963 w 20000"/>
                  <a:gd name="T47" fmla="*/ 11885 h 20000"/>
                  <a:gd name="T48" fmla="*/ 19573 w 20000"/>
                  <a:gd name="T49" fmla="*/ 12295 h 20000"/>
                  <a:gd name="T50" fmla="*/ 19573 w 20000"/>
                  <a:gd name="T51" fmla="*/ 13607 h 20000"/>
                  <a:gd name="T52" fmla="*/ 19573 w 20000"/>
                  <a:gd name="T53" fmla="*/ 14426 h 20000"/>
                  <a:gd name="T54" fmla="*/ 19939 w 20000"/>
                  <a:gd name="T55" fmla="*/ 15738 h 20000"/>
                  <a:gd name="T56" fmla="*/ 18963 w 20000"/>
                  <a:gd name="T57" fmla="*/ 15738 h 20000"/>
                  <a:gd name="T58" fmla="*/ 18293 w 20000"/>
                  <a:gd name="T59" fmla="*/ 16557 h 20000"/>
                  <a:gd name="T60" fmla="*/ 18963 w 20000"/>
                  <a:gd name="T61" fmla="*/ 16967 h 20000"/>
                  <a:gd name="T62" fmla="*/ 18293 w 20000"/>
                  <a:gd name="T63" fmla="*/ 19098 h 20000"/>
                  <a:gd name="T64" fmla="*/ 18049 w 20000"/>
                  <a:gd name="T65" fmla="*/ 19098 h 20000"/>
                  <a:gd name="T66" fmla="*/ 17073 w 20000"/>
                  <a:gd name="T67" fmla="*/ 18607 h 20000"/>
                  <a:gd name="T68" fmla="*/ 17073 w 20000"/>
                  <a:gd name="T69" fmla="*/ 19918 h 20000"/>
                  <a:gd name="T70" fmla="*/ 15793 w 20000"/>
                  <a:gd name="T71" fmla="*/ 19918 h 20000"/>
                  <a:gd name="T72" fmla="*/ 14817 w 20000"/>
                  <a:gd name="T73" fmla="*/ 19918 h 20000"/>
                  <a:gd name="T74" fmla="*/ 14817 w 20000"/>
                  <a:gd name="T75" fmla="*/ 17787 h 20000"/>
                  <a:gd name="T76" fmla="*/ 14207 w 20000"/>
                  <a:gd name="T77" fmla="*/ 15738 h 20000"/>
                  <a:gd name="T78" fmla="*/ 12927 w 20000"/>
                  <a:gd name="T79" fmla="*/ 15738 h 20000"/>
                  <a:gd name="T80" fmla="*/ 11707 w 20000"/>
                  <a:gd name="T81" fmla="*/ 15738 h 20000"/>
                  <a:gd name="T82" fmla="*/ 11707 w 20000"/>
                  <a:gd name="T83" fmla="*/ 13607 h 20000"/>
                  <a:gd name="T84" fmla="*/ 11341 w 20000"/>
                  <a:gd name="T85" fmla="*/ 13115 h 20000"/>
                  <a:gd name="T86" fmla="*/ 11341 w 20000"/>
                  <a:gd name="T87" fmla="*/ 11885 h 20000"/>
                  <a:gd name="T88" fmla="*/ 10427 w 20000"/>
                  <a:gd name="T89" fmla="*/ 9754 h 20000"/>
                  <a:gd name="T90" fmla="*/ 7561 w 20000"/>
                  <a:gd name="T91" fmla="*/ 10246 h 20000"/>
                  <a:gd name="T92" fmla="*/ 7256 w 20000"/>
                  <a:gd name="T93" fmla="*/ 10246 h 20000"/>
                  <a:gd name="T94" fmla="*/ 6341 w 20000"/>
                  <a:gd name="T95" fmla="*/ 12295 h 20000"/>
                  <a:gd name="T96" fmla="*/ 5671 w 20000"/>
                  <a:gd name="T97" fmla="*/ 12295 h 20000"/>
                  <a:gd name="T98" fmla="*/ 4756 w 20000"/>
                  <a:gd name="T99" fmla="*/ 13607 h 20000"/>
                  <a:gd name="T100" fmla="*/ 4085 w 20000"/>
                  <a:gd name="T101" fmla="*/ 12295 h 20000"/>
                  <a:gd name="T102" fmla="*/ 3780 w 20000"/>
                  <a:gd name="T103" fmla="*/ 11066 h 20000"/>
                  <a:gd name="T104" fmla="*/ 1585 w 20000"/>
                  <a:gd name="T105" fmla="*/ 8934 h 20000"/>
                  <a:gd name="T106" fmla="*/ 976 w 20000"/>
                  <a:gd name="T107" fmla="*/ 7705 h 20000"/>
                  <a:gd name="T108" fmla="*/ 0 w 20000"/>
                  <a:gd name="T109" fmla="*/ 6885 h 20000"/>
                  <a:gd name="T110" fmla="*/ 976 w 20000"/>
                  <a:gd name="T111" fmla="*/ 4672 h 20000"/>
                  <a:gd name="T112" fmla="*/ 3110 w 20000"/>
                  <a:gd name="T113" fmla="*/ 3361 h 20000"/>
                  <a:gd name="T114" fmla="*/ 3780 w 20000"/>
                  <a:gd name="T115" fmla="*/ 2131 h 20000"/>
                  <a:gd name="T116" fmla="*/ 3110 w 20000"/>
                  <a:gd name="T117" fmla="*/ 1311 h 20000"/>
                  <a:gd name="T118" fmla="*/ 3780 w 20000"/>
                  <a:gd name="T119" fmla="*/ 902 h 20000"/>
                  <a:gd name="T120" fmla="*/ 3780 w 20000"/>
                  <a:gd name="T12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2" name="Freeform 127"/>
              <p:cNvSpPr>
                <a:spLocks/>
              </p:cNvSpPr>
              <p:nvPr/>
            </p:nvSpPr>
            <p:spPr bwMode="auto">
              <a:xfrm>
                <a:off x="4516438" y="4086225"/>
                <a:ext cx="85725" cy="53975"/>
              </a:xfrm>
              <a:custGeom>
                <a:avLst/>
                <a:gdLst>
                  <a:gd name="T0" fmla="*/ 0 w 20000"/>
                  <a:gd name="T1" fmla="*/ 3765 h 20000"/>
                  <a:gd name="T2" fmla="*/ 4559 w 20000"/>
                  <a:gd name="T3" fmla="*/ 2588 h 20000"/>
                  <a:gd name="T4" fmla="*/ 6912 w 20000"/>
                  <a:gd name="T5" fmla="*/ 2588 h 20000"/>
                  <a:gd name="T6" fmla="*/ 9853 w 20000"/>
                  <a:gd name="T7" fmla="*/ 0 h 20000"/>
                  <a:gd name="T8" fmla="*/ 19853 w 20000"/>
                  <a:gd name="T9" fmla="*/ 0 h 20000"/>
                  <a:gd name="T10" fmla="*/ 19853 w 20000"/>
                  <a:gd name="T11" fmla="*/ 2588 h 20000"/>
                  <a:gd name="T12" fmla="*/ 18235 w 20000"/>
                  <a:gd name="T13" fmla="*/ 3765 h 20000"/>
                  <a:gd name="T14" fmla="*/ 19853 w 20000"/>
                  <a:gd name="T15" fmla="*/ 6118 h 20000"/>
                  <a:gd name="T16" fmla="*/ 18235 w 20000"/>
                  <a:gd name="T17" fmla="*/ 9647 h 20000"/>
                  <a:gd name="T18" fmla="*/ 12941 w 20000"/>
                  <a:gd name="T19" fmla="*/ 13412 h 20000"/>
                  <a:gd name="T20" fmla="*/ 10588 w 20000"/>
                  <a:gd name="T21" fmla="*/ 19765 h 20000"/>
                  <a:gd name="T22" fmla="*/ 9853 w 20000"/>
                  <a:gd name="T23" fmla="*/ 16000 h 20000"/>
                  <a:gd name="T24" fmla="*/ 8382 w 20000"/>
                  <a:gd name="T25" fmla="*/ 18353 h 20000"/>
                  <a:gd name="T26" fmla="*/ 8382 w 20000"/>
                  <a:gd name="T27" fmla="*/ 9647 h 20000"/>
                  <a:gd name="T28" fmla="*/ 4559 w 20000"/>
                  <a:gd name="T29" fmla="*/ 9647 h 20000"/>
                  <a:gd name="T30" fmla="*/ 4559 w 20000"/>
                  <a:gd name="T31" fmla="*/ 8706 h 20000"/>
                  <a:gd name="T32" fmla="*/ 2353 w 20000"/>
                  <a:gd name="T33" fmla="*/ 6118 h 20000"/>
                  <a:gd name="T34" fmla="*/ 0 w 20000"/>
                  <a:gd name="T35" fmla="*/ 3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3" name="Freeform 126"/>
              <p:cNvSpPr>
                <a:spLocks/>
              </p:cNvSpPr>
              <p:nvPr/>
            </p:nvSpPr>
            <p:spPr bwMode="auto">
              <a:xfrm>
                <a:off x="5226050" y="4076700"/>
                <a:ext cx="217488" cy="312738"/>
              </a:xfrm>
              <a:custGeom>
                <a:avLst/>
                <a:gdLst>
                  <a:gd name="T0" fmla="*/ 15743 w 20000"/>
                  <a:gd name="T1" fmla="*/ 0 h 20000"/>
                  <a:gd name="T2" fmla="*/ 16618 w 20000"/>
                  <a:gd name="T3" fmla="*/ 1095 h 20000"/>
                  <a:gd name="T4" fmla="*/ 17201 w 20000"/>
                  <a:gd name="T5" fmla="*/ 2961 h 20000"/>
                  <a:gd name="T6" fmla="*/ 17551 w 20000"/>
                  <a:gd name="T7" fmla="*/ 5071 h 20000"/>
                  <a:gd name="T8" fmla="*/ 16327 w 20000"/>
                  <a:gd name="T9" fmla="*/ 5720 h 20000"/>
                  <a:gd name="T10" fmla="*/ 14810 w 20000"/>
                  <a:gd name="T11" fmla="*/ 6531 h 20000"/>
                  <a:gd name="T12" fmla="*/ 17551 w 20000"/>
                  <a:gd name="T13" fmla="*/ 8195 h 20000"/>
                  <a:gd name="T14" fmla="*/ 18717 w 20000"/>
                  <a:gd name="T15" fmla="*/ 9858 h 20000"/>
                  <a:gd name="T16" fmla="*/ 17551 w 20000"/>
                  <a:gd name="T17" fmla="*/ 10953 h 20000"/>
                  <a:gd name="T18" fmla="*/ 16327 w 20000"/>
                  <a:gd name="T19" fmla="*/ 12819 h 20000"/>
                  <a:gd name="T20" fmla="*/ 16618 w 20000"/>
                  <a:gd name="T21" fmla="*/ 14523 h 20000"/>
                  <a:gd name="T22" fmla="*/ 17551 w 20000"/>
                  <a:gd name="T23" fmla="*/ 15984 h 20000"/>
                  <a:gd name="T24" fmla="*/ 19592 w 20000"/>
                  <a:gd name="T25" fmla="*/ 18296 h 20000"/>
                  <a:gd name="T26" fmla="*/ 19592 w 20000"/>
                  <a:gd name="T27" fmla="*/ 19310 h 20000"/>
                  <a:gd name="T28" fmla="*/ 16618 w 20000"/>
                  <a:gd name="T29" fmla="*/ 19310 h 20000"/>
                  <a:gd name="T30" fmla="*/ 11837 w 20000"/>
                  <a:gd name="T31" fmla="*/ 19757 h 20000"/>
                  <a:gd name="T32" fmla="*/ 7872 w 20000"/>
                  <a:gd name="T33" fmla="*/ 19757 h 20000"/>
                  <a:gd name="T34" fmla="*/ 4548 w 20000"/>
                  <a:gd name="T35" fmla="*/ 19757 h 20000"/>
                  <a:gd name="T36" fmla="*/ 3615 w 20000"/>
                  <a:gd name="T37" fmla="*/ 17890 h 20000"/>
                  <a:gd name="T38" fmla="*/ 2391 w 20000"/>
                  <a:gd name="T39" fmla="*/ 16592 h 20000"/>
                  <a:gd name="T40" fmla="*/ 1574 w 20000"/>
                  <a:gd name="T41" fmla="*/ 15984 h 20000"/>
                  <a:gd name="T42" fmla="*/ 0 w 20000"/>
                  <a:gd name="T43" fmla="*/ 15578 h 20000"/>
                  <a:gd name="T44" fmla="*/ 1574 w 20000"/>
                  <a:gd name="T45" fmla="*/ 12819 h 20000"/>
                  <a:gd name="T46" fmla="*/ 4548 w 20000"/>
                  <a:gd name="T47" fmla="*/ 11116 h 20000"/>
                  <a:gd name="T48" fmla="*/ 6064 w 20000"/>
                  <a:gd name="T49" fmla="*/ 10953 h 20000"/>
                  <a:gd name="T50" fmla="*/ 6939 w 20000"/>
                  <a:gd name="T51" fmla="*/ 11765 h 20000"/>
                  <a:gd name="T52" fmla="*/ 8746 w 20000"/>
                  <a:gd name="T53" fmla="*/ 11116 h 20000"/>
                  <a:gd name="T54" fmla="*/ 8746 w 20000"/>
                  <a:gd name="T55" fmla="*/ 10507 h 20000"/>
                  <a:gd name="T56" fmla="*/ 11195 w 20000"/>
                  <a:gd name="T57" fmla="*/ 7789 h 20000"/>
                  <a:gd name="T58" fmla="*/ 12653 w 20000"/>
                  <a:gd name="T59" fmla="*/ 6531 h 20000"/>
                  <a:gd name="T60" fmla="*/ 13294 w 20000"/>
                  <a:gd name="T61" fmla="*/ 5071 h 20000"/>
                  <a:gd name="T62" fmla="*/ 14227 w 20000"/>
                  <a:gd name="T63" fmla="*/ 3408 h 20000"/>
                  <a:gd name="T64" fmla="*/ 16327 w 20000"/>
                  <a:gd name="T65" fmla="*/ 2759 h 20000"/>
                  <a:gd name="T66" fmla="*/ 14810 w 20000"/>
                  <a:gd name="T67" fmla="*/ 125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4" name="Freeform 125"/>
              <p:cNvSpPr>
                <a:spLocks/>
              </p:cNvSpPr>
              <p:nvPr/>
            </p:nvSpPr>
            <p:spPr bwMode="auto">
              <a:xfrm>
                <a:off x="5949950" y="4310063"/>
                <a:ext cx="228600" cy="282575"/>
              </a:xfrm>
              <a:custGeom>
                <a:avLst/>
                <a:gdLst>
                  <a:gd name="T0" fmla="*/ 613 w 20000"/>
                  <a:gd name="T1" fmla="*/ 1839 h 20000"/>
                  <a:gd name="T2" fmla="*/ 891 w 20000"/>
                  <a:gd name="T3" fmla="*/ 1166 h 20000"/>
                  <a:gd name="T4" fmla="*/ 2340 w 20000"/>
                  <a:gd name="T5" fmla="*/ 717 h 20000"/>
                  <a:gd name="T6" fmla="*/ 3788 w 20000"/>
                  <a:gd name="T7" fmla="*/ 0 h 20000"/>
                  <a:gd name="T8" fmla="*/ 4345 w 20000"/>
                  <a:gd name="T9" fmla="*/ 717 h 20000"/>
                  <a:gd name="T10" fmla="*/ 4680 w 20000"/>
                  <a:gd name="T11" fmla="*/ 717 h 20000"/>
                  <a:gd name="T12" fmla="*/ 6072 w 20000"/>
                  <a:gd name="T13" fmla="*/ 1166 h 20000"/>
                  <a:gd name="T14" fmla="*/ 8969 w 20000"/>
                  <a:gd name="T15" fmla="*/ 1839 h 20000"/>
                  <a:gd name="T16" fmla="*/ 11309 w 20000"/>
                  <a:gd name="T17" fmla="*/ 3004 h 20000"/>
                  <a:gd name="T18" fmla="*/ 13872 w 20000"/>
                  <a:gd name="T19" fmla="*/ 3229 h 20000"/>
                  <a:gd name="T20" fmla="*/ 15042 w 20000"/>
                  <a:gd name="T21" fmla="*/ 1839 h 20000"/>
                  <a:gd name="T22" fmla="*/ 15877 w 20000"/>
                  <a:gd name="T23" fmla="*/ 1839 h 20000"/>
                  <a:gd name="T24" fmla="*/ 17326 w 20000"/>
                  <a:gd name="T25" fmla="*/ 1839 h 20000"/>
                  <a:gd name="T26" fmla="*/ 18217 w 20000"/>
                  <a:gd name="T27" fmla="*/ 2287 h 20000"/>
                  <a:gd name="T28" fmla="*/ 19944 w 20000"/>
                  <a:gd name="T29" fmla="*/ 2287 h 20000"/>
                  <a:gd name="T30" fmla="*/ 17660 w 20000"/>
                  <a:gd name="T31" fmla="*/ 4395 h 20000"/>
                  <a:gd name="T32" fmla="*/ 17660 w 20000"/>
                  <a:gd name="T33" fmla="*/ 11614 h 20000"/>
                  <a:gd name="T34" fmla="*/ 19053 w 20000"/>
                  <a:gd name="T35" fmla="*/ 13004 h 20000"/>
                  <a:gd name="T36" fmla="*/ 18774 w 20000"/>
                  <a:gd name="T37" fmla="*/ 13901 h 20000"/>
                  <a:gd name="T38" fmla="*/ 17326 w 20000"/>
                  <a:gd name="T39" fmla="*/ 14619 h 20000"/>
                  <a:gd name="T40" fmla="*/ 17326 w 20000"/>
                  <a:gd name="T41" fmla="*/ 15112 h 20000"/>
                  <a:gd name="T42" fmla="*/ 16435 w 20000"/>
                  <a:gd name="T43" fmla="*/ 15291 h 20000"/>
                  <a:gd name="T44" fmla="*/ 15320 w 20000"/>
                  <a:gd name="T45" fmla="*/ 15785 h 20000"/>
                  <a:gd name="T46" fmla="*/ 15042 w 20000"/>
                  <a:gd name="T47" fmla="*/ 16951 h 20000"/>
                  <a:gd name="T48" fmla="*/ 13872 w 20000"/>
                  <a:gd name="T49" fmla="*/ 18789 h 20000"/>
                  <a:gd name="T50" fmla="*/ 12981 w 20000"/>
                  <a:gd name="T51" fmla="*/ 19955 h 20000"/>
                  <a:gd name="T52" fmla="*/ 9805 w 20000"/>
                  <a:gd name="T53" fmla="*/ 17668 h 20000"/>
                  <a:gd name="T54" fmla="*/ 9805 w 20000"/>
                  <a:gd name="T55" fmla="*/ 16457 h 20000"/>
                  <a:gd name="T56" fmla="*/ 891 w 20000"/>
                  <a:gd name="T57" fmla="*/ 12063 h 20000"/>
                  <a:gd name="T58" fmla="*/ 0 w 20000"/>
                  <a:gd name="T59" fmla="*/ 12063 h 20000"/>
                  <a:gd name="T60" fmla="*/ 0 w 20000"/>
                  <a:gd name="T61" fmla="*/ 9731 h 20000"/>
                  <a:gd name="T62" fmla="*/ 1727 w 20000"/>
                  <a:gd name="T63" fmla="*/ 7399 h 20000"/>
                  <a:gd name="T64" fmla="*/ 2897 w 20000"/>
                  <a:gd name="T65" fmla="*/ 6233 h 20000"/>
                  <a:gd name="T66" fmla="*/ 1727 w 20000"/>
                  <a:gd name="T67" fmla="*/ 4395 h 20000"/>
                  <a:gd name="T68" fmla="*/ 1504 w 20000"/>
                  <a:gd name="T69" fmla="*/ 3229 h 20000"/>
                  <a:gd name="T70" fmla="*/ 1504 w 20000"/>
                  <a:gd name="T71" fmla="*/ 2556 h 20000"/>
                  <a:gd name="T72" fmla="*/ 613 w 20000"/>
                  <a:gd name="T73" fmla="*/ 2287 h 20000"/>
                  <a:gd name="T74" fmla="*/ 613 w 20000"/>
                  <a:gd name="T75" fmla="*/ 18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5" name="Freeform 124"/>
              <p:cNvSpPr>
                <a:spLocks/>
              </p:cNvSpPr>
              <p:nvPr/>
            </p:nvSpPr>
            <p:spPr bwMode="auto">
              <a:xfrm>
                <a:off x="6207125" y="4781550"/>
                <a:ext cx="3175" cy="17463"/>
              </a:xfrm>
              <a:custGeom>
                <a:avLst/>
                <a:gdLst>
                  <a:gd name="T0" fmla="*/ 16667 w 20000"/>
                  <a:gd name="T1" fmla="*/ 19286 h 20000"/>
                  <a:gd name="T2" fmla="*/ 0 w 20000"/>
                  <a:gd name="T3" fmla="*/ 11429 h 20000"/>
                  <a:gd name="T4" fmla="*/ 0 w 20000"/>
                  <a:gd name="T5" fmla="*/ 4286 h 20000"/>
                  <a:gd name="T6" fmla="*/ 0 w 20000"/>
                  <a:gd name="T7" fmla="*/ 0 h 20000"/>
                  <a:gd name="T8" fmla="*/ 16667 w 20000"/>
                  <a:gd name="T9" fmla="*/ 0 h 20000"/>
                  <a:gd name="T10" fmla="*/ 16667 w 20000"/>
                  <a:gd name="T11" fmla="*/ 19286 h 20000"/>
                </a:gdLst>
                <a:ahLst/>
                <a:cxnLst>
                  <a:cxn ang="0">
                    <a:pos x="T0" y="T1"/>
                  </a:cxn>
                  <a:cxn ang="0">
                    <a:pos x="T2" y="T3"/>
                  </a:cxn>
                  <a:cxn ang="0">
                    <a:pos x="T4" y="T5"/>
                  </a:cxn>
                  <a:cxn ang="0">
                    <a:pos x="T6" y="T7"/>
                  </a:cxn>
                  <a:cxn ang="0">
                    <a:pos x="T8" y="T9"/>
                  </a:cxn>
                  <a:cxn ang="0">
                    <a:pos x="T10" y="T11"/>
                  </a:cxn>
                </a:cxnLst>
                <a:rect l="0" t="0" r="r" b="b"/>
                <a:pathLst>
                  <a:path w="20000" h="20000">
                    <a:moveTo>
                      <a:pt x="16667" y="19286"/>
                    </a:moveTo>
                    <a:lnTo>
                      <a:pt x="0" y="11429"/>
                    </a:lnTo>
                    <a:lnTo>
                      <a:pt x="0" y="4286"/>
                    </a:lnTo>
                    <a:lnTo>
                      <a:pt x="0" y="0"/>
                    </a:lnTo>
                    <a:lnTo>
                      <a:pt x="16667" y="0"/>
                    </a:lnTo>
                    <a:lnTo>
                      <a:pt x="16667"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6" name="Freeform 123"/>
              <p:cNvSpPr>
                <a:spLocks/>
              </p:cNvSpPr>
              <p:nvPr/>
            </p:nvSpPr>
            <p:spPr bwMode="auto">
              <a:xfrm>
                <a:off x="5302250" y="4346575"/>
                <a:ext cx="211138" cy="250825"/>
              </a:xfrm>
              <a:custGeom>
                <a:avLst/>
                <a:gdLst>
                  <a:gd name="T0" fmla="*/ 14699 w 20000"/>
                  <a:gd name="T1" fmla="*/ 1823 h 20000"/>
                  <a:gd name="T2" fmla="*/ 17169 w 20000"/>
                  <a:gd name="T3" fmla="*/ 0 h 20000"/>
                  <a:gd name="T4" fmla="*/ 19940 w 20000"/>
                  <a:gd name="T5" fmla="*/ 0 h 20000"/>
                  <a:gd name="T6" fmla="*/ 19639 w 20000"/>
                  <a:gd name="T7" fmla="*/ 2076 h 20000"/>
                  <a:gd name="T8" fmla="*/ 18735 w 20000"/>
                  <a:gd name="T9" fmla="*/ 5266 h 20000"/>
                  <a:gd name="T10" fmla="*/ 18133 w 20000"/>
                  <a:gd name="T11" fmla="*/ 7646 h 20000"/>
                  <a:gd name="T12" fmla="*/ 18133 w 20000"/>
                  <a:gd name="T13" fmla="*/ 9418 h 20000"/>
                  <a:gd name="T14" fmla="*/ 15542 w 20000"/>
                  <a:gd name="T15" fmla="*/ 10734 h 20000"/>
                  <a:gd name="T16" fmla="*/ 14699 w 20000"/>
                  <a:gd name="T17" fmla="*/ 12304 h 20000"/>
                  <a:gd name="T18" fmla="*/ 13434 w 20000"/>
                  <a:gd name="T19" fmla="*/ 14430 h 20000"/>
                  <a:gd name="T20" fmla="*/ 13072 w 20000"/>
                  <a:gd name="T21" fmla="*/ 17063 h 20000"/>
                  <a:gd name="T22" fmla="*/ 10964 w 20000"/>
                  <a:gd name="T23" fmla="*/ 18380 h 20000"/>
                  <a:gd name="T24" fmla="*/ 9639 w 20000"/>
                  <a:gd name="T25" fmla="*/ 19646 h 20000"/>
                  <a:gd name="T26" fmla="*/ 8434 w 20000"/>
                  <a:gd name="T27" fmla="*/ 18380 h 20000"/>
                  <a:gd name="T28" fmla="*/ 6867 w 20000"/>
                  <a:gd name="T29" fmla="*/ 19139 h 20000"/>
                  <a:gd name="T30" fmla="*/ 5663 w 20000"/>
                  <a:gd name="T31" fmla="*/ 18633 h 20000"/>
                  <a:gd name="T32" fmla="*/ 4337 w 20000"/>
                  <a:gd name="T33" fmla="*/ 18380 h 20000"/>
                  <a:gd name="T34" fmla="*/ 3434 w 20000"/>
                  <a:gd name="T35" fmla="*/ 19139 h 20000"/>
                  <a:gd name="T36" fmla="*/ 1867 w 20000"/>
                  <a:gd name="T37" fmla="*/ 19139 h 20000"/>
                  <a:gd name="T38" fmla="*/ 964 w 20000"/>
                  <a:gd name="T39" fmla="*/ 16506 h 20000"/>
                  <a:gd name="T40" fmla="*/ 1867 w 20000"/>
                  <a:gd name="T41" fmla="*/ 16506 h 20000"/>
                  <a:gd name="T42" fmla="*/ 2470 w 20000"/>
                  <a:gd name="T43" fmla="*/ 14987 h 20000"/>
                  <a:gd name="T44" fmla="*/ 1867 w 20000"/>
                  <a:gd name="T45" fmla="*/ 13114 h 20000"/>
                  <a:gd name="T46" fmla="*/ 3434 w 20000"/>
                  <a:gd name="T47" fmla="*/ 13620 h 20000"/>
                  <a:gd name="T48" fmla="*/ 5904 w 20000"/>
                  <a:gd name="T49" fmla="*/ 13620 h 20000"/>
                  <a:gd name="T50" fmla="*/ 8133 w 20000"/>
                  <a:gd name="T51" fmla="*/ 14177 h 20000"/>
                  <a:gd name="T52" fmla="*/ 8434 w 20000"/>
                  <a:gd name="T53" fmla="*/ 13114 h 20000"/>
                  <a:gd name="T54" fmla="*/ 9639 w 20000"/>
                  <a:gd name="T55" fmla="*/ 11544 h 20000"/>
                  <a:gd name="T56" fmla="*/ 8133 w 20000"/>
                  <a:gd name="T57" fmla="*/ 8658 h 20000"/>
                  <a:gd name="T58" fmla="*/ 8434 w 20000"/>
                  <a:gd name="T59" fmla="*/ 6835 h 20000"/>
                  <a:gd name="T60" fmla="*/ 8434 w 20000"/>
                  <a:gd name="T61" fmla="*/ 5468 h 20000"/>
                  <a:gd name="T62" fmla="*/ 6867 w 20000"/>
                  <a:gd name="T63" fmla="*/ 5266 h 20000"/>
                  <a:gd name="T64" fmla="*/ 5904 w 20000"/>
                  <a:gd name="T65" fmla="*/ 3949 h 20000"/>
                  <a:gd name="T66" fmla="*/ 5904 w 20000"/>
                  <a:gd name="T67" fmla="*/ 3139 h 20000"/>
                  <a:gd name="T68" fmla="*/ 13434 w 20000"/>
                  <a:gd name="T69" fmla="*/ 3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7" name="Freeform 122"/>
              <p:cNvSpPr>
                <a:spLocks/>
              </p:cNvSpPr>
              <p:nvPr/>
            </p:nvSpPr>
            <p:spPr bwMode="auto">
              <a:xfrm>
                <a:off x="4670425" y="4206875"/>
                <a:ext cx="106363" cy="119063"/>
              </a:xfrm>
              <a:custGeom>
                <a:avLst/>
                <a:gdLst>
                  <a:gd name="T0" fmla="*/ 4910 w 20000"/>
                  <a:gd name="T1" fmla="*/ 0 h 20000"/>
                  <a:gd name="T2" fmla="*/ 7425 w 20000"/>
                  <a:gd name="T3" fmla="*/ 0 h 20000"/>
                  <a:gd name="T4" fmla="*/ 8623 w 20000"/>
                  <a:gd name="T5" fmla="*/ 2781 h 20000"/>
                  <a:gd name="T6" fmla="*/ 8623 w 20000"/>
                  <a:gd name="T7" fmla="*/ 5455 h 20000"/>
                  <a:gd name="T8" fmla="*/ 10539 w 20000"/>
                  <a:gd name="T9" fmla="*/ 5455 h 20000"/>
                  <a:gd name="T10" fmla="*/ 13054 w 20000"/>
                  <a:gd name="T11" fmla="*/ 5455 h 20000"/>
                  <a:gd name="T12" fmla="*/ 13054 w 20000"/>
                  <a:gd name="T13" fmla="*/ 3850 h 20000"/>
                  <a:gd name="T14" fmla="*/ 14970 w 20000"/>
                  <a:gd name="T15" fmla="*/ 4385 h 20000"/>
                  <a:gd name="T16" fmla="*/ 14970 w 20000"/>
                  <a:gd name="T17" fmla="*/ 6631 h 20000"/>
                  <a:gd name="T18" fmla="*/ 14970 w 20000"/>
                  <a:gd name="T19" fmla="*/ 8342 h 20000"/>
                  <a:gd name="T20" fmla="*/ 14970 w 20000"/>
                  <a:gd name="T21" fmla="*/ 8770 h 20000"/>
                  <a:gd name="T22" fmla="*/ 15449 w 20000"/>
                  <a:gd name="T23" fmla="*/ 11123 h 20000"/>
                  <a:gd name="T24" fmla="*/ 17964 w 20000"/>
                  <a:gd name="T25" fmla="*/ 11123 h 20000"/>
                  <a:gd name="T26" fmla="*/ 18683 w 20000"/>
                  <a:gd name="T27" fmla="*/ 11551 h 20000"/>
                  <a:gd name="T28" fmla="*/ 19880 w 20000"/>
                  <a:gd name="T29" fmla="*/ 12727 h 20000"/>
                  <a:gd name="T30" fmla="*/ 18683 w 20000"/>
                  <a:gd name="T31" fmla="*/ 16043 h 20000"/>
                  <a:gd name="T32" fmla="*/ 19880 w 20000"/>
                  <a:gd name="T33" fmla="*/ 19893 h 20000"/>
                  <a:gd name="T34" fmla="*/ 14970 w 20000"/>
                  <a:gd name="T35" fmla="*/ 18824 h 20000"/>
                  <a:gd name="T36" fmla="*/ 5629 w 20000"/>
                  <a:gd name="T37" fmla="*/ 12727 h 20000"/>
                  <a:gd name="T38" fmla="*/ 0 w 20000"/>
                  <a:gd name="T39" fmla="*/ 8342 h 20000"/>
                  <a:gd name="T40" fmla="*/ 1916 w 20000"/>
                  <a:gd name="T41" fmla="*/ 5455 h 20000"/>
                  <a:gd name="T42" fmla="*/ 3713 w 20000"/>
                  <a:gd name="T43" fmla="*/ 3850 h 20000"/>
                  <a:gd name="T44" fmla="*/ 3713 w 20000"/>
                  <a:gd name="T45" fmla="*/ 1711 h 20000"/>
                  <a:gd name="T46" fmla="*/ 4910 w 20000"/>
                  <a:gd name="T47" fmla="*/ 1711 h 20000"/>
                  <a:gd name="T48" fmla="*/ 4910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8" name="Freeform 121"/>
              <p:cNvSpPr>
                <a:spLocks/>
              </p:cNvSpPr>
              <p:nvPr/>
            </p:nvSpPr>
            <p:spPr bwMode="auto">
              <a:xfrm>
                <a:off x="5251450" y="3481388"/>
                <a:ext cx="438150" cy="407987"/>
              </a:xfrm>
              <a:custGeom>
                <a:avLst/>
                <a:gdLst>
                  <a:gd name="T0" fmla="*/ 0 w 20000"/>
                  <a:gd name="T1" fmla="*/ 4199 h 20000"/>
                  <a:gd name="T2" fmla="*/ 319 w 20000"/>
                  <a:gd name="T3" fmla="*/ 4199 h 20000"/>
                  <a:gd name="T4" fmla="*/ 1072 w 20000"/>
                  <a:gd name="T5" fmla="*/ 3390 h 20000"/>
                  <a:gd name="T6" fmla="*/ 783 w 20000"/>
                  <a:gd name="T7" fmla="*/ 2240 h 20000"/>
                  <a:gd name="T8" fmla="*/ 1797 w 20000"/>
                  <a:gd name="T9" fmla="*/ 1275 h 20000"/>
                  <a:gd name="T10" fmla="*/ 2725 w 20000"/>
                  <a:gd name="T11" fmla="*/ 964 h 20000"/>
                  <a:gd name="T12" fmla="*/ 2435 w 20000"/>
                  <a:gd name="T13" fmla="*/ 498 h 20000"/>
                  <a:gd name="T14" fmla="*/ 2435 w 20000"/>
                  <a:gd name="T15" fmla="*/ 0 h 20000"/>
                  <a:gd name="T16" fmla="*/ 3768 w 20000"/>
                  <a:gd name="T17" fmla="*/ 187 h 20000"/>
                  <a:gd name="T18" fmla="*/ 5101 w 20000"/>
                  <a:gd name="T19" fmla="*/ 498 h 20000"/>
                  <a:gd name="T20" fmla="*/ 5884 w 20000"/>
                  <a:gd name="T21" fmla="*/ 809 h 20000"/>
                  <a:gd name="T22" fmla="*/ 7072 w 20000"/>
                  <a:gd name="T23" fmla="*/ 964 h 20000"/>
                  <a:gd name="T24" fmla="*/ 7536 w 20000"/>
                  <a:gd name="T25" fmla="*/ 2240 h 20000"/>
                  <a:gd name="T26" fmla="*/ 9478 w 20000"/>
                  <a:gd name="T27" fmla="*/ 2924 h 20000"/>
                  <a:gd name="T28" fmla="*/ 12174 w 20000"/>
                  <a:gd name="T29" fmla="*/ 4323 h 20000"/>
                  <a:gd name="T30" fmla="*/ 12928 w 20000"/>
                  <a:gd name="T31" fmla="*/ 3546 h 20000"/>
                  <a:gd name="T32" fmla="*/ 13217 w 20000"/>
                  <a:gd name="T33" fmla="*/ 2924 h 20000"/>
                  <a:gd name="T34" fmla="*/ 12928 w 20000"/>
                  <a:gd name="T35" fmla="*/ 1617 h 20000"/>
                  <a:gd name="T36" fmla="*/ 13362 w 20000"/>
                  <a:gd name="T37" fmla="*/ 809 h 20000"/>
                  <a:gd name="T38" fmla="*/ 14406 w 20000"/>
                  <a:gd name="T39" fmla="*/ 498 h 20000"/>
                  <a:gd name="T40" fmla="*/ 14580 w 20000"/>
                  <a:gd name="T41" fmla="*/ 498 h 20000"/>
                  <a:gd name="T42" fmla="*/ 14870 w 20000"/>
                  <a:gd name="T43" fmla="*/ 187 h 20000"/>
                  <a:gd name="T44" fmla="*/ 15768 w 20000"/>
                  <a:gd name="T45" fmla="*/ 187 h 20000"/>
                  <a:gd name="T46" fmla="*/ 16551 w 20000"/>
                  <a:gd name="T47" fmla="*/ 498 h 20000"/>
                  <a:gd name="T48" fmla="*/ 16841 w 20000"/>
                  <a:gd name="T49" fmla="*/ 964 h 20000"/>
                  <a:gd name="T50" fmla="*/ 18029 w 20000"/>
                  <a:gd name="T51" fmla="*/ 1617 h 20000"/>
                  <a:gd name="T52" fmla="*/ 19507 w 20000"/>
                  <a:gd name="T53" fmla="*/ 2240 h 20000"/>
                  <a:gd name="T54" fmla="*/ 19217 w 20000"/>
                  <a:gd name="T55" fmla="*/ 2551 h 20000"/>
                  <a:gd name="T56" fmla="*/ 19507 w 20000"/>
                  <a:gd name="T57" fmla="*/ 3546 h 20000"/>
                  <a:gd name="T58" fmla="*/ 19217 w 20000"/>
                  <a:gd name="T59" fmla="*/ 4323 h 20000"/>
                  <a:gd name="T60" fmla="*/ 19507 w 20000"/>
                  <a:gd name="T61" fmla="*/ 5661 h 20000"/>
                  <a:gd name="T62" fmla="*/ 19971 w 20000"/>
                  <a:gd name="T63" fmla="*/ 16423 h 20000"/>
                  <a:gd name="T64" fmla="*/ 19971 w 20000"/>
                  <a:gd name="T65" fmla="*/ 19471 h 20000"/>
                  <a:gd name="T66" fmla="*/ 18783 w 20000"/>
                  <a:gd name="T67" fmla="*/ 19471 h 20000"/>
                  <a:gd name="T68" fmla="*/ 18783 w 20000"/>
                  <a:gd name="T69" fmla="*/ 19969 h 20000"/>
                  <a:gd name="T70" fmla="*/ 8551 w 20000"/>
                  <a:gd name="T71" fmla="*/ 14495 h 20000"/>
                  <a:gd name="T72" fmla="*/ 7072 w 20000"/>
                  <a:gd name="T73" fmla="*/ 15117 h 20000"/>
                  <a:gd name="T74" fmla="*/ 6174 w 20000"/>
                  <a:gd name="T75" fmla="*/ 15583 h 20000"/>
                  <a:gd name="T76" fmla="*/ 5101 w 20000"/>
                  <a:gd name="T77" fmla="*/ 14806 h 20000"/>
                  <a:gd name="T78" fmla="*/ 3449 w 20000"/>
                  <a:gd name="T79" fmla="*/ 14308 h 20000"/>
                  <a:gd name="T80" fmla="*/ 2725 w 20000"/>
                  <a:gd name="T81" fmla="*/ 13219 h 20000"/>
                  <a:gd name="T82" fmla="*/ 1797 w 20000"/>
                  <a:gd name="T83" fmla="*/ 12722 h 20000"/>
                  <a:gd name="T84" fmla="*/ 1217 w 20000"/>
                  <a:gd name="T85" fmla="*/ 13033 h 20000"/>
                  <a:gd name="T86" fmla="*/ 783 w 20000"/>
                  <a:gd name="T87" fmla="*/ 12224 h 20000"/>
                  <a:gd name="T88" fmla="*/ 783 w 20000"/>
                  <a:gd name="T89" fmla="*/ 11757 h 20000"/>
                  <a:gd name="T90" fmla="*/ 0 w 20000"/>
                  <a:gd name="T91" fmla="*/ 10482 h 20000"/>
                  <a:gd name="T92" fmla="*/ 609 w 20000"/>
                  <a:gd name="T93" fmla="*/ 9798 h 20000"/>
                  <a:gd name="T94" fmla="*/ 319 w 20000"/>
                  <a:gd name="T95" fmla="*/ 8523 h 20000"/>
                  <a:gd name="T96" fmla="*/ 609 w 20000"/>
                  <a:gd name="T97" fmla="*/ 7745 h 20000"/>
                  <a:gd name="T98" fmla="*/ 319 w 20000"/>
                  <a:gd name="T99" fmla="*/ 5972 h 20000"/>
                  <a:gd name="T100" fmla="*/ 0 w 20000"/>
                  <a:gd name="T101" fmla="*/ 419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29" name="Freeform 120"/>
              <p:cNvSpPr>
                <a:spLocks/>
              </p:cNvSpPr>
              <p:nvPr/>
            </p:nvSpPr>
            <p:spPr bwMode="auto">
              <a:xfrm>
                <a:off x="6189663" y="4799013"/>
                <a:ext cx="217487" cy="407987"/>
              </a:xfrm>
              <a:custGeom>
                <a:avLst/>
                <a:gdLst>
                  <a:gd name="T0" fmla="*/ 3918 w 20000"/>
                  <a:gd name="T1" fmla="*/ 19470 h 20000"/>
                  <a:gd name="T2" fmla="*/ 819 w 20000"/>
                  <a:gd name="T3" fmla="*/ 18193 h 20000"/>
                  <a:gd name="T4" fmla="*/ 234 w 20000"/>
                  <a:gd name="T5" fmla="*/ 16106 h 20000"/>
                  <a:gd name="T6" fmla="*/ 819 w 20000"/>
                  <a:gd name="T7" fmla="*/ 13676 h 20000"/>
                  <a:gd name="T8" fmla="*/ 3918 w 20000"/>
                  <a:gd name="T9" fmla="*/ 11589 h 20000"/>
                  <a:gd name="T10" fmla="*/ 3918 w 20000"/>
                  <a:gd name="T11" fmla="*/ 10810 h 20000"/>
                  <a:gd name="T12" fmla="*/ 2690 w 20000"/>
                  <a:gd name="T13" fmla="*/ 9813 h 20000"/>
                  <a:gd name="T14" fmla="*/ 3918 w 20000"/>
                  <a:gd name="T15" fmla="*/ 6760 h 20000"/>
                  <a:gd name="T16" fmla="*/ 5380 w 20000"/>
                  <a:gd name="T17" fmla="*/ 5950 h 20000"/>
                  <a:gd name="T18" fmla="*/ 7251 w 20000"/>
                  <a:gd name="T19" fmla="*/ 5950 h 20000"/>
                  <a:gd name="T20" fmla="*/ 8129 w 20000"/>
                  <a:gd name="T21" fmla="*/ 5452 h 20000"/>
                  <a:gd name="T22" fmla="*/ 8713 w 20000"/>
                  <a:gd name="T23" fmla="*/ 5140 h 20000"/>
                  <a:gd name="T24" fmla="*/ 10526 w 20000"/>
                  <a:gd name="T25" fmla="*/ 5140 h 20000"/>
                  <a:gd name="T26" fmla="*/ 11111 w 20000"/>
                  <a:gd name="T27" fmla="*/ 4642 h 20000"/>
                  <a:gd name="T28" fmla="*/ 12047 w 20000"/>
                  <a:gd name="T29" fmla="*/ 4330 h 20000"/>
                  <a:gd name="T30" fmla="*/ 13626 w 20000"/>
                  <a:gd name="T31" fmla="*/ 3863 h 20000"/>
                  <a:gd name="T32" fmla="*/ 12982 w 20000"/>
                  <a:gd name="T33" fmla="*/ 3053 h 20000"/>
                  <a:gd name="T34" fmla="*/ 13626 w 20000"/>
                  <a:gd name="T35" fmla="*/ 3053 h 20000"/>
                  <a:gd name="T36" fmla="*/ 14211 w 20000"/>
                  <a:gd name="T37" fmla="*/ 2243 h 20000"/>
                  <a:gd name="T38" fmla="*/ 15088 w 20000"/>
                  <a:gd name="T39" fmla="*/ 2087 h 20000"/>
                  <a:gd name="T40" fmla="*/ 16023 w 20000"/>
                  <a:gd name="T41" fmla="*/ 1433 h 20000"/>
                  <a:gd name="T42" fmla="*/ 16608 w 20000"/>
                  <a:gd name="T43" fmla="*/ 498 h 20000"/>
                  <a:gd name="T44" fmla="*/ 16959 w 20000"/>
                  <a:gd name="T45" fmla="*/ 498 h 20000"/>
                  <a:gd name="T46" fmla="*/ 17544 w 20000"/>
                  <a:gd name="T47" fmla="*/ 935 h 20000"/>
                  <a:gd name="T48" fmla="*/ 19357 w 20000"/>
                  <a:gd name="T49" fmla="*/ 3364 h 20000"/>
                  <a:gd name="T50" fmla="*/ 19006 w 20000"/>
                  <a:gd name="T51" fmla="*/ 5639 h 20000"/>
                  <a:gd name="T52" fmla="*/ 17544 w 20000"/>
                  <a:gd name="T53" fmla="*/ 5140 h 20000"/>
                  <a:gd name="T54" fmla="*/ 18129 w 20000"/>
                  <a:gd name="T55" fmla="*/ 6417 h 20000"/>
                  <a:gd name="T56" fmla="*/ 16959 w 20000"/>
                  <a:gd name="T57" fmla="*/ 8069 h 20000"/>
                  <a:gd name="T58" fmla="*/ 12047 w 20000"/>
                  <a:gd name="T59" fmla="*/ 14829 h 20000"/>
                  <a:gd name="T60" fmla="*/ 7836 w 20000"/>
                  <a:gd name="T61" fmla="*/ 19470 h 20000"/>
                  <a:gd name="T62" fmla="*/ 4795 w 20000"/>
                  <a:gd name="T63" fmla="*/ 1996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0" name="Freeform 119"/>
              <p:cNvSpPr>
                <a:spLocks/>
              </p:cNvSpPr>
              <p:nvPr/>
            </p:nvSpPr>
            <p:spPr bwMode="auto">
              <a:xfrm>
                <a:off x="5913438" y="4718050"/>
                <a:ext cx="90487" cy="230188"/>
              </a:xfrm>
              <a:custGeom>
                <a:avLst/>
                <a:gdLst>
                  <a:gd name="T0" fmla="*/ 845 w 20000"/>
                  <a:gd name="T1" fmla="*/ 0 h 20000"/>
                  <a:gd name="T2" fmla="*/ 4366 w 20000"/>
                  <a:gd name="T3" fmla="*/ 552 h 20000"/>
                  <a:gd name="T4" fmla="*/ 6620 w 20000"/>
                  <a:gd name="T5" fmla="*/ 1105 h 20000"/>
                  <a:gd name="T6" fmla="*/ 10282 w 20000"/>
                  <a:gd name="T7" fmla="*/ 4254 h 20000"/>
                  <a:gd name="T8" fmla="*/ 10282 w 20000"/>
                  <a:gd name="T9" fmla="*/ 5635 h 20000"/>
                  <a:gd name="T10" fmla="*/ 11831 w 20000"/>
                  <a:gd name="T11" fmla="*/ 5967 h 20000"/>
                  <a:gd name="T12" fmla="*/ 10282 w 20000"/>
                  <a:gd name="T13" fmla="*/ 7403 h 20000"/>
                  <a:gd name="T14" fmla="*/ 10282 w 20000"/>
                  <a:gd name="T15" fmla="*/ 10829 h 20000"/>
                  <a:gd name="T16" fmla="*/ 12394 w 20000"/>
                  <a:gd name="T17" fmla="*/ 10829 h 20000"/>
                  <a:gd name="T18" fmla="*/ 15493 w 20000"/>
                  <a:gd name="T19" fmla="*/ 11713 h 20000"/>
                  <a:gd name="T20" fmla="*/ 17606 w 20000"/>
                  <a:gd name="T21" fmla="*/ 13425 h 20000"/>
                  <a:gd name="T22" fmla="*/ 19859 w 20000"/>
                  <a:gd name="T23" fmla="*/ 13978 h 20000"/>
                  <a:gd name="T24" fmla="*/ 19014 w 20000"/>
                  <a:gd name="T25" fmla="*/ 15359 h 20000"/>
                  <a:gd name="T26" fmla="*/ 17606 w 20000"/>
                  <a:gd name="T27" fmla="*/ 17127 h 20000"/>
                  <a:gd name="T28" fmla="*/ 16056 w 20000"/>
                  <a:gd name="T29" fmla="*/ 17680 h 20000"/>
                  <a:gd name="T30" fmla="*/ 15493 w 20000"/>
                  <a:gd name="T31" fmla="*/ 17680 h 20000"/>
                  <a:gd name="T32" fmla="*/ 15493 w 20000"/>
                  <a:gd name="T33" fmla="*/ 19116 h 20000"/>
                  <a:gd name="T34" fmla="*/ 14085 w 20000"/>
                  <a:gd name="T35" fmla="*/ 19945 h 20000"/>
                  <a:gd name="T36" fmla="*/ 12394 w 20000"/>
                  <a:gd name="T37" fmla="*/ 19116 h 20000"/>
                  <a:gd name="T38" fmla="*/ 10282 w 20000"/>
                  <a:gd name="T39" fmla="*/ 17680 h 20000"/>
                  <a:gd name="T40" fmla="*/ 9577 w 20000"/>
                  <a:gd name="T41" fmla="*/ 16796 h 20000"/>
                  <a:gd name="T42" fmla="*/ 10282 w 20000"/>
                  <a:gd name="T43" fmla="*/ 15359 h 20000"/>
                  <a:gd name="T44" fmla="*/ 10282 w 20000"/>
                  <a:gd name="T45" fmla="*/ 13425 h 20000"/>
                  <a:gd name="T46" fmla="*/ 8028 w 20000"/>
                  <a:gd name="T47" fmla="*/ 13094 h 20000"/>
                  <a:gd name="T48" fmla="*/ 4366 w 20000"/>
                  <a:gd name="T49" fmla="*/ 13425 h 20000"/>
                  <a:gd name="T50" fmla="*/ 2254 w 20000"/>
                  <a:gd name="T51" fmla="*/ 11713 h 20000"/>
                  <a:gd name="T52" fmla="*/ 845 w 20000"/>
                  <a:gd name="T53" fmla="*/ 11934 h 20000"/>
                  <a:gd name="T54" fmla="*/ 0 w 20000"/>
                  <a:gd name="T55" fmla="*/ 10829 h 20000"/>
                  <a:gd name="T56" fmla="*/ 845 w 20000"/>
                  <a:gd name="T57" fmla="*/ 9669 h 20000"/>
                  <a:gd name="T58" fmla="*/ 845 w 20000"/>
                  <a:gd name="T59" fmla="*/ 8232 h 20000"/>
                  <a:gd name="T60" fmla="*/ 3803 w 20000"/>
                  <a:gd name="T61" fmla="*/ 8232 h 20000"/>
                  <a:gd name="T62" fmla="*/ 4366 w 20000"/>
                  <a:gd name="T63" fmla="*/ 8011 h 20000"/>
                  <a:gd name="T64" fmla="*/ 2254 w 20000"/>
                  <a:gd name="T65" fmla="*/ 7127 h 20000"/>
                  <a:gd name="T66" fmla="*/ 3803 w 20000"/>
                  <a:gd name="T67" fmla="*/ 6519 h 20000"/>
                  <a:gd name="T68" fmla="*/ 3803 w 20000"/>
                  <a:gd name="T69" fmla="*/ 4807 h 20000"/>
                  <a:gd name="T70" fmla="*/ 3803 w 20000"/>
                  <a:gd name="T71" fmla="*/ 3702 h 20000"/>
                  <a:gd name="T72" fmla="*/ 5775 w 20000"/>
                  <a:gd name="T73" fmla="*/ 3370 h 20000"/>
                  <a:gd name="T74" fmla="*/ 5775 w 20000"/>
                  <a:gd name="T75" fmla="*/ 2818 h 20000"/>
                  <a:gd name="T76" fmla="*/ 4366 w 20000"/>
                  <a:gd name="T77" fmla="*/ 1989 h 20000"/>
                  <a:gd name="T78" fmla="*/ 2254 w 20000"/>
                  <a:gd name="T79" fmla="*/ 1105 h 20000"/>
                  <a:gd name="T80" fmla="*/ 845 w 20000"/>
                  <a:gd name="T8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1" name="Freeform 118"/>
              <p:cNvSpPr>
                <a:spLocks/>
              </p:cNvSpPr>
              <p:nvPr/>
            </p:nvSpPr>
            <p:spPr bwMode="auto">
              <a:xfrm>
                <a:off x="4648200" y="3724275"/>
                <a:ext cx="463550" cy="438150"/>
              </a:xfrm>
              <a:custGeom>
                <a:avLst/>
                <a:gdLst>
                  <a:gd name="T0" fmla="*/ 16279 w 20000"/>
                  <a:gd name="T1" fmla="*/ 5544 h 20000"/>
                  <a:gd name="T2" fmla="*/ 16990 w 20000"/>
                  <a:gd name="T3" fmla="*/ 6299 h 20000"/>
                  <a:gd name="T4" fmla="*/ 18112 w 20000"/>
                  <a:gd name="T5" fmla="*/ 6734 h 20000"/>
                  <a:gd name="T6" fmla="*/ 18851 w 20000"/>
                  <a:gd name="T7" fmla="*/ 7518 h 20000"/>
                  <a:gd name="T8" fmla="*/ 18851 w 20000"/>
                  <a:gd name="T9" fmla="*/ 8244 h 20000"/>
                  <a:gd name="T10" fmla="*/ 19973 w 20000"/>
                  <a:gd name="T11" fmla="*/ 10653 h 20000"/>
                  <a:gd name="T12" fmla="*/ 19398 w 20000"/>
                  <a:gd name="T13" fmla="*/ 12163 h 20000"/>
                  <a:gd name="T14" fmla="*/ 18550 w 20000"/>
                  <a:gd name="T15" fmla="*/ 12917 h 20000"/>
                  <a:gd name="T16" fmla="*/ 16005 w 20000"/>
                  <a:gd name="T17" fmla="*/ 13353 h 20000"/>
                  <a:gd name="T18" fmla="*/ 13707 w 20000"/>
                  <a:gd name="T19" fmla="*/ 13353 h 20000"/>
                  <a:gd name="T20" fmla="*/ 12312 w 20000"/>
                  <a:gd name="T21" fmla="*/ 13817 h 20000"/>
                  <a:gd name="T22" fmla="*/ 11190 w 20000"/>
                  <a:gd name="T23" fmla="*/ 15007 h 20000"/>
                  <a:gd name="T24" fmla="*/ 10451 w 20000"/>
                  <a:gd name="T25" fmla="*/ 15298 h 20000"/>
                  <a:gd name="T26" fmla="*/ 10342 w 20000"/>
                  <a:gd name="T27" fmla="*/ 16052 h 20000"/>
                  <a:gd name="T28" fmla="*/ 9330 w 20000"/>
                  <a:gd name="T29" fmla="*/ 15762 h 20000"/>
                  <a:gd name="T30" fmla="*/ 9330 w 20000"/>
                  <a:gd name="T31" fmla="*/ 16517 h 20000"/>
                  <a:gd name="T32" fmla="*/ 8892 w 20000"/>
                  <a:gd name="T33" fmla="*/ 17562 h 20000"/>
                  <a:gd name="T34" fmla="*/ 8044 w 20000"/>
                  <a:gd name="T35" fmla="*/ 17707 h 20000"/>
                  <a:gd name="T36" fmla="*/ 8044 w 20000"/>
                  <a:gd name="T37" fmla="*/ 18926 h 20000"/>
                  <a:gd name="T38" fmla="*/ 7497 w 20000"/>
                  <a:gd name="T39" fmla="*/ 19681 h 20000"/>
                  <a:gd name="T40" fmla="*/ 6922 w 20000"/>
                  <a:gd name="T41" fmla="*/ 19216 h 20000"/>
                  <a:gd name="T42" fmla="*/ 6375 w 20000"/>
                  <a:gd name="T43" fmla="*/ 19361 h 20000"/>
                  <a:gd name="T44" fmla="*/ 6211 w 20000"/>
                  <a:gd name="T45" fmla="*/ 19971 h 20000"/>
                  <a:gd name="T46" fmla="*/ 5527 w 20000"/>
                  <a:gd name="T47" fmla="*/ 19361 h 20000"/>
                  <a:gd name="T48" fmla="*/ 4514 w 20000"/>
                  <a:gd name="T49" fmla="*/ 19361 h 20000"/>
                  <a:gd name="T50" fmla="*/ 4378 w 20000"/>
                  <a:gd name="T51" fmla="*/ 18781 h 20000"/>
                  <a:gd name="T52" fmla="*/ 4077 w 20000"/>
                  <a:gd name="T53" fmla="*/ 18026 h 20000"/>
                  <a:gd name="T54" fmla="*/ 3393 w 20000"/>
                  <a:gd name="T55" fmla="*/ 16836 h 20000"/>
                  <a:gd name="T56" fmla="*/ 2955 w 20000"/>
                  <a:gd name="T57" fmla="*/ 17242 h 20000"/>
                  <a:gd name="T58" fmla="*/ 1833 w 20000"/>
                  <a:gd name="T59" fmla="*/ 17707 h 20000"/>
                  <a:gd name="T60" fmla="*/ 1122 w 20000"/>
                  <a:gd name="T61" fmla="*/ 17242 h 20000"/>
                  <a:gd name="T62" fmla="*/ 985 w 20000"/>
                  <a:gd name="T63" fmla="*/ 16836 h 20000"/>
                  <a:gd name="T64" fmla="*/ 438 w 20000"/>
                  <a:gd name="T65" fmla="*/ 15762 h 20000"/>
                  <a:gd name="T66" fmla="*/ 0 w 20000"/>
                  <a:gd name="T67" fmla="*/ 15298 h 20000"/>
                  <a:gd name="T68" fmla="*/ 0 w 20000"/>
                  <a:gd name="T69" fmla="*/ 14398 h 20000"/>
                  <a:gd name="T70" fmla="*/ 274 w 20000"/>
                  <a:gd name="T71" fmla="*/ 13643 h 20000"/>
                  <a:gd name="T72" fmla="*/ 711 w 20000"/>
                  <a:gd name="T73" fmla="*/ 12453 h 20000"/>
                  <a:gd name="T74" fmla="*/ 1560 w 20000"/>
                  <a:gd name="T75" fmla="*/ 12627 h 20000"/>
                  <a:gd name="T76" fmla="*/ 3256 w 20000"/>
                  <a:gd name="T77" fmla="*/ 12627 h 20000"/>
                  <a:gd name="T78" fmla="*/ 7770 w 20000"/>
                  <a:gd name="T79" fmla="*/ 12917 h 20000"/>
                  <a:gd name="T80" fmla="*/ 7770 w 20000"/>
                  <a:gd name="T81" fmla="*/ 11379 h 20000"/>
                  <a:gd name="T82" fmla="*/ 8892 w 20000"/>
                  <a:gd name="T8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2" name="Freeform 117"/>
              <p:cNvSpPr>
                <a:spLocks/>
              </p:cNvSpPr>
              <p:nvPr/>
            </p:nvSpPr>
            <p:spPr bwMode="auto">
              <a:xfrm>
                <a:off x="4510088" y="3395663"/>
                <a:ext cx="447675" cy="447675"/>
              </a:xfrm>
              <a:custGeom>
                <a:avLst/>
                <a:gdLst>
                  <a:gd name="T0" fmla="*/ 18807 w 20000"/>
                  <a:gd name="T1" fmla="*/ 878 h 20000"/>
                  <a:gd name="T2" fmla="*/ 19233 w 20000"/>
                  <a:gd name="T3" fmla="*/ 1473 h 20000"/>
                  <a:gd name="T4" fmla="*/ 19517 w 20000"/>
                  <a:gd name="T5" fmla="*/ 2210 h 20000"/>
                  <a:gd name="T6" fmla="*/ 19517 w 20000"/>
                  <a:gd name="T7" fmla="*/ 2805 h 20000"/>
                  <a:gd name="T8" fmla="*/ 19688 w 20000"/>
                  <a:gd name="T9" fmla="*/ 3824 h 20000"/>
                  <a:gd name="T10" fmla="*/ 19972 w 20000"/>
                  <a:gd name="T11" fmla="*/ 4278 h 20000"/>
                  <a:gd name="T12" fmla="*/ 19972 w 20000"/>
                  <a:gd name="T13" fmla="*/ 4703 h 20000"/>
                  <a:gd name="T14" fmla="*/ 19972 w 20000"/>
                  <a:gd name="T15" fmla="*/ 4986 h 20000"/>
                  <a:gd name="T16" fmla="*/ 17784 w 20000"/>
                  <a:gd name="T17" fmla="*/ 5297 h 20000"/>
                  <a:gd name="T18" fmla="*/ 17784 w 20000"/>
                  <a:gd name="T19" fmla="*/ 5722 h 20000"/>
                  <a:gd name="T20" fmla="*/ 16903 w 20000"/>
                  <a:gd name="T21" fmla="*/ 5864 h 20000"/>
                  <a:gd name="T22" fmla="*/ 16903 w 20000"/>
                  <a:gd name="T23" fmla="*/ 6147 h 20000"/>
                  <a:gd name="T24" fmla="*/ 16903 w 20000"/>
                  <a:gd name="T25" fmla="*/ 6601 h 20000"/>
                  <a:gd name="T26" fmla="*/ 16449 w 20000"/>
                  <a:gd name="T27" fmla="*/ 7054 h 20000"/>
                  <a:gd name="T28" fmla="*/ 14972 w 20000"/>
                  <a:gd name="T29" fmla="*/ 8385 h 20000"/>
                  <a:gd name="T30" fmla="*/ 13949 w 20000"/>
                  <a:gd name="T31" fmla="*/ 8527 h 20000"/>
                  <a:gd name="T32" fmla="*/ 13523 w 20000"/>
                  <a:gd name="T33" fmla="*/ 8385 h 20000"/>
                  <a:gd name="T34" fmla="*/ 13068 w 20000"/>
                  <a:gd name="T35" fmla="*/ 8527 h 20000"/>
                  <a:gd name="T36" fmla="*/ 12330 w 20000"/>
                  <a:gd name="T37" fmla="*/ 8527 h 20000"/>
                  <a:gd name="T38" fmla="*/ 11165 w 20000"/>
                  <a:gd name="T39" fmla="*/ 9263 h 20000"/>
                  <a:gd name="T40" fmla="*/ 10739 w 20000"/>
                  <a:gd name="T41" fmla="*/ 9547 h 20000"/>
                  <a:gd name="T42" fmla="*/ 10739 w 20000"/>
                  <a:gd name="T43" fmla="*/ 11445 h 20000"/>
                  <a:gd name="T44" fmla="*/ 10739 w 20000"/>
                  <a:gd name="T45" fmla="*/ 13371 h 20000"/>
                  <a:gd name="T46" fmla="*/ 6449 w 20000"/>
                  <a:gd name="T47" fmla="*/ 13484 h 20000"/>
                  <a:gd name="T48" fmla="*/ 6449 w 20000"/>
                  <a:gd name="T49" fmla="*/ 16601 h 20000"/>
                  <a:gd name="T50" fmla="*/ 5284 w 20000"/>
                  <a:gd name="T51" fmla="*/ 17025 h 20000"/>
                  <a:gd name="T52" fmla="*/ 4972 w 20000"/>
                  <a:gd name="T53" fmla="*/ 17309 h 20000"/>
                  <a:gd name="T54" fmla="*/ 4972 w 20000"/>
                  <a:gd name="T55" fmla="*/ 17762 h 20000"/>
                  <a:gd name="T56" fmla="*/ 4972 w 20000"/>
                  <a:gd name="T57" fmla="*/ 19518 h 20000"/>
                  <a:gd name="T58" fmla="*/ 284 w 20000"/>
                  <a:gd name="T59" fmla="*/ 19518 h 20000"/>
                  <a:gd name="T60" fmla="*/ 0 w 20000"/>
                  <a:gd name="T61" fmla="*/ 19972 h 20000"/>
                  <a:gd name="T62" fmla="*/ 284 w 20000"/>
                  <a:gd name="T63" fmla="*/ 18810 h 20000"/>
                  <a:gd name="T64" fmla="*/ 739 w 20000"/>
                  <a:gd name="T65" fmla="*/ 18187 h 20000"/>
                  <a:gd name="T66" fmla="*/ 1023 w 20000"/>
                  <a:gd name="T67" fmla="*/ 17762 h 20000"/>
                  <a:gd name="T68" fmla="*/ 1165 w 20000"/>
                  <a:gd name="T69" fmla="*/ 17309 h 20000"/>
                  <a:gd name="T70" fmla="*/ 1449 w 20000"/>
                  <a:gd name="T71" fmla="*/ 16884 h 20000"/>
                  <a:gd name="T72" fmla="*/ 1903 w 20000"/>
                  <a:gd name="T73" fmla="*/ 16147 h 20000"/>
                  <a:gd name="T74" fmla="*/ 2784 w 20000"/>
                  <a:gd name="T75" fmla="*/ 15127 h 20000"/>
                  <a:gd name="T76" fmla="*/ 2784 w 20000"/>
                  <a:gd name="T77" fmla="*/ 14249 h 20000"/>
                  <a:gd name="T78" fmla="*/ 3352 w 20000"/>
                  <a:gd name="T79" fmla="*/ 13371 h 20000"/>
                  <a:gd name="T80" fmla="*/ 4545 w 20000"/>
                  <a:gd name="T81" fmla="*/ 12040 h 20000"/>
                  <a:gd name="T82" fmla="*/ 5284 w 20000"/>
                  <a:gd name="T83" fmla="*/ 10878 h 20000"/>
                  <a:gd name="T84" fmla="*/ 6619 w 20000"/>
                  <a:gd name="T85" fmla="*/ 10425 h 20000"/>
                  <a:gd name="T86" fmla="*/ 7614 w 20000"/>
                  <a:gd name="T87" fmla="*/ 9972 h 20000"/>
                  <a:gd name="T88" fmla="*/ 8807 w 20000"/>
                  <a:gd name="T89" fmla="*/ 8810 h 20000"/>
                  <a:gd name="T90" fmla="*/ 9545 w 20000"/>
                  <a:gd name="T91" fmla="*/ 7649 h 20000"/>
                  <a:gd name="T92" fmla="*/ 9233 w 20000"/>
                  <a:gd name="T93" fmla="*/ 7054 h 20000"/>
                  <a:gd name="T94" fmla="*/ 9233 w 20000"/>
                  <a:gd name="T95" fmla="*/ 5864 h 20000"/>
                  <a:gd name="T96" fmla="*/ 9688 w 20000"/>
                  <a:gd name="T97" fmla="*/ 5297 h 20000"/>
                  <a:gd name="T98" fmla="*/ 9972 w 20000"/>
                  <a:gd name="T99" fmla="*/ 4561 h 20000"/>
                  <a:gd name="T100" fmla="*/ 10739 w 20000"/>
                  <a:gd name="T101" fmla="*/ 3541 h 20000"/>
                  <a:gd name="T102" fmla="*/ 11619 w 20000"/>
                  <a:gd name="T103" fmla="*/ 3088 h 20000"/>
                  <a:gd name="T104" fmla="*/ 13068 w 20000"/>
                  <a:gd name="T105" fmla="*/ 2380 h 20000"/>
                  <a:gd name="T106" fmla="*/ 13523 w 20000"/>
                  <a:gd name="T107" fmla="*/ 1190 h 20000"/>
                  <a:gd name="T108" fmla="*/ 13949 w 20000"/>
                  <a:gd name="T109" fmla="*/ 0 h 20000"/>
                  <a:gd name="T110" fmla="*/ 14688 w 20000"/>
                  <a:gd name="T111" fmla="*/ 0 h 20000"/>
                  <a:gd name="T112" fmla="*/ 15398 w 20000"/>
                  <a:gd name="T113" fmla="*/ 765 h 20000"/>
                  <a:gd name="T114" fmla="*/ 16619 w 20000"/>
                  <a:gd name="T115" fmla="*/ 765 h 20000"/>
                  <a:gd name="T116" fmla="*/ 17330 w 20000"/>
                  <a:gd name="T117" fmla="*/ 765 h 20000"/>
                  <a:gd name="T118" fmla="*/ 17784 w 20000"/>
                  <a:gd name="T119" fmla="*/ 453 h 20000"/>
                  <a:gd name="T120" fmla="*/ 18068 w 20000"/>
                  <a:gd name="T121" fmla="*/ 878 h 20000"/>
                  <a:gd name="T122" fmla="*/ 18807 w 20000"/>
                  <a:gd name="T123" fmla="*/ 8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3" name="Freeform 116"/>
              <p:cNvSpPr>
                <a:spLocks/>
              </p:cNvSpPr>
              <p:nvPr/>
            </p:nvSpPr>
            <p:spPr bwMode="auto">
              <a:xfrm>
                <a:off x="4510088" y="3651250"/>
                <a:ext cx="346075" cy="376238"/>
              </a:xfrm>
              <a:custGeom>
                <a:avLst/>
                <a:gdLst>
                  <a:gd name="T0" fmla="*/ 13897 w 20000"/>
                  <a:gd name="T1" fmla="*/ 0 h 20000"/>
                  <a:gd name="T2" fmla="*/ 19963 w 20000"/>
                  <a:gd name="T3" fmla="*/ 3885 h 20000"/>
                  <a:gd name="T4" fmla="*/ 17279 w 20000"/>
                  <a:gd name="T5" fmla="*/ 3885 h 20000"/>
                  <a:gd name="T6" fmla="*/ 18456 w 20000"/>
                  <a:gd name="T7" fmla="*/ 17128 h 20000"/>
                  <a:gd name="T8" fmla="*/ 19007 w 20000"/>
                  <a:gd name="T9" fmla="*/ 17669 h 20000"/>
                  <a:gd name="T10" fmla="*/ 18456 w 20000"/>
                  <a:gd name="T11" fmla="*/ 18919 h 20000"/>
                  <a:gd name="T12" fmla="*/ 12537 w 20000"/>
                  <a:gd name="T13" fmla="*/ 18919 h 20000"/>
                  <a:gd name="T14" fmla="*/ 12390 w 20000"/>
                  <a:gd name="T15" fmla="*/ 18581 h 20000"/>
                  <a:gd name="T16" fmla="*/ 11985 w 20000"/>
                  <a:gd name="T17" fmla="*/ 18919 h 20000"/>
                  <a:gd name="T18" fmla="*/ 10074 w 20000"/>
                  <a:gd name="T19" fmla="*/ 18581 h 20000"/>
                  <a:gd name="T20" fmla="*/ 9890 w 20000"/>
                  <a:gd name="T21" fmla="*/ 19054 h 20000"/>
                  <a:gd name="T22" fmla="*/ 8934 w 20000"/>
                  <a:gd name="T23" fmla="*/ 18378 h 20000"/>
                  <a:gd name="T24" fmla="*/ 8346 w 20000"/>
                  <a:gd name="T25" fmla="*/ 19054 h 20000"/>
                  <a:gd name="T26" fmla="*/ 8346 w 20000"/>
                  <a:gd name="T27" fmla="*/ 19764 h 20000"/>
                  <a:gd name="T28" fmla="*/ 7978 w 20000"/>
                  <a:gd name="T29" fmla="*/ 19966 h 20000"/>
                  <a:gd name="T30" fmla="*/ 7022 w 20000"/>
                  <a:gd name="T31" fmla="*/ 19764 h 20000"/>
                  <a:gd name="T32" fmla="*/ 6838 w 20000"/>
                  <a:gd name="T33" fmla="*/ 19426 h 20000"/>
                  <a:gd name="T34" fmla="*/ 6434 w 20000"/>
                  <a:gd name="T35" fmla="*/ 18919 h 20000"/>
                  <a:gd name="T36" fmla="*/ 6066 w 20000"/>
                  <a:gd name="T37" fmla="*/ 18919 h 20000"/>
                  <a:gd name="T38" fmla="*/ 5919 w 20000"/>
                  <a:gd name="T39" fmla="*/ 18041 h 20000"/>
                  <a:gd name="T40" fmla="*/ 5331 w 20000"/>
                  <a:gd name="T41" fmla="*/ 18041 h 20000"/>
                  <a:gd name="T42" fmla="*/ 4559 w 20000"/>
                  <a:gd name="T43" fmla="*/ 17128 h 20000"/>
                  <a:gd name="T44" fmla="*/ 3971 w 20000"/>
                  <a:gd name="T45" fmla="*/ 16993 h 20000"/>
                  <a:gd name="T46" fmla="*/ 2463 w 20000"/>
                  <a:gd name="T47" fmla="*/ 17128 h 20000"/>
                  <a:gd name="T48" fmla="*/ 1324 w 20000"/>
                  <a:gd name="T49" fmla="*/ 17128 h 20000"/>
                  <a:gd name="T50" fmla="*/ 515 w 20000"/>
                  <a:gd name="T51" fmla="*/ 17669 h 20000"/>
                  <a:gd name="T52" fmla="*/ 956 w 20000"/>
                  <a:gd name="T53" fmla="*/ 16622 h 20000"/>
                  <a:gd name="T54" fmla="*/ 1507 w 20000"/>
                  <a:gd name="T55" fmla="*/ 15203 h 20000"/>
                  <a:gd name="T56" fmla="*/ 1324 w 20000"/>
                  <a:gd name="T57" fmla="*/ 13480 h 20000"/>
                  <a:gd name="T58" fmla="*/ 515 w 20000"/>
                  <a:gd name="T59" fmla="*/ 12601 h 20000"/>
                  <a:gd name="T60" fmla="*/ 1324 w 20000"/>
                  <a:gd name="T61" fmla="*/ 12601 h 20000"/>
                  <a:gd name="T62" fmla="*/ 1324 w 20000"/>
                  <a:gd name="T63" fmla="*/ 11723 h 20000"/>
                  <a:gd name="T64" fmla="*/ 956 w 20000"/>
                  <a:gd name="T65" fmla="*/ 10709 h 20000"/>
                  <a:gd name="T66" fmla="*/ 515 w 20000"/>
                  <a:gd name="T67" fmla="*/ 11047 h 20000"/>
                  <a:gd name="T68" fmla="*/ 368 w 20000"/>
                  <a:gd name="T69" fmla="*/ 10169 h 20000"/>
                  <a:gd name="T70" fmla="*/ 0 w 20000"/>
                  <a:gd name="T71" fmla="*/ 10169 h 20000"/>
                  <a:gd name="T72" fmla="*/ 368 w 20000"/>
                  <a:gd name="T73" fmla="*/ 9628 h 20000"/>
                  <a:gd name="T74" fmla="*/ 6434 w 20000"/>
                  <a:gd name="T75" fmla="*/ 9628 h 20000"/>
                  <a:gd name="T76" fmla="*/ 6434 w 20000"/>
                  <a:gd name="T77" fmla="*/ 7534 h 20000"/>
                  <a:gd name="T78" fmla="*/ 6434 w 20000"/>
                  <a:gd name="T79" fmla="*/ 6993 h 20000"/>
                  <a:gd name="T80" fmla="*/ 6838 w 20000"/>
                  <a:gd name="T81" fmla="*/ 6655 h 20000"/>
                  <a:gd name="T82" fmla="*/ 8346 w 20000"/>
                  <a:gd name="T83" fmla="*/ 6149 h 20000"/>
                  <a:gd name="T84" fmla="*/ 8346 w 20000"/>
                  <a:gd name="T85" fmla="*/ 2432 h 20000"/>
                  <a:gd name="T86" fmla="*/ 13897 w 20000"/>
                  <a:gd name="T87" fmla="*/ 2297 h 20000"/>
                  <a:gd name="T88" fmla="*/ 13897 w 20000"/>
                  <a:gd name="T8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4" name="Freeform 115"/>
              <p:cNvSpPr>
                <a:spLocks/>
              </p:cNvSpPr>
              <p:nvPr/>
            </p:nvSpPr>
            <p:spPr bwMode="auto">
              <a:xfrm>
                <a:off x="6594475" y="5035550"/>
                <a:ext cx="11113" cy="23813"/>
              </a:xfrm>
              <a:custGeom>
                <a:avLst/>
                <a:gdLst>
                  <a:gd name="T0" fmla="*/ 7059 w 20000"/>
                  <a:gd name="T1" fmla="*/ 19459 h 20000"/>
                  <a:gd name="T2" fmla="*/ 0 w 20000"/>
                  <a:gd name="T3" fmla="*/ 14054 h 20000"/>
                  <a:gd name="T4" fmla="*/ 0 w 20000"/>
                  <a:gd name="T5" fmla="*/ 10811 h 20000"/>
                  <a:gd name="T6" fmla="*/ 7059 w 20000"/>
                  <a:gd name="T7" fmla="*/ 0 h 20000"/>
                  <a:gd name="T8" fmla="*/ 18824 w 20000"/>
                  <a:gd name="T9" fmla="*/ 10811 h 20000"/>
                  <a:gd name="T10" fmla="*/ 7059 w 20000"/>
                  <a:gd name="T11" fmla="*/ 19459 h 20000"/>
                </a:gdLst>
                <a:ahLst/>
                <a:cxnLst>
                  <a:cxn ang="0">
                    <a:pos x="T0" y="T1"/>
                  </a:cxn>
                  <a:cxn ang="0">
                    <a:pos x="T2" y="T3"/>
                  </a:cxn>
                  <a:cxn ang="0">
                    <a:pos x="T4" y="T5"/>
                  </a:cxn>
                  <a:cxn ang="0">
                    <a:pos x="T6" y="T7"/>
                  </a:cxn>
                  <a:cxn ang="0">
                    <a:pos x="T8" y="T9"/>
                  </a:cxn>
                  <a:cxn ang="0">
                    <a:pos x="T10" y="T11"/>
                  </a:cxn>
                </a:cxnLst>
                <a:rect l="0" t="0" r="r" b="b"/>
                <a:pathLst>
                  <a:path w="20000" h="20000">
                    <a:moveTo>
                      <a:pt x="7059" y="19459"/>
                    </a:moveTo>
                    <a:lnTo>
                      <a:pt x="0" y="14054"/>
                    </a:lnTo>
                    <a:lnTo>
                      <a:pt x="0" y="10811"/>
                    </a:lnTo>
                    <a:lnTo>
                      <a:pt x="7059" y="0"/>
                    </a:lnTo>
                    <a:lnTo>
                      <a:pt x="18824" y="10811"/>
                    </a:lnTo>
                    <a:lnTo>
                      <a:pt x="7059" y="194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5" name="Freeform 114"/>
              <p:cNvSpPr>
                <a:spLocks/>
              </p:cNvSpPr>
              <p:nvPr/>
            </p:nvSpPr>
            <p:spPr bwMode="auto">
              <a:xfrm>
                <a:off x="5830888" y="4756150"/>
                <a:ext cx="306387" cy="484188"/>
              </a:xfrm>
              <a:custGeom>
                <a:avLst/>
                <a:gdLst>
                  <a:gd name="T0" fmla="*/ 10062 w 20000"/>
                  <a:gd name="T1" fmla="*/ 1076 h 20000"/>
                  <a:gd name="T2" fmla="*/ 11180 w 20000"/>
                  <a:gd name="T3" fmla="*/ 1076 h 20000"/>
                  <a:gd name="T4" fmla="*/ 12671 w 20000"/>
                  <a:gd name="T5" fmla="*/ 1234 h 20000"/>
                  <a:gd name="T6" fmla="*/ 13954 w 20000"/>
                  <a:gd name="T7" fmla="*/ 1234 h 20000"/>
                  <a:gd name="T8" fmla="*/ 15031 w 20000"/>
                  <a:gd name="T9" fmla="*/ 814 h 20000"/>
                  <a:gd name="T10" fmla="*/ 15652 w 20000"/>
                  <a:gd name="T11" fmla="*/ 1076 h 20000"/>
                  <a:gd name="T12" fmla="*/ 17184 w 20000"/>
                  <a:gd name="T13" fmla="*/ 682 h 20000"/>
                  <a:gd name="T14" fmla="*/ 19130 w 20000"/>
                  <a:gd name="T15" fmla="*/ 0 h 20000"/>
                  <a:gd name="T16" fmla="*/ 19130 w 20000"/>
                  <a:gd name="T17" fmla="*/ 1076 h 20000"/>
                  <a:gd name="T18" fmla="*/ 19130 w 20000"/>
                  <a:gd name="T19" fmla="*/ 2310 h 20000"/>
                  <a:gd name="T20" fmla="*/ 19130 w 20000"/>
                  <a:gd name="T21" fmla="*/ 2992 h 20000"/>
                  <a:gd name="T22" fmla="*/ 19545 w 20000"/>
                  <a:gd name="T23" fmla="*/ 4619 h 20000"/>
                  <a:gd name="T24" fmla="*/ 19545 w 20000"/>
                  <a:gd name="T25" fmla="*/ 5171 h 20000"/>
                  <a:gd name="T26" fmla="*/ 19545 w 20000"/>
                  <a:gd name="T27" fmla="*/ 5696 h 20000"/>
                  <a:gd name="T28" fmla="*/ 18012 w 20000"/>
                  <a:gd name="T29" fmla="*/ 6772 h 20000"/>
                  <a:gd name="T30" fmla="*/ 17350 w 20000"/>
                  <a:gd name="T31" fmla="*/ 7192 h 20000"/>
                  <a:gd name="T32" fmla="*/ 16108 w 20000"/>
                  <a:gd name="T33" fmla="*/ 7874 h 20000"/>
                  <a:gd name="T34" fmla="*/ 12671 w 20000"/>
                  <a:gd name="T35" fmla="*/ 8688 h 20000"/>
                  <a:gd name="T36" fmla="*/ 12257 w 20000"/>
                  <a:gd name="T37" fmla="*/ 9239 h 20000"/>
                  <a:gd name="T38" fmla="*/ 10062 w 20000"/>
                  <a:gd name="T39" fmla="*/ 10315 h 20000"/>
                  <a:gd name="T40" fmla="*/ 8157 w 20000"/>
                  <a:gd name="T41" fmla="*/ 11811 h 20000"/>
                  <a:gd name="T42" fmla="*/ 8820 w 20000"/>
                  <a:gd name="T43" fmla="*/ 13307 h 20000"/>
                  <a:gd name="T44" fmla="*/ 9027 w 20000"/>
                  <a:gd name="T45" fmla="*/ 13990 h 20000"/>
                  <a:gd name="T46" fmla="*/ 9482 w 20000"/>
                  <a:gd name="T47" fmla="*/ 15092 h 20000"/>
                  <a:gd name="T48" fmla="*/ 8820 w 20000"/>
                  <a:gd name="T49" fmla="*/ 16430 h 20000"/>
                  <a:gd name="T50" fmla="*/ 9482 w 20000"/>
                  <a:gd name="T51" fmla="*/ 16588 h 20000"/>
                  <a:gd name="T52" fmla="*/ 5590 w 20000"/>
                  <a:gd name="T53" fmla="*/ 17769 h 20000"/>
                  <a:gd name="T54" fmla="*/ 4306 w 20000"/>
                  <a:gd name="T55" fmla="*/ 18346 h 20000"/>
                  <a:gd name="T56" fmla="*/ 3892 w 20000"/>
                  <a:gd name="T57" fmla="*/ 19003 h 20000"/>
                  <a:gd name="T58" fmla="*/ 4306 w 20000"/>
                  <a:gd name="T59" fmla="*/ 19003 h 20000"/>
                  <a:gd name="T60" fmla="*/ 3644 w 20000"/>
                  <a:gd name="T61" fmla="*/ 19974 h 20000"/>
                  <a:gd name="T62" fmla="*/ 3230 w 20000"/>
                  <a:gd name="T63" fmla="*/ 19003 h 20000"/>
                  <a:gd name="T64" fmla="*/ 2816 w 20000"/>
                  <a:gd name="T65" fmla="*/ 18346 h 20000"/>
                  <a:gd name="T66" fmla="*/ 2816 w 20000"/>
                  <a:gd name="T67" fmla="*/ 16588 h 20000"/>
                  <a:gd name="T68" fmla="*/ 2567 w 20000"/>
                  <a:gd name="T69" fmla="*/ 15092 h 20000"/>
                  <a:gd name="T70" fmla="*/ 1946 w 20000"/>
                  <a:gd name="T71" fmla="*/ 14278 h 20000"/>
                  <a:gd name="T72" fmla="*/ 4306 w 20000"/>
                  <a:gd name="T73" fmla="*/ 12625 h 20000"/>
                  <a:gd name="T74" fmla="*/ 4513 w 20000"/>
                  <a:gd name="T75" fmla="*/ 11811 h 20000"/>
                  <a:gd name="T76" fmla="*/ 4928 w 20000"/>
                  <a:gd name="T77" fmla="*/ 10735 h 20000"/>
                  <a:gd name="T78" fmla="*/ 4928 w 20000"/>
                  <a:gd name="T79" fmla="*/ 9764 h 20000"/>
                  <a:gd name="T80" fmla="*/ 4928 w 20000"/>
                  <a:gd name="T81" fmla="*/ 9659 h 20000"/>
                  <a:gd name="T82" fmla="*/ 5342 w 20000"/>
                  <a:gd name="T83" fmla="*/ 9239 h 20000"/>
                  <a:gd name="T84" fmla="*/ 5342 w 20000"/>
                  <a:gd name="T85" fmla="*/ 7874 h 20000"/>
                  <a:gd name="T86" fmla="*/ 4928 w 20000"/>
                  <a:gd name="T87" fmla="*/ 6929 h 20000"/>
                  <a:gd name="T88" fmla="*/ 3230 w 20000"/>
                  <a:gd name="T89" fmla="*/ 6772 h 20000"/>
                  <a:gd name="T90" fmla="*/ 2153 w 20000"/>
                  <a:gd name="T91" fmla="*/ 6378 h 20000"/>
                  <a:gd name="T92" fmla="*/ 414 w 20000"/>
                  <a:gd name="T93" fmla="*/ 6115 h 20000"/>
                  <a:gd name="T94" fmla="*/ 0 w 20000"/>
                  <a:gd name="T95" fmla="*/ 5171 h 20000"/>
                  <a:gd name="T96" fmla="*/ 6004 w 20000"/>
                  <a:gd name="T97" fmla="*/ 3937 h 20000"/>
                  <a:gd name="T98" fmla="*/ 7702 w 20000"/>
                  <a:gd name="T99" fmla="*/ 4619 h 20000"/>
                  <a:gd name="T100" fmla="*/ 8364 w 20000"/>
                  <a:gd name="T101" fmla="*/ 5696 h 20000"/>
                  <a:gd name="T102" fmla="*/ 8364 w 20000"/>
                  <a:gd name="T103" fmla="*/ 6772 h 20000"/>
                  <a:gd name="T104" fmla="*/ 9482 w 20000"/>
                  <a:gd name="T105" fmla="*/ 7874 h 20000"/>
                  <a:gd name="T106" fmla="*/ 9896 w 20000"/>
                  <a:gd name="T107" fmla="*/ 6772 h 20000"/>
                  <a:gd name="T108" fmla="*/ 10518 w 20000"/>
                  <a:gd name="T109" fmla="*/ 6509 h 20000"/>
                  <a:gd name="T110" fmla="*/ 11180 w 20000"/>
                  <a:gd name="T111" fmla="*/ 5039 h 20000"/>
                  <a:gd name="T112" fmla="*/ 9896 w 20000"/>
                  <a:gd name="T113" fmla="*/ 3937 h 20000"/>
                  <a:gd name="T114" fmla="*/ 8364 w 20000"/>
                  <a:gd name="T115" fmla="*/ 3543 h 20000"/>
                  <a:gd name="T116" fmla="*/ 8820 w 20000"/>
                  <a:gd name="T117" fmla="*/ 12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6" name="Freeform 113"/>
              <p:cNvSpPr>
                <a:spLocks/>
              </p:cNvSpPr>
              <p:nvPr/>
            </p:nvSpPr>
            <p:spPr bwMode="auto">
              <a:xfrm>
                <a:off x="5318125" y="4937125"/>
                <a:ext cx="376238" cy="358775"/>
              </a:xfrm>
              <a:custGeom>
                <a:avLst/>
                <a:gdLst>
                  <a:gd name="T0" fmla="*/ 17162 w 20000"/>
                  <a:gd name="T1" fmla="*/ 1062 h 20000"/>
                  <a:gd name="T2" fmla="*/ 18378 w 20000"/>
                  <a:gd name="T3" fmla="*/ 708 h 20000"/>
                  <a:gd name="T4" fmla="*/ 18581 w 20000"/>
                  <a:gd name="T5" fmla="*/ 708 h 20000"/>
                  <a:gd name="T6" fmla="*/ 19426 w 20000"/>
                  <a:gd name="T7" fmla="*/ 1062 h 20000"/>
                  <a:gd name="T8" fmla="*/ 19966 w 20000"/>
                  <a:gd name="T9" fmla="*/ 1451 h 20000"/>
                  <a:gd name="T10" fmla="*/ 19426 w 20000"/>
                  <a:gd name="T11" fmla="*/ 1451 h 20000"/>
                  <a:gd name="T12" fmla="*/ 18919 w 20000"/>
                  <a:gd name="T13" fmla="*/ 1628 h 20000"/>
                  <a:gd name="T14" fmla="*/ 18581 w 20000"/>
                  <a:gd name="T15" fmla="*/ 1628 h 20000"/>
                  <a:gd name="T16" fmla="*/ 17500 w 20000"/>
                  <a:gd name="T17" fmla="*/ 2372 h 20000"/>
                  <a:gd name="T18" fmla="*/ 16993 w 20000"/>
                  <a:gd name="T19" fmla="*/ 1628 h 20000"/>
                  <a:gd name="T20" fmla="*/ 15777 w 20000"/>
                  <a:gd name="T21" fmla="*/ 2018 h 20000"/>
                  <a:gd name="T22" fmla="*/ 13818 w 20000"/>
                  <a:gd name="T23" fmla="*/ 2372 h 20000"/>
                  <a:gd name="T24" fmla="*/ 13480 w 20000"/>
                  <a:gd name="T25" fmla="*/ 8212 h 20000"/>
                  <a:gd name="T26" fmla="*/ 12095 w 20000"/>
                  <a:gd name="T27" fmla="*/ 8212 h 20000"/>
                  <a:gd name="T28" fmla="*/ 11892 w 20000"/>
                  <a:gd name="T29" fmla="*/ 12991 h 20000"/>
                  <a:gd name="T30" fmla="*/ 11554 w 20000"/>
                  <a:gd name="T31" fmla="*/ 19221 h 20000"/>
                  <a:gd name="T32" fmla="*/ 11047 w 20000"/>
                  <a:gd name="T33" fmla="*/ 19221 h 20000"/>
                  <a:gd name="T34" fmla="*/ 10304 w 20000"/>
                  <a:gd name="T35" fmla="*/ 19752 h 20000"/>
                  <a:gd name="T36" fmla="*/ 10169 w 20000"/>
                  <a:gd name="T37" fmla="*/ 19965 h 20000"/>
                  <a:gd name="T38" fmla="*/ 9628 w 20000"/>
                  <a:gd name="T39" fmla="*/ 19752 h 20000"/>
                  <a:gd name="T40" fmla="*/ 8919 w 20000"/>
                  <a:gd name="T41" fmla="*/ 19752 h 20000"/>
                  <a:gd name="T42" fmla="*/ 8412 w 20000"/>
                  <a:gd name="T43" fmla="*/ 19752 h 20000"/>
                  <a:gd name="T44" fmla="*/ 7534 w 20000"/>
                  <a:gd name="T45" fmla="*/ 19398 h 20000"/>
                  <a:gd name="T46" fmla="*/ 7534 w 20000"/>
                  <a:gd name="T47" fmla="*/ 18478 h 20000"/>
                  <a:gd name="T48" fmla="*/ 7399 w 20000"/>
                  <a:gd name="T49" fmla="*/ 18478 h 20000"/>
                  <a:gd name="T50" fmla="*/ 6993 w 20000"/>
                  <a:gd name="T51" fmla="*/ 18478 h 20000"/>
                  <a:gd name="T52" fmla="*/ 6655 w 20000"/>
                  <a:gd name="T53" fmla="*/ 19221 h 20000"/>
                  <a:gd name="T54" fmla="*/ 6486 w 20000"/>
                  <a:gd name="T55" fmla="*/ 19398 h 20000"/>
                  <a:gd name="T56" fmla="*/ 5270 w 20000"/>
                  <a:gd name="T57" fmla="*/ 18301 h 20000"/>
                  <a:gd name="T58" fmla="*/ 4730 w 20000"/>
                  <a:gd name="T59" fmla="*/ 16850 h 20000"/>
                  <a:gd name="T60" fmla="*/ 4730 w 20000"/>
                  <a:gd name="T61" fmla="*/ 16106 h 20000"/>
                  <a:gd name="T62" fmla="*/ 4561 w 20000"/>
                  <a:gd name="T63" fmla="*/ 15540 h 20000"/>
                  <a:gd name="T64" fmla="*/ 4223 w 20000"/>
                  <a:gd name="T65" fmla="*/ 13522 h 20000"/>
                  <a:gd name="T66" fmla="*/ 3885 w 20000"/>
                  <a:gd name="T67" fmla="*/ 12637 h 20000"/>
                  <a:gd name="T68" fmla="*/ 3682 w 20000"/>
                  <a:gd name="T69" fmla="*/ 11150 h 20000"/>
                  <a:gd name="T70" fmla="*/ 3682 w 20000"/>
                  <a:gd name="T71" fmla="*/ 10053 h 20000"/>
                  <a:gd name="T72" fmla="*/ 3682 w 20000"/>
                  <a:gd name="T73" fmla="*/ 9168 h 20000"/>
                  <a:gd name="T74" fmla="*/ 2973 w 20000"/>
                  <a:gd name="T75" fmla="*/ 8212 h 20000"/>
                  <a:gd name="T76" fmla="*/ 1959 w 20000"/>
                  <a:gd name="T77" fmla="*/ 5487 h 20000"/>
                  <a:gd name="T78" fmla="*/ 912 w 20000"/>
                  <a:gd name="T79" fmla="*/ 3469 h 20000"/>
                  <a:gd name="T80" fmla="*/ 541 w 20000"/>
                  <a:gd name="T81" fmla="*/ 2549 h 20000"/>
                  <a:gd name="T82" fmla="*/ 0 w 20000"/>
                  <a:gd name="T83" fmla="*/ 1451 h 20000"/>
                  <a:gd name="T84" fmla="*/ 0 w 20000"/>
                  <a:gd name="T85" fmla="*/ 496 h 20000"/>
                  <a:gd name="T86" fmla="*/ 203 w 20000"/>
                  <a:gd name="T87" fmla="*/ 496 h 20000"/>
                  <a:gd name="T88" fmla="*/ 912 w 20000"/>
                  <a:gd name="T89" fmla="*/ 496 h 20000"/>
                  <a:gd name="T90" fmla="*/ 1047 w 20000"/>
                  <a:gd name="T91" fmla="*/ 496 h 20000"/>
                  <a:gd name="T92" fmla="*/ 1959 w 20000"/>
                  <a:gd name="T93" fmla="*/ 0 h 20000"/>
                  <a:gd name="T94" fmla="*/ 2432 w 20000"/>
                  <a:gd name="T95" fmla="*/ 142 h 20000"/>
                  <a:gd name="T96" fmla="*/ 3345 w 20000"/>
                  <a:gd name="T97" fmla="*/ 708 h 20000"/>
                  <a:gd name="T98" fmla="*/ 3682 w 20000"/>
                  <a:gd name="T99" fmla="*/ 708 h 20000"/>
                  <a:gd name="T100" fmla="*/ 9628 w 20000"/>
                  <a:gd name="T101" fmla="*/ 496 h 20000"/>
                  <a:gd name="T102" fmla="*/ 9831 w 20000"/>
                  <a:gd name="T103" fmla="*/ 1062 h 20000"/>
                  <a:gd name="T104" fmla="*/ 10304 w 20000"/>
                  <a:gd name="T105" fmla="*/ 1451 h 20000"/>
                  <a:gd name="T106" fmla="*/ 12432 w 20000"/>
                  <a:gd name="T107" fmla="*/ 1628 h 20000"/>
                  <a:gd name="T108" fmla="*/ 13311 w 20000"/>
                  <a:gd name="T109" fmla="*/ 1628 h 20000"/>
                  <a:gd name="T110" fmla="*/ 13818 w 20000"/>
                  <a:gd name="T111" fmla="*/ 1628 h 20000"/>
                  <a:gd name="T112" fmla="*/ 14358 w 20000"/>
                  <a:gd name="T113" fmla="*/ 1628 h 20000"/>
                  <a:gd name="T114" fmla="*/ 17162 w 20000"/>
                  <a:gd name="T115" fmla="*/ 106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7" name="Freeform 112"/>
              <p:cNvSpPr>
                <a:spLocks/>
              </p:cNvSpPr>
              <p:nvPr/>
            </p:nvSpPr>
            <p:spPr bwMode="auto">
              <a:xfrm>
                <a:off x="4992688" y="3773488"/>
                <a:ext cx="441325" cy="346075"/>
              </a:xfrm>
              <a:custGeom>
                <a:avLst/>
                <a:gdLst>
                  <a:gd name="T0" fmla="*/ 15201 w 20000"/>
                  <a:gd name="T1" fmla="*/ 0 h 20000"/>
                  <a:gd name="T2" fmla="*/ 16839 w 20000"/>
                  <a:gd name="T3" fmla="*/ 587 h 20000"/>
                  <a:gd name="T4" fmla="*/ 17874 w 20000"/>
                  <a:gd name="T5" fmla="*/ 1505 h 20000"/>
                  <a:gd name="T6" fmla="*/ 18793 w 20000"/>
                  <a:gd name="T7" fmla="*/ 954 h 20000"/>
                  <a:gd name="T8" fmla="*/ 19080 w 20000"/>
                  <a:gd name="T9" fmla="*/ 2092 h 20000"/>
                  <a:gd name="T10" fmla="*/ 19080 w 20000"/>
                  <a:gd name="T11" fmla="*/ 3450 h 20000"/>
                  <a:gd name="T12" fmla="*/ 19511 w 20000"/>
                  <a:gd name="T13" fmla="*/ 4000 h 20000"/>
                  <a:gd name="T14" fmla="*/ 19511 w 20000"/>
                  <a:gd name="T15" fmla="*/ 4587 h 20000"/>
                  <a:gd name="T16" fmla="*/ 19971 w 20000"/>
                  <a:gd name="T17" fmla="*/ 5505 h 20000"/>
                  <a:gd name="T18" fmla="*/ 19799 w 20000"/>
                  <a:gd name="T19" fmla="*/ 5688 h 20000"/>
                  <a:gd name="T20" fmla="*/ 19511 w 20000"/>
                  <a:gd name="T21" fmla="*/ 11009 h 20000"/>
                  <a:gd name="T22" fmla="*/ 17586 w 20000"/>
                  <a:gd name="T23" fmla="*/ 14055 h 20000"/>
                  <a:gd name="T24" fmla="*/ 17270 w 20000"/>
                  <a:gd name="T25" fmla="*/ 14642 h 20000"/>
                  <a:gd name="T26" fmla="*/ 17155 w 20000"/>
                  <a:gd name="T27" fmla="*/ 15376 h 20000"/>
                  <a:gd name="T28" fmla="*/ 17155 w 20000"/>
                  <a:gd name="T29" fmla="*/ 16147 h 20000"/>
                  <a:gd name="T30" fmla="*/ 16839 w 20000"/>
                  <a:gd name="T31" fmla="*/ 16881 h 20000"/>
                  <a:gd name="T32" fmla="*/ 16408 w 20000"/>
                  <a:gd name="T33" fmla="*/ 17101 h 20000"/>
                  <a:gd name="T34" fmla="*/ 15948 w 20000"/>
                  <a:gd name="T35" fmla="*/ 17468 h 20000"/>
                  <a:gd name="T36" fmla="*/ 13707 w 20000"/>
                  <a:gd name="T37" fmla="*/ 16881 h 20000"/>
                  <a:gd name="T38" fmla="*/ 13276 w 20000"/>
                  <a:gd name="T39" fmla="*/ 17101 h 20000"/>
                  <a:gd name="T40" fmla="*/ 12816 w 20000"/>
                  <a:gd name="T41" fmla="*/ 17468 h 20000"/>
                  <a:gd name="T42" fmla="*/ 12385 w 20000"/>
                  <a:gd name="T43" fmla="*/ 17651 h 20000"/>
                  <a:gd name="T44" fmla="*/ 11638 w 20000"/>
                  <a:gd name="T45" fmla="*/ 18055 h 20000"/>
                  <a:gd name="T46" fmla="*/ 10115 w 20000"/>
                  <a:gd name="T47" fmla="*/ 17101 h 20000"/>
                  <a:gd name="T48" fmla="*/ 8649 w 20000"/>
                  <a:gd name="T49" fmla="*/ 17468 h 20000"/>
                  <a:gd name="T50" fmla="*/ 8218 w 20000"/>
                  <a:gd name="T51" fmla="*/ 16881 h 20000"/>
                  <a:gd name="T52" fmla="*/ 7471 w 20000"/>
                  <a:gd name="T53" fmla="*/ 16514 h 20000"/>
                  <a:gd name="T54" fmla="*/ 6724 w 20000"/>
                  <a:gd name="T55" fmla="*/ 16147 h 20000"/>
                  <a:gd name="T56" fmla="*/ 6724 w 20000"/>
                  <a:gd name="T57" fmla="*/ 16514 h 20000"/>
                  <a:gd name="T58" fmla="*/ 5833 w 20000"/>
                  <a:gd name="T59" fmla="*/ 16514 h 20000"/>
                  <a:gd name="T60" fmla="*/ 5374 w 20000"/>
                  <a:gd name="T61" fmla="*/ 16881 h 20000"/>
                  <a:gd name="T62" fmla="*/ 5057 w 20000"/>
                  <a:gd name="T63" fmla="*/ 17651 h 20000"/>
                  <a:gd name="T64" fmla="*/ 4339 w 20000"/>
                  <a:gd name="T65" fmla="*/ 18459 h 20000"/>
                  <a:gd name="T66" fmla="*/ 4339 w 20000"/>
                  <a:gd name="T67" fmla="*/ 19963 h 20000"/>
                  <a:gd name="T68" fmla="*/ 3879 w 20000"/>
                  <a:gd name="T69" fmla="*/ 19376 h 20000"/>
                  <a:gd name="T70" fmla="*/ 3420 w 20000"/>
                  <a:gd name="T71" fmla="*/ 18606 h 20000"/>
                  <a:gd name="T72" fmla="*/ 3132 w 20000"/>
                  <a:gd name="T73" fmla="*/ 18606 h 20000"/>
                  <a:gd name="T74" fmla="*/ 2845 w 20000"/>
                  <a:gd name="T75" fmla="*/ 19376 h 20000"/>
                  <a:gd name="T76" fmla="*/ 2414 w 20000"/>
                  <a:gd name="T77" fmla="*/ 18606 h 20000"/>
                  <a:gd name="T78" fmla="*/ 2701 w 20000"/>
                  <a:gd name="T79" fmla="*/ 18459 h 20000"/>
                  <a:gd name="T80" fmla="*/ 2414 w 20000"/>
                  <a:gd name="T81" fmla="*/ 18055 h 20000"/>
                  <a:gd name="T82" fmla="*/ 1954 w 20000"/>
                  <a:gd name="T83" fmla="*/ 18055 h 20000"/>
                  <a:gd name="T84" fmla="*/ 1063 w 20000"/>
                  <a:gd name="T85" fmla="*/ 17468 h 20000"/>
                  <a:gd name="T86" fmla="*/ 1063 w 20000"/>
                  <a:gd name="T87" fmla="*/ 17101 h 20000"/>
                  <a:gd name="T88" fmla="*/ 1494 w 20000"/>
                  <a:gd name="T89" fmla="*/ 17101 h 20000"/>
                  <a:gd name="T90" fmla="*/ 1494 w 20000"/>
                  <a:gd name="T91" fmla="*/ 16881 h 20000"/>
                  <a:gd name="T92" fmla="*/ 1063 w 20000"/>
                  <a:gd name="T93" fmla="*/ 16881 h 20000"/>
                  <a:gd name="T94" fmla="*/ 460 w 20000"/>
                  <a:gd name="T95" fmla="*/ 16147 h 20000"/>
                  <a:gd name="T96" fmla="*/ 316 w 20000"/>
                  <a:gd name="T97" fmla="*/ 15596 h 20000"/>
                  <a:gd name="T98" fmla="*/ 0 w 20000"/>
                  <a:gd name="T99" fmla="*/ 15009 h 20000"/>
                  <a:gd name="T100" fmla="*/ 0 w 20000"/>
                  <a:gd name="T101" fmla="*/ 14422 h 20000"/>
                  <a:gd name="T102" fmla="*/ 1207 w 20000"/>
                  <a:gd name="T103" fmla="*/ 14055 h 20000"/>
                  <a:gd name="T104" fmla="*/ 1494 w 20000"/>
                  <a:gd name="T105" fmla="*/ 13651 h 20000"/>
                  <a:gd name="T106" fmla="*/ 3879 w 20000"/>
                  <a:gd name="T107" fmla="*/ 13505 h 20000"/>
                  <a:gd name="T108" fmla="*/ 4339 w 20000"/>
                  <a:gd name="T109" fmla="*/ 13651 h 20000"/>
                  <a:gd name="T110" fmla="*/ 4770 w 20000"/>
                  <a:gd name="T111" fmla="*/ 12550 h 20000"/>
                  <a:gd name="T112" fmla="*/ 5057 w 20000"/>
                  <a:gd name="T113" fmla="*/ 11009 h 20000"/>
                  <a:gd name="T114" fmla="*/ 5374 w 20000"/>
                  <a:gd name="T115" fmla="*/ 10642 h 20000"/>
                  <a:gd name="T116" fmla="*/ 5374 w 20000"/>
                  <a:gd name="T117" fmla="*/ 7413 h 20000"/>
                  <a:gd name="T118" fmla="*/ 7471 w 20000"/>
                  <a:gd name="T119" fmla="*/ 6459 h 20000"/>
                  <a:gd name="T120" fmla="*/ 9397 w 20000"/>
                  <a:gd name="T121" fmla="*/ 4183 h 20000"/>
                  <a:gd name="T122" fmla="*/ 13994 w 20000"/>
                  <a:gd name="T123" fmla="*/ 954 h 20000"/>
                  <a:gd name="T124" fmla="*/ 15201 w 20000"/>
                  <a:gd name="T12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8" name="Freeform 111"/>
              <p:cNvSpPr>
                <a:spLocks/>
              </p:cNvSpPr>
              <p:nvPr/>
            </p:nvSpPr>
            <p:spPr bwMode="auto">
              <a:xfrm>
                <a:off x="5068887" y="4052889"/>
                <a:ext cx="336554" cy="276228"/>
              </a:xfrm>
              <a:custGeom>
                <a:avLst/>
                <a:gdLst>
                  <a:gd name="T0" fmla="*/ 18601 w 20000"/>
                  <a:gd name="T1" fmla="*/ 1193 h 20000"/>
                  <a:gd name="T2" fmla="*/ 18979 w 20000"/>
                  <a:gd name="T3" fmla="*/ 3073 h 20000"/>
                  <a:gd name="T4" fmla="*/ 19962 w 20000"/>
                  <a:gd name="T5" fmla="*/ 4771 h 20000"/>
                  <a:gd name="T6" fmla="*/ 18601 w 20000"/>
                  <a:gd name="T7" fmla="*/ 5459 h 20000"/>
                  <a:gd name="T8" fmla="*/ 18034 w 20000"/>
                  <a:gd name="T9" fmla="*/ 7385 h 20000"/>
                  <a:gd name="T10" fmla="*/ 17618 w 20000"/>
                  <a:gd name="T11" fmla="*/ 8991 h 20000"/>
                  <a:gd name="T12" fmla="*/ 16635 w 20000"/>
                  <a:gd name="T13" fmla="*/ 10413 h 20000"/>
                  <a:gd name="T14" fmla="*/ 15085 w 20000"/>
                  <a:gd name="T15" fmla="*/ 13486 h 20000"/>
                  <a:gd name="T16" fmla="*/ 15085 w 20000"/>
                  <a:gd name="T17" fmla="*/ 14220 h 20000"/>
                  <a:gd name="T18" fmla="*/ 13913 w 20000"/>
                  <a:gd name="T19" fmla="*/ 14954 h 20000"/>
                  <a:gd name="T20" fmla="*/ 13308 w 20000"/>
                  <a:gd name="T21" fmla="*/ 14037 h 20000"/>
                  <a:gd name="T22" fmla="*/ 12325 w 20000"/>
                  <a:gd name="T23" fmla="*/ 14220 h 20000"/>
                  <a:gd name="T24" fmla="*/ 10397 w 20000"/>
                  <a:gd name="T25" fmla="*/ 16101 h 20000"/>
                  <a:gd name="T26" fmla="*/ 9376 w 20000"/>
                  <a:gd name="T27" fmla="*/ 19220 h 20000"/>
                  <a:gd name="T28" fmla="*/ 9225 w 20000"/>
                  <a:gd name="T29" fmla="*/ 19220 h 20000"/>
                  <a:gd name="T30" fmla="*/ 6881 w 20000"/>
                  <a:gd name="T31" fmla="*/ 19220 h 20000"/>
                  <a:gd name="T32" fmla="*/ 5671 w 20000"/>
                  <a:gd name="T33" fmla="*/ 19954 h 20000"/>
                  <a:gd name="T34" fmla="*/ 4121 w 20000"/>
                  <a:gd name="T35" fmla="*/ 18073 h 20000"/>
                  <a:gd name="T36" fmla="*/ 4348 w 20000"/>
                  <a:gd name="T37" fmla="*/ 17339 h 20000"/>
                  <a:gd name="T38" fmla="*/ 3554 w 20000"/>
                  <a:gd name="T39" fmla="*/ 16101 h 20000"/>
                  <a:gd name="T40" fmla="*/ 227 w 20000"/>
                  <a:gd name="T41" fmla="*/ 15459 h 20000"/>
                  <a:gd name="T42" fmla="*/ 0 w 20000"/>
                  <a:gd name="T43" fmla="*/ 11147 h 20000"/>
                  <a:gd name="T44" fmla="*/ 605 w 20000"/>
                  <a:gd name="T45" fmla="*/ 9725 h 20000"/>
                  <a:gd name="T46" fmla="*/ 1172 w 20000"/>
                  <a:gd name="T47" fmla="*/ 8073 h 20000"/>
                  <a:gd name="T48" fmla="*/ 1550 w 20000"/>
                  <a:gd name="T49" fmla="*/ 6651 h 20000"/>
                  <a:gd name="T50" fmla="*/ 1172 w 20000"/>
                  <a:gd name="T51" fmla="*/ 4771 h 20000"/>
                  <a:gd name="T52" fmla="*/ 2155 w 20000"/>
                  <a:gd name="T53" fmla="*/ 1881 h 20000"/>
                  <a:gd name="T54" fmla="*/ 3176 w 20000"/>
                  <a:gd name="T55" fmla="*/ 459 h 20000"/>
                  <a:gd name="T56" fmla="*/ 4348 w 20000"/>
                  <a:gd name="T57" fmla="*/ 0 h 20000"/>
                  <a:gd name="T58" fmla="*/ 6276 w 20000"/>
                  <a:gd name="T59" fmla="*/ 917 h 20000"/>
                  <a:gd name="T60" fmla="*/ 8809 w 20000"/>
                  <a:gd name="T61" fmla="*/ 1193 h 20000"/>
                  <a:gd name="T62" fmla="*/ 11758 w 20000"/>
                  <a:gd name="T63" fmla="*/ 1881 h 20000"/>
                  <a:gd name="T64" fmla="*/ 12930 w 20000"/>
                  <a:gd name="T65" fmla="*/ 1193 h 20000"/>
                  <a:gd name="T66" fmla="*/ 16446 w 20000"/>
                  <a:gd name="T67" fmla="*/ 1651 h 20000"/>
                  <a:gd name="T68" fmla="*/ 17618 w 20000"/>
                  <a:gd name="T69" fmla="*/ 91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39" name="Freeform 110"/>
              <p:cNvSpPr>
                <a:spLocks/>
              </p:cNvSpPr>
              <p:nvPr/>
            </p:nvSpPr>
            <p:spPr bwMode="auto">
              <a:xfrm>
                <a:off x="5805488" y="4483100"/>
                <a:ext cx="57150" cy="50800"/>
              </a:xfrm>
              <a:custGeom>
                <a:avLst/>
                <a:gdLst>
                  <a:gd name="T0" fmla="*/ 8090 w 20000"/>
                  <a:gd name="T1" fmla="*/ 2532 h 20000"/>
                  <a:gd name="T2" fmla="*/ 11461 w 20000"/>
                  <a:gd name="T3" fmla="*/ 2532 h 20000"/>
                  <a:gd name="T4" fmla="*/ 11461 w 20000"/>
                  <a:gd name="T5" fmla="*/ 4051 h 20000"/>
                  <a:gd name="T6" fmla="*/ 17528 w 20000"/>
                  <a:gd name="T7" fmla="*/ 0 h 20000"/>
                  <a:gd name="T8" fmla="*/ 19775 w 20000"/>
                  <a:gd name="T9" fmla="*/ 6582 h 20000"/>
                  <a:gd name="T10" fmla="*/ 19775 w 20000"/>
                  <a:gd name="T11" fmla="*/ 12911 h 20000"/>
                  <a:gd name="T12" fmla="*/ 19775 w 20000"/>
                  <a:gd name="T13" fmla="*/ 15696 h 20000"/>
                  <a:gd name="T14" fmla="*/ 17528 w 20000"/>
                  <a:gd name="T15" fmla="*/ 16962 h 20000"/>
                  <a:gd name="T16" fmla="*/ 15056 w 20000"/>
                  <a:gd name="T17" fmla="*/ 12911 h 20000"/>
                  <a:gd name="T18" fmla="*/ 11461 w 20000"/>
                  <a:gd name="T19" fmla="*/ 15696 h 20000"/>
                  <a:gd name="T20" fmla="*/ 9213 w 20000"/>
                  <a:gd name="T21" fmla="*/ 16962 h 20000"/>
                  <a:gd name="T22" fmla="*/ 5843 w 20000"/>
                  <a:gd name="T23" fmla="*/ 19747 h 20000"/>
                  <a:gd name="T24" fmla="*/ 5843 w 20000"/>
                  <a:gd name="T25" fmla="*/ 15696 h 20000"/>
                  <a:gd name="T26" fmla="*/ 0 w 20000"/>
                  <a:gd name="T27" fmla="*/ 16962 h 20000"/>
                  <a:gd name="T28" fmla="*/ 0 w 20000"/>
                  <a:gd name="T29" fmla="*/ 15696 h 20000"/>
                  <a:gd name="T30" fmla="*/ 2247 w 20000"/>
                  <a:gd name="T31" fmla="*/ 12911 h 20000"/>
                  <a:gd name="T32" fmla="*/ 4719 w 20000"/>
                  <a:gd name="T33" fmla="*/ 6582 h 20000"/>
                  <a:gd name="T34" fmla="*/ 8090 w 20000"/>
                  <a:gd name="T35" fmla="*/ 4051 h 20000"/>
                  <a:gd name="T36" fmla="*/ 8090 w 20000"/>
                  <a:gd name="T37" fmla="*/ 253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0" name="Freeform 109"/>
              <p:cNvSpPr>
                <a:spLocks/>
              </p:cNvSpPr>
              <p:nvPr/>
            </p:nvSpPr>
            <p:spPr bwMode="auto">
              <a:xfrm>
                <a:off x="5603875" y="4687888"/>
                <a:ext cx="334963" cy="285750"/>
              </a:xfrm>
              <a:custGeom>
                <a:avLst/>
                <a:gdLst>
                  <a:gd name="T0" fmla="*/ 15871 w 20000"/>
                  <a:gd name="T1" fmla="*/ 1153 h 20000"/>
                  <a:gd name="T2" fmla="*/ 16818 w 20000"/>
                  <a:gd name="T3" fmla="*/ 1375 h 20000"/>
                  <a:gd name="T4" fmla="*/ 18030 w 20000"/>
                  <a:gd name="T5" fmla="*/ 1818 h 20000"/>
                  <a:gd name="T6" fmla="*/ 18598 w 20000"/>
                  <a:gd name="T7" fmla="*/ 2084 h 20000"/>
                  <a:gd name="T8" fmla="*/ 19583 w 20000"/>
                  <a:gd name="T9" fmla="*/ 3636 h 20000"/>
                  <a:gd name="T10" fmla="*/ 19962 w 20000"/>
                  <a:gd name="T11" fmla="*/ 4789 h 20000"/>
                  <a:gd name="T12" fmla="*/ 19394 w 20000"/>
                  <a:gd name="T13" fmla="*/ 5942 h 20000"/>
                  <a:gd name="T14" fmla="*/ 18977 w 20000"/>
                  <a:gd name="T15" fmla="*/ 7805 h 20000"/>
                  <a:gd name="T16" fmla="*/ 19394 w 20000"/>
                  <a:gd name="T17" fmla="*/ 8692 h 20000"/>
                  <a:gd name="T18" fmla="*/ 18598 w 20000"/>
                  <a:gd name="T19" fmla="*/ 9845 h 20000"/>
                  <a:gd name="T20" fmla="*/ 18598 w 20000"/>
                  <a:gd name="T21" fmla="*/ 11663 h 20000"/>
                  <a:gd name="T22" fmla="*/ 13864 w 20000"/>
                  <a:gd name="T23" fmla="*/ 14412 h 20000"/>
                  <a:gd name="T24" fmla="*/ 13485 w 20000"/>
                  <a:gd name="T25" fmla="*/ 15122 h 20000"/>
                  <a:gd name="T26" fmla="*/ 11364 w 20000"/>
                  <a:gd name="T27" fmla="*/ 15565 h 20000"/>
                  <a:gd name="T28" fmla="*/ 10379 w 20000"/>
                  <a:gd name="T29" fmla="*/ 16940 h 20000"/>
                  <a:gd name="T30" fmla="*/ 8598 w 20000"/>
                  <a:gd name="T31" fmla="*/ 19468 h 20000"/>
                  <a:gd name="T32" fmla="*/ 7652 w 20000"/>
                  <a:gd name="T33" fmla="*/ 19468 h 20000"/>
                  <a:gd name="T34" fmla="*/ 5265 w 20000"/>
                  <a:gd name="T35" fmla="*/ 19246 h 20000"/>
                  <a:gd name="T36" fmla="*/ 3712 w 20000"/>
                  <a:gd name="T37" fmla="*/ 18315 h 20000"/>
                  <a:gd name="T38" fmla="*/ 2159 w 20000"/>
                  <a:gd name="T39" fmla="*/ 18758 h 20000"/>
                  <a:gd name="T40" fmla="*/ 0 w 20000"/>
                  <a:gd name="T41" fmla="*/ 15787 h 20000"/>
                  <a:gd name="T42" fmla="*/ 3485 w 20000"/>
                  <a:gd name="T43" fmla="*/ 9623 h 20000"/>
                  <a:gd name="T44" fmla="*/ 3485 w 20000"/>
                  <a:gd name="T45" fmla="*/ 8692 h 20000"/>
                  <a:gd name="T46" fmla="*/ 3485 w 20000"/>
                  <a:gd name="T47" fmla="*/ 5055 h 20000"/>
                  <a:gd name="T48" fmla="*/ 4470 w 20000"/>
                  <a:gd name="T49" fmla="*/ 6608 h 20000"/>
                  <a:gd name="T50" fmla="*/ 6061 w 20000"/>
                  <a:gd name="T51" fmla="*/ 6608 h 20000"/>
                  <a:gd name="T52" fmla="*/ 7803 w 20000"/>
                  <a:gd name="T53" fmla="*/ 7317 h 20000"/>
                  <a:gd name="T54" fmla="*/ 8598 w 20000"/>
                  <a:gd name="T55" fmla="*/ 6608 h 20000"/>
                  <a:gd name="T56" fmla="*/ 9773 w 20000"/>
                  <a:gd name="T57" fmla="*/ 7982 h 20000"/>
                  <a:gd name="T58" fmla="*/ 11742 w 20000"/>
                  <a:gd name="T59" fmla="*/ 9623 h 20000"/>
                  <a:gd name="T60" fmla="*/ 12917 w 20000"/>
                  <a:gd name="T61" fmla="*/ 9845 h 20000"/>
                  <a:gd name="T62" fmla="*/ 13295 w 20000"/>
                  <a:gd name="T63" fmla="*/ 7982 h 20000"/>
                  <a:gd name="T64" fmla="*/ 12727 w 20000"/>
                  <a:gd name="T65" fmla="*/ 8514 h 20000"/>
                  <a:gd name="T66" fmla="*/ 11136 w 20000"/>
                  <a:gd name="T67" fmla="*/ 7317 h 20000"/>
                  <a:gd name="T68" fmla="*/ 11136 w 20000"/>
                  <a:gd name="T69" fmla="*/ 5942 h 20000"/>
                  <a:gd name="T70" fmla="*/ 11364 w 20000"/>
                  <a:gd name="T71" fmla="*/ 4346 h 20000"/>
                  <a:gd name="T72" fmla="*/ 11136 w 20000"/>
                  <a:gd name="T73" fmla="*/ 2528 h 20000"/>
                  <a:gd name="T74" fmla="*/ 11932 w 20000"/>
                  <a:gd name="T75" fmla="*/ 710 h 20000"/>
                  <a:gd name="T76" fmla="*/ 15265 w 20000"/>
                  <a:gd name="T7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1" name="Freeform 108"/>
              <p:cNvSpPr>
                <a:spLocks/>
              </p:cNvSpPr>
              <p:nvPr/>
            </p:nvSpPr>
            <p:spPr bwMode="auto">
              <a:xfrm>
                <a:off x="4498975" y="3971925"/>
                <a:ext cx="171450" cy="125413"/>
              </a:xfrm>
              <a:custGeom>
                <a:avLst/>
                <a:gdLst>
                  <a:gd name="T0" fmla="*/ 2222 w 20000"/>
                  <a:gd name="T1" fmla="*/ 2030 h 20000"/>
                  <a:gd name="T2" fmla="*/ 3778 w 20000"/>
                  <a:gd name="T3" fmla="*/ 406 h 20000"/>
                  <a:gd name="T4" fmla="*/ 6148 w 20000"/>
                  <a:gd name="T5" fmla="*/ 406 h 20000"/>
                  <a:gd name="T6" fmla="*/ 9185 w 20000"/>
                  <a:gd name="T7" fmla="*/ 0 h 20000"/>
                  <a:gd name="T8" fmla="*/ 10296 w 20000"/>
                  <a:gd name="T9" fmla="*/ 406 h 20000"/>
                  <a:gd name="T10" fmla="*/ 11926 w 20000"/>
                  <a:gd name="T11" fmla="*/ 3147 h 20000"/>
                  <a:gd name="T12" fmla="*/ 13037 w 20000"/>
                  <a:gd name="T13" fmla="*/ 3147 h 20000"/>
                  <a:gd name="T14" fmla="*/ 13407 w 20000"/>
                  <a:gd name="T15" fmla="*/ 5787 h 20000"/>
                  <a:gd name="T16" fmla="*/ 14148 w 20000"/>
                  <a:gd name="T17" fmla="*/ 5787 h 20000"/>
                  <a:gd name="T18" fmla="*/ 14963 w 20000"/>
                  <a:gd name="T19" fmla="*/ 7310 h 20000"/>
                  <a:gd name="T20" fmla="*/ 15259 w 20000"/>
                  <a:gd name="T21" fmla="*/ 8325 h 20000"/>
                  <a:gd name="T22" fmla="*/ 17259 w 20000"/>
                  <a:gd name="T23" fmla="*/ 8934 h 20000"/>
                  <a:gd name="T24" fmla="*/ 17259 w 20000"/>
                  <a:gd name="T25" fmla="*/ 10964 h 20000"/>
                  <a:gd name="T26" fmla="*/ 18000 w 20000"/>
                  <a:gd name="T27" fmla="*/ 11574 h 20000"/>
                  <a:gd name="T28" fmla="*/ 17259 w 20000"/>
                  <a:gd name="T29" fmla="*/ 14112 h 20000"/>
                  <a:gd name="T30" fmla="*/ 18000 w 20000"/>
                  <a:gd name="T31" fmla="*/ 15736 h 20000"/>
                  <a:gd name="T32" fmla="*/ 18444 w 20000"/>
                  <a:gd name="T33" fmla="*/ 15736 h 20000"/>
                  <a:gd name="T34" fmla="*/ 19926 w 20000"/>
                  <a:gd name="T35" fmla="*/ 17259 h 20000"/>
                  <a:gd name="T36" fmla="*/ 19926 w 20000"/>
                  <a:gd name="T37" fmla="*/ 19391 h 20000"/>
                  <a:gd name="T38" fmla="*/ 18000 w 20000"/>
                  <a:gd name="T39" fmla="*/ 19391 h 20000"/>
                  <a:gd name="T40" fmla="*/ 17259 w 20000"/>
                  <a:gd name="T41" fmla="*/ 19391 h 20000"/>
                  <a:gd name="T42" fmla="*/ 16148 w 20000"/>
                  <a:gd name="T43" fmla="*/ 19898 h 20000"/>
                  <a:gd name="T44" fmla="*/ 14148 w 20000"/>
                  <a:gd name="T45" fmla="*/ 19391 h 20000"/>
                  <a:gd name="T46" fmla="*/ 14148 w 20000"/>
                  <a:gd name="T47" fmla="*/ 18274 h 20000"/>
                  <a:gd name="T48" fmla="*/ 11926 w 20000"/>
                  <a:gd name="T49" fmla="*/ 18274 h 20000"/>
                  <a:gd name="T50" fmla="*/ 6889 w 20000"/>
                  <a:gd name="T51" fmla="*/ 18274 h 20000"/>
                  <a:gd name="T52" fmla="*/ 5407 w 20000"/>
                  <a:gd name="T53" fmla="*/ 19391 h 20000"/>
                  <a:gd name="T54" fmla="*/ 4222 w 20000"/>
                  <a:gd name="T55" fmla="*/ 19391 h 20000"/>
                  <a:gd name="T56" fmla="*/ 1926 w 20000"/>
                  <a:gd name="T57" fmla="*/ 19898 h 20000"/>
                  <a:gd name="T58" fmla="*/ 4222 w 20000"/>
                  <a:gd name="T59" fmla="*/ 18274 h 20000"/>
                  <a:gd name="T60" fmla="*/ 1926 w 20000"/>
                  <a:gd name="T61" fmla="*/ 18274 h 20000"/>
                  <a:gd name="T62" fmla="*/ 1185 w 20000"/>
                  <a:gd name="T63" fmla="*/ 16751 h 20000"/>
                  <a:gd name="T64" fmla="*/ 4963 w 20000"/>
                  <a:gd name="T65" fmla="*/ 15736 h 20000"/>
                  <a:gd name="T66" fmla="*/ 4963 w 20000"/>
                  <a:gd name="T67" fmla="*/ 15127 h 20000"/>
                  <a:gd name="T68" fmla="*/ 6148 w 20000"/>
                  <a:gd name="T69" fmla="*/ 15127 h 20000"/>
                  <a:gd name="T70" fmla="*/ 7259 w 20000"/>
                  <a:gd name="T71" fmla="*/ 14112 h 20000"/>
                  <a:gd name="T72" fmla="*/ 10296 w 20000"/>
                  <a:gd name="T73" fmla="*/ 15736 h 20000"/>
                  <a:gd name="T74" fmla="*/ 11926 w 20000"/>
                  <a:gd name="T75" fmla="*/ 14112 h 20000"/>
                  <a:gd name="T76" fmla="*/ 9926 w 20000"/>
                  <a:gd name="T77" fmla="*/ 14112 h 20000"/>
                  <a:gd name="T78" fmla="*/ 8000 w 20000"/>
                  <a:gd name="T79" fmla="*/ 13096 h 20000"/>
                  <a:gd name="T80" fmla="*/ 5407 w 20000"/>
                  <a:gd name="T81" fmla="*/ 13096 h 20000"/>
                  <a:gd name="T82" fmla="*/ 1926 w 20000"/>
                  <a:gd name="T83" fmla="*/ 14112 h 20000"/>
                  <a:gd name="T84" fmla="*/ 1926 w 20000"/>
                  <a:gd name="T85" fmla="*/ 13096 h 20000"/>
                  <a:gd name="T86" fmla="*/ 2222 w 20000"/>
                  <a:gd name="T87" fmla="*/ 12589 h 20000"/>
                  <a:gd name="T88" fmla="*/ 1185 w 20000"/>
                  <a:gd name="T89" fmla="*/ 12589 h 20000"/>
                  <a:gd name="T90" fmla="*/ 296 w 20000"/>
                  <a:gd name="T91" fmla="*/ 11574 h 20000"/>
                  <a:gd name="T92" fmla="*/ 0 w 20000"/>
                  <a:gd name="T93" fmla="*/ 8934 h 20000"/>
                  <a:gd name="T94" fmla="*/ 296 w 20000"/>
                  <a:gd name="T95" fmla="*/ 7310 h 20000"/>
                  <a:gd name="T96" fmla="*/ 1926 w 20000"/>
                  <a:gd name="T97" fmla="*/ 4772 h 20000"/>
                  <a:gd name="T98" fmla="*/ 2222 w 20000"/>
                  <a:gd name="T99" fmla="*/ 203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2" name="Freeform 107"/>
              <p:cNvSpPr>
                <a:spLocks/>
              </p:cNvSpPr>
              <p:nvPr/>
            </p:nvSpPr>
            <p:spPr bwMode="auto">
              <a:xfrm>
                <a:off x="4611688" y="4162425"/>
                <a:ext cx="85725" cy="96838"/>
              </a:xfrm>
              <a:custGeom>
                <a:avLst/>
                <a:gdLst>
                  <a:gd name="T0" fmla="*/ 0 w 20000"/>
                  <a:gd name="T1" fmla="*/ 6184 h 20000"/>
                  <a:gd name="T2" fmla="*/ 2222 w 20000"/>
                  <a:gd name="T3" fmla="*/ 4079 h 20000"/>
                  <a:gd name="T4" fmla="*/ 3852 w 20000"/>
                  <a:gd name="T5" fmla="*/ 4079 h 20000"/>
                  <a:gd name="T6" fmla="*/ 6074 w 20000"/>
                  <a:gd name="T7" fmla="*/ 789 h 20000"/>
                  <a:gd name="T8" fmla="*/ 6815 w 20000"/>
                  <a:gd name="T9" fmla="*/ 789 h 20000"/>
                  <a:gd name="T10" fmla="*/ 13778 w 20000"/>
                  <a:gd name="T11" fmla="*/ 0 h 20000"/>
                  <a:gd name="T12" fmla="*/ 16000 w 20000"/>
                  <a:gd name="T13" fmla="*/ 3421 h 20000"/>
                  <a:gd name="T14" fmla="*/ 16000 w 20000"/>
                  <a:gd name="T15" fmla="*/ 5395 h 20000"/>
                  <a:gd name="T16" fmla="*/ 16889 w 20000"/>
                  <a:gd name="T17" fmla="*/ 6184 h 20000"/>
                  <a:gd name="T18" fmla="*/ 16889 w 20000"/>
                  <a:gd name="T19" fmla="*/ 9605 h 20000"/>
                  <a:gd name="T20" fmla="*/ 19852 w 20000"/>
                  <a:gd name="T21" fmla="*/ 9605 h 20000"/>
                  <a:gd name="T22" fmla="*/ 19852 w 20000"/>
                  <a:gd name="T23" fmla="*/ 11579 h 20000"/>
                  <a:gd name="T24" fmla="*/ 18370 w 20000"/>
                  <a:gd name="T25" fmla="*/ 11579 h 20000"/>
                  <a:gd name="T26" fmla="*/ 18370 w 20000"/>
                  <a:gd name="T27" fmla="*/ 14211 h 20000"/>
                  <a:gd name="T28" fmla="*/ 16000 w 20000"/>
                  <a:gd name="T29" fmla="*/ 16316 h 20000"/>
                  <a:gd name="T30" fmla="*/ 13778 w 20000"/>
                  <a:gd name="T31" fmla="*/ 19868 h 20000"/>
                  <a:gd name="T32" fmla="*/ 8444 w 20000"/>
                  <a:gd name="T33" fmla="*/ 17763 h 20000"/>
                  <a:gd name="T34" fmla="*/ 2222 w 20000"/>
                  <a:gd name="T35" fmla="*/ 15000 h 20000"/>
                  <a:gd name="T36" fmla="*/ 2222 w 20000"/>
                  <a:gd name="T37" fmla="*/ 12895 h 20000"/>
                  <a:gd name="T38" fmla="*/ 0 w 20000"/>
                  <a:gd name="T39" fmla="*/ 9605 h 20000"/>
                  <a:gd name="T40" fmla="*/ 0 w 20000"/>
                  <a:gd name="T41" fmla="*/ 7500 h 20000"/>
                  <a:gd name="T42" fmla="*/ 0 w 20000"/>
                  <a:gd name="T43" fmla="*/ 61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3" name="Freeform 106"/>
              <p:cNvSpPr>
                <a:spLocks/>
              </p:cNvSpPr>
              <p:nvPr/>
            </p:nvSpPr>
            <p:spPr bwMode="auto">
              <a:xfrm>
                <a:off x="5692775" y="4903788"/>
                <a:ext cx="220663" cy="198437"/>
              </a:xfrm>
              <a:custGeom>
                <a:avLst/>
                <a:gdLst>
                  <a:gd name="T0" fmla="*/ 0 w 20000"/>
                  <a:gd name="T1" fmla="*/ 6026 h 20000"/>
                  <a:gd name="T2" fmla="*/ 1207 w 20000"/>
                  <a:gd name="T3" fmla="*/ 6282 h 20000"/>
                  <a:gd name="T4" fmla="*/ 3563 w 20000"/>
                  <a:gd name="T5" fmla="*/ 6282 h 20000"/>
                  <a:gd name="T6" fmla="*/ 3851 w 20000"/>
                  <a:gd name="T7" fmla="*/ 6987 h 20000"/>
                  <a:gd name="T8" fmla="*/ 5057 w 20000"/>
                  <a:gd name="T9" fmla="*/ 6282 h 20000"/>
                  <a:gd name="T10" fmla="*/ 6264 w 20000"/>
                  <a:gd name="T11" fmla="*/ 3654 h 20000"/>
                  <a:gd name="T12" fmla="*/ 7759 w 20000"/>
                  <a:gd name="T13" fmla="*/ 2628 h 20000"/>
                  <a:gd name="T14" fmla="*/ 9253 w 20000"/>
                  <a:gd name="T15" fmla="*/ 1987 h 20000"/>
                  <a:gd name="T16" fmla="*/ 9253 w 20000"/>
                  <a:gd name="T17" fmla="*/ 641 h 20000"/>
                  <a:gd name="T18" fmla="*/ 11322 w 20000"/>
                  <a:gd name="T19" fmla="*/ 0 h 20000"/>
                  <a:gd name="T20" fmla="*/ 12529 w 20000"/>
                  <a:gd name="T21" fmla="*/ 0 h 20000"/>
                  <a:gd name="T22" fmla="*/ 13103 w 20000"/>
                  <a:gd name="T23" fmla="*/ 0 h 20000"/>
                  <a:gd name="T24" fmla="*/ 13736 w 20000"/>
                  <a:gd name="T25" fmla="*/ 1026 h 20000"/>
                  <a:gd name="T26" fmla="*/ 15517 w 20000"/>
                  <a:gd name="T27" fmla="*/ 641 h 20000"/>
                  <a:gd name="T28" fmla="*/ 16092 w 20000"/>
                  <a:gd name="T29" fmla="*/ 1026 h 20000"/>
                  <a:gd name="T30" fmla="*/ 17011 w 20000"/>
                  <a:gd name="T31" fmla="*/ 1667 h 20000"/>
                  <a:gd name="T32" fmla="*/ 17586 w 20000"/>
                  <a:gd name="T33" fmla="*/ 1987 h 20000"/>
                  <a:gd name="T34" fmla="*/ 19368 w 20000"/>
                  <a:gd name="T35" fmla="*/ 1987 h 20000"/>
                  <a:gd name="T36" fmla="*/ 19368 w 20000"/>
                  <a:gd name="T37" fmla="*/ 2628 h 20000"/>
                  <a:gd name="T38" fmla="*/ 19943 w 20000"/>
                  <a:gd name="T39" fmla="*/ 4295 h 20000"/>
                  <a:gd name="T40" fmla="*/ 19943 w 20000"/>
                  <a:gd name="T41" fmla="*/ 6026 h 20000"/>
                  <a:gd name="T42" fmla="*/ 19943 w 20000"/>
                  <a:gd name="T43" fmla="*/ 7628 h 20000"/>
                  <a:gd name="T44" fmla="*/ 19943 w 20000"/>
                  <a:gd name="T45" fmla="*/ 8013 h 20000"/>
                  <a:gd name="T46" fmla="*/ 19368 w 20000"/>
                  <a:gd name="T47" fmla="*/ 8654 h 20000"/>
                  <a:gd name="T48" fmla="*/ 19943 w 20000"/>
                  <a:gd name="T49" fmla="*/ 8910 h 20000"/>
                  <a:gd name="T50" fmla="*/ 19368 w 20000"/>
                  <a:gd name="T51" fmla="*/ 8910 h 20000"/>
                  <a:gd name="T52" fmla="*/ 19368 w 20000"/>
                  <a:gd name="T53" fmla="*/ 10256 h 20000"/>
                  <a:gd name="T54" fmla="*/ 19368 w 20000"/>
                  <a:gd name="T55" fmla="*/ 11282 h 20000"/>
                  <a:gd name="T56" fmla="*/ 19943 w 20000"/>
                  <a:gd name="T57" fmla="*/ 12308 h 20000"/>
                  <a:gd name="T58" fmla="*/ 18793 w 20000"/>
                  <a:gd name="T59" fmla="*/ 13910 h 20000"/>
                  <a:gd name="T60" fmla="*/ 18448 w 20000"/>
                  <a:gd name="T61" fmla="*/ 14936 h 20000"/>
                  <a:gd name="T62" fmla="*/ 18448 w 20000"/>
                  <a:gd name="T63" fmla="*/ 15897 h 20000"/>
                  <a:gd name="T64" fmla="*/ 17874 w 20000"/>
                  <a:gd name="T65" fmla="*/ 17308 h 20000"/>
                  <a:gd name="T66" fmla="*/ 15172 w 20000"/>
                  <a:gd name="T67" fmla="*/ 19936 h 20000"/>
                  <a:gd name="T68" fmla="*/ 14598 w 20000"/>
                  <a:gd name="T69" fmla="*/ 19231 h 20000"/>
                  <a:gd name="T70" fmla="*/ 13103 w 20000"/>
                  <a:gd name="T71" fmla="*/ 19936 h 20000"/>
                  <a:gd name="T72" fmla="*/ 11609 w 20000"/>
                  <a:gd name="T73" fmla="*/ 19231 h 20000"/>
                  <a:gd name="T74" fmla="*/ 10115 w 20000"/>
                  <a:gd name="T75" fmla="*/ 19231 h 20000"/>
                  <a:gd name="T76" fmla="*/ 9253 w 20000"/>
                  <a:gd name="T77" fmla="*/ 19231 h 20000"/>
                  <a:gd name="T78" fmla="*/ 9253 w 20000"/>
                  <a:gd name="T79" fmla="*/ 17564 h 20000"/>
                  <a:gd name="T80" fmla="*/ 7759 w 20000"/>
                  <a:gd name="T81" fmla="*/ 17308 h 20000"/>
                  <a:gd name="T82" fmla="*/ 6839 w 20000"/>
                  <a:gd name="T83" fmla="*/ 17308 h 20000"/>
                  <a:gd name="T84" fmla="*/ 6264 w 20000"/>
                  <a:gd name="T85" fmla="*/ 15897 h 20000"/>
                  <a:gd name="T86" fmla="*/ 5977 w 20000"/>
                  <a:gd name="T87" fmla="*/ 13910 h 20000"/>
                  <a:gd name="T88" fmla="*/ 5402 w 20000"/>
                  <a:gd name="T89" fmla="*/ 13910 h 20000"/>
                  <a:gd name="T90" fmla="*/ 5057 w 20000"/>
                  <a:gd name="T91" fmla="*/ 12308 h 20000"/>
                  <a:gd name="T92" fmla="*/ 3563 w 20000"/>
                  <a:gd name="T93" fmla="*/ 11667 h 20000"/>
                  <a:gd name="T94" fmla="*/ 2126 w 20000"/>
                  <a:gd name="T95" fmla="*/ 10641 h 20000"/>
                  <a:gd name="T96" fmla="*/ 2126 w 20000"/>
                  <a:gd name="T97" fmla="*/ 9615 h 20000"/>
                  <a:gd name="T98" fmla="*/ 575 w 20000"/>
                  <a:gd name="T99" fmla="*/ 7628 h 20000"/>
                  <a:gd name="T100" fmla="*/ 0 w 20000"/>
                  <a:gd name="T101" fmla="*/ 602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4" name="Freeform 105"/>
              <p:cNvSpPr>
                <a:spLocks/>
              </p:cNvSpPr>
              <p:nvPr/>
            </p:nvSpPr>
            <p:spPr bwMode="auto">
              <a:xfrm>
                <a:off x="6149975" y="4111625"/>
                <a:ext cx="282575" cy="382588"/>
              </a:xfrm>
              <a:custGeom>
                <a:avLst/>
                <a:gdLst>
                  <a:gd name="T0" fmla="*/ 3453 w 20000"/>
                  <a:gd name="T1" fmla="*/ 1728 h 20000"/>
                  <a:gd name="T2" fmla="*/ 3946 w 20000"/>
                  <a:gd name="T3" fmla="*/ 1229 h 20000"/>
                  <a:gd name="T4" fmla="*/ 4170 w 20000"/>
                  <a:gd name="T5" fmla="*/ 897 h 20000"/>
                  <a:gd name="T6" fmla="*/ 5785 w 20000"/>
                  <a:gd name="T7" fmla="*/ 2259 h 20000"/>
                  <a:gd name="T8" fmla="*/ 6951 w 20000"/>
                  <a:gd name="T9" fmla="*/ 2591 h 20000"/>
                  <a:gd name="T10" fmla="*/ 9058 w 20000"/>
                  <a:gd name="T11" fmla="*/ 1728 h 20000"/>
                  <a:gd name="T12" fmla="*/ 10628 w 20000"/>
                  <a:gd name="T13" fmla="*/ 1894 h 20000"/>
                  <a:gd name="T14" fmla="*/ 12556 w 20000"/>
                  <a:gd name="T15" fmla="*/ 1395 h 20000"/>
                  <a:gd name="T16" fmla="*/ 13229 w 20000"/>
                  <a:gd name="T17" fmla="*/ 1395 h 20000"/>
                  <a:gd name="T18" fmla="*/ 15112 w 20000"/>
                  <a:gd name="T19" fmla="*/ 1229 h 20000"/>
                  <a:gd name="T20" fmla="*/ 16233 w 20000"/>
                  <a:gd name="T21" fmla="*/ 1229 h 20000"/>
                  <a:gd name="T22" fmla="*/ 17668 w 20000"/>
                  <a:gd name="T23" fmla="*/ 897 h 20000"/>
                  <a:gd name="T24" fmla="*/ 18565 w 20000"/>
                  <a:gd name="T25" fmla="*/ 532 h 20000"/>
                  <a:gd name="T26" fmla="*/ 18789 w 20000"/>
                  <a:gd name="T27" fmla="*/ 0 h 20000"/>
                  <a:gd name="T28" fmla="*/ 19955 w 20000"/>
                  <a:gd name="T29" fmla="*/ 365 h 20000"/>
                  <a:gd name="T30" fmla="*/ 19507 w 20000"/>
                  <a:gd name="T31" fmla="*/ 1229 h 20000"/>
                  <a:gd name="T32" fmla="*/ 19507 w 20000"/>
                  <a:gd name="T33" fmla="*/ 1395 h 20000"/>
                  <a:gd name="T34" fmla="*/ 19507 w 20000"/>
                  <a:gd name="T35" fmla="*/ 2591 h 20000"/>
                  <a:gd name="T36" fmla="*/ 19238 w 20000"/>
                  <a:gd name="T37" fmla="*/ 3953 h 20000"/>
                  <a:gd name="T38" fmla="*/ 17668 w 20000"/>
                  <a:gd name="T39" fmla="*/ 5515 h 20000"/>
                  <a:gd name="T40" fmla="*/ 17399 w 20000"/>
                  <a:gd name="T41" fmla="*/ 6179 h 20000"/>
                  <a:gd name="T42" fmla="*/ 17399 w 20000"/>
                  <a:gd name="T43" fmla="*/ 6711 h 20000"/>
                  <a:gd name="T44" fmla="*/ 15785 w 20000"/>
                  <a:gd name="T45" fmla="*/ 8439 h 20000"/>
                  <a:gd name="T46" fmla="*/ 15785 w 20000"/>
                  <a:gd name="T47" fmla="*/ 8970 h 20000"/>
                  <a:gd name="T48" fmla="*/ 13722 w 20000"/>
                  <a:gd name="T49" fmla="*/ 11362 h 20000"/>
                  <a:gd name="T50" fmla="*/ 10179 w 20000"/>
                  <a:gd name="T51" fmla="*/ 13920 h 20000"/>
                  <a:gd name="T52" fmla="*/ 7892 w 20000"/>
                  <a:gd name="T53" fmla="*/ 15349 h 20000"/>
                  <a:gd name="T54" fmla="*/ 4170 w 20000"/>
                  <a:gd name="T55" fmla="*/ 17542 h 20000"/>
                  <a:gd name="T56" fmla="*/ 1166 w 20000"/>
                  <a:gd name="T57" fmla="*/ 19967 h 20000"/>
                  <a:gd name="T58" fmla="*/ 0 w 20000"/>
                  <a:gd name="T59" fmla="*/ 18937 h 20000"/>
                  <a:gd name="T60" fmla="*/ 0 w 20000"/>
                  <a:gd name="T61" fmla="*/ 13588 h 20000"/>
                  <a:gd name="T62" fmla="*/ 1839 w 20000"/>
                  <a:gd name="T63" fmla="*/ 12027 h 20000"/>
                  <a:gd name="T64" fmla="*/ 2780 w 20000"/>
                  <a:gd name="T65" fmla="*/ 11694 h 20000"/>
                  <a:gd name="T66" fmla="*/ 3946 w 20000"/>
                  <a:gd name="T67" fmla="*/ 11694 h 20000"/>
                  <a:gd name="T68" fmla="*/ 4664 w 20000"/>
                  <a:gd name="T69" fmla="*/ 10864 h 20000"/>
                  <a:gd name="T70" fmla="*/ 7220 w 20000"/>
                  <a:gd name="T71" fmla="*/ 10332 h 20000"/>
                  <a:gd name="T72" fmla="*/ 7892 w 20000"/>
                  <a:gd name="T73" fmla="*/ 10332 h 20000"/>
                  <a:gd name="T74" fmla="*/ 13722 w 20000"/>
                  <a:gd name="T75" fmla="*/ 5847 h 20000"/>
                  <a:gd name="T76" fmla="*/ 11839 w 20000"/>
                  <a:gd name="T77" fmla="*/ 5847 h 20000"/>
                  <a:gd name="T78" fmla="*/ 5785 w 20000"/>
                  <a:gd name="T79" fmla="*/ 4153 h 20000"/>
                  <a:gd name="T80" fmla="*/ 4664 w 20000"/>
                  <a:gd name="T81" fmla="*/ 3621 h 20000"/>
                  <a:gd name="T82" fmla="*/ 3004 w 20000"/>
                  <a:gd name="T83" fmla="*/ 2259 h 20000"/>
                  <a:gd name="T84" fmla="*/ 3453 w 20000"/>
                  <a:gd name="T85" fmla="*/ 172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5" name="Freeform 104"/>
              <p:cNvSpPr>
                <a:spLocks/>
              </p:cNvSpPr>
              <p:nvPr/>
            </p:nvSpPr>
            <p:spPr bwMode="auto">
              <a:xfrm>
                <a:off x="5440363" y="5094288"/>
                <a:ext cx="457200" cy="388937"/>
              </a:xfrm>
              <a:custGeom>
                <a:avLst/>
                <a:gdLst>
                  <a:gd name="T0" fmla="*/ 15090 w 20000"/>
                  <a:gd name="T1" fmla="*/ 523 h 20000"/>
                  <a:gd name="T2" fmla="*/ 13953 w 20000"/>
                  <a:gd name="T3" fmla="*/ 1373 h 20000"/>
                  <a:gd name="T4" fmla="*/ 13509 w 20000"/>
                  <a:gd name="T5" fmla="*/ 1699 h 20000"/>
                  <a:gd name="T6" fmla="*/ 12788 w 20000"/>
                  <a:gd name="T7" fmla="*/ 2549 h 20000"/>
                  <a:gd name="T8" fmla="*/ 12372 w 20000"/>
                  <a:gd name="T9" fmla="*/ 3562 h 20000"/>
                  <a:gd name="T10" fmla="*/ 11068 w 20000"/>
                  <a:gd name="T11" fmla="*/ 5261 h 20000"/>
                  <a:gd name="T12" fmla="*/ 9764 w 20000"/>
                  <a:gd name="T13" fmla="*/ 5261 h 20000"/>
                  <a:gd name="T14" fmla="*/ 8350 w 20000"/>
                  <a:gd name="T15" fmla="*/ 4739 h 20000"/>
                  <a:gd name="T16" fmla="*/ 7628 w 20000"/>
                  <a:gd name="T17" fmla="*/ 5752 h 20000"/>
                  <a:gd name="T18" fmla="*/ 6463 w 20000"/>
                  <a:gd name="T19" fmla="*/ 6601 h 20000"/>
                  <a:gd name="T20" fmla="*/ 5742 w 20000"/>
                  <a:gd name="T21" fmla="*/ 6765 h 20000"/>
                  <a:gd name="T22" fmla="*/ 5049 w 20000"/>
                  <a:gd name="T23" fmla="*/ 6275 h 20000"/>
                  <a:gd name="T24" fmla="*/ 5049 w 20000"/>
                  <a:gd name="T25" fmla="*/ 5261 h 20000"/>
                  <a:gd name="T26" fmla="*/ 4438 w 20000"/>
                  <a:gd name="T27" fmla="*/ 3889 h 20000"/>
                  <a:gd name="T28" fmla="*/ 3745 w 20000"/>
                  <a:gd name="T29" fmla="*/ 9641 h 20000"/>
                  <a:gd name="T30" fmla="*/ 3024 w 20000"/>
                  <a:gd name="T31" fmla="*/ 10359 h 20000"/>
                  <a:gd name="T32" fmla="*/ 1997 w 20000"/>
                  <a:gd name="T33" fmla="*/ 10163 h 20000"/>
                  <a:gd name="T34" fmla="*/ 860 w 20000"/>
                  <a:gd name="T35" fmla="*/ 9837 h 20000"/>
                  <a:gd name="T36" fmla="*/ 749 w 20000"/>
                  <a:gd name="T37" fmla="*/ 8954 h 20000"/>
                  <a:gd name="T38" fmla="*/ 166 w 20000"/>
                  <a:gd name="T39" fmla="*/ 9641 h 20000"/>
                  <a:gd name="T40" fmla="*/ 166 w 20000"/>
                  <a:gd name="T41" fmla="*/ 10686 h 20000"/>
                  <a:gd name="T42" fmla="*/ 1886 w 20000"/>
                  <a:gd name="T43" fmla="*/ 14706 h 20000"/>
                  <a:gd name="T44" fmla="*/ 1886 w 20000"/>
                  <a:gd name="T45" fmla="*/ 16438 h 20000"/>
                  <a:gd name="T46" fmla="*/ 1442 w 20000"/>
                  <a:gd name="T47" fmla="*/ 16765 h 20000"/>
                  <a:gd name="T48" fmla="*/ 1886 w 20000"/>
                  <a:gd name="T49" fmla="*/ 18954 h 20000"/>
                  <a:gd name="T50" fmla="*/ 1997 w 20000"/>
                  <a:gd name="T51" fmla="*/ 18627 h 20000"/>
                  <a:gd name="T52" fmla="*/ 2607 w 20000"/>
                  <a:gd name="T53" fmla="*/ 19118 h 20000"/>
                  <a:gd name="T54" fmla="*/ 3162 w 20000"/>
                  <a:gd name="T55" fmla="*/ 19641 h 20000"/>
                  <a:gd name="T56" fmla="*/ 4161 w 20000"/>
                  <a:gd name="T57" fmla="*/ 19444 h 20000"/>
                  <a:gd name="T58" fmla="*/ 5603 w 20000"/>
                  <a:gd name="T59" fmla="*/ 19118 h 20000"/>
                  <a:gd name="T60" fmla="*/ 6463 w 20000"/>
                  <a:gd name="T61" fmla="*/ 18627 h 20000"/>
                  <a:gd name="T62" fmla="*/ 8350 w 20000"/>
                  <a:gd name="T63" fmla="*/ 18627 h 20000"/>
                  <a:gd name="T64" fmla="*/ 9931 w 20000"/>
                  <a:gd name="T65" fmla="*/ 18627 h 20000"/>
                  <a:gd name="T66" fmla="*/ 10902 w 20000"/>
                  <a:gd name="T67" fmla="*/ 18301 h 20000"/>
                  <a:gd name="T68" fmla="*/ 14092 w 20000"/>
                  <a:gd name="T69" fmla="*/ 16438 h 20000"/>
                  <a:gd name="T70" fmla="*/ 16533 w 20000"/>
                  <a:gd name="T71" fmla="*/ 13889 h 20000"/>
                  <a:gd name="T72" fmla="*/ 17365 w 20000"/>
                  <a:gd name="T73" fmla="*/ 12353 h 20000"/>
                  <a:gd name="T74" fmla="*/ 18974 w 20000"/>
                  <a:gd name="T75" fmla="*/ 10163 h 20000"/>
                  <a:gd name="T76" fmla="*/ 19972 w 20000"/>
                  <a:gd name="T77" fmla="*/ 7484 h 20000"/>
                  <a:gd name="T78" fmla="*/ 18974 w 20000"/>
                  <a:gd name="T79" fmla="*/ 7092 h 20000"/>
                  <a:gd name="T80" fmla="*/ 18114 w 20000"/>
                  <a:gd name="T81" fmla="*/ 7614 h 20000"/>
                  <a:gd name="T82" fmla="*/ 18114 w 20000"/>
                  <a:gd name="T83" fmla="*/ 5752 h 20000"/>
                  <a:gd name="T84" fmla="*/ 18974 w 20000"/>
                  <a:gd name="T85" fmla="*/ 5425 h 20000"/>
                  <a:gd name="T86" fmla="*/ 18974 w 20000"/>
                  <a:gd name="T87" fmla="*/ 3235 h 20000"/>
                  <a:gd name="T88" fmla="*/ 18835 w 20000"/>
                  <a:gd name="T89" fmla="*/ 1373 h 20000"/>
                  <a:gd name="T90" fmla="*/ 18391 w 20000"/>
                  <a:gd name="T91" fmla="*/ 359 h 20000"/>
                  <a:gd name="T92" fmla="*/ 17365 w 20000"/>
                  <a:gd name="T93" fmla="*/ 359 h 20000"/>
                  <a:gd name="T94" fmla="*/ 15950 w 20000"/>
                  <a:gd name="T95"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6" name="Freeform 103"/>
              <p:cNvSpPr>
                <a:spLocks/>
              </p:cNvSpPr>
              <p:nvPr/>
            </p:nvSpPr>
            <p:spPr bwMode="auto">
              <a:xfrm>
                <a:off x="5732463" y="5286375"/>
                <a:ext cx="63500" cy="66675"/>
              </a:xfrm>
              <a:custGeom>
                <a:avLst/>
                <a:gdLst>
                  <a:gd name="T0" fmla="*/ 18586 w 20000"/>
                  <a:gd name="T1" fmla="*/ 12885 h 20000"/>
                  <a:gd name="T2" fmla="*/ 9495 w 20000"/>
                  <a:gd name="T3" fmla="*/ 14808 h 20000"/>
                  <a:gd name="T4" fmla="*/ 8283 w 20000"/>
                  <a:gd name="T5" fmla="*/ 19808 h 20000"/>
                  <a:gd name="T6" fmla="*/ 3232 w 20000"/>
                  <a:gd name="T7" fmla="*/ 17885 h 20000"/>
                  <a:gd name="T8" fmla="*/ 808 w 20000"/>
                  <a:gd name="T9" fmla="*/ 11923 h 20000"/>
                  <a:gd name="T10" fmla="*/ 0 w 20000"/>
                  <a:gd name="T11" fmla="*/ 9808 h 20000"/>
                  <a:gd name="T12" fmla="*/ 808 w 20000"/>
                  <a:gd name="T13" fmla="*/ 7885 h 20000"/>
                  <a:gd name="T14" fmla="*/ 5253 w 20000"/>
                  <a:gd name="T15" fmla="*/ 3077 h 20000"/>
                  <a:gd name="T16" fmla="*/ 13535 w 20000"/>
                  <a:gd name="T17" fmla="*/ 0 h 20000"/>
                  <a:gd name="T18" fmla="*/ 16566 w 20000"/>
                  <a:gd name="T19" fmla="*/ 1923 h 20000"/>
                  <a:gd name="T20" fmla="*/ 19798 w 20000"/>
                  <a:gd name="T21" fmla="*/ 6923 h 20000"/>
                  <a:gd name="T22" fmla="*/ 18586 w 20000"/>
                  <a:gd name="T23" fmla="*/ 9808 h 20000"/>
                  <a:gd name="T24" fmla="*/ 18586 w 20000"/>
                  <a:gd name="T25" fmla="*/ 1288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7" name="Freeform 102"/>
              <p:cNvSpPr>
                <a:spLocks/>
              </p:cNvSpPr>
              <p:nvPr/>
            </p:nvSpPr>
            <p:spPr bwMode="auto">
              <a:xfrm>
                <a:off x="5611813" y="3816350"/>
                <a:ext cx="460375" cy="536575"/>
              </a:xfrm>
              <a:custGeom>
                <a:avLst/>
                <a:gdLst>
                  <a:gd name="T0" fmla="*/ 17410 w 20000"/>
                  <a:gd name="T1" fmla="*/ 95 h 20000"/>
                  <a:gd name="T2" fmla="*/ 18127 w 20000"/>
                  <a:gd name="T3" fmla="*/ 1090 h 20000"/>
                  <a:gd name="T4" fmla="*/ 18567 w 20000"/>
                  <a:gd name="T5" fmla="*/ 3531 h 20000"/>
                  <a:gd name="T6" fmla="*/ 19835 w 20000"/>
                  <a:gd name="T7" fmla="*/ 4289 h 20000"/>
                  <a:gd name="T8" fmla="*/ 19835 w 20000"/>
                  <a:gd name="T9" fmla="*/ 5142 h 20000"/>
                  <a:gd name="T10" fmla="*/ 18843 w 20000"/>
                  <a:gd name="T11" fmla="*/ 5261 h 20000"/>
                  <a:gd name="T12" fmla="*/ 18402 w 20000"/>
                  <a:gd name="T13" fmla="*/ 5498 h 20000"/>
                  <a:gd name="T14" fmla="*/ 18127 w 20000"/>
                  <a:gd name="T15" fmla="*/ 6730 h 20000"/>
                  <a:gd name="T16" fmla="*/ 17410 w 20000"/>
                  <a:gd name="T17" fmla="*/ 9431 h 20000"/>
                  <a:gd name="T18" fmla="*/ 16832 w 20000"/>
                  <a:gd name="T19" fmla="*/ 10308 h 20000"/>
                  <a:gd name="T20" fmla="*/ 16116 w 20000"/>
                  <a:gd name="T21" fmla="*/ 12014 h 20000"/>
                  <a:gd name="T22" fmla="*/ 15427 w 20000"/>
                  <a:gd name="T23" fmla="*/ 12251 h 20000"/>
                  <a:gd name="T24" fmla="*/ 15124 w 20000"/>
                  <a:gd name="T25" fmla="*/ 13009 h 20000"/>
                  <a:gd name="T26" fmla="*/ 14986 w 20000"/>
                  <a:gd name="T27" fmla="*/ 14573 h 20000"/>
                  <a:gd name="T28" fmla="*/ 13554 w 20000"/>
                  <a:gd name="T29" fmla="*/ 14810 h 20000"/>
                  <a:gd name="T30" fmla="*/ 14408 w 20000"/>
                  <a:gd name="T31" fmla="*/ 15806 h 20000"/>
                  <a:gd name="T32" fmla="*/ 16116 w 20000"/>
                  <a:gd name="T33" fmla="*/ 17038 h 20000"/>
                  <a:gd name="T34" fmla="*/ 16556 w 20000"/>
                  <a:gd name="T35" fmla="*/ 18009 h 20000"/>
                  <a:gd name="T36" fmla="*/ 16997 w 20000"/>
                  <a:gd name="T37" fmla="*/ 18768 h 20000"/>
                  <a:gd name="T38" fmla="*/ 16556 w 20000"/>
                  <a:gd name="T39" fmla="*/ 18389 h 20000"/>
                  <a:gd name="T40" fmla="*/ 15124 w 20000"/>
                  <a:gd name="T41" fmla="*/ 19005 h 20000"/>
                  <a:gd name="T42" fmla="*/ 14242 w 20000"/>
                  <a:gd name="T43" fmla="*/ 19739 h 20000"/>
                  <a:gd name="T44" fmla="*/ 12562 w 20000"/>
                  <a:gd name="T45" fmla="*/ 19739 h 20000"/>
                  <a:gd name="T46" fmla="*/ 11983 w 20000"/>
                  <a:gd name="T47" fmla="*/ 19739 h 20000"/>
                  <a:gd name="T48" fmla="*/ 10854 w 20000"/>
                  <a:gd name="T49" fmla="*/ 19739 h 20000"/>
                  <a:gd name="T50" fmla="*/ 9394 w 20000"/>
                  <a:gd name="T51" fmla="*/ 18768 h 20000"/>
                  <a:gd name="T52" fmla="*/ 9118 w 20000"/>
                  <a:gd name="T53" fmla="*/ 19005 h 20000"/>
                  <a:gd name="T54" fmla="*/ 8430 w 20000"/>
                  <a:gd name="T55" fmla="*/ 18768 h 20000"/>
                  <a:gd name="T56" fmla="*/ 7989 w 20000"/>
                  <a:gd name="T57" fmla="*/ 19123 h 20000"/>
                  <a:gd name="T58" fmla="*/ 7135 w 20000"/>
                  <a:gd name="T59" fmla="*/ 18768 h 20000"/>
                  <a:gd name="T60" fmla="*/ 6584 w 20000"/>
                  <a:gd name="T61" fmla="*/ 18152 h 20000"/>
                  <a:gd name="T62" fmla="*/ 5702 w 20000"/>
                  <a:gd name="T63" fmla="*/ 17156 h 20000"/>
                  <a:gd name="T64" fmla="*/ 5289 w 20000"/>
                  <a:gd name="T65" fmla="*/ 16422 h 20000"/>
                  <a:gd name="T66" fmla="*/ 4848 w 20000"/>
                  <a:gd name="T67" fmla="*/ 16066 h 20000"/>
                  <a:gd name="T68" fmla="*/ 3829 w 20000"/>
                  <a:gd name="T69" fmla="*/ 15190 h 20000"/>
                  <a:gd name="T70" fmla="*/ 2700 w 20000"/>
                  <a:gd name="T71" fmla="*/ 14810 h 20000"/>
                  <a:gd name="T72" fmla="*/ 1983 w 20000"/>
                  <a:gd name="T73" fmla="*/ 14455 h 20000"/>
                  <a:gd name="T74" fmla="*/ 1846 w 20000"/>
                  <a:gd name="T75" fmla="*/ 13981 h 20000"/>
                  <a:gd name="T76" fmla="*/ 1983 w 20000"/>
                  <a:gd name="T77" fmla="*/ 13602 h 20000"/>
                  <a:gd name="T78" fmla="*/ 1129 w 20000"/>
                  <a:gd name="T79" fmla="*/ 12251 h 20000"/>
                  <a:gd name="T80" fmla="*/ 1129 w 20000"/>
                  <a:gd name="T81" fmla="*/ 11659 h 20000"/>
                  <a:gd name="T82" fmla="*/ 551 w 20000"/>
                  <a:gd name="T83" fmla="*/ 10900 h 20000"/>
                  <a:gd name="T84" fmla="*/ 441 w 20000"/>
                  <a:gd name="T85" fmla="*/ 10308 h 20000"/>
                  <a:gd name="T86" fmla="*/ 0 w 20000"/>
                  <a:gd name="T87" fmla="*/ 10308 h 20000"/>
                  <a:gd name="T88" fmla="*/ 441 w 20000"/>
                  <a:gd name="T89" fmla="*/ 9431 h 20000"/>
                  <a:gd name="T90" fmla="*/ 551 w 20000"/>
                  <a:gd name="T91" fmla="*/ 8460 h 20000"/>
                  <a:gd name="T92" fmla="*/ 551 w 20000"/>
                  <a:gd name="T93" fmla="*/ 7844 h 20000"/>
                  <a:gd name="T94" fmla="*/ 854 w 20000"/>
                  <a:gd name="T95" fmla="*/ 7109 h 20000"/>
                  <a:gd name="T96" fmla="*/ 2287 w 20000"/>
                  <a:gd name="T97" fmla="*/ 6730 h 20000"/>
                  <a:gd name="T98" fmla="*/ 2287 w 20000"/>
                  <a:gd name="T99" fmla="*/ 2322 h 20000"/>
                  <a:gd name="T100" fmla="*/ 3416 w 20000"/>
                  <a:gd name="T10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8" name="Freeform 101"/>
              <p:cNvSpPr>
                <a:spLocks/>
              </p:cNvSpPr>
              <p:nvPr/>
            </p:nvSpPr>
            <p:spPr bwMode="auto">
              <a:xfrm>
                <a:off x="5837238" y="5207000"/>
                <a:ext cx="44450" cy="36513"/>
              </a:xfrm>
              <a:custGeom>
                <a:avLst/>
                <a:gdLst>
                  <a:gd name="T0" fmla="*/ 16812 w 20000"/>
                  <a:gd name="T1" fmla="*/ 0 h 20000"/>
                  <a:gd name="T2" fmla="*/ 19710 w 20000"/>
                  <a:gd name="T3" fmla="*/ 5517 h 20000"/>
                  <a:gd name="T4" fmla="*/ 16812 w 20000"/>
                  <a:gd name="T5" fmla="*/ 14138 h 20000"/>
                  <a:gd name="T6" fmla="*/ 16812 w 20000"/>
                  <a:gd name="T7" fmla="*/ 19655 h 20000"/>
                  <a:gd name="T8" fmla="*/ 7826 w 20000"/>
                  <a:gd name="T9" fmla="*/ 19655 h 20000"/>
                  <a:gd name="T10" fmla="*/ 0 w 20000"/>
                  <a:gd name="T11" fmla="*/ 8966 h 20000"/>
                  <a:gd name="T12" fmla="*/ 7826 w 20000"/>
                  <a:gd name="T13" fmla="*/ 0 h 20000"/>
                  <a:gd name="T14" fmla="*/ 16812 w 20000"/>
                  <a:gd name="T15" fmla="*/ 0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49" name="Freeform 100"/>
              <p:cNvSpPr>
                <a:spLocks/>
              </p:cNvSpPr>
              <p:nvPr/>
            </p:nvSpPr>
            <p:spPr bwMode="auto">
              <a:xfrm>
                <a:off x="5821363" y="4479925"/>
                <a:ext cx="303212" cy="306388"/>
              </a:xfrm>
              <a:custGeom>
                <a:avLst/>
                <a:gdLst>
                  <a:gd name="T0" fmla="*/ 2845 w 20000"/>
                  <a:gd name="T1" fmla="*/ 0 h 20000"/>
                  <a:gd name="T2" fmla="*/ 8452 w 20000"/>
                  <a:gd name="T3" fmla="*/ 0 h 20000"/>
                  <a:gd name="T4" fmla="*/ 15816 w 20000"/>
                  <a:gd name="T5" fmla="*/ 4058 h 20000"/>
                  <a:gd name="T6" fmla="*/ 18201 w 20000"/>
                  <a:gd name="T7" fmla="*/ 7288 h 20000"/>
                  <a:gd name="T8" fmla="*/ 17573 w 20000"/>
                  <a:gd name="T9" fmla="*/ 9896 h 20000"/>
                  <a:gd name="T10" fmla="*/ 18201 w 20000"/>
                  <a:gd name="T11" fmla="*/ 10932 h 20000"/>
                  <a:gd name="T12" fmla="*/ 18661 w 20000"/>
                  <a:gd name="T13" fmla="*/ 11843 h 20000"/>
                  <a:gd name="T14" fmla="*/ 18661 w 20000"/>
                  <a:gd name="T15" fmla="*/ 13085 h 20000"/>
                  <a:gd name="T16" fmla="*/ 18661 w 20000"/>
                  <a:gd name="T17" fmla="*/ 15487 h 20000"/>
                  <a:gd name="T18" fmla="*/ 19707 w 20000"/>
                  <a:gd name="T19" fmla="*/ 17184 h 20000"/>
                  <a:gd name="T20" fmla="*/ 19958 w 20000"/>
                  <a:gd name="T21" fmla="*/ 18012 h 20000"/>
                  <a:gd name="T22" fmla="*/ 17992 w 20000"/>
                  <a:gd name="T23" fmla="*/ 19089 h 20000"/>
                  <a:gd name="T24" fmla="*/ 16444 w 20000"/>
                  <a:gd name="T25" fmla="*/ 19710 h 20000"/>
                  <a:gd name="T26" fmla="*/ 15816 w 20000"/>
                  <a:gd name="T27" fmla="*/ 19296 h 20000"/>
                  <a:gd name="T28" fmla="*/ 14728 w 20000"/>
                  <a:gd name="T29" fmla="*/ 19959 h 20000"/>
                  <a:gd name="T30" fmla="*/ 13431 w 20000"/>
                  <a:gd name="T31" fmla="*/ 19959 h 20000"/>
                  <a:gd name="T32" fmla="*/ 11925 w 20000"/>
                  <a:gd name="T33" fmla="*/ 19710 h 20000"/>
                  <a:gd name="T34" fmla="*/ 10795 w 20000"/>
                  <a:gd name="T35" fmla="*/ 19710 h 20000"/>
                  <a:gd name="T36" fmla="*/ 9079 w 20000"/>
                  <a:gd name="T37" fmla="*/ 19710 h 20000"/>
                  <a:gd name="T38" fmla="*/ 8033 w 20000"/>
                  <a:gd name="T39" fmla="*/ 16315 h 20000"/>
                  <a:gd name="T40" fmla="*/ 6276 w 20000"/>
                  <a:gd name="T41" fmla="*/ 15487 h 20000"/>
                  <a:gd name="T42" fmla="*/ 5649 w 20000"/>
                  <a:gd name="T43" fmla="*/ 15238 h 20000"/>
                  <a:gd name="T44" fmla="*/ 4351 w 20000"/>
                  <a:gd name="T45" fmla="*/ 14824 h 20000"/>
                  <a:gd name="T46" fmla="*/ 3264 w 20000"/>
                  <a:gd name="T47" fmla="*/ 14576 h 20000"/>
                  <a:gd name="T48" fmla="*/ 1715 w 20000"/>
                  <a:gd name="T49" fmla="*/ 11843 h 20000"/>
                  <a:gd name="T50" fmla="*/ 0 w 20000"/>
                  <a:gd name="T51" fmla="*/ 9648 h 20000"/>
                  <a:gd name="T52" fmla="*/ 0 w 20000"/>
                  <a:gd name="T53" fmla="*/ 7288 h 20000"/>
                  <a:gd name="T54" fmla="*/ 1088 w 20000"/>
                  <a:gd name="T55" fmla="*/ 6253 h 20000"/>
                  <a:gd name="T56" fmla="*/ 2845 w 20000"/>
                  <a:gd name="T57" fmla="*/ 4513 h 20000"/>
                  <a:gd name="T58" fmla="*/ 2176 w 20000"/>
                  <a:gd name="T59" fmla="*/ 3478 h 20000"/>
                  <a:gd name="T60" fmla="*/ 2594 w 20000"/>
                  <a:gd name="T61" fmla="*/ 2816 h 20000"/>
                  <a:gd name="T62" fmla="*/ 2594 w 20000"/>
                  <a:gd name="T63" fmla="*/ 12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0" name="Freeform 99"/>
              <p:cNvSpPr>
                <a:spLocks/>
              </p:cNvSpPr>
              <p:nvPr/>
            </p:nvSpPr>
            <p:spPr bwMode="auto">
              <a:xfrm>
                <a:off x="4986338" y="4138613"/>
                <a:ext cx="50800" cy="138112"/>
              </a:xfrm>
              <a:custGeom>
                <a:avLst/>
                <a:gdLst>
                  <a:gd name="T0" fmla="*/ 2532 w 20000"/>
                  <a:gd name="T1" fmla="*/ 0 h 20000"/>
                  <a:gd name="T2" fmla="*/ 5316 w 20000"/>
                  <a:gd name="T3" fmla="*/ 0 h 20000"/>
                  <a:gd name="T4" fmla="*/ 9367 w 20000"/>
                  <a:gd name="T5" fmla="*/ 0 h 20000"/>
                  <a:gd name="T6" fmla="*/ 11899 w 20000"/>
                  <a:gd name="T7" fmla="*/ 2396 h 20000"/>
                  <a:gd name="T8" fmla="*/ 15696 w 20000"/>
                  <a:gd name="T9" fmla="*/ 3779 h 20000"/>
                  <a:gd name="T10" fmla="*/ 17215 w 20000"/>
                  <a:gd name="T11" fmla="*/ 5622 h 20000"/>
                  <a:gd name="T12" fmla="*/ 19747 w 20000"/>
                  <a:gd name="T13" fmla="*/ 7097 h 20000"/>
                  <a:gd name="T14" fmla="*/ 19747 w 20000"/>
                  <a:gd name="T15" fmla="*/ 17143 h 20000"/>
                  <a:gd name="T16" fmla="*/ 19747 w 20000"/>
                  <a:gd name="T17" fmla="*/ 17512 h 20000"/>
                  <a:gd name="T18" fmla="*/ 19747 w 20000"/>
                  <a:gd name="T19" fmla="*/ 19447 h 20000"/>
                  <a:gd name="T20" fmla="*/ 17215 w 20000"/>
                  <a:gd name="T21" fmla="*/ 19447 h 20000"/>
                  <a:gd name="T22" fmla="*/ 13165 w 20000"/>
                  <a:gd name="T23" fmla="*/ 19908 h 20000"/>
                  <a:gd name="T24" fmla="*/ 9367 w 20000"/>
                  <a:gd name="T25" fmla="*/ 18525 h 20000"/>
                  <a:gd name="T26" fmla="*/ 6582 w 20000"/>
                  <a:gd name="T27" fmla="*/ 15668 h 20000"/>
                  <a:gd name="T28" fmla="*/ 6582 w 20000"/>
                  <a:gd name="T29" fmla="*/ 13272 h 20000"/>
                  <a:gd name="T30" fmla="*/ 6582 w 20000"/>
                  <a:gd name="T31" fmla="*/ 11429 h 20000"/>
                  <a:gd name="T32" fmla="*/ 9367 w 20000"/>
                  <a:gd name="T33" fmla="*/ 9954 h 20000"/>
                  <a:gd name="T34" fmla="*/ 6582 w 20000"/>
                  <a:gd name="T35" fmla="*/ 8479 h 20000"/>
                  <a:gd name="T36" fmla="*/ 6582 w 20000"/>
                  <a:gd name="T37" fmla="*/ 7558 h 20000"/>
                  <a:gd name="T38" fmla="*/ 6582 w 20000"/>
                  <a:gd name="T39" fmla="*/ 6175 h 20000"/>
                  <a:gd name="T40" fmla="*/ 2532 w 20000"/>
                  <a:gd name="T41" fmla="*/ 5622 h 20000"/>
                  <a:gd name="T42" fmla="*/ 5316 w 20000"/>
                  <a:gd name="T43" fmla="*/ 3779 h 20000"/>
                  <a:gd name="T44" fmla="*/ 5316 w 20000"/>
                  <a:gd name="T45" fmla="*/ 2396 h 20000"/>
                  <a:gd name="T46" fmla="*/ 0 w 20000"/>
                  <a:gd name="T47" fmla="*/ 922 h 20000"/>
                  <a:gd name="T48" fmla="*/ 2532 w 20000"/>
                  <a:gd name="T4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1" name="Freeform 98"/>
              <p:cNvSpPr>
                <a:spLocks/>
              </p:cNvSpPr>
              <p:nvPr/>
            </p:nvSpPr>
            <p:spPr bwMode="auto">
              <a:xfrm>
                <a:off x="5372100" y="3778250"/>
                <a:ext cx="292100" cy="463550"/>
              </a:xfrm>
              <a:custGeom>
                <a:avLst/>
                <a:gdLst>
                  <a:gd name="T0" fmla="*/ 4685 w 20000"/>
                  <a:gd name="T1" fmla="*/ 0 h 20000"/>
                  <a:gd name="T2" fmla="*/ 19957 w 20000"/>
                  <a:gd name="T3" fmla="*/ 9507 h 20000"/>
                  <a:gd name="T4" fmla="*/ 17744 w 20000"/>
                  <a:gd name="T5" fmla="*/ 9918 h 20000"/>
                  <a:gd name="T6" fmla="*/ 17267 w 20000"/>
                  <a:gd name="T7" fmla="*/ 10767 h 20000"/>
                  <a:gd name="T8" fmla="*/ 17267 w 20000"/>
                  <a:gd name="T9" fmla="*/ 11479 h 20000"/>
                  <a:gd name="T10" fmla="*/ 17050 w 20000"/>
                  <a:gd name="T11" fmla="*/ 12603 h 20000"/>
                  <a:gd name="T12" fmla="*/ 16356 w 20000"/>
                  <a:gd name="T13" fmla="*/ 13616 h 20000"/>
                  <a:gd name="T14" fmla="*/ 17050 w 20000"/>
                  <a:gd name="T15" fmla="*/ 13616 h 20000"/>
                  <a:gd name="T16" fmla="*/ 17267 w 20000"/>
                  <a:gd name="T17" fmla="*/ 14329 h 20000"/>
                  <a:gd name="T18" fmla="*/ 18178 w 20000"/>
                  <a:gd name="T19" fmla="*/ 15178 h 20000"/>
                  <a:gd name="T20" fmla="*/ 17050 w 20000"/>
                  <a:gd name="T21" fmla="*/ 15616 h 20000"/>
                  <a:gd name="T22" fmla="*/ 15445 w 20000"/>
                  <a:gd name="T23" fmla="*/ 16575 h 20000"/>
                  <a:gd name="T24" fmla="*/ 14100 w 20000"/>
                  <a:gd name="T25" fmla="*/ 17288 h 20000"/>
                  <a:gd name="T26" fmla="*/ 13015 w 20000"/>
                  <a:gd name="T27" fmla="*/ 17699 h 20000"/>
                  <a:gd name="T28" fmla="*/ 10542 w 20000"/>
                  <a:gd name="T29" fmla="*/ 18137 h 20000"/>
                  <a:gd name="T30" fmla="*/ 10542 w 20000"/>
                  <a:gd name="T31" fmla="*/ 18849 h 20000"/>
                  <a:gd name="T32" fmla="*/ 8980 w 20000"/>
                  <a:gd name="T33" fmla="*/ 18986 h 20000"/>
                  <a:gd name="T34" fmla="*/ 7809 w 20000"/>
                  <a:gd name="T35" fmla="*/ 18986 h 20000"/>
                  <a:gd name="T36" fmla="*/ 6030 w 20000"/>
                  <a:gd name="T37" fmla="*/ 19534 h 20000"/>
                  <a:gd name="T38" fmla="*/ 4685 w 20000"/>
                  <a:gd name="T39" fmla="*/ 19699 h 20000"/>
                  <a:gd name="T40" fmla="*/ 3991 w 20000"/>
                  <a:gd name="T41" fmla="*/ 19534 h 20000"/>
                  <a:gd name="T42" fmla="*/ 3124 w 20000"/>
                  <a:gd name="T43" fmla="*/ 18411 h 20000"/>
                  <a:gd name="T44" fmla="*/ 1128 w 20000"/>
                  <a:gd name="T45" fmla="*/ 17288 h 20000"/>
                  <a:gd name="T46" fmla="*/ 2213 w 20000"/>
                  <a:gd name="T47" fmla="*/ 16740 h 20000"/>
                  <a:gd name="T48" fmla="*/ 3124 w 20000"/>
                  <a:gd name="T49" fmla="*/ 16301 h 20000"/>
                  <a:gd name="T50" fmla="*/ 2907 w 20000"/>
                  <a:gd name="T51" fmla="*/ 14877 h 20000"/>
                  <a:gd name="T52" fmla="*/ 2473 w 20000"/>
                  <a:gd name="T53" fmla="*/ 13616 h 20000"/>
                  <a:gd name="T54" fmla="*/ 1779 w 20000"/>
                  <a:gd name="T55" fmla="*/ 12877 h 20000"/>
                  <a:gd name="T56" fmla="*/ 694 w 20000"/>
                  <a:gd name="T57" fmla="*/ 12603 h 20000"/>
                  <a:gd name="T58" fmla="*/ 0 w 20000"/>
                  <a:gd name="T59" fmla="*/ 11315 h 20000"/>
                  <a:gd name="T60" fmla="*/ 694 w 20000"/>
                  <a:gd name="T61" fmla="*/ 10356 h 20000"/>
                  <a:gd name="T62" fmla="*/ 3991 w 20000"/>
                  <a:gd name="T63" fmla="*/ 4082 h 20000"/>
                  <a:gd name="T64" fmla="*/ 3557 w 20000"/>
                  <a:gd name="T65" fmla="*/ 3260 h 20000"/>
                  <a:gd name="T66" fmla="*/ 2907 w 20000"/>
                  <a:gd name="T67" fmla="*/ 2411 h 20000"/>
                  <a:gd name="T68" fmla="*/ 2473 w 20000"/>
                  <a:gd name="T69" fmla="*/ 5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2" name="Freeform 97"/>
              <p:cNvSpPr>
                <a:spLocks/>
              </p:cNvSpPr>
              <p:nvPr/>
            </p:nvSpPr>
            <p:spPr bwMode="auto">
              <a:xfrm>
                <a:off x="5197475" y="3343275"/>
                <a:ext cx="115888" cy="223838"/>
              </a:xfrm>
              <a:custGeom>
                <a:avLst/>
                <a:gdLst>
                  <a:gd name="T0" fmla="*/ 5055 w 20000"/>
                  <a:gd name="T1" fmla="*/ 1473 h 20000"/>
                  <a:gd name="T2" fmla="*/ 6703 w 20000"/>
                  <a:gd name="T3" fmla="*/ 340 h 20000"/>
                  <a:gd name="T4" fmla="*/ 9560 w 20000"/>
                  <a:gd name="T5" fmla="*/ 0 h 20000"/>
                  <a:gd name="T6" fmla="*/ 11868 w 20000"/>
                  <a:gd name="T7" fmla="*/ 340 h 20000"/>
                  <a:gd name="T8" fmla="*/ 12527 w 20000"/>
                  <a:gd name="T9" fmla="*/ 1756 h 20000"/>
                  <a:gd name="T10" fmla="*/ 15385 w 20000"/>
                  <a:gd name="T11" fmla="*/ 907 h 20000"/>
                  <a:gd name="T12" fmla="*/ 16484 w 20000"/>
                  <a:gd name="T13" fmla="*/ 1473 h 20000"/>
                  <a:gd name="T14" fmla="*/ 14286 w 20000"/>
                  <a:gd name="T15" fmla="*/ 2323 h 20000"/>
                  <a:gd name="T16" fmla="*/ 13626 w 20000"/>
                  <a:gd name="T17" fmla="*/ 3796 h 20000"/>
                  <a:gd name="T18" fmla="*/ 15385 w 20000"/>
                  <a:gd name="T19" fmla="*/ 4646 h 20000"/>
                  <a:gd name="T20" fmla="*/ 16484 w 20000"/>
                  <a:gd name="T21" fmla="*/ 6176 h 20000"/>
                  <a:gd name="T22" fmla="*/ 14286 w 20000"/>
                  <a:gd name="T23" fmla="*/ 7649 h 20000"/>
                  <a:gd name="T24" fmla="*/ 11868 w 20000"/>
                  <a:gd name="T25" fmla="*/ 9065 h 20000"/>
                  <a:gd name="T26" fmla="*/ 12527 w 20000"/>
                  <a:gd name="T27" fmla="*/ 10312 h 20000"/>
                  <a:gd name="T28" fmla="*/ 14286 w 20000"/>
                  <a:gd name="T29" fmla="*/ 10312 h 20000"/>
                  <a:gd name="T30" fmla="*/ 14286 w 20000"/>
                  <a:gd name="T31" fmla="*/ 10878 h 20000"/>
                  <a:gd name="T32" fmla="*/ 16484 w 20000"/>
                  <a:gd name="T33" fmla="*/ 10878 h 20000"/>
                  <a:gd name="T34" fmla="*/ 17033 w 20000"/>
                  <a:gd name="T35" fmla="*/ 11445 h 20000"/>
                  <a:gd name="T36" fmla="*/ 18791 w 20000"/>
                  <a:gd name="T37" fmla="*/ 12295 h 20000"/>
                  <a:gd name="T38" fmla="*/ 18791 w 20000"/>
                  <a:gd name="T39" fmla="*/ 13201 h 20000"/>
                  <a:gd name="T40" fmla="*/ 19890 w 20000"/>
                  <a:gd name="T41" fmla="*/ 14051 h 20000"/>
                  <a:gd name="T42" fmla="*/ 16484 w 20000"/>
                  <a:gd name="T43" fmla="*/ 14618 h 20000"/>
                  <a:gd name="T44" fmla="*/ 12527 w 20000"/>
                  <a:gd name="T45" fmla="*/ 16431 h 20000"/>
                  <a:gd name="T46" fmla="*/ 13626 w 20000"/>
                  <a:gd name="T47" fmla="*/ 18470 h 20000"/>
                  <a:gd name="T48" fmla="*/ 10769 w 20000"/>
                  <a:gd name="T49" fmla="*/ 19943 h 20000"/>
                  <a:gd name="T50" fmla="*/ 9560 w 20000"/>
                  <a:gd name="T51" fmla="*/ 19943 h 20000"/>
                  <a:gd name="T52" fmla="*/ 8022 w 20000"/>
                  <a:gd name="T53" fmla="*/ 14618 h 20000"/>
                  <a:gd name="T54" fmla="*/ 4505 w 20000"/>
                  <a:gd name="T55" fmla="*/ 13768 h 20000"/>
                  <a:gd name="T56" fmla="*/ 3297 w 20000"/>
                  <a:gd name="T57" fmla="*/ 11728 h 20000"/>
                  <a:gd name="T58" fmla="*/ 1648 w 20000"/>
                  <a:gd name="T59" fmla="*/ 11445 h 20000"/>
                  <a:gd name="T60" fmla="*/ 0 w 20000"/>
                  <a:gd name="T61" fmla="*/ 9405 h 20000"/>
                  <a:gd name="T62" fmla="*/ 3297 w 20000"/>
                  <a:gd name="T63" fmla="*/ 7082 h 20000"/>
                  <a:gd name="T64" fmla="*/ 3297 w 20000"/>
                  <a:gd name="T65" fmla="*/ 4646 h 20000"/>
                  <a:gd name="T66" fmla="*/ 3297 w 20000"/>
                  <a:gd name="T67" fmla="*/ 2946 h 20000"/>
                  <a:gd name="T68" fmla="*/ 3297 w 20000"/>
                  <a:gd name="T69" fmla="*/ 2323 h 20000"/>
                  <a:gd name="T70" fmla="*/ 5055 w 20000"/>
                  <a:gd name="T71" fmla="*/ 1756 h 20000"/>
                  <a:gd name="T72" fmla="*/ 5055 w 20000"/>
                  <a:gd name="T73" fmla="*/ 147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3" name="Freeform 96"/>
              <p:cNvSpPr>
                <a:spLocks/>
              </p:cNvSpPr>
              <p:nvPr/>
            </p:nvSpPr>
            <p:spPr bwMode="auto">
              <a:xfrm>
                <a:off x="5827713" y="4335463"/>
                <a:ext cx="155575" cy="158750"/>
              </a:xfrm>
              <a:custGeom>
                <a:avLst/>
                <a:gdLst>
                  <a:gd name="T0" fmla="*/ 4245 w 20000"/>
                  <a:gd name="T1" fmla="*/ 1280 h 20000"/>
                  <a:gd name="T2" fmla="*/ 4735 w 20000"/>
                  <a:gd name="T3" fmla="*/ 800 h 20000"/>
                  <a:gd name="T4" fmla="*/ 7673 w 20000"/>
                  <a:gd name="T5" fmla="*/ 1280 h 20000"/>
                  <a:gd name="T6" fmla="*/ 8898 w 20000"/>
                  <a:gd name="T7" fmla="*/ 2080 h 20000"/>
                  <a:gd name="T8" fmla="*/ 9388 w 20000"/>
                  <a:gd name="T9" fmla="*/ 1280 h 20000"/>
                  <a:gd name="T10" fmla="*/ 11429 w 20000"/>
                  <a:gd name="T11" fmla="*/ 1280 h 20000"/>
                  <a:gd name="T12" fmla="*/ 14367 w 20000"/>
                  <a:gd name="T13" fmla="*/ 1280 h 20000"/>
                  <a:gd name="T14" fmla="*/ 16571 w 20000"/>
                  <a:gd name="T15" fmla="*/ 0 h 20000"/>
                  <a:gd name="T16" fmla="*/ 16571 w 20000"/>
                  <a:gd name="T17" fmla="*/ 800 h 20000"/>
                  <a:gd name="T18" fmla="*/ 17796 w 20000"/>
                  <a:gd name="T19" fmla="*/ 1280 h 20000"/>
                  <a:gd name="T20" fmla="*/ 17796 w 20000"/>
                  <a:gd name="T21" fmla="*/ 2480 h 20000"/>
                  <a:gd name="T22" fmla="*/ 18204 w 20000"/>
                  <a:gd name="T23" fmla="*/ 4560 h 20000"/>
                  <a:gd name="T24" fmla="*/ 19918 w 20000"/>
                  <a:gd name="T25" fmla="*/ 7840 h 20000"/>
                  <a:gd name="T26" fmla="*/ 18204 w 20000"/>
                  <a:gd name="T27" fmla="*/ 9920 h 20000"/>
                  <a:gd name="T28" fmla="*/ 15673 w 20000"/>
                  <a:gd name="T29" fmla="*/ 14080 h 20000"/>
                  <a:gd name="T30" fmla="*/ 15673 w 20000"/>
                  <a:gd name="T31" fmla="*/ 18240 h 20000"/>
                  <a:gd name="T32" fmla="*/ 10204 w 20000"/>
                  <a:gd name="T33" fmla="*/ 18240 h 20000"/>
                  <a:gd name="T34" fmla="*/ 4735 w 20000"/>
                  <a:gd name="T35" fmla="*/ 18240 h 20000"/>
                  <a:gd name="T36" fmla="*/ 3429 w 20000"/>
                  <a:gd name="T37" fmla="*/ 18640 h 20000"/>
                  <a:gd name="T38" fmla="*/ 1306 w 20000"/>
                  <a:gd name="T39" fmla="*/ 19920 h 20000"/>
                  <a:gd name="T40" fmla="*/ 1306 w 20000"/>
                  <a:gd name="T41" fmla="*/ 19440 h 20000"/>
                  <a:gd name="T42" fmla="*/ 0 w 20000"/>
                  <a:gd name="T43" fmla="*/ 19440 h 20000"/>
                  <a:gd name="T44" fmla="*/ 490 w 20000"/>
                  <a:gd name="T45" fmla="*/ 14880 h 20000"/>
                  <a:gd name="T46" fmla="*/ 1306 w 20000"/>
                  <a:gd name="T47" fmla="*/ 12880 h 20000"/>
                  <a:gd name="T48" fmla="*/ 2531 w 20000"/>
                  <a:gd name="T49" fmla="*/ 10800 h 20000"/>
                  <a:gd name="T50" fmla="*/ 4735 w 20000"/>
                  <a:gd name="T51" fmla="*/ 8720 h 20000"/>
                  <a:gd name="T52" fmla="*/ 6041 w 20000"/>
                  <a:gd name="T53" fmla="*/ 7520 h 20000"/>
                  <a:gd name="T54" fmla="*/ 4735 w 20000"/>
                  <a:gd name="T55" fmla="*/ 5360 h 20000"/>
                  <a:gd name="T56" fmla="*/ 4735 w 20000"/>
                  <a:gd name="T57" fmla="*/ 4080 h 20000"/>
                  <a:gd name="T58" fmla="*/ 4735 w 20000"/>
                  <a:gd name="T59" fmla="*/ 2480 h 20000"/>
                  <a:gd name="T60" fmla="*/ 4245 w 20000"/>
                  <a:gd name="T61" fmla="*/ 128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4" name="Freeform 95"/>
              <p:cNvSpPr>
                <a:spLocks/>
              </p:cNvSpPr>
              <p:nvPr/>
            </p:nvSpPr>
            <p:spPr bwMode="auto">
              <a:xfrm>
                <a:off x="5335588" y="4298950"/>
                <a:ext cx="539750" cy="536575"/>
              </a:xfrm>
              <a:custGeom>
                <a:avLst/>
                <a:gdLst>
                  <a:gd name="T0" fmla="*/ 6565 w 20000"/>
                  <a:gd name="T1" fmla="*/ 970 h 20000"/>
                  <a:gd name="T2" fmla="*/ 8376 w 20000"/>
                  <a:gd name="T3" fmla="*/ 734 h 20000"/>
                  <a:gd name="T4" fmla="*/ 10212 w 20000"/>
                  <a:gd name="T5" fmla="*/ 1112 h 20000"/>
                  <a:gd name="T6" fmla="*/ 11200 w 20000"/>
                  <a:gd name="T7" fmla="*/ 734 h 20000"/>
                  <a:gd name="T8" fmla="*/ 12776 w 20000"/>
                  <a:gd name="T9" fmla="*/ 379 h 20000"/>
                  <a:gd name="T10" fmla="*/ 13765 w 20000"/>
                  <a:gd name="T11" fmla="*/ 142 h 20000"/>
                  <a:gd name="T12" fmla="*/ 14729 w 20000"/>
                  <a:gd name="T13" fmla="*/ 142 h 20000"/>
                  <a:gd name="T14" fmla="*/ 15459 w 20000"/>
                  <a:gd name="T15" fmla="*/ 142 h 20000"/>
                  <a:gd name="T16" fmla="*/ 16306 w 20000"/>
                  <a:gd name="T17" fmla="*/ 734 h 20000"/>
                  <a:gd name="T18" fmla="*/ 17271 w 20000"/>
                  <a:gd name="T19" fmla="*/ 970 h 20000"/>
                  <a:gd name="T20" fmla="*/ 18000 w 20000"/>
                  <a:gd name="T21" fmla="*/ 970 h 20000"/>
                  <a:gd name="T22" fmla="*/ 18612 w 20000"/>
                  <a:gd name="T23" fmla="*/ 1112 h 20000"/>
                  <a:gd name="T24" fmla="*/ 19600 w 20000"/>
                  <a:gd name="T25" fmla="*/ 2556 h 20000"/>
                  <a:gd name="T26" fmla="*/ 19600 w 20000"/>
                  <a:gd name="T27" fmla="*/ 3929 h 20000"/>
                  <a:gd name="T28" fmla="*/ 18376 w 20000"/>
                  <a:gd name="T29" fmla="*/ 5751 h 20000"/>
                  <a:gd name="T30" fmla="*/ 17906 w 20000"/>
                  <a:gd name="T31" fmla="*/ 7456 h 20000"/>
                  <a:gd name="T32" fmla="*/ 17412 w 20000"/>
                  <a:gd name="T33" fmla="*/ 8450 h 20000"/>
                  <a:gd name="T34" fmla="*/ 17906 w 20000"/>
                  <a:gd name="T35" fmla="*/ 9325 h 20000"/>
                  <a:gd name="T36" fmla="*/ 18000 w 20000"/>
                  <a:gd name="T37" fmla="*/ 10414 h 20000"/>
                  <a:gd name="T38" fmla="*/ 18000 w 20000"/>
                  <a:gd name="T39" fmla="*/ 12237 h 20000"/>
                  <a:gd name="T40" fmla="*/ 19482 w 20000"/>
                  <a:gd name="T41" fmla="*/ 14462 h 20000"/>
                  <a:gd name="T42" fmla="*/ 17271 w 20000"/>
                  <a:gd name="T43" fmla="*/ 15432 h 20000"/>
                  <a:gd name="T44" fmla="*/ 17035 w 20000"/>
                  <a:gd name="T45" fmla="*/ 16781 h 20000"/>
                  <a:gd name="T46" fmla="*/ 16682 w 20000"/>
                  <a:gd name="T47" fmla="*/ 18130 h 20000"/>
                  <a:gd name="T48" fmla="*/ 17906 w 20000"/>
                  <a:gd name="T49" fmla="*/ 19006 h 20000"/>
                  <a:gd name="T50" fmla="*/ 18000 w 20000"/>
                  <a:gd name="T51" fmla="*/ 19976 h 20000"/>
                  <a:gd name="T52" fmla="*/ 17271 w 20000"/>
                  <a:gd name="T53" fmla="*/ 19598 h 20000"/>
                  <a:gd name="T54" fmla="*/ 15459 w 20000"/>
                  <a:gd name="T55" fmla="*/ 17988 h 20000"/>
                  <a:gd name="T56" fmla="*/ 14847 w 20000"/>
                  <a:gd name="T57" fmla="*/ 18367 h 20000"/>
                  <a:gd name="T58" fmla="*/ 13506 w 20000"/>
                  <a:gd name="T59" fmla="*/ 17396 h 20000"/>
                  <a:gd name="T60" fmla="*/ 12165 w 20000"/>
                  <a:gd name="T61" fmla="*/ 17160 h 20000"/>
                  <a:gd name="T62" fmla="*/ 11200 w 20000"/>
                  <a:gd name="T63" fmla="*/ 17396 h 20000"/>
                  <a:gd name="T64" fmla="*/ 10353 w 20000"/>
                  <a:gd name="T65" fmla="*/ 17396 h 20000"/>
                  <a:gd name="T66" fmla="*/ 10212 w 20000"/>
                  <a:gd name="T67" fmla="*/ 16047 h 20000"/>
                  <a:gd name="T68" fmla="*/ 9976 w 20000"/>
                  <a:gd name="T69" fmla="*/ 14201 h 20000"/>
                  <a:gd name="T70" fmla="*/ 8753 w 20000"/>
                  <a:gd name="T71" fmla="*/ 12852 h 20000"/>
                  <a:gd name="T72" fmla="*/ 7647 w 20000"/>
                  <a:gd name="T73" fmla="*/ 13586 h 20000"/>
                  <a:gd name="T74" fmla="*/ 6565 w 20000"/>
                  <a:gd name="T75" fmla="*/ 13964 h 20000"/>
                  <a:gd name="T76" fmla="*/ 4847 w 20000"/>
                  <a:gd name="T77" fmla="*/ 13231 h 20000"/>
                  <a:gd name="T78" fmla="*/ 4612 w 20000"/>
                  <a:gd name="T79" fmla="*/ 12379 h 20000"/>
                  <a:gd name="T80" fmla="*/ 1929 w 20000"/>
                  <a:gd name="T81" fmla="*/ 11882 h 20000"/>
                  <a:gd name="T82" fmla="*/ 729 w 20000"/>
                  <a:gd name="T83" fmla="*/ 11882 h 20000"/>
                  <a:gd name="T84" fmla="*/ 376 w 20000"/>
                  <a:gd name="T85" fmla="*/ 11645 h 20000"/>
                  <a:gd name="T86" fmla="*/ 729 w 20000"/>
                  <a:gd name="T87" fmla="*/ 10414 h 20000"/>
                  <a:gd name="T88" fmla="*/ 1435 w 20000"/>
                  <a:gd name="T89" fmla="*/ 10651 h 20000"/>
                  <a:gd name="T90" fmla="*/ 2306 w 20000"/>
                  <a:gd name="T91" fmla="*/ 10414 h 20000"/>
                  <a:gd name="T92" fmla="*/ 3035 w 20000"/>
                  <a:gd name="T93" fmla="*/ 10296 h 20000"/>
                  <a:gd name="T94" fmla="*/ 4000 w 20000"/>
                  <a:gd name="T95" fmla="*/ 9041 h 20000"/>
                  <a:gd name="T96" fmla="*/ 4518 w 20000"/>
                  <a:gd name="T97" fmla="*/ 7456 h 20000"/>
                  <a:gd name="T98" fmla="*/ 5224 w 20000"/>
                  <a:gd name="T99" fmla="*/ 6722 h 20000"/>
                  <a:gd name="T100" fmla="*/ 5835 w 20000"/>
                  <a:gd name="T101" fmla="*/ 5278 h 20000"/>
                  <a:gd name="T102" fmla="*/ 6071 w 20000"/>
                  <a:gd name="T103" fmla="*/ 3550 h 20000"/>
                  <a:gd name="T104" fmla="*/ 6565 w 20000"/>
                  <a:gd name="T105" fmla="*/ 170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5" name="Freeform 94"/>
              <p:cNvSpPr>
                <a:spLocks/>
              </p:cNvSpPr>
              <p:nvPr/>
            </p:nvSpPr>
            <p:spPr bwMode="auto">
              <a:xfrm>
                <a:off x="5403850" y="4138613"/>
                <a:ext cx="358775" cy="247650"/>
              </a:xfrm>
              <a:custGeom>
                <a:avLst/>
                <a:gdLst>
                  <a:gd name="T0" fmla="*/ 2014 w 20000"/>
                  <a:gd name="T1" fmla="*/ 7661 h 20000"/>
                  <a:gd name="T2" fmla="*/ 3110 w 20000"/>
                  <a:gd name="T3" fmla="*/ 7404 h 20000"/>
                  <a:gd name="T4" fmla="*/ 4558 w 20000"/>
                  <a:gd name="T5" fmla="*/ 6375 h 20000"/>
                  <a:gd name="T6" fmla="*/ 5512 w 20000"/>
                  <a:gd name="T7" fmla="*/ 6375 h 20000"/>
                  <a:gd name="T8" fmla="*/ 6784 w 20000"/>
                  <a:gd name="T9" fmla="*/ 6067 h 20000"/>
                  <a:gd name="T10" fmla="*/ 6784 w 20000"/>
                  <a:gd name="T11" fmla="*/ 4781 h 20000"/>
                  <a:gd name="T12" fmla="*/ 8763 w 20000"/>
                  <a:gd name="T13" fmla="*/ 3959 h 20000"/>
                  <a:gd name="T14" fmla="*/ 9682 w 20000"/>
                  <a:gd name="T15" fmla="*/ 3136 h 20000"/>
                  <a:gd name="T16" fmla="*/ 10777 w 20000"/>
                  <a:gd name="T17" fmla="*/ 1851 h 20000"/>
                  <a:gd name="T18" fmla="*/ 12085 w 20000"/>
                  <a:gd name="T19" fmla="*/ 0 h 20000"/>
                  <a:gd name="T20" fmla="*/ 13004 w 20000"/>
                  <a:gd name="T21" fmla="*/ 514 h 20000"/>
                  <a:gd name="T22" fmla="*/ 14099 w 20000"/>
                  <a:gd name="T23" fmla="*/ 3445 h 20000"/>
                  <a:gd name="T24" fmla="*/ 13887 w 20000"/>
                  <a:gd name="T25" fmla="*/ 4216 h 20000"/>
                  <a:gd name="T26" fmla="*/ 14099 w 20000"/>
                  <a:gd name="T27" fmla="*/ 5296 h 20000"/>
                  <a:gd name="T28" fmla="*/ 15018 w 20000"/>
                  <a:gd name="T29" fmla="*/ 6067 h 20000"/>
                  <a:gd name="T30" fmla="*/ 16466 w 20000"/>
                  <a:gd name="T31" fmla="*/ 6889 h 20000"/>
                  <a:gd name="T32" fmla="*/ 17739 w 20000"/>
                  <a:gd name="T33" fmla="*/ 8792 h 20000"/>
                  <a:gd name="T34" fmla="*/ 18304 w 20000"/>
                  <a:gd name="T35" fmla="*/ 9563 h 20000"/>
                  <a:gd name="T36" fmla="*/ 18869 w 20000"/>
                  <a:gd name="T37" fmla="*/ 11105 h 20000"/>
                  <a:gd name="T38" fmla="*/ 19965 w 20000"/>
                  <a:gd name="T39" fmla="*/ 13316 h 20000"/>
                  <a:gd name="T40" fmla="*/ 19223 w 20000"/>
                  <a:gd name="T41" fmla="*/ 13830 h 20000"/>
                  <a:gd name="T42" fmla="*/ 18304 w 20000"/>
                  <a:gd name="T43" fmla="*/ 13316 h 20000"/>
                  <a:gd name="T44" fmla="*/ 16996 w 20000"/>
                  <a:gd name="T45" fmla="*/ 13008 h 20000"/>
                  <a:gd name="T46" fmla="*/ 16466 w 20000"/>
                  <a:gd name="T47" fmla="*/ 13830 h 20000"/>
                  <a:gd name="T48" fmla="*/ 15371 w 20000"/>
                  <a:gd name="T49" fmla="*/ 13830 h 20000"/>
                  <a:gd name="T50" fmla="*/ 13887 w 20000"/>
                  <a:gd name="T51" fmla="*/ 14602 h 20000"/>
                  <a:gd name="T52" fmla="*/ 12650 w 20000"/>
                  <a:gd name="T53" fmla="*/ 14602 h 20000"/>
                  <a:gd name="T54" fmla="*/ 11519 w 20000"/>
                  <a:gd name="T55" fmla="*/ 15424 h 20000"/>
                  <a:gd name="T56" fmla="*/ 9682 w 20000"/>
                  <a:gd name="T57" fmla="*/ 15116 h 20000"/>
                  <a:gd name="T58" fmla="*/ 7668 w 20000"/>
                  <a:gd name="T59" fmla="*/ 13316 h 20000"/>
                  <a:gd name="T60" fmla="*/ 6007 w 20000"/>
                  <a:gd name="T61" fmla="*/ 15116 h 20000"/>
                  <a:gd name="T62" fmla="*/ 6007 w 20000"/>
                  <a:gd name="T63" fmla="*/ 16710 h 20000"/>
                  <a:gd name="T64" fmla="*/ 4417 w 20000"/>
                  <a:gd name="T65" fmla="*/ 16710 h 20000"/>
                  <a:gd name="T66" fmla="*/ 2968 w 20000"/>
                  <a:gd name="T67" fmla="*/ 18560 h 20000"/>
                  <a:gd name="T68" fmla="*/ 2014 w 20000"/>
                  <a:gd name="T69" fmla="*/ 19383 h 20000"/>
                  <a:gd name="T70" fmla="*/ 2014 w 20000"/>
                  <a:gd name="T71" fmla="*/ 18046 h 20000"/>
                  <a:gd name="T72" fmla="*/ 742 w 20000"/>
                  <a:gd name="T73" fmla="*/ 15116 h 20000"/>
                  <a:gd name="T74" fmla="*/ 212 w 20000"/>
                  <a:gd name="T75" fmla="*/ 13316 h 20000"/>
                  <a:gd name="T76" fmla="*/ 0 w 20000"/>
                  <a:gd name="T77" fmla="*/ 11105 h 20000"/>
                  <a:gd name="T78" fmla="*/ 742 w 20000"/>
                  <a:gd name="T79" fmla="*/ 879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6" name="Freeform 93"/>
              <p:cNvSpPr>
                <a:spLocks/>
              </p:cNvSpPr>
              <p:nvPr/>
            </p:nvSpPr>
            <p:spPr bwMode="auto">
              <a:xfrm>
                <a:off x="5732463" y="5286375"/>
                <a:ext cx="63500" cy="66675"/>
              </a:xfrm>
              <a:custGeom>
                <a:avLst/>
                <a:gdLst>
                  <a:gd name="T0" fmla="*/ 5253 w 20000"/>
                  <a:gd name="T1" fmla="*/ 3077 h 20000"/>
                  <a:gd name="T2" fmla="*/ 13535 w 20000"/>
                  <a:gd name="T3" fmla="*/ 0 h 20000"/>
                  <a:gd name="T4" fmla="*/ 16566 w 20000"/>
                  <a:gd name="T5" fmla="*/ 1923 h 20000"/>
                  <a:gd name="T6" fmla="*/ 19798 w 20000"/>
                  <a:gd name="T7" fmla="*/ 6923 h 20000"/>
                  <a:gd name="T8" fmla="*/ 18586 w 20000"/>
                  <a:gd name="T9" fmla="*/ 9808 h 20000"/>
                  <a:gd name="T10" fmla="*/ 18586 w 20000"/>
                  <a:gd name="T11" fmla="*/ 12885 h 20000"/>
                  <a:gd name="T12" fmla="*/ 9495 w 20000"/>
                  <a:gd name="T13" fmla="*/ 14808 h 20000"/>
                  <a:gd name="T14" fmla="*/ 8283 w 20000"/>
                  <a:gd name="T15" fmla="*/ 19808 h 20000"/>
                  <a:gd name="T16" fmla="*/ 3232 w 20000"/>
                  <a:gd name="T17" fmla="*/ 17885 h 20000"/>
                  <a:gd name="T18" fmla="*/ 808 w 20000"/>
                  <a:gd name="T19" fmla="*/ 11923 h 20000"/>
                  <a:gd name="T20" fmla="*/ 0 w 20000"/>
                  <a:gd name="T21" fmla="*/ 9808 h 20000"/>
                  <a:gd name="T22" fmla="*/ 808 w 20000"/>
                  <a:gd name="T23" fmla="*/ 7885 h 20000"/>
                  <a:gd name="T24" fmla="*/ 5253 w 20000"/>
                  <a:gd name="T25" fmla="*/ 307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7" name="Freeform 92"/>
              <p:cNvSpPr>
                <a:spLocks/>
              </p:cNvSpPr>
              <p:nvPr/>
            </p:nvSpPr>
            <p:spPr bwMode="auto">
              <a:xfrm>
                <a:off x="3052763" y="5075238"/>
                <a:ext cx="447675" cy="1062037"/>
              </a:xfrm>
              <a:custGeom>
                <a:avLst/>
                <a:gdLst>
                  <a:gd name="T0" fmla="*/ 3824 w 20000"/>
                  <a:gd name="T1" fmla="*/ 48 h 20000"/>
                  <a:gd name="T2" fmla="*/ 5751 w 20000"/>
                  <a:gd name="T3" fmla="*/ 167 h 20000"/>
                  <a:gd name="T4" fmla="*/ 8102 w 20000"/>
                  <a:gd name="T5" fmla="*/ 48 h 20000"/>
                  <a:gd name="T6" fmla="*/ 12210 w 20000"/>
                  <a:gd name="T7" fmla="*/ 1292 h 20000"/>
                  <a:gd name="T8" fmla="*/ 15297 w 20000"/>
                  <a:gd name="T9" fmla="*/ 1854 h 20000"/>
                  <a:gd name="T10" fmla="*/ 14079 w 20000"/>
                  <a:gd name="T11" fmla="*/ 3098 h 20000"/>
                  <a:gd name="T12" fmla="*/ 17790 w 20000"/>
                  <a:gd name="T13" fmla="*/ 3146 h 20000"/>
                  <a:gd name="T14" fmla="*/ 18810 w 20000"/>
                  <a:gd name="T15" fmla="*/ 1782 h 20000"/>
                  <a:gd name="T16" fmla="*/ 19972 w 20000"/>
                  <a:gd name="T17" fmla="*/ 2584 h 20000"/>
                  <a:gd name="T18" fmla="*/ 17790 w 20000"/>
                  <a:gd name="T19" fmla="*/ 3768 h 20000"/>
                  <a:gd name="T20" fmla="*/ 16006 w 20000"/>
                  <a:gd name="T21" fmla="*/ 4880 h 20000"/>
                  <a:gd name="T22" fmla="*/ 15297 w 20000"/>
                  <a:gd name="T23" fmla="*/ 5885 h 20000"/>
                  <a:gd name="T24" fmla="*/ 15297 w 20000"/>
                  <a:gd name="T25" fmla="*/ 6746 h 20000"/>
                  <a:gd name="T26" fmla="*/ 15411 w 20000"/>
                  <a:gd name="T27" fmla="*/ 7787 h 20000"/>
                  <a:gd name="T28" fmla="*/ 16912 w 20000"/>
                  <a:gd name="T29" fmla="*/ 8289 h 20000"/>
                  <a:gd name="T30" fmla="*/ 17790 w 20000"/>
                  <a:gd name="T31" fmla="*/ 8971 h 20000"/>
                  <a:gd name="T32" fmla="*/ 14986 w 20000"/>
                  <a:gd name="T33" fmla="*/ 10263 h 20000"/>
                  <a:gd name="T34" fmla="*/ 11898 w 20000"/>
                  <a:gd name="T35" fmla="*/ 10646 h 20000"/>
                  <a:gd name="T36" fmla="*/ 11898 w 20000"/>
                  <a:gd name="T37" fmla="*/ 11579 h 20000"/>
                  <a:gd name="T38" fmla="*/ 8527 w 20000"/>
                  <a:gd name="T39" fmla="*/ 11699 h 20000"/>
                  <a:gd name="T40" fmla="*/ 9263 w 20000"/>
                  <a:gd name="T41" fmla="*/ 12560 h 20000"/>
                  <a:gd name="T42" fmla="*/ 10737 w 20000"/>
                  <a:gd name="T43" fmla="*/ 12990 h 20000"/>
                  <a:gd name="T44" fmla="*/ 9263 w 20000"/>
                  <a:gd name="T45" fmla="*/ 12871 h 20000"/>
                  <a:gd name="T46" fmla="*/ 9122 w 20000"/>
                  <a:gd name="T47" fmla="*/ 13493 h 20000"/>
                  <a:gd name="T48" fmla="*/ 8385 w 20000"/>
                  <a:gd name="T49" fmla="*/ 14605 h 20000"/>
                  <a:gd name="T50" fmla="*/ 8527 w 20000"/>
                  <a:gd name="T51" fmla="*/ 16077 h 20000"/>
                  <a:gd name="T52" fmla="*/ 8102 w 20000"/>
                  <a:gd name="T53" fmla="*/ 17392 h 20000"/>
                  <a:gd name="T54" fmla="*/ 6912 w 20000"/>
                  <a:gd name="T55" fmla="*/ 18864 h 20000"/>
                  <a:gd name="T56" fmla="*/ 6912 w 20000"/>
                  <a:gd name="T57" fmla="*/ 19797 h 20000"/>
                  <a:gd name="T58" fmla="*/ 3088 w 20000"/>
                  <a:gd name="T59" fmla="*/ 19378 h 20000"/>
                  <a:gd name="T60" fmla="*/ 1473 w 20000"/>
                  <a:gd name="T61" fmla="*/ 18373 h 20000"/>
                  <a:gd name="T62" fmla="*/ 2210 w 20000"/>
                  <a:gd name="T63" fmla="*/ 16950 h 20000"/>
                  <a:gd name="T64" fmla="*/ 2210 w 20000"/>
                  <a:gd name="T65" fmla="*/ 15778 h 20000"/>
                  <a:gd name="T66" fmla="*/ 1926 w 20000"/>
                  <a:gd name="T67" fmla="*/ 14605 h 20000"/>
                  <a:gd name="T68" fmla="*/ 2210 w 20000"/>
                  <a:gd name="T69" fmla="*/ 14175 h 20000"/>
                  <a:gd name="T70" fmla="*/ 1190 w 20000"/>
                  <a:gd name="T71" fmla="*/ 13493 h 20000"/>
                  <a:gd name="T72" fmla="*/ 1048 w 20000"/>
                  <a:gd name="T73" fmla="*/ 12679 h 20000"/>
                  <a:gd name="T74" fmla="*/ 453 w 20000"/>
                  <a:gd name="T75" fmla="*/ 10455 h 20000"/>
                  <a:gd name="T76" fmla="*/ 312 w 20000"/>
                  <a:gd name="T77" fmla="*/ 8840 h 20000"/>
                  <a:gd name="T78" fmla="*/ 1190 w 20000"/>
                  <a:gd name="T79" fmla="*/ 7356 h 20000"/>
                  <a:gd name="T80" fmla="*/ 0 w 20000"/>
                  <a:gd name="T81" fmla="*/ 5562 h 20000"/>
                  <a:gd name="T82" fmla="*/ 1048 w 20000"/>
                  <a:gd name="T83" fmla="*/ 3589 h 20000"/>
                  <a:gd name="T84" fmla="*/ 1473 w 20000"/>
                  <a:gd name="T85" fmla="*/ 2656 h 20000"/>
                  <a:gd name="T86" fmla="*/ 1473 w 20000"/>
                  <a:gd name="T87" fmla="*/ 1663 h 20000"/>
                  <a:gd name="T88" fmla="*/ 3088 w 20000"/>
                  <a:gd name="T89" fmla="*/ 55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8" name="Freeform 91"/>
              <p:cNvSpPr>
                <a:spLocks/>
              </p:cNvSpPr>
              <p:nvPr/>
            </p:nvSpPr>
            <p:spPr bwMode="auto">
              <a:xfrm>
                <a:off x="3233738" y="6153150"/>
                <a:ext cx="112712" cy="96838"/>
              </a:xfrm>
              <a:custGeom>
                <a:avLst/>
                <a:gdLst>
                  <a:gd name="T0" fmla="*/ 4181 w 20000"/>
                  <a:gd name="T1" fmla="*/ 18421 h 20000"/>
                  <a:gd name="T2" fmla="*/ 1808 w 20000"/>
                  <a:gd name="T3" fmla="*/ 9605 h 20000"/>
                  <a:gd name="T4" fmla="*/ 0 w 20000"/>
                  <a:gd name="T5" fmla="*/ 0 h 20000"/>
                  <a:gd name="T6" fmla="*/ 2938 w 20000"/>
                  <a:gd name="T7" fmla="*/ 2763 h 20000"/>
                  <a:gd name="T8" fmla="*/ 4181 w 20000"/>
                  <a:gd name="T9" fmla="*/ 6184 h 20000"/>
                  <a:gd name="T10" fmla="*/ 10621 w 20000"/>
                  <a:gd name="T11" fmla="*/ 10921 h 20000"/>
                  <a:gd name="T12" fmla="*/ 15254 w 20000"/>
                  <a:gd name="T13" fmla="*/ 15000 h 20000"/>
                  <a:gd name="T14" fmla="*/ 19887 w 20000"/>
                  <a:gd name="T15" fmla="*/ 16447 h 20000"/>
                  <a:gd name="T16" fmla="*/ 14011 w 20000"/>
                  <a:gd name="T17" fmla="*/ 19868 h 20000"/>
                  <a:gd name="T18" fmla="*/ 8814 w 20000"/>
                  <a:gd name="T19" fmla="*/ 18421 h 20000"/>
                  <a:gd name="T20" fmla="*/ 4181 w 20000"/>
                  <a:gd name="T21" fmla="*/ 1842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59" name="Freeform 90"/>
              <p:cNvSpPr>
                <a:spLocks/>
              </p:cNvSpPr>
              <p:nvPr/>
            </p:nvSpPr>
            <p:spPr bwMode="auto">
              <a:xfrm>
                <a:off x="2835275" y="3629025"/>
                <a:ext cx="20638" cy="42863"/>
              </a:xfrm>
              <a:custGeom>
                <a:avLst/>
                <a:gdLst>
                  <a:gd name="T0" fmla="*/ 15625 w 20000"/>
                  <a:gd name="T1" fmla="*/ 19706 h 20000"/>
                  <a:gd name="T2" fmla="*/ 9375 w 20000"/>
                  <a:gd name="T3" fmla="*/ 15000 h 20000"/>
                  <a:gd name="T4" fmla="*/ 9375 w 20000"/>
                  <a:gd name="T5" fmla="*/ 12059 h 20000"/>
                  <a:gd name="T6" fmla="*/ 9375 w 20000"/>
                  <a:gd name="T7" fmla="*/ 4706 h 20000"/>
                  <a:gd name="T8" fmla="*/ 0 w 20000"/>
                  <a:gd name="T9" fmla="*/ 2941 h 20000"/>
                  <a:gd name="T10" fmla="*/ 0 w 20000"/>
                  <a:gd name="T11" fmla="*/ 0 h 20000"/>
                  <a:gd name="T12" fmla="*/ 9375 w 20000"/>
                  <a:gd name="T13" fmla="*/ 2941 h 20000"/>
                  <a:gd name="T14" fmla="*/ 19375 w 20000"/>
                  <a:gd name="T15" fmla="*/ 12059 h 20000"/>
                  <a:gd name="T16" fmla="*/ 15625 w 20000"/>
                  <a:gd name="T17"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0" name="Freeform 89"/>
              <p:cNvSpPr>
                <a:spLocks/>
              </p:cNvSpPr>
              <p:nvPr/>
            </p:nvSpPr>
            <p:spPr bwMode="auto">
              <a:xfrm>
                <a:off x="2816225" y="3695700"/>
                <a:ext cx="14288" cy="20638"/>
              </a:xfrm>
              <a:custGeom>
                <a:avLst/>
                <a:gdLst>
                  <a:gd name="T0" fmla="*/ 5455 w 20000"/>
                  <a:gd name="T1" fmla="*/ 19375 h 20000"/>
                  <a:gd name="T2" fmla="*/ 0 w 20000"/>
                  <a:gd name="T3" fmla="*/ 12500 h 20000"/>
                  <a:gd name="T4" fmla="*/ 5455 w 20000"/>
                  <a:gd name="T5" fmla="*/ 9375 h 20000"/>
                  <a:gd name="T6" fmla="*/ 5455 w 20000"/>
                  <a:gd name="T7" fmla="*/ 0 h 20000"/>
                  <a:gd name="T8" fmla="*/ 19091 w 20000"/>
                  <a:gd name="T9" fmla="*/ 0 h 20000"/>
                  <a:gd name="T10" fmla="*/ 19091 w 20000"/>
                  <a:gd name="T11" fmla="*/ 12500 h 20000"/>
                  <a:gd name="T12" fmla="*/ 5455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455" y="19375"/>
                    </a:moveTo>
                    <a:lnTo>
                      <a:pt x="0" y="12500"/>
                    </a:lnTo>
                    <a:lnTo>
                      <a:pt x="5455" y="9375"/>
                    </a:lnTo>
                    <a:lnTo>
                      <a:pt x="5455" y="0"/>
                    </a:lnTo>
                    <a:lnTo>
                      <a:pt x="19091" y="0"/>
                    </a:lnTo>
                    <a:lnTo>
                      <a:pt x="19091" y="12500"/>
                    </a:lnTo>
                    <a:lnTo>
                      <a:pt x="5455"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1" name="Freeform 88"/>
              <p:cNvSpPr>
                <a:spLocks/>
              </p:cNvSpPr>
              <p:nvPr/>
            </p:nvSpPr>
            <p:spPr bwMode="auto">
              <a:xfrm>
                <a:off x="2855913" y="3679825"/>
                <a:ext cx="23812" cy="30163"/>
              </a:xfrm>
              <a:custGeom>
                <a:avLst/>
                <a:gdLst>
                  <a:gd name="T0" fmla="*/ 19459 w 20000"/>
                  <a:gd name="T1" fmla="*/ 19574 h 20000"/>
                  <a:gd name="T2" fmla="*/ 10811 w 20000"/>
                  <a:gd name="T3" fmla="*/ 17447 h 20000"/>
                  <a:gd name="T4" fmla="*/ 14054 w 20000"/>
                  <a:gd name="T5" fmla="*/ 11064 h 20000"/>
                  <a:gd name="T6" fmla="*/ 0 w 20000"/>
                  <a:gd name="T7" fmla="*/ 1702 h 20000"/>
                  <a:gd name="T8" fmla="*/ 5405 w 20000"/>
                  <a:gd name="T9" fmla="*/ 0 h 20000"/>
                  <a:gd name="T10" fmla="*/ 19459 w 20000"/>
                  <a:gd name="T11" fmla="*/ 11064 h 20000"/>
                  <a:gd name="T12" fmla="*/ 19459 w 20000"/>
                  <a:gd name="T13" fmla="*/ 195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9459" y="19574"/>
                    </a:moveTo>
                    <a:lnTo>
                      <a:pt x="10811" y="17447"/>
                    </a:lnTo>
                    <a:lnTo>
                      <a:pt x="14054" y="11064"/>
                    </a:lnTo>
                    <a:lnTo>
                      <a:pt x="0" y="1702"/>
                    </a:lnTo>
                    <a:lnTo>
                      <a:pt x="5405" y="0"/>
                    </a:lnTo>
                    <a:lnTo>
                      <a:pt x="19459" y="11064"/>
                    </a:lnTo>
                    <a:lnTo>
                      <a:pt x="19459" y="1957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2" name="Freeform 87"/>
              <p:cNvSpPr>
                <a:spLocks/>
              </p:cNvSpPr>
              <p:nvPr/>
            </p:nvSpPr>
            <p:spPr bwMode="auto">
              <a:xfrm>
                <a:off x="2801938" y="3638550"/>
                <a:ext cx="34925" cy="12700"/>
              </a:xfrm>
              <a:custGeom>
                <a:avLst/>
                <a:gdLst>
                  <a:gd name="T0" fmla="*/ 4074 w 20000"/>
                  <a:gd name="T1" fmla="*/ 19048 h 20000"/>
                  <a:gd name="T2" fmla="*/ 0 w 20000"/>
                  <a:gd name="T3" fmla="*/ 0 h 20000"/>
                  <a:gd name="T4" fmla="*/ 7778 w 20000"/>
                  <a:gd name="T5" fmla="*/ 0 h 20000"/>
                  <a:gd name="T6" fmla="*/ 15926 w 20000"/>
                  <a:gd name="T7" fmla="*/ 0 h 20000"/>
                  <a:gd name="T8" fmla="*/ 19630 w 20000"/>
                  <a:gd name="T9" fmla="*/ 0 h 20000"/>
                  <a:gd name="T10" fmla="*/ 4074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4074" y="19048"/>
                    </a:moveTo>
                    <a:lnTo>
                      <a:pt x="0" y="0"/>
                    </a:lnTo>
                    <a:lnTo>
                      <a:pt x="7778" y="0"/>
                    </a:lnTo>
                    <a:lnTo>
                      <a:pt x="15926" y="0"/>
                    </a:lnTo>
                    <a:lnTo>
                      <a:pt x="19630" y="0"/>
                    </a:lnTo>
                    <a:lnTo>
                      <a:pt x="4074" y="190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3" name="Freeform 86"/>
              <p:cNvSpPr>
                <a:spLocks/>
              </p:cNvSpPr>
              <p:nvPr/>
            </p:nvSpPr>
            <p:spPr bwMode="auto">
              <a:xfrm>
                <a:off x="2930525" y="3816350"/>
                <a:ext cx="23813" cy="11113"/>
              </a:xfrm>
              <a:custGeom>
                <a:avLst/>
                <a:gdLst>
                  <a:gd name="T0" fmla="*/ 5405 w 20000"/>
                  <a:gd name="T1" fmla="*/ 18824 h 20000"/>
                  <a:gd name="T2" fmla="*/ 0 w 20000"/>
                  <a:gd name="T3" fmla="*/ 5882 h 20000"/>
                  <a:gd name="T4" fmla="*/ 8649 w 20000"/>
                  <a:gd name="T5" fmla="*/ 0 h 20000"/>
                  <a:gd name="T6" fmla="*/ 19459 w 20000"/>
                  <a:gd name="T7" fmla="*/ 0 h 20000"/>
                  <a:gd name="T8" fmla="*/ 14054 w 20000"/>
                  <a:gd name="T9" fmla="*/ 18824 h 20000"/>
                  <a:gd name="T10" fmla="*/ 5405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5405" y="18824"/>
                    </a:moveTo>
                    <a:lnTo>
                      <a:pt x="0" y="5882"/>
                    </a:lnTo>
                    <a:lnTo>
                      <a:pt x="8649" y="0"/>
                    </a:lnTo>
                    <a:lnTo>
                      <a:pt x="19459" y="0"/>
                    </a:lnTo>
                    <a:lnTo>
                      <a:pt x="14054" y="18824"/>
                    </a:lnTo>
                    <a:lnTo>
                      <a:pt x="5405"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4" name="Freeform 85"/>
              <p:cNvSpPr>
                <a:spLocks/>
              </p:cNvSpPr>
              <p:nvPr/>
            </p:nvSpPr>
            <p:spPr bwMode="auto">
              <a:xfrm>
                <a:off x="2886075" y="3705225"/>
                <a:ext cx="12700" cy="20638"/>
              </a:xfrm>
              <a:custGeom>
                <a:avLst/>
                <a:gdLst>
                  <a:gd name="T0" fmla="*/ 3810 w 20000"/>
                  <a:gd name="T1" fmla="*/ 19375 h 20000"/>
                  <a:gd name="T2" fmla="*/ 3810 w 20000"/>
                  <a:gd name="T3" fmla="*/ 15625 h 20000"/>
                  <a:gd name="T4" fmla="*/ 0 w 20000"/>
                  <a:gd name="T5" fmla="*/ 2500 h 20000"/>
                  <a:gd name="T6" fmla="*/ 3810 w 20000"/>
                  <a:gd name="T7" fmla="*/ 0 h 20000"/>
                  <a:gd name="T8" fmla="*/ 19048 w 20000"/>
                  <a:gd name="T9" fmla="*/ 19375 h 20000"/>
                  <a:gd name="T10" fmla="*/ 3810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3810" y="19375"/>
                    </a:moveTo>
                    <a:lnTo>
                      <a:pt x="3810" y="15625"/>
                    </a:lnTo>
                    <a:lnTo>
                      <a:pt x="0" y="2500"/>
                    </a:lnTo>
                    <a:lnTo>
                      <a:pt x="3810" y="0"/>
                    </a:lnTo>
                    <a:lnTo>
                      <a:pt x="19048" y="19375"/>
                    </a:lnTo>
                    <a:lnTo>
                      <a:pt x="3810"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5" name="Freeform 84"/>
              <p:cNvSpPr>
                <a:spLocks/>
              </p:cNvSpPr>
              <p:nvPr/>
            </p:nvSpPr>
            <p:spPr bwMode="auto">
              <a:xfrm>
                <a:off x="2894013" y="3741738"/>
                <a:ext cx="11112" cy="26987"/>
              </a:xfrm>
              <a:custGeom>
                <a:avLst/>
                <a:gdLst>
                  <a:gd name="T0" fmla="*/ 18824 w 20000"/>
                  <a:gd name="T1" fmla="*/ 19524 h 20000"/>
                  <a:gd name="T2" fmla="*/ 0 w 20000"/>
                  <a:gd name="T3" fmla="*/ 0 h 20000"/>
                  <a:gd name="T4" fmla="*/ 18824 w 20000"/>
                  <a:gd name="T5" fmla="*/ 16667 h 20000"/>
                  <a:gd name="T6" fmla="*/ 18824 w 20000"/>
                  <a:gd name="T7" fmla="*/ 19524 h 20000"/>
                </a:gdLst>
                <a:ahLst/>
                <a:cxnLst>
                  <a:cxn ang="0">
                    <a:pos x="T0" y="T1"/>
                  </a:cxn>
                  <a:cxn ang="0">
                    <a:pos x="T2" y="T3"/>
                  </a:cxn>
                  <a:cxn ang="0">
                    <a:pos x="T4" y="T5"/>
                  </a:cxn>
                  <a:cxn ang="0">
                    <a:pos x="T6" y="T7"/>
                  </a:cxn>
                </a:cxnLst>
                <a:rect l="0" t="0" r="r" b="b"/>
                <a:pathLst>
                  <a:path w="20000" h="20000">
                    <a:moveTo>
                      <a:pt x="18824" y="19524"/>
                    </a:moveTo>
                    <a:lnTo>
                      <a:pt x="0" y="0"/>
                    </a:lnTo>
                    <a:lnTo>
                      <a:pt x="18824" y="16667"/>
                    </a:lnTo>
                    <a:lnTo>
                      <a:pt x="18824"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6" name="Freeform 83"/>
              <p:cNvSpPr>
                <a:spLocks/>
              </p:cNvSpPr>
              <p:nvPr/>
            </p:nvSpPr>
            <p:spPr bwMode="auto">
              <a:xfrm>
                <a:off x="2828925" y="3724275"/>
                <a:ext cx="6350" cy="11113"/>
              </a:xfrm>
              <a:custGeom>
                <a:avLst/>
                <a:gdLst>
                  <a:gd name="T0" fmla="*/ 0 w 20000"/>
                  <a:gd name="T1" fmla="*/ 18824 h 20000"/>
                  <a:gd name="T2" fmla="*/ 0 w 20000"/>
                  <a:gd name="T3" fmla="*/ 11765 h 20000"/>
                  <a:gd name="T4" fmla="*/ 18182 w 20000"/>
                  <a:gd name="T5" fmla="*/ 0 h 20000"/>
                  <a:gd name="T6" fmla="*/ 18182 w 20000"/>
                  <a:gd name="T7" fmla="*/ 18824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11765"/>
                    </a:lnTo>
                    <a:lnTo>
                      <a:pt x="18182" y="0"/>
                    </a:lnTo>
                    <a:lnTo>
                      <a:pt x="18182" y="18824"/>
                    </a:lnTo>
                    <a:lnTo>
                      <a:pt x="0"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7" name="Freeform 82"/>
              <p:cNvSpPr>
                <a:spLocks/>
              </p:cNvSpPr>
              <p:nvPr/>
            </p:nvSpPr>
            <p:spPr bwMode="auto">
              <a:xfrm>
                <a:off x="2954338" y="3778250"/>
                <a:ext cx="11112" cy="6350"/>
              </a:xfrm>
              <a:custGeom>
                <a:avLst/>
                <a:gdLst>
                  <a:gd name="T0" fmla="*/ 18824 w 20000"/>
                  <a:gd name="T1" fmla="*/ 18182 h 20000"/>
                  <a:gd name="T2" fmla="*/ 0 w 20000"/>
                  <a:gd name="T3" fmla="*/ 18182 h 20000"/>
                  <a:gd name="T4" fmla="*/ 0 w 20000"/>
                  <a:gd name="T5" fmla="*/ 0 h 20000"/>
                  <a:gd name="T6" fmla="*/ 18824 w 20000"/>
                  <a:gd name="T7" fmla="*/ 18182 h 20000"/>
                </a:gdLst>
                <a:ahLst/>
                <a:cxnLst>
                  <a:cxn ang="0">
                    <a:pos x="T0" y="T1"/>
                  </a:cxn>
                  <a:cxn ang="0">
                    <a:pos x="T2" y="T3"/>
                  </a:cxn>
                  <a:cxn ang="0">
                    <a:pos x="T4" y="T5"/>
                  </a:cxn>
                  <a:cxn ang="0">
                    <a:pos x="T6" y="T7"/>
                  </a:cxn>
                </a:cxnLst>
                <a:rect l="0" t="0" r="r" b="b"/>
                <a:pathLst>
                  <a:path w="20000" h="20000">
                    <a:moveTo>
                      <a:pt x="18824" y="18182"/>
                    </a:moveTo>
                    <a:lnTo>
                      <a:pt x="0" y="18182"/>
                    </a:lnTo>
                    <a:lnTo>
                      <a:pt x="0" y="0"/>
                    </a:lnTo>
                    <a:lnTo>
                      <a:pt x="18824" y="181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8" name="Freeform 81"/>
              <p:cNvSpPr>
                <a:spLocks/>
              </p:cNvSpPr>
              <p:nvPr/>
            </p:nvSpPr>
            <p:spPr bwMode="auto">
              <a:xfrm>
                <a:off x="3309938" y="4059238"/>
                <a:ext cx="11112" cy="17462"/>
              </a:xfrm>
              <a:custGeom>
                <a:avLst/>
                <a:gdLst>
                  <a:gd name="T0" fmla="*/ 5882 w 20000"/>
                  <a:gd name="T1" fmla="*/ 19259 h 20000"/>
                  <a:gd name="T2" fmla="*/ 0 w 20000"/>
                  <a:gd name="T3" fmla="*/ 0 h 20000"/>
                  <a:gd name="T4" fmla="*/ 5882 w 20000"/>
                  <a:gd name="T5" fmla="*/ 0 h 20000"/>
                  <a:gd name="T6" fmla="*/ 18824 w 20000"/>
                  <a:gd name="T7" fmla="*/ 11852 h 20000"/>
                  <a:gd name="T8" fmla="*/ 5882 w 20000"/>
                  <a:gd name="T9" fmla="*/ 19259 h 20000"/>
                </a:gdLst>
                <a:ahLst/>
                <a:cxnLst>
                  <a:cxn ang="0">
                    <a:pos x="T0" y="T1"/>
                  </a:cxn>
                  <a:cxn ang="0">
                    <a:pos x="T2" y="T3"/>
                  </a:cxn>
                  <a:cxn ang="0">
                    <a:pos x="T4" y="T5"/>
                  </a:cxn>
                  <a:cxn ang="0">
                    <a:pos x="T6" y="T7"/>
                  </a:cxn>
                  <a:cxn ang="0">
                    <a:pos x="T8" y="T9"/>
                  </a:cxn>
                </a:cxnLst>
                <a:rect l="0" t="0" r="r" b="b"/>
                <a:pathLst>
                  <a:path w="20000" h="20000">
                    <a:moveTo>
                      <a:pt x="5882" y="19259"/>
                    </a:moveTo>
                    <a:lnTo>
                      <a:pt x="0" y="0"/>
                    </a:lnTo>
                    <a:lnTo>
                      <a:pt x="5882" y="0"/>
                    </a:lnTo>
                    <a:lnTo>
                      <a:pt x="18824" y="11852"/>
                    </a:lnTo>
                    <a:lnTo>
                      <a:pt x="5882"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69" name="Freeform 80"/>
              <p:cNvSpPr>
                <a:spLocks/>
              </p:cNvSpPr>
              <p:nvPr/>
            </p:nvSpPr>
            <p:spPr bwMode="auto">
              <a:xfrm>
                <a:off x="2484438" y="3895725"/>
                <a:ext cx="41275" cy="76200"/>
              </a:xfrm>
              <a:custGeom>
                <a:avLst/>
                <a:gdLst>
                  <a:gd name="T0" fmla="*/ 3125 w 20000"/>
                  <a:gd name="T1" fmla="*/ 4333 h 20000"/>
                  <a:gd name="T2" fmla="*/ 11250 w 20000"/>
                  <a:gd name="T3" fmla="*/ 0 h 20000"/>
                  <a:gd name="T4" fmla="*/ 16250 w 20000"/>
                  <a:gd name="T5" fmla="*/ 0 h 20000"/>
                  <a:gd name="T6" fmla="*/ 19688 w 20000"/>
                  <a:gd name="T7" fmla="*/ 1667 h 20000"/>
                  <a:gd name="T8" fmla="*/ 16250 w 20000"/>
                  <a:gd name="T9" fmla="*/ 8500 h 20000"/>
                  <a:gd name="T10" fmla="*/ 13125 w 20000"/>
                  <a:gd name="T11" fmla="*/ 13667 h 20000"/>
                  <a:gd name="T12" fmla="*/ 8125 w 20000"/>
                  <a:gd name="T13" fmla="*/ 16333 h 20000"/>
                  <a:gd name="T14" fmla="*/ 3125 w 20000"/>
                  <a:gd name="T15" fmla="*/ 19833 h 20000"/>
                  <a:gd name="T16" fmla="*/ 0 w 20000"/>
                  <a:gd name="T17" fmla="*/ 18000 h 20000"/>
                  <a:gd name="T18" fmla="*/ 3125 w 20000"/>
                  <a:gd name="T19" fmla="*/ 433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0" name="Freeform 79"/>
              <p:cNvSpPr>
                <a:spLocks/>
              </p:cNvSpPr>
              <p:nvPr/>
            </p:nvSpPr>
            <p:spPr bwMode="auto">
              <a:xfrm>
                <a:off x="3025775" y="4718050"/>
                <a:ext cx="346075" cy="387350"/>
              </a:xfrm>
              <a:custGeom>
                <a:avLst/>
                <a:gdLst>
                  <a:gd name="T0" fmla="*/ 587 w 20000"/>
                  <a:gd name="T1" fmla="*/ 8478 h 20000"/>
                  <a:gd name="T2" fmla="*/ 991 w 20000"/>
                  <a:gd name="T3" fmla="*/ 6939 h 20000"/>
                  <a:gd name="T4" fmla="*/ 991 w 20000"/>
                  <a:gd name="T5" fmla="*/ 5728 h 20000"/>
                  <a:gd name="T6" fmla="*/ 1505 w 20000"/>
                  <a:gd name="T7" fmla="*/ 3863 h 20000"/>
                  <a:gd name="T8" fmla="*/ 0 w 20000"/>
                  <a:gd name="T9" fmla="*/ 1669 h 20000"/>
                  <a:gd name="T10" fmla="*/ 1908 w 20000"/>
                  <a:gd name="T11" fmla="*/ 1997 h 20000"/>
                  <a:gd name="T12" fmla="*/ 2862 w 20000"/>
                  <a:gd name="T13" fmla="*/ 1342 h 20000"/>
                  <a:gd name="T14" fmla="*/ 4954 w 20000"/>
                  <a:gd name="T15" fmla="*/ 0 h 20000"/>
                  <a:gd name="T16" fmla="*/ 6862 w 20000"/>
                  <a:gd name="T17" fmla="*/ 0 h 20000"/>
                  <a:gd name="T18" fmla="*/ 7046 w 20000"/>
                  <a:gd name="T19" fmla="*/ 1997 h 20000"/>
                  <a:gd name="T20" fmla="*/ 7817 w 20000"/>
                  <a:gd name="T21" fmla="*/ 3372 h 20000"/>
                  <a:gd name="T22" fmla="*/ 9321 w 20000"/>
                  <a:gd name="T23" fmla="*/ 4223 h 20000"/>
                  <a:gd name="T24" fmla="*/ 12000 w 20000"/>
                  <a:gd name="T25" fmla="*/ 4877 h 20000"/>
                  <a:gd name="T26" fmla="*/ 15009 w 20000"/>
                  <a:gd name="T27" fmla="*/ 6088 h 20000"/>
                  <a:gd name="T28" fmla="*/ 15413 w 20000"/>
                  <a:gd name="T29" fmla="*/ 7954 h 20000"/>
                  <a:gd name="T30" fmla="*/ 15413 w 20000"/>
                  <a:gd name="T31" fmla="*/ 9624 h 20000"/>
                  <a:gd name="T32" fmla="*/ 18826 w 20000"/>
                  <a:gd name="T33" fmla="*/ 9951 h 20000"/>
                  <a:gd name="T34" fmla="*/ 19963 w 20000"/>
                  <a:gd name="T35" fmla="*/ 12013 h 20000"/>
                  <a:gd name="T36" fmla="*/ 19963 w 20000"/>
                  <a:gd name="T37" fmla="*/ 14043 h 20000"/>
                  <a:gd name="T38" fmla="*/ 19376 w 20000"/>
                  <a:gd name="T39" fmla="*/ 15908 h 20000"/>
                  <a:gd name="T40" fmla="*/ 18239 w 20000"/>
                  <a:gd name="T41" fmla="*/ 14894 h 20000"/>
                  <a:gd name="T42" fmla="*/ 13505 w 20000"/>
                  <a:gd name="T43" fmla="*/ 14894 h 20000"/>
                  <a:gd name="T44" fmla="*/ 13505 w 20000"/>
                  <a:gd name="T45" fmla="*/ 15417 h 20000"/>
                  <a:gd name="T46" fmla="*/ 12550 w 20000"/>
                  <a:gd name="T47" fmla="*/ 16236 h 20000"/>
                  <a:gd name="T48" fmla="*/ 12917 w 20000"/>
                  <a:gd name="T49" fmla="*/ 17250 h 20000"/>
                  <a:gd name="T50" fmla="*/ 12000 w 20000"/>
                  <a:gd name="T51" fmla="*/ 18625 h 20000"/>
                  <a:gd name="T52" fmla="*/ 10459 w 20000"/>
                  <a:gd name="T53" fmla="*/ 18625 h 20000"/>
                  <a:gd name="T54" fmla="*/ 9908 w 20000"/>
                  <a:gd name="T55" fmla="*/ 19804 h 20000"/>
                  <a:gd name="T56" fmla="*/ 8954 w 20000"/>
                  <a:gd name="T57" fmla="*/ 18953 h 20000"/>
                  <a:gd name="T58" fmla="*/ 7413 w 20000"/>
                  <a:gd name="T59" fmla="*/ 18953 h 20000"/>
                  <a:gd name="T60" fmla="*/ 6459 w 20000"/>
                  <a:gd name="T61" fmla="*/ 18462 h 20000"/>
                  <a:gd name="T62" fmla="*/ 6459 w 20000"/>
                  <a:gd name="T63" fmla="*/ 18625 h 20000"/>
                  <a:gd name="T64" fmla="*/ 5872 w 20000"/>
                  <a:gd name="T65" fmla="*/ 18953 h 20000"/>
                  <a:gd name="T66" fmla="*/ 5505 w 20000"/>
                  <a:gd name="T67" fmla="*/ 19967 h 20000"/>
                  <a:gd name="T68" fmla="*/ 4367 w 20000"/>
                  <a:gd name="T69" fmla="*/ 19967 h 20000"/>
                  <a:gd name="T70" fmla="*/ 3817 w 20000"/>
                  <a:gd name="T71" fmla="*/ 18462 h 20000"/>
                  <a:gd name="T72" fmla="*/ 3083 w 20000"/>
                  <a:gd name="T73" fmla="*/ 16759 h 20000"/>
                  <a:gd name="T74" fmla="*/ 2495 w 20000"/>
                  <a:gd name="T75" fmla="*/ 14566 h 20000"/>
                  <a:gd name="T76" fmla="*/ 1505 w 20000"/>
                  <a:gd name="T77" fmla="*/ 12831 h 20000"/>
                  <a:gd name="T78" fmla="*/ 587 w 20000"/>
                  <a:gd name="T79" fmla="*/ 11817 h 20000"/>
                  <a:gd name="T80" fmla="*/ 991 w 20000"/>
                  <a:gd name="T81" fmla="*/ 10671 h 20000"/>
                  <a:gd name="T82" fmla="*/ 1358 w 20000"/>
                  <a:gd name="T83" fmla="*/ 9951 h 20000"/>
                  <a:gd name="T84" fmla="*/ 1505 w 20000"/>
                  <a:gd name="T85" fmla="*/ 10147 h 20000"/>
                  <a:gd name="T86" fmla="*/ 2092 w 20000"/>
                  <a:gd name="T87" fmla="*/ 9624 h 20000"/>
                  <a:gd name="T88" fmla="*/ 587 w 20000"/>
                  <a:gd name="T89" fmla="*/ 847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1" name="Freeform 78"/>
              <p:cNvSpPr>
                <a:spLocks/>
              </p:cNvSpPr>
              <p:nvPr/>
            </p:nvSpPr>
            <p:spPr bwMode="auto">
              <a:xfrm>
                <a:off x="2905125" y="4286250"/>
                <a:ext cx="1103313" cy="1160463"/>
              </a:xfrm>
              <a:custGeom>
                <a:avLst/>
                <a:gdLst>
                  <a:gd name="T0" fmla="*/ 10800 w 20000"/>
                  <a:gd name="T1" fmla="*/ 1586 h 20000"/>
                  <a:gd name="T2" fmla="*/ 11399 w 20000"/>
                  <a:gd name="T3" fmla="*/ 569 h 20000"/>
                  <a:gd name="T4" fmla="*/ 12228 w 20000"/>
                  <a:gd name="T5" fmla="*/ 1761 h 20000"/>
                  <a:gd name="T6" fmla="*/ 11272 w 20000"/>
                  <a:gd name="T7" fmla="*/ 2954 h 20000"/>
                  <a:gd name="T8" fmla="*/ 11940 w 20000"/>
                  <a:gd name="T9" fmla="*/ 2779 h 20000"/>
                  <a:gd name="T10" fmla="*/ 11871 w 20000"/>
                  <a:gd name="T11" fmla="*/ 3578 h 20000"/>
                  <a:gd name="T12" fmla="*/ 13898 w 20000"/>
                  <a:gd name="T13" fmla="*/ 3118 h 20000"/>
                  <a:gd name="T14" fmla="*/ 14922 w 20000"/>
                  <a:gd name="T15" fmla="*/ 4081 h 20000"/>
                  <a:gd name="T16" fmla="*/ 17179 w 20000"/>
                  <a:gd name="T17" fmla="*/ 4081 h 20000"/>
                  <a:gd name="T18" fmla="*/ 19447 w 20000"/>
                  <a:gd name="T19" fmla="*/ 5153 h 20000"/>
                  <a:gd name="T20" fmla="*/ 19747 w 20000"/>
                  <a:gd name="T21" fmla="*/ 7090 h 20000"/>
                  <a:gd name="T22" fmla="*/ 18618 w 20000"/>
                  <a:gd name="T23" fmla="*/ 8720 h 20000"/>
                  <a:gd name="T24" fmla="*/ 17962 w 20000"/>
                  <a:gd name="T25" fmla="*/ 9912 h 20000"/>
                  <a:gd name="T26" fmla="*/ 17720 w 20000"/>
                  <a:gd name="T27" fmla="*/ 11718 h 20000"/>
                  <a:gd name="T28" fmla="*/ 17064 w 20000"/>
                  <a:gd name="T29" fmla="*/ 13643 h 20000"/>
                  <a:gd name="T30" fmla="*/ 15452 w 20000"/>
                  <a:gd name="T31" fmla="*/ 14333 h 20000"/>
                  <a:gd name="T32" fmla="*/ 13483 w 20000"/>
                  <a:gd name="T33" fmla="*/ 15514 h 20000"/>
                  <a:gd name="T34" fmla="*/ 13184 w 20000"/>
                  <a:gd name="T35" fmla="*/ 17221 h 20000"/>
                  <a:gd name="T36" fmla="*/ 12355 w 20000"/>
                  <a:gd name="T37" fmla="*/ 18687 h 20000"/>
                  <a:gd name="T38" fmla="*/ 11399 w 20000"/>
                  <a:gd name="T39" fmla="*/ 19989 h 20000"/>
                  <a:gd name="T40" fmla="*/ 10800 w 20000"/>
                  <a:gd name="T41" fmla="*/ 18851 h 20000"/>
                  <a:gd name="T42" fmla="*/ 9372 w 20000"/>
                  <a:gd name="T43" fmla="*/ 18063 h 20000"/>
                  <a:gd name="T44" fmla="*/ 9672 w 20000"/>
                  <a:gd name="T45" fmla="*/ 17385 h 20000"/>
                  <a:gd name="T46" fmla="*/ 10685 w 20000"/>
                  <a:gd name="T47" fmla="*/ 16422 h 20000"/>
                  <a:gd name="T48" fmla="*/ 10432 w 20000"/>
                  <a:gd name="T49" fmla="*/ 14781 h 20000"/>
                  <a:gd name="T50" fmla="*/ 9672 w 20000"/>
                  <a:gd name="T51" fmla="*/ 13818 h 20000"/>
                  <a:gd name="T52" fmla="*/ 8474 w 20000"/>
                  <a:gd name="T53" fmla="*/ 12123 h 20000"/>
                  <a:gd name="T54" fmla="*/ 7047 w 20000"/>
                  <a:gd name="T55" fmla="*/ 10646 h 20000"/>
                  <a:gd name="T56" fmla="*/ 5964 w 20000"/>
                  <a:gd name="T57" fmla="*/ 9059 h 20000"/>
                  <a:gd name="T58" fmla="*/ 4421 w 20000"/>
                  <a:gd name="T59" fmla="*/ 8096 h 20000"/>
                  <a:gd name="T60" fmla="*/ 3109 w 20000"/>
                  <a:gd name="T61" fmla="*/ 7877 h 20000"/>
                  <a:gd name="T62" fmla="*/ 1911 w 20000"/>
                  <a:gd name="T63" fmla="*/ 7987 h 20000"/>
                  <a:gd name="T64" fmla="*/ 1439 w 20000"/>
                  <a:gd name="T65" fmla="*/ 7429 h 20000"/>
                  <a:gd name="T66" fmla="*/ 311 w 20000"/>
                  <a:gd name="T67" fmla="*/ 6958 h 20000"/>
                  <a:gd name="T68" fmla="*/ 311 w 20000"/>
                  <a:gd name="T69" fmla="*/ 5777 h 20000"/>
                  <a:gd name="T70" fmla="*/ 1439 w 20000"/>
                  <a:gd name="T71" fmla="*/ 4584 h 20000"/>
                  <a:gd name="T72" fmla="*/ 2211 w 20000"/>
                  <a:gd name="T73" fmla="*/ 3118 h 20000"/>
                  <a:gd name="T74" fmla="*/ 1911 w 20000"/>
                  <a:gd name="T75" fmla="*/ 2330 h 20000"/>
                  <a:gd name="T76" fmla="*/ 1911 w 20000"/>
                  <a:gd name="T77" fmla="*/ 2046 h 20000"/>
                  <a:gd name="T78" fmla="*/ 2809 w 20000"/>
                  <a:gd name="T79" fmla="*/ 1761 h 20000"/>
                  <a:gd name="T80" fmla="*/ 3397 w 20000"/>
                  <a:gd name="T81" fmla="*/ 1926 h 20000"/>
                  <a:gd name="T82" fmla="*/ 4122 w 20000"/>
                  <a:gd name="T83" fmla="*/ 2155 h 20000"/>
                  <a:gd name="T84" fmla="*/ 5320 w 20000"/>
                  <a:gd name="T85" fmla="*/ 1411 h 20000"/>
                  <a:gd name="T86" fmla="*/ 4537 w 20000"/>
                  <a:gd name="T87" fmla="*/ 569 h 20000"/>
                  <a:gd name="T88" fmla="*/ 5792 w 20000"/>
                  <a:gd name="T89" fmla="*/ 569 h 20000"/>
                  <a:gd name="T90" fmla="*/ 6920 w 20000"/>
                  <a:gd name="T91" fmla="*/ 0 h 20000"/>
                  <a:gd name="T92" fmla="*/ 7047 w 20000"/>
                  <a:gd name="T93" fmla="*/ 1302 h 20000"/>
                  <a:gd name="T94" fmla="*/ 8405 w 20000"/>
                  <a:gd name="T95" fmla="*/ 1761 h 20000"/>
                  <a:gd name="T96" fmla="*/ 9188 w 20000"/>
                  <a:gd name="T97" fmla="*/ 141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2" name="Freeform 77"/>
              <p:cNvSpPr>
                <a:spLocks/>
              </p:cNvSpPr>
              <p:nvPr/>
            </p:nvSpPr>
            <p:spPr bwMode="auto">
              <a:xfrm>
                <a:off x="2994025" y="4946650"/>
                <a:ext cx="241300" cy="1263650"/>
              </a:xfrm>
              <a:custGeom>
                <a:avLst/>
                <a:gdLst>
                  <a:gd name="T0" fmla="*/ 3536 w 20000"/>
                  <a:gd name="T1" fmla="*/ 0 h 20000"/>
                  <a:gd name="T2" fmla="*/ 7124 w 20000"/>
                  <a:gd name="T3" fmla="*/ 1518 h 20000"/>
                  <a:gd name="T4" fmla="*/ 10660 w 20000"/>
                  <a:gd name="T5" fmla="*/ 2504 h 20000"/>
                  <a:gd name="T6" fmla="*/ 7652 w 20000"/>
                  <a:gd name="T7" fmla="*/ 3439 h 20000"/>
                  <a:gd name="T8" fmla="*/ 7652 w 20000"/>
                  <a:gd name="T9" fmla="*/ 4274 h 20000"/>
                  <a:gd name="T10" fmla="*/ 6807 w 20000"/>
                  <a:gd name="T11" fmla="*/ 5058 h 20000"/>
                  <a:gd name="T12" fmla="*/ 4908 w 20000"/>
                  <a:gd name="T13" fmla="*/ 6717 h 20000"/>
                  <a:gd name="T14" fmla="*/ 7124 w 20000"/>
                  <a:gd name="T15" fmla="*/ 8225 h 20000"/>
                  <a:gd name="T16" fmla="*/ 5488 w 20000"/>
                  <a:gd name="T17" fmla="*/ 9472 h 20000"/>
                  <a:gd name="T18" fmla="*/ 5699 w 20000"/>
                  <a:gd name="T19" fmla="*/ 10830 h 20000"/>
                  <a:gd name="T20" fmla="*/ 6807 w 20000"/>
                  <a:gd name="T21" fmla="*/ 12700 h 20000"/>
                  <a:gd name="T22" fmla="*/ 7124 w 20000"/>
                  <a:gd name="T23" fmla="*/ 13384 h 20000"/>
                  <a:gd name="T24" fmla="*/ 9024 w 20000"/>
                  <a:gd name="T25" fmla="*/ 13957 h 20000"/>
                  <a:gd name="T26" fmla="*/ 8496 w 20000"/>
                  <a:gd name="T27" fmla="*/ 14319 h 20000"/>
                  <a:gd name="T28" fmla="*/ 9024 w 20000"/>
                  <a:gd name="T29" fmla="*/ 15304 h 20000"/>
                  <a:gd name="T30" fmla="*/ 9024 w 20000"/>
                  <a:gd name="T31" fmla="*/ 16290 h 20000"/>
                  <a:gd name="T32" fmla="*/ 7652 w 20000"/>
                  <a:gd name="T33" fmla="*/ 17486 h 20000"/>
                  <a:gd name="T34" fmla="*/ 10660 w 20000"/>
                  <a:gd name="T35" fmla="*/ 18331 h 20000"/>
                  <a:gd name="T36" fmla="*/ 17784 w 20000"/>
                  <a:gd name="T37" fmla="*/ 18693 h 20000"/>
                  <a:gd name="T38" fmla="*/ 16412 w 20000"/>
                  <a:gd name="T39" fmla="*/ 19155 h 20000"/>
                  <a:gd name="T40" fmla="*/ 14987 w 20000"/>
                  <a:gd name="T41" fmla="*/ 19990 h 20000"/>
                  <a:gd name="T42" fmla="*/ 13931 w 20000"/>
                  <a:gd name="T43" fmla="*/ 19517 h 20000"/>
                  <a:gd name="T44" fmla="*/ 11451 w 20000"/>
                  <a:gd name="T45" fmla="*/ 19155 h 20000"/>
                  <a:gd name="T46" fmla="*/ 12612 w 20000"/>
                  <a:gd name="T47" fmla="*/ 19678 h 20000"/>
                  <a:gd name="T48" fmla="*/ 9815 w 20000"/>
                  <a:gd name="T49" fmla="*/ 19316 h 20000"/>
                  <a:gd name="T50" fmla="*/ 9288 w 20000"/>
                  <a:gd name="T51" fmla="*/ 18904 h 20000"/>
                  <a:gd name="T52" fmla="*/ 9815 w 20000"/>
                  <a:gd name="T53" fmla="*/ 18592 h 20000"/>
                  <a:gd name="T54" fmla="*/ 7124 w 20000"/>
                  <a:gd name="T55" fmla="*/ 18059 h 20000"/>
                  <a:gd name="T56" fmla="*/ 6280 w 20000"/>
                  <a:gd name="T57" fmla="*/ 17597 h 20000"/>
                  <a:gd name="T58" fmla="*/ 5488 w 20000"/>
                  <a:gd name="T59" fmla="*/ 17134 h 20000"/>
                  <a:gd name="T60" fmla="*/ 6807 w 20000"/>
                  <a:gd name="T61" fmla="*/ 16400 h 20000"/>
                  <a:gd name="T62" fmla="*/ 4644 w 20000"/>
                  <a:gd name="T63" fmla="*/ 15716 h 20000"/>
                  <a:gd name="T64" fmla="*/ 1372 w 20000"/>
                  <a:gd name="T65" fmla="*/ 15043 h 20000"/>
                  <a:gd name="T66" fmla="*/ 5488 w 20000"/>
                  <a:gd name="T67" fmla="*/ 15043 h 20000"/>
                  <a:gd name="T68" fmla="*/ 5699 w 20000"/>
                  <a:gd name="T69" fmla="*/ 14057 h 20000"/>
                  <a:gd name="T70" fmla="*/ 4644 w 20000"/>
                  <a:gd name="T71" fmla="*/ 13012 h 20000"/>
                  <a:gd name="T72" fmla="*/ 1900 w 20000"/>
                  <a:gd name="T73" fmla="*/ 12348 h 20000"/>
                  <a:gd name="T74" fmla="*/ 1055 w 20000"/>
                  <a:gd name="T75" fmla="*/ 10830 h 20000"/>
                  <a:gd name="T76" fmla="*/ 1900 w 20000"/>
                  <a:gd name="T77" fmla="*/ 9060 h 20000"/>
                  <a:gd name="T78" fmla="*/ 2691 w 20000"/>
                  <a:gd name="T79" fmla="*/ 7501 h 20000"/>
                  <a:gd name="T80" fmla="*/ 1900 w 20000"/>
                  <a:gd name="T81" fmla="*/ 5631 h 20000"/>
                  <a:gd name="T82" fmla="*/ 2691 w 20000"/>
                  <a:gd name="T83" fmla="*/ 3539 h 20000"/>
                  <a:gd name="T84" fmla="*/ 2691 w 20000"/>
                  <a:gd name="T85" fmla="*/ 208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3" name="Freeform 76"/>
              <p:cNvSpPr>
                <a:spLocks/>
              </p:cNvSpPr>
              <p:nvPr/>
            </p:nvSpPr>
            <p:spPr bwMode="auto">
              <a:xfrm>
                <a:off x="3175000" y="6153150"/>
                <a:ext cx="84138" cy="96838"/>
              </a:xfrm>
              <a:custGeom>
                <a:avLst/>
                <a:gdLst>
                  <a:gd name="T0" fmla="*/ 14242 w 20000"/>
                  <a:gd name="T1" fmla="*/ 0 h 20000"/>
                  <a:gd name="T2" fmla="*/ 16667 w 20000"/>
                  <a:gd name="T3" fmla="*/ 9605 h 20000"/>
                  <a:gd name="T4" fmla="*/ 19848 w 20000"/>
                  <a:gd name="T5" fmla="*/ 18421 h 20000"/>
                  <a:gd name="T6" fmla="*/ 11818 w 20000"/>
                  <a:gd name="T7" fmla="*/ 19868 h 20000"/>
                  <a:gd name="T8" fmla="*/ 0 w 20000"/>
                  <a:gd name="T9" fmla="*/ 16447 h 20000"/>
                  <a:gd name="T10" fmla="*/ 15758 w 20000"/>
                  <a:gd name="T11" fmla="*/ 15000 h 20000"/>
                  <a:gd name="T12" fmla="*/ 9545 w 20000"/>
                  <a:gd name="T13" fmla="*/ 9605 h 20000"/>
                  <a:gd name="T14" fmla="*/ 11818 w 20000"/>
                  <a:gd name="T15" fmla="*/ 6184 h 20000"/>
                  <a:gd name="T16" fmla="*/ 6515 w 20000"/>
                  <a:gd name="T17" fmla="*/ 7500 h 20000"/>
                  <a:gd name="T18" fmla="*/ 6515 w 20000"/>
                  <a:gd name="T19" fmla="*/ 2105 h 20000"/>
                  <a:gd name="T20" fmla="*/ 9545 w 20000"/>
                  <a:gd name="T21" fmla="*/ 0 h 20000"/>
                  <a:gd name="T22" fmla="*/ 14242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4" name="Freeform 75"/>
              <p:cNvSpPr>
                <a:spLocks/>
              </p:cNvSpPr>
              <p:nvPr/>
            </p:nvSpPr>
            <p:spPr bwMode="auto">
              <a:xfrm>
                <a:off x="2565400" y="4111625"/>
                <a:ext cx="98425" cy="96838"/>
              </a:xfrm>
              <a:custGeom>
                <a:avLst/>
                <a:gdLst>
                  <a:gd name="T0" fmla="*/ 769 w 20000"/>
                  <a:gd name="T1" fmla="*/ 0 h 20000"/>
                  <a:gd name="T2" fmla="*/ 2564 w 20000"/>
                  <a:gd name="T3" fmla="*/ 0 h 20000"/>
                  <a:gd name="T4" fmla="*/ 5256 w 20000"/>
                  <a:gd name="T5" fmla="*/ 0 h 20000"/>
                  <a:gd name="T6" fmla="*/ 7308 w 20000"/>
                  <a:gd name="T7" fmla="*/ 0 h 20000"/>
                  <a:gd name="T8" fmla="*/ 10513 w 20000"/>
                  <a:gd name="T9" fmla="*/ 2105 h 20000"/>
                  <a:gd name="T10" fmla="*/ 13846 w 20000"/>
                  <a:gd name="T11" fmla="*/ 2105 h 20000"/>
                  <a:gd name="T12" fmla="*/ 15897 w 20000"/>
                  <a:gd name="T13" fmla="*/ 5526 h 20000"/>
                  <a:gd name="T14" fmla="*/ 16538 w 20000"/>
                  <a:gd name="T15" fmla="*/ 7500 h 20000"/>
                  <a:gd name="T16" fmla="*/ 19231 w 20000"/>
                  <a:gd name="T17" fmla="*/ 8947 h 20000"/>
                  <a:gd name="T18" fmla="*/ 19872 w 20000"/>
                  <a:gd name="T19" fmla="*/ 10263 h 20000"/>
                  <a:gd name="T20" fmla="*/ 17821 w 20000"/>
                  <a:gd name="T21" fmla="*/ 10263 h 20000"/>
                  <a:gd name="T22" fmla="*/ 16538 w 20000"/>
                  <a:gd name="T23" fmla="*/ 14474 h 20000"/>
                  <a:gd name="T24" fmla="*/ 16538 w 20000"/>
                  <a:gd name="T25" fmla="*/ 15789 h 20000"/>
                  <a:gd name="T26" fmla="*/ 17821 w 20000"/>
                  <a:gd name="T27" fmla="*/ 17763 h 20000"/>
                  <a:gd name="T28" fmla="*/ 16538 w 20000"/>
                  <a:gd name="T29" fmla="*/ 19868 h 20000"/>
                  <a:gd name="T30" fmla="*/ 15897 w 20000"/>
                  <a:gd name="T31" fmla="*/ 19079 h 20000"/>
                  <a:gd name="T32" fmla="*/ 14615 w 20000"/>
                  <a:gd name="T33" fmla="*/ 15789 h 20000"/>
                  <a:gd name="T34" fmla="*/ 13846 w 20000"/>
                  <a:gd name="T35" fmla="*/ 16447 h 20000"/>
                  <a:gd name="T36" fmla="*/ 12564 w 20000"/>
                  <a:gd name="T37" fmla="*/ 15789 h 20000"/>
                  <a:gd name="T38" fmla="*/ 12564 w 20000"/>
                  <a:gd name="T39" fmla="*/ 12368 h 20000"/>
                  <a:gd name="T40" fmla="*/ 7949 w 20000"/>
                  <a:gd name="T41" fmla="*/ 10263 h 20000"/>
                  <a:gd name="T42" fmla="*/ 3974 w 20000"/>
                  <a:gd name="T43" fmla="*/ 5526 h 20000"/>
                  <a:gd name="T44" fmla="*/ 5256 w 20000"/>
                  <a:gd name="T45" fmla="*/ 8947 h 20000"/>
                  <a:gd name="T46" fmla="*/ 0 w 20000"/>
                  <a:gd name="T47" fmla="*/ 5526 h 20000"/>
                  <a:gd name="T48" fmla="*/ 769 w 20000"/>
                  <a:gd name="T49" fmla="*/ 3553 h 20000"/>
                  <a:gd name="T50" fmla="*/ 769 w 20000"/>
                  <a:gd name="T5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5" name="Freeform 74"/>
              <p:cNvSpPr>
                <a:spLocks/>
              </p:cNvSpPr>
              <p:nvPr/>
            </p:nvSpPr>
            <p:spPr bwMode="auto">
              <a:xfrm>
                <a:off x="2979738" y="3863975"/>
                <a:ext cx="100012" cy="66675"/>
              </a:xfrm>
              <a:custGeom>
                <a:avLst/>
                <a:gdLst>
                  <a:gd name="T0" fmla="*/ 0 w 20000"/>
                  <a:gd name="T1" fmla="*/ 14808 h 20000"/>
                  <a:gd name="T2" fmla="*/ 0 w 20000"/>
                  <a:gd name="T3" fmla="*/ 7885 h 20000"/>
                  <a:gd name="T4" fmla="*/ 0 w 20000"/>
                  <a:gd name="T5" fmla="*/ 0 h 20000"/>
                  <a:gd name="T6" fmla="*/ 764 w 20000"/>
                  <a:gd name="T7" fmla="*/ 0 h 20000"/>
                  <a:gd name="T8" fmla="*/ 5223 w 20000"/>
                  <a:gd name="T9" fmla="*/ 0 h 20000"/>
                  <a:gd name="T10" fmla="*/ 10701 w 20000"/>
                  <a:gd name="T11" fmla="*/ 1923 h 20000"/>
                  <a:gd name="T12" fmla="*/ 12611 w 20000"/>
                  <a:gd name="T13" fmla="*/ 5000 h 20000"/>
                  <a:gd name="T14" fmla="*/ 19873 w 20000"/>
                  <a:gd name="T15" fmla="*/ 7885 h 20000"/>
                  <a:gd name="T16" fmla="*/ 17834 w 20000"/>
                  <a:gd name="T17" fmla="*/ 12885 h 20000"/>
                  <a:gd name="T18" fmla="*/ 9172 w 20000"/>
                  <a:gd name="T19" fmla="*/ 12885 h 20000"/>
                  <a:gd name="T20" fmla="*/ 5987 w 20000"/>
                  <a:gd name="T21" fmla="*/ 12885 h 20000"/>
                  <a:gd name="T22" fmla="*/ 2038 w 20000"/>
                  <a:gd name="T23" fmla="*/ 19808 h 20000"/>
                  <a:gd name="T24" fmla="*/ 0 w 20000"/>
                  <a:gd name="T25" fmla="*/ 148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6" name="Freeform 73"/>
              <p:cNvSpPr>
                <a:spLocks/>
              </p:cNvSpPr>
              <p:nvPr/>
            </p:nvSpPr>
            <p:spPr bwMode="auto">
              <a:xfrm>
                <a:off x="2698750" y="4395788"/>
                <a:ext cx="165100" cy="180975"/>
              </a:xfrm>
              <a:custGeom>
                <a:avLst/>
                <a:gdLst>
                  <a:gd name="T0" fmla="*/ 7538 w 20000"/>
                  <a:gd name="T1" fmla="*/ 0 h 20000"/>
                  <a:gd name="T2" fmla="*/ 11538 w 20000"/>
                  <a:gd name="T3" fmla="*/ 1825 h 20000"/>
                  <a:gd name="T4" fmla="*/ 13538 w 20000"/>
                  <a:gd name="T5" fmla="*/ 3228 h 20000"/>
                  <a:gd name="T6" fmla="*/ 16000 w 20000"/>
                  <a:gd name="T7" fmla="*/ 3228 h 20000"/>
                  <a:gd name="T8" fmla="*/ 17923 w 20000"/>
                  <a:gd name="T9" fmla="*/ 4000 h 20000"/>
                  <a:gd name="T10" fmla="*/ 19923 w 20000"/>
                  <a:gd name="T11" fmla="*/ 6877 h 20000"/>
                  <a:gd name="T12" fmla="*/ 17923 w 20000"/>
                  <a:gd name="T13" fmla="*/ 9404 h 20000"/>
                  <a:gd name="T14" fmla="*/ 14769 w 20000"/>
                  <a:gd name="T15" fmla="*/ 12632 h 20000"/>
                  <a:gd name="T16" fmla="*/ 10692 w 20000"/>
                  <a:gd name="T17" fmla="*/ 14175 h 20000"/>
                  <a:gd name="T18" fmla="*/ 8308 w 20000"/>
                  <a:gd name="T19" fmla="*/ 17053 h 20000"/>
                  <a:gd name="T20" fmla="*/ 7154 w 20000"/>
                  <a:gd name="T21" fmla="*/ 19930 h 20000"/>
                  <a:gd name="T22" fmla="*/ 4385 w 20000"/>
                  <a:gd name="T23" fmla="*/ 18456 h 20000"/>
                  <a:gd name="T24" fmla="*/ 2385 w 20000"/>
                  <a:gd name="T25" fmla="*/ 18105 h 20000"/>
                  <a:gd name="T26" fmla="*/ 3154 w 20000"/>
                  <a:gd name="T27" fmla="*/ 15228 h 20000"/>
                  <a:gd name="T28" fmla="*/ 3923 w 20000"/>
                  <a:gd name="T29" fmla="*/ 15228 h 20000"/>
                  <a:gd name="T30" fmla="*/ 4385 w 20000"/>
                  <a:gd name="T31" fmla="*/ 12632 h 20000"/>
                  <a:gd name="T32" fmla="*/ 3923 w 20000"/>
                  <a:gd name="T33" fmla="*/ 11579 h 20000"/>
                  <a:gd name="T34" fmla="*/ 2385 w 20000"/>
                  <a:gd name="T35" fmla="*/ 12632 h 20000"/>
                  <a:gd name="T36" fmla="*/ 0 w 20000"/>
                  <a:gd name="T37" fmla="*/ 11579 h 20000"/>
                  <a:gd name="T38" fmla="*/ 1231 w 20000"/>
                  <a:gd name="T39" fmla="*/ 10456 h 20000"/>
                  <a:gd name="T40" fmla="*/ 769 w 20000"/>
                  <a:gd name="T41" fmla="*/ 7579 h 20000"/>
                  <a:gd name="T42" fmla="*/ 2000 w 20000"/>
                  <a:gd name="T43" fmla="*/ 6877 h 20000"/>
                  <a:gd name="T44" fmla="*/ 2000 w 20000"/>
                  <a:gd name="T45" fmla="*/ 5754 h 20000"/>
                  <a:gd name="T46" fmla="*/ 3154 w 20000"/>
                  <a:gd name="T47" fmla="*/ 4000 h 20000"/>
                  <a:gd name="T48" fmla="*/ 3154 w 20000"/>
                  <a:gd name="T49" fmla="*/ 2105 h 20000"/>
                  <a:gd name="T50" fmla="*/ 4385 w 20000"/>
                  <a:gd name="T51" fmla="*/ 1825 h 20000"/>
                  <a:gd name="T52" fmla="*/ 7538 w 20000"/>
                  <a:gd name="T5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7" name="Freeform 72"/>
              <p:cNvSpPr>
                <a:spLocks/>
              </p:cNvSpPr>
              <p:nvPr/>
            </p:nvSpPr>
            <p:spPr bwMode="auto">
              <a:xfrm>
                <a:off x="2393950" y="3911600"/>
                <a:ext cx="106363" cy="122238"/>
              </a:xfrm>
              <a:custGeom>
                <a:avLst/>
                <a:gdLst>
                  <a:gd name="T0" fmla="*/ 17964 w 20000"/>
                  <a:gd name="T1" fmla="*/ 0 h 20000"/>
                  <a:gd name="T2" fmla="*/ 16766 w 20000"/>
                  <a:gd name="T3" fmla="*/ 8601 h 20000"/>
                  <a:gd name="T4" fmla="*/ 17964 w 20000"/>
                  <a:gd name="T5" fmla="*/ 9741 h 20000"/>
                  <a:gd name="T6" fmla="*/ 19162 w 20000"/>
                  <a:gd name="T7" fmla="*/ 10155 h 20000"/>
                  <a:gd name="T8" fmla="*/ 19880 w 20000"/>
                  <a:gd name="T9" fmla="*/ 10155 h 20000"/>
                  <a:gd name="T10" fmla="*/ 19880 w 20000"/>
                  <a:gd name="T11" fmla="*/ 11813 h 20000"/>
                  <a:gd name="T12" fmla="*/ 16766 w 20000"/>
                  <a:gd name="T13" fmla="*/ 12953 h 20000"/>
                  <a:gd name="T14" fmla="*/ 16766 w 20000"/>
                  <a:gd name="T15" fmla="*/ 14611 h 20000"/>
                  <a:gd name="T16" fmla="*/ 16168 w 20000"/>
                  <a:gd name="T17" fmla="*/ 16062 h 20000"/>
                  <a:gd name="T18" fmla="*/ 14970 w 20000"/>
                  <a:gd name="T19" fmla="*/ 16062 h 20000"/>
                  <a:gd name="T20" fmla="*/ 13772 w 20000"/>
                  <a:gd name="T21" fmla="*/ 18238 h 20000"/>
                  <a:gd name="T22" fmla="*/ 11856 w 20000"/>
                  <a:gd name="T23" fmla="*/ 19896 h 20000"/>
                  <a:gd name="T24" fmla="*/ 4910 w 20000"/>
                  <a:gd name="T25" fmla="*/ 18860 h 20000"/>
                  <a:gd name="T26" fmla="*/ 0 w 20000"/>
                  <a:gd name="T27" fmla="*/ 15648 h 20000"/>
                  <a:gd name="T28" fmla="*/ 1916 w 20000"/>
                  <a:gd name="T29" fmla="*/ 13990 h 20000"/>
                  <a:gd name="T30" fmla="*/ 719 w 20000"/>
                  <a:gd name="T31" fmla="*/ 11813 h 20000"/>
                  <a:gd name="T32" fmla="*/ 3713 w 20000"/>
                  <a:gd name="T33" fmla="*/ 8601 h 20000"/>
                  <a:gd name="T34" fmla="*/ 10060 w 20000"/>
                  <a:gd name="T35" fmla="*/ 8601 h 20000"/>
                  <a:gd name="T36" fmla="*/ 11257 w 20000"/>
                  <a:gd name="T37" fmla="*/ 7047 h 20000"/>
                  <a:gd name="T38" fmla="*/ 6826 w 20000"/>
                  <a:gd name="T39" fmla="*/ 3212 h 20000"/>
                  <a:gd name="T40" fmla="*/ 8623 w 20000"/>
                  <a:gd name="T41" fmla="*/ 0 h 20000"/>
                  <a:gd name="T42" fmla="*/ 17964 w 20000"/>
                  <a:gd name="T4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8" name="Freeform 71"/>
              <p:cNvSpPr>
                <a:spLocks/>
              </p:cNvSpPr>
              <p:nvPr/>
            </p:nvSpPr>
            <p:spPr bwMode="auto">
              <a:xfrm>
                <a:off x="3257550" y="4203700"/>
                <a:ext cx="131763" cy="195263"/>
              </a:xfrm>
              <a:custGeom>
                <a:avLst/>
                <a:gdLst>
                  <a:gd name="T0" fmla="*/ 6957 w 20000"/>
                  <a:gd name="T1" fmla="*/ 0 h 20000"/>
                  <a:gd name="T2" fmla="*/ 12947 w 20000"/>
                  <a:gd name="T3" fmla="*/ 2671 h 20000"/>
                  <a:gd name="T4" fmla="*/ 11014 w 20000"/>
                  <a:gd name="T5" fmla="*/ 5472 h 20000"/>
                  <a:gd name="T6" fmla="*/ 13430 w 20000"/>
                  <a:gd name="T7" fmla="*/ 4430 h 20000"/>
                  <a:gd name="T8" fmla="*/ 18357 w 20000"/>
                  <a:gd name="T9" fmla="*/ 6450 h 20000"/>
                  <a:gd name="T10" fmla="*/ 17391 w 20000"/>
                  <a:gd name="T11" fmla="*/ 9186 h 20000"/>
                  <a:gd name="T12" fmla="*/ 14396 w 20000"/>
                  <a:gd name="T13" fmla="*/ 10163 h 20000"/>
                  <a:gd name="T14" fmla="*/ 13430 w 20000"/>
                  <a:gd name="T15" fmla="*/ 12508 h 20000"/>
                  <a:gd name="T16" fmla="*/ 17391 w 20000"/>
                  <a:gd name="T17" fmla="*/ 14202 h 20000"/>
                  <a:gd name="T18" fmla="*/ 19903 w 20000"/>
                  <a:gd name="T19" fmla="*/ 18632 h 20000"/>
                  <a:gd name="T20" fmla="*/ 16908 w 20000"/>
                  <a:gd name="T21" fmla="*/ 18893 h 20000"/>
                  <a:gd name="T22" fmla="*/ 11981 w 20000"/>
                  <a:gd name="T23" fmla="*/ 19935 h 20000"/>
                  <a:gd name="T24" fmla="*/ 6957 w 20000"/>
                  <a:gd name="T25" fmla="*/ 18893 h 20000"/>
                  <a:gd name="T26" fmla="*/ 5507 w 20000"/>
                  <a:gd name="T27" fmla="*/ 16221 h 20000"/>
                  <a:gd name="T28" fmla="*/ 6957 w 20000"/>
                  <a:gd name="T29" fmla="*/ 12508 h 20000"/>
                  <a:gd name="T30" fmla="*/ 5507 w 20000"/>
                  <a:gd name="T31" fmla="*/ 10814 h 20000"/>
                  <a:gd name="T32" fmla="*/ 4444 w 20000"/>
                  <a:gd name="T33" fmla="*/ 8404 h 20000"/>
                  <a:gd name="T34" fmla="*/ 2899 w 20000"/>
                  <a:gd name="T35" fmla="*/ 9186 h 20000"/>
                  <a:gd name="T36" fmla="*/ 0 w 20000"/>
                  <a:gd name="T37" fmla="*/ 7101 h 20000"/>
                  <a:gd name="T38" fmla="*/ 1353 w 20000"/>
                  <a:gd name="T39" fmla="*/ 5472 h 20000"/>
                  <a:gd name="T40" fmla="*/ 1353 w 20000"/>
                  <a:gd name="T41" fmla="*/ 4430 h 20000"/>
                  <a:gd name="T42" fmla="*/ 4444 w 20000"/>
                  <a:gd name="T43" fmla="*/ 3713 h 20000"/>
                  <a:gd name="T44" fmla="*/ 2899 w 20000"/>
                  <a:gd name="T45" fmla="*/ 2020 h 20000"/>
                  <a:gd name="T46" fmla="*/ 6957 w 20000"/>
                  <a:gd name="T4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79" name="Freeform 70"/>
              <p:cNvSpPr>
                <a:spLocks/>
              </p:cNvSpPr>
              <p:nvPr/>
            </p:nvSpPr>
            <p:spPr bwMode="auto">
              <a:xfrm>
                <a:off x="2905125" y="3859213"/>
                <a:ext cx="76200" cy="53975"/>
              </a:xfrm>
              <a:custGeom>
                <a:avLst/>
                <a:gdLst>
                  <a:gd name="T0" fmla="*/ 19833 w 20000"/>
                  <a:gd name="T1" fmla="*/ 1429 h 20000"/>
                  <a:gd name="T2" fmla="*/ 19833 w 20000"/>
                  <a:gd name="T3" fmla="*/ 11190 h 20000"/>
                  <a:gd name="T4" fmla="*/ 19833 w 20000"/>
                  <a:gd name="T5" fmla="*/ 19762 h 20000"/>
                  <a:gd name="T6" fmla="*/ 4500 w 20000"/>
                  <a:gd name="T7" fmla="*/ 19762 h 20000"/>
                  <a:gd name="T8" fmla="*/ 0 w 20000"/>
                  <a:gd name="T9" fmla="*/ 17381 h 20000"/>
                  <a:gd name="T10" fmla="*/ 1833 w 20000"/>
                  <a:gd name="T11" fmla="*/ 11190 h 20000"/>
                  <a:gd name="T12" fmla="*/ 16500 w 20000"/>
                  <a:gd name="T13" fmla="*/ 13571 h 20000"/>
                  <a:gd name="T14" fmla="*/ 13000 w 20000"/>
                  <a:gd name="T15" fmla="*/ 9762 h 20000"/>
                  <a:gd name="T16" fmla="*/ 11333 w 20000"/>
                  <a:gd name="T17" fmla="*/ 4762 h 20000"/>
                  <a:gd name="T18" fmla="*/ 8667 w 20000"/>
                  <a:gd name="T19" fmla="*/ 0 h 20000"/>
                  <a:gd name="T20" fmla="*/ 15500 w 20000"/>
                  <a:gd name="T21" fmla="*/ 0 h 20000"/>
                  <a:gd name="T22" fmla="*/ 19833 w 20000"/>
                  <a:gd name="T23" fmla="*/ 142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0" name="Freeform 69"/>
              <p:cNvSpPr>
                <a:spLocks/>
              </p:cNvSpPr>
              <p:nvPr/>
            </p:nvSpPr>
            <p:spPr bwMode="auto">
              <a:xfrm>
                <a:off x="2473325" y="3971925"/>
                <a:ext cx="174625" cy="82550"/>
              </a:xfrm>
              <a:custGeom>
                <a:avLst/>
                <a:gdLst>
                  <a:gd name="T0" fmla="*/ 2982 w 20000"/>
                  <a:gd name="T1" fmla="*/ 615 h 20000"/>
                  <a:gd name="T2" fmla="*/ 4873 w 20000"/>
                  <a:gd name="T3" fmla="*/ 615 h 20000"/>
                  <a:gd name="T4" fmla="*/ 8655 w 20000"/>
                  <a:gd name="T5" fmla="*/ 615 h 20000"/>
                  <a:gd name="T6" fmla="*/ 12800 w 20000"/>
                  <a:gd name="T7" fmla="*/ 0 h 20000"/>
                  <a:gd name="T8" fmla="*/ 15055 w 20000"/>
                  <a:gd name="T9" fmla="*/ 615 h 20000"/>
                  <a:gd name="T10" fmla="*/ 17673 w 20000"/>
                  <a:gd name="T11" fmla="*/ 615 h 20000"/>
                  <a:gd name="T12" fmla="*/ 18400 w 20000"/>
                  <a:gd name="T13" fmla="*/ 3077 h 20000"/>
                  <a:gd name="T14" fmla="*/ 16945 w 20000"/>
                  <a:gd name="T15" fmla="*/ 4769 h 20000"/>
                  <a:gd name="T16" fmla="*/ 19927 w 20000"/>
                  <a:gd name="T17" fmla="*/ 6308 h 20000"/>
                  <a:gd name="T18" fmla="*/ 15782 w 20000"/>
                  <a:gd name="T19" fmla="*/ 9385 h 20000"/>
                  <a:gd name="T20" fmla="*/ 14691 w 20000"/>
                  <a:gd name="T21" fmla="*/ 7231 h 20000"/>
                  <a:gd name="T22" fmla="*/ 13891 w 20000"/>
                  <a:gd name="T23" fmla="*/ 9385 h 20000"/>
                  <a:gd name="T24" fmla="*/ 12000 w 20000"/>
                  <a:gd name="T25" fmla="*/ 13538 h 20000"/>
                  <a:gd name="T26" fmla="*/ 9818 w 20000"/>
                  <a:gd name="T27" fmla="*/ 15077 h 20000"/>
                  <a:gd name="T28" fmla="*/ 7855 w 20000"/>
                  <a:gd name="T29" fmla="*/ 19846 h 20000"/>
                  <a:gd name="T30" fmla="*/ 6691 w 20000"/>
                  <a:gd name="T31" fmla="*/ 19846 h 20000"/>
                  <a:gd name="T32" fmla="*/ 5964 w 20000"/>
                  <a:gd name="T33" fmla="*/ 18923 h 20000"/>
                  <a:gd name="T34" fmla="*/ 5673 w 20000"/>
                  <a:gd name="T35" fmla="*/ 17385 h 20000"/>
                  <a:gd name="T36" fmla="*/ 4873 w 20000"/>
                  <a:gd name="T37" fmla="*/ 13538 h 20000"/>
                  <a:gd name="T38" fmla="*/ 2618 w 20000"/>
                  <a:gd name="T39" fmla="*/ 11077 h 20000"/>
                  <a:gd name="T40" fmla="*/ 0 w 20000"/>
                  <a:gd name="T41" fmla="*/ 9385 h 20000"/>
                  <a:gd name="T42" fmla="*/ 727 w 20000"/>
                  <a:gd name="T43" fmla="*/ 9385 h 20000"/>
                  <a:gd name="T44" fmla="*/ 1164 w 20000"/>
                  <a:gd name="T45" fmla="*/ 7231 h 20000"/>
                  <a:gd name="T46" fmla="*/ 1164 w 20000"/>
                  <a:gd name="T47" fmla="*/ 4769 h 20000"/>
                  <a:gd name="T48" fmla="*/ 2982 w 20000"/>
                  <a:gd name="T49" fmla="*/ 3077 h 20000"/>
                  <a:gd name="T50" fmla="*/ 2982 w 20000"/>
                  <a:gd name="T51" fmla="*/ 61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1" name="Freeform 68"/>
              <p:cNvSpPr>
                <a:spLocks/>
              </p:cNvSpPr>
              <p:nvPr/>
            </p:nvSpPr>
            <p:spPr bwMode="auto">
              <a:xfrm>
                <a:off x="2800350" y="3895725"/>
                <a:ext cx="53975" cy="20638"/>
              </a:xfrm>
              <a:custGeom>
                <a:avLst/>
                <a:gdLst>
                  <a:gd name="T0" fmla="*/ 11190 w 20000"/>
                  <a:gd name="T1" fmla="*/ 19375 h 20000"/>
                  <a:gd name="T2" fmla="*/ 3810 w 20000"/>
                  <a:gd name="T3" fmla="*/ 19375 h 20000"/>
                  <a:gd name="T4" fmla="*/ 0 w 20000"/>
                  <a:gd name="T5" fmla="*/ 9375 h 20000"/>
                  <a:gd name="T6" fmla="*/ 3810 w 20000"/>
                  <a:gd name="T7" fmla="*/ 0 h 20000"/>
                  <a:gd name="T8" fmla="*/ 15952 w 20000"/>
                  <a:gd name="T9" fmla="*/ 6250 h 20000"/>
                  <a:gd name="T10" fmla="*/ 19762 w 20000"/>
                  <a:gd name="T11" fmla="*/ 19375 h 20000"/>
                  <a:gd name="T12" fmla="*/ 11190 w 20000"/>
                  <a:gd name="T13" fmla="*/ 1937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190" y="19375"/>
                    </a:moveTo>
                    <a:lnTo>
                      <a:pt x="3810" y="19375"/>
                    </a:lnTo>
                    <a:lnTo>
                      <a:pt x="0" y="9375"/>
                    </a:lnTo>
                    <a:lnTo>
                      <a:pt x="3810" y="0"/>
                    </a:lnTo>
                    <a:lnTo>
                      <a:pt x="15952" y="6250"/>
                    </a:lnTo>
                    <a:lnTo>
                      <a:pt x="19762" y="19375"/>
                    </a:lnTo>
                    <a:lnTo>
                      <a:pt x="11190"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2" name="Freeform 67"/>
              <p:cNvSpPr>
                <a:spLocks/>
              </p:cNvSpPr>
              <p:nvPr/>
            </p:nvSpPr>
            <p:spPr bwMode="auto">
              <a:xfrm>
                <a:off x="1557338" y="1576388"/>
                <a:ext cx="2028825" cy="1538287"/>
              </a:xfrm>
              <a:custGeom>
                <a:avLst/>
                <a:gdLst>
                  <a:gd name="T0" fmla="*/ 4118 w 20000"/>
                  <a:gd name="T1" fmla="*/ 1024 h 20000"/>
                  <a:gd name="T2" fmla="*/ 5870 w 20000"/>
                  <a:gd name="T3" fmla="*/ 768 h 20000"/>
                  <a:gd name="T4" fmla="*/ 5219 w 20000"/>
                  <a:gd name="T5" fmla="*/ 1148 h 20000"/>
                  <a:gd name="T6" fmla="*/ 6483 w 20000"/>
                  <a:gd name="T7" fmla="*/ 553 h 20000"/>
                  <a:gd name="T8" fmla="*/ 6740 w 20000"/>
                  <a:gd name="T9" fmla="*/ 1668 h 20000"/>
                  <a:gd name="T10" fmla="*/ 8454 w 20000"/>
                  <a:gd name="T11" fmla="*/ 2477 h 20000"/>
                  <a:gd name="T12" fmla="*/ 9362 w 20000"/>
                  <a:gd name="T13" fmla="*/ 3501 h 20000"/>
                  <a:gd name="T14" fmla="*/ 9656 w 20000"/>
                  <a:gd name="T15" fmla="*/ 4352 h 20000"/>
                  <a:gd name="T16" fmla="*/ 9887 w 20000"/>
                  <a:gd name="T17" fmla="*/ 3501 h 20000"/>
                  <a:gd name="T18" fmla="*/ 10989 w 20000"/>
                  <a:gd name="T19" fmla="*/ 3931 h 20000"/>
                  <a:gd name="T20" fmla="*/ 12253 w 20000"/>
                  <a:gd name="T21" fmla="*/ 4525 h 20000"/>
                  <a:gd name="T22" fmla="*/ 12666 w 20000"/>
                  <a:gd name="T23" fmla="*/ 4352 h 20000"/>
                  <a:gd name="T24" fmla="*/ 12509 w 20000"/>
                  <a:gd name="T25" fmla="*/ 5078 h 20000"/>
                  <a:gd name="T26" fmla="*/ 13091 w 20000"/>
                  <a:gd name="T27" fmla="*/ 4145 h 20000"/>
                  <a:gd name="T28" fmla="*/ 13548 w 20000"/>
                  <a:gd name="T29" fmla="*/ 3625 h 20000"/>
                  <a:gd name="T30" fmla="*/ 13217 w 20000"/>
                  <a:gd name="T31" fmla="*/ 2898 h 20000"/>
                  <a:gd name="T32" fmla="*/ 13773 w 20000"/>
                  <a:gd name="T33" fmla="*/ 2263 h 20000"/>
                  <a:gd name="T34" fmla="*/ 14124 w 20000"/>
                  <a:gd name="T35" fmla="*/ 3369 h 20000"/>
                  <a:gd name="T36" fmla="*/ 14161 w 20000"/>
                  <a:gd name="T37" fmla="*/ 3840 h 20000"/>
                  <a:gd name="T38" fmla="*/ 14324 w 20000"/>
                  <a:gd name="T39" fmla="*/ 4905 h 20000"/>
                  <a:gd name="T40" fmla="*/ 15388 w 20000"/>
                  <a:gd name="T41" fmla="*/ 4013 h 20000"/>
                  <a:gd name="T42" fmla="*/ 16008 w 20000"/>
                  <a:gd name="T43" fmla="*/ 4955 h 20000"/>
                  <a:gd name="T44" fmla="*/ 14906 w 20000"/>
                  <a:gd name="T45" fmla="*/ 5632 h 20000"/>
                  <a:gd name="T46" fmla="*/ 13805 w 20000"/>
                  <a:gd name="T47" fmla="*/ 6532 h 20000"/>
                  <a:gd name="T48" fmla="*/ 13379 w 20000"/>
                  <a:gd name="T49" fmla="*/ 7424 h 20000"/>
                  <a:gd name="T50" fmla="*/ 12178 w 20000"/>
                  <a:gd name="T51" fmla="*/ 7300 h 20000"/>
                  <a:gd name="T52" fmla="*/ 11602 w 20000"/>
                  <a:gd name="T53" fmla="*/ 8885 h 20000"/>
                  <a:gd name="T54" fmla="*/ 11145 w 20000"/>
                  <a:gd name="T55" fmla="*/ 11709 h 20000"/>
                  <a:gd name="T56" fmla="*/ 12804 w 20000"/>
                  <a:gd name="T57" fmla="*/ 13022 h 20000"/>
                  <a:gd name="T58" fmla="*/ 13548 w 20000"/>
                  <a:gd name="T59" fmla="*/ 15376 h 20000"/>
                  <a:gd name="T60" fmla="*/ 14969 w 20000"/>
                  <a:gd name="T61" fmla="*/ 12989 h 20000"/>
                  <a:gd name="T62" fmla="*/ 15519 w 20000"/>
                  <a:gd name="T63" fmla="*/ 9529 h 20000"/>
                  <a:gd name="T64" fmla="*/ 16915 w 20000"/>
                  <a:gd name="T65" fmla="*/ 9992 h 20000"/>
                  <a:gd name="T66" fmla="*/ 16946 w 20000"/>
                  <a:gd name="T67" fmla="*/ 11536 h 20000"/>
                  <a:gd name="T68" fmla="*/ 18536 w 20000"/>
                  <a:gd name="T69" fmla="*/ 10760 h 20000"/>
                  <a:gd name="T70" fmla="*/ 19675 w 20000"/>
                  <a:gd name="T71" fmla="*/ 14269 h 20000"/>
                  <a:gd name="T72" fmla="*/ 19637 w 20000"/>
                  <a:gd name="T73" fmla="*/ 14913 h 20000"/>
                  <a:gd name="T74" fmla="*/ 18667 w 20000"/>
                  <a:gd name="T75" fmla="*/ 16491 h 20000"/>
                  <a:gd name="T76" fmla="*/ 16915 w 20000"/>
                  <a:gd name="T77" fmla="*/ 16837 h 20000"/>
                  <a:gd name="T78" fmla="*/ 17040 w 20000"/>
                  <a:gd name="T79" fmla="*/ 17647 h 20000"/>
                  <a:gd name="T80" fmla="*/ 17109 w 20000"/>
                  <a:gd name="T81" fmla="*/ 19306 h 20000"/>
                  <a:gd name="T82" fmla="*/ 17109 w 20000"/>
                  <a:gd name="T83" fmla="*/ 18761 h 20000"/>
                  <a:gd name="T84" fmla="*/ 16108 w 20000"/>
                  <a:gd name="T85" fmla="*/ 17812 h 20000"/>
                  <a:gd name="T86" fmla="*/ 13642 w 20000"/>
                  <a:gd name="T87" fmla="*/ 19100 h 20000"/>
                  <a:gd name="T88" fmla="*/ 13185 w 20000"/>
                  <a:gd name="T89" fmla="*/ 19653 h 20000"/>
                  <a:gd name="T90" fmla="*/ 12509 w 20000"/>
                  <a:gd name="T91" fmla="*/ 19306 h 20000"/>
                  <a:gd name="T92" fmla="*/ 13091 w 20000"/>
                  <a:gd name="T93" fmla="*/ 18629 h 20000"/>
                  <a:gd name="T94" fmla="*/ 11859 w 20000"/>
                  <a:gd name="T95" fmla="*/ 17044 h 20000"/>
                  <a:gd name="T96" fmla="*/ 10144 w 20000"/>
                  <a:gd name="T97" fmla="*/ 16573 h 20000"/>
                  <a:gd name="T98" fmla="*/ 9618 w 20000"/>
                  <a:gd name="T99" fmla="*/ 15723 h 20000"/>
                  <a:gd name="T100" fmla="*/ 1358 w 20000"/>
                  <a:gd name="T101" fmla="*/ 13501 h 20000"/>
                  <a:gd name="T102" fmla="*/ 1621 w 20000"/>
                  <a:gd name="T103" fmla="*/ 10462 h 20000"/>
                  <a:gd name="T104" fmla="*/ 870 w 20000"/>
                  <a:gd name="T105" fmla="*/ 7605 h 20000"/>
                  <a:gd name="T106" fmla="*/ 1909 w 20000"/>
                  <a:gd name="T107" fmla="*/ 213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3" name="Freeform 66"/>
              <p:cNvSpPr>
                <a:spLocks/>
              </p:cNvSpPr>
              <p:nvPr/>
            </p:nvSpPr>
            <p:spPr bwMode="auto">
              <a:xfrm>
                <a:off x="3062288" y="1674813"/>
                <a:ext cx="539750" cy="654050"/>
              </a:xfrm>
              <a:custGeom>
                <a:avLst/>
                <a:gdLst>
                  <a:gd name="T0" fmla="*/ 11694 w 20000"/>
                  <a:gd name="T1" fmla="*/ 19670 h 20000"/>
                  <a:gd name="T2" fmla="*/ 8776 w 20000"/>
                  <a:gd name="T3" fmla="*/ 17245 h 20000"/>
                  <a:gd name="T4" fmla="*/ 8282 w 20000"/>
                  <a:gd name="T5" fmla="*/ 16256 h 20000"/>
                  <a:gd name="T6" fmla="*/ 7200 w 20000"/>
                  <a:gd name="T7" fmla="*/ 15461 h 20000"/>
                  <a:gd name="T8" fmla="*/ 5129 w 20000"/>
                  <a:gd name="T9" fmla="*/ 15461 h 20000"/>
                  <a:gd name="T10" fmla="*/ 5129 w 20000"/>
                  <a:gd name="T11" fmla="*/ 13560 h 20000"/>
                  <a:gd name="T12" fmla="*/ 7906 w 20000"/>
                  <a:gd name="T13" fmla="*/ 13637 h 20000"/>
                  <a:gd name="T14" fmla="*/ 8282 w 20000"/>
                  <a:gd name="T15" fmla="*/ 12726 h 20000"/>
                  <a:gd name="T16" fmla="*/ 10729 w 20000"/>
                  <a:gd name="T17" fmla="*/ 11445 h 20000"/>
                  <a:gd name="T18" fmla="*/ 10118 w 20000"/>
                  <a:gd name="T19" fmla="*/ 9350 h 20000"/>
                  <a:gd name="T20" fmla="*/ 8776 w 20000"/>
                  <a:gd name="T21" fmla="*/ 8516 h 20000"/>
                  <a:gd name="T22" fmla="*/ 8776 w 20000"/>
                  <a:gd name="T23" fmla="*/ 6731 h 20000"/>
                  <a:gd name="T24" fmla="*/ 7812 w 20000"/>
                  <a:gd name="T25" fmla="*/ 6421 h 20000"/>
                  <a:gd name="T26" fmla="*/ 5600 w 20000"/>
                  <a:gd name="T27" fmla="*/ 6421 h 20000"/>
                  <a:gd name="T28" fmla="*/ 4047 w 20000"/>
                  <a:gd name="T29" fmla="*/ 6421 h 20000"/>
                  <a:gd name="T30" fmla="*/ 494 w 20000"/>
                  <a:gd name="T31" fmla="*/ 5218 h 20000"/>
                  <a:gd name="T32" fmla="*/ 1459 w 20000"/>
                  <a:gd name="T33" fmla="*/ 3802 h 20000"/>
                  <a:gd name="T34" fmla="*/ 1224 w 20000"/>
                  <a:gd name="T35" fmla="*/ 2211 h 20000"/>
                  <a:gd name="T36" fmla="*/ 3176 w 20000"/>
                  <a:gd name="T37" fmla="*/ 698 h 20000"/>
                  <a:gd name="T38" fmla="*/ 6212 w 20000"/>
                  <a:gd name="T39" fmla="*/ 504 h 20000"/>
                  <a:gd name="T40" fmla="*/ 4047 w 20000"/>
                  <a:gd name="T41" fmla="*/ 2308 h 20000"/>
                  <a:gd name="T42" fmla="*/ 2447 w 20000"/>
                  <a:gd name="T43" fmla="*/ 4597 h 20000"/>
                  <a:gd name="T44" fmla="*/ 4141 w 20000"/>
                  <a:gd name="T45" fmla="*/ 3608 h 20000"/>
                  <a:gd name="T46" fmla="*/ 5365 w 20000"/>
                  <a:gd name="T47" fmla="*/ 2017 h 20000"/>
                  <a:gd name="T48" fmla="*/ 9506 w 20000"/>
                  <a:gd name="T49" fmla="*/ 912 h 20000"/>
                  <a:gd name="T50" fmla="*/ 9153 w 20000"/>
                  <a:gd name="T51" fmla="*/ 2619 h 20000"/>
                  <a:gd name="T52" fmla="*/ 9506 w 20000"/>
                  <a:gd name="T53" fmla="*/ 3414 h 20000"/>
                  <a:gd name="T54" fmla="*/ 11082 w 20000"/>
                  <a:gd name="T55" fmla="*/ 3007 h 20000"/>
                  <a:gd name="T56" fmla="*/ 13294 w 20000"/>
                  <a:gd name="T57" fmla="*/ 3919 h 20000"/>
                  <a:gd name="T58" fmla="*/ 12329 w 20000"/>
                  <a:gd name="T59" fmla="*/ 4714 h 20000"/>
                  <a:gd name="T60" fmla="*/ 14400 w 20000"/>
                  <a:gd name="T61" fmla="*/ 5121 h 20000"/>
                  <a:gd name="T62" fmla="*/ 15224 w 20000"/>
                  <a:gd name="T63" fmla="*/ 6421 h 20000"/>
                  <a:gd name="T64" fmla="*/ 15953 w 20000"/>
                  <a:gd name="T65" fmla="*/ 7818 h 20000"/>
                  <a:gd name="T66" fmla="*/ 15835 w 20000"/>
                  <a:gd name="T67" fmla="*/ 8632 h 20000"/>
                  <a:gd name="T68" fmla="*/ 15600 w 20000"/>
                  <a:gd name="T69" fmla="*/ 9641 h 20000"/>
                  <a:gd name="T70" fmla="*/ 18024 w 20000"/>
                  <a:gd name="T71" fmla="*/ 11445 h 20000"/>
                  <a:gd name="T72" fmla="*/ 19976 w 20000"/>
                  <a:gd name="T73" fmla="*/ 13036 h 20000"/>
                  <a:gd name="T74" fmla="*/ 17529 w 20000"/>
                  <a:gd name="T75" fmla="*/ 14665 h 20000"/>
                  <a:gd name="T76" fmla="*/ 15600 w 20000"/>
                  <a:gd name="T77" fmla="*/ 13851 h 20000"/>
                  <a:gd name="T78" fmla="*/ 14635 w 20000"/>
                  <a:gd name="T79" fmla="*/ 13637 h 20000"/>
                  <a:gd name="T80" fmla="*/ 14635 w 20000"/>
                  <a:gd name="T81" fmla="*/ 15655 h 20000"/>
                  <a:gd name="T82" fmla="*/ 14988 w 20000"/>
                  <a:gd name="T83" fmla="*/ 18661 h 20000"/>
                  <a:gd name="T84" fmla="*/ 13059 w 20000"/>
                  <a:gd name="T85" fmla="*/ 17866 h 20000"/>
                  <a:gd name="T86" fmla="*/ 13294 w 20000"/>
                  <a:gd name="T87" fmla="*/ 19379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4" name="Freeform 65"/>
              <p:cNvSpPr>
                <a:spLocks/>
              </p:cNvSpPr>
              <p:nvPr/>
            </p:nvSpPr>
            <p:spPr bwMode="auto">
              <a:xfrm>
                <a:off x="3257550" y="1119188"/>
                <a:ext cx="769938" cy="457200"/>
              </a:xfrm>
              <a:custGeom>
                <a:avLst/>
                <a:gdLst>
                  <a:gd name="T0" fmla="*/ 4106 w 20000"/>
                  <a:gd name="T1" fmla="*/ 19667 h 20000"/>
                  <a:gd name="T2" fmla="*/ 4270 w 20000"/>
                  <a:gd name="T3" fmla="*/ 18835 h 20000"/>
                  <a:gd name="T4" fmla="*/ 3397 w 20000"/>
                  <a:gd name="T5" fmla="*/ 18946 h 20000"/>
                  <a:gd name="T6" fmla="*/ 758 w 20000"/>
                  <a:gd name="T7" fmla="*/ 18086 h 20000"/>
                  <a:gd name="T8" fmla="*/ 66 w 20000"/>
                  <a:gd name="T9" fmla="*/ 16949 h 20000"/>
                  <a:gd name="T10" fmla="*/ 1105 w 20000"/>
                  <a:gd name="T11" fmla="*/ 15506 h 20000"/>
                  <a:gd name="T12" fmla="*/ 2045 w 20000"/>
                  <a:gd name="T13" fmla="*/ 15090 h 20000"/>
                  <a:gd name="T14" fmla="*/ 2885 w 20000"/>
                  <a:gd name="T15" fmla="*/ 14064 h 20000"/>
                  <a:gd name="T16" fmla="*/ 3149 w 20000"/>
                  <a:gd name="T17" fmla="*/ 16227 h 20000"/>
                  <a:gd name="T18" fmla="*/ 4946 w 20000"/>
                  <a:gd name="T19" fmla="*/ 15090 h 20000"/>
                  <a:gd name="T20" fmla="*/ 3842 w 20000"/>
                  <a:gd name="T21" fmla="*/ 15201 h 20000"/>
                  <a:gd name="T22" fmla="*/ 5375 w 20000"/>
                  <a:gd name="T23" fmla="*/ 12067 h 20000"/>
                  <a:gd name="T24" fmla="*/ 6134 w 20000"/>
                  <a:gd name="T25" fmla="*/ 12483 h 20000"/>
                  <a:gd name="T26" fmla="*/ 6051 w 20000"/>
                  <a:gd name="T27" fmla="*/ 11623 h 20000"/>
                  <a:gd name="T28" fmla="*/ 5622 w 20000"/>
                  <a:gd name="T29" fmla="*/ 9071 h 20000"/>
                  <a:gd name="T30" fmla="*/ 6562 w 20000"/>
                  <a:gd name="T31" fmla="*/ 7490 h 20000"/>
                  <a:gd name="T32" fmla="*/ 7420 w 20000"/>
                  <a:gd name="T33" fmla="*/ 9487 h 20000"/>
                  <a:gd name="T34" fmla="*/ 8359 w 20000"/>
                  <a:gd name="T35" fmla="*/ 10208 h 20000"/>
                  <a:gd name="T36" fmla="*/ 7683 w 20000"/>
                  <a:gd name="T37" fmla="*/ 8044 h 20000"/>
                  <a:gd name="T38" fmla="*/ 9728 w 20000"/>
                  <a:gd name="T39" fmla="*/ 7906 h 20000"/>
                  <a:gd name="T40" fmla="*/ 10585 w 20000"/>
                  <a:gd name="T41" fmla="*/ 6907 h 20000"/>
                  <a:gd name="T42" fmla="*/ 10404 w 20000"/>
                  <a:gd name="T43" fmla="*/ 6186 h 20000"/>
                  <a:gd name="T44" fmla="*/ 7585 w 20000"/>
                  <a:gd name="T45" fmla="*/ 7184 h 20000"/>
                  <a:gd name="T46" fmla="*/ 7585 w 20000"/>
                  <a:gd name="T47" fmla="*/ 5603 h 20000"/>
                  <a:gd name="T48" fmla="*/ 7848 w 20000"/>
                  <a:gd name="T49" fmla="*/ 5049 h 20000"/>
                  <a:gd name="T50" fmla="*/ 5622 w 20000"/>
                  <a:gd name="T51" fmla="*/ 4882 h 20000"/>
                  <a:gd name="T52" fmla="*/ 5375 w 20000"/>
                  <a:gd name="T53" fmla="*/ 4161 h 20000"/>
                  <a:gd name="T54" fmla="*/ 5787 w 20000"/>
                  <a:gd name="T55" fmla="*/ 2746 h 20000"/>
                  <a:gd name="T56" fmla="*/ 7238 w 20000"/>
                  <a:gd name="T57" fmla="*/ 1886 h 20000"/>
                  <a:gd name="T58" fmla="*/ 8524 w 20000"/>
                  <a:gd name="T59" fmla="*/ 1886 h 20000"/>
                  <a:gd name="T60" fmla="*/ 9052 w 20000"/>
                  <a:gd name="T61" fmla="*/ 1165 h 20000"/>
                  <a:gd name="T62" fmla="*/ 10585 w 20000"/>
                  <a:gd name="T63" fmla="*/ 1165 h 20000"/>
                  <a:gd name="T64" fmla="*/ 11261 w 20000"/>
                  <a:gd name="T65" fmla="*/ 3024 h 20000"/>
                  <a:gd name="T66" fmla="*/ 12119 w 20000"/>
                  <a:gd name="T67" fmla="*/ 444 h 20000"/>
                  <a:gd name="T68" fmla="*/ 13916 w 20000"/>
                  <a:gd name="T69" fmla="*/ 2330 h 20000"/>
                  <a:gd name="T70" fmla="*/ 15268 w 20000"/>
                  <a:gd name="T71" fmla="*/ 749 h 20000"/>
                  <a:gd name="T72" fmla="*/ 15878 w 20000"/>
                  <a:gd name="T73" fmla="*/ 860 h 20000"/>
                  <a:gd name="T74" fmla="*/ 16373 w 20000"/>
                  <a:gd name="T75" fmla="*/ 1581 h 20000"/>
                  <a:gd name="T76" fmla="*/ 17246 w 20000"/>
                  <a:gd name="T77" fmla="*/ 860 h 20000"/>
                  <a:gd name="T78" fmla="*/ 18434 w 20000"/>
                  <a:gd name="T79" fmla="*/ 2330 h 20000"/>
                  <a:gd name="T80" fmla="*/ 18434 w 20000"/>
                  <a:gd name="T81" fmla="*/ 3024 h 20000"/>
                  <a:gd name="T82" fmla="*/ 19984 w 20000"/>
                  <a:gd name="T83" fmla="*/ 5049 h 20000"/>
                  <a:gd name="T84" fmla="*/ 18434 w 20000"/>
                  <a:gd name="T85" fmla="*/ 6463 h 20000"/>
                  <a:gd name="T86" fmla="*/ 15697 w 20000"/>
                  <a:gd name="T87" fmla="*/ 6768 h 20000"/>
                  <a:gd name="T88" fmla="*/ 17659 w 20000"/>
                  <a:gd name="T89" fmla="*/ 7184 h 20000"/>
                  <a:gd name="T90" fmla="*/ 15268 w 20000"/>
                  <a:gd name="T91" fmla="*/ 8766 h 20000"/>
                  <a:gd name="T92" fmla="*/ 13735 w 20000"/>
                  <a:gd name="T93" fmla="*/ 10208 h 20000"/>
                  <a:gd name="T94" fmla="*/ 11954 w 20000"/>
                  <a:gd name="T95" fmla="*/ 11789 h 20000"/>
                  <a:gd name="T96" fmla="*/ 9893 w 20000"/>
                  <a:gd name="T97" fmla="*/ 12067 h 20000"/>
                  <a:gd name="T98" fmla="*/ 8112 w 20000"/>
                  <a:gd name="T99" fmla="*/ 12926 h 20000"/>
                  <a:gd name="T100" fmla="*/ 9629 w 20000"/>
                  <a:gd name="T101" fmla="*/ 13953 h 20000"/>
                  <a:gd name="T102" fmla="*/ 8524 w 20000"/>
                  <a:gd name="T103" fmla="*/ 15784 h 20000"/>
                  <a:gd name="T104" fmla="*/ 6991 w 20000"/>
                  <a:gd name="T105" fmla="*/ 16505 h 20000"/>
                  <a:gd name="T106" fmla="*/ 5458 w 20000"/>
                  <a:gd name="T107" fmla="*/ 16949 h 20000"/>
                  <a:gd name="T108" fmla="*/ 4683 w 20000"/>
                  <a:gd name="T109" fmla="*/ 16949 h 20000"/>
                  <a:gd name="T110" fmla="*/ 6298 w 20000"/>
                  <a:gd name="T111" fmla="*/ 18086 h 20000"/>
                  <a:gd name="T112" fmla="*/ 5029 w 20000"/>
                  <a:gd name="T113" fmla="*/ 199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5" name="Freeform 64"/>
              <p:cNvSpPr>
                <a:spLocks/>
              </p:cNvSpPr>
              <p:nvPr/>
            </p:nvSpPr>
            <p:spPr bwMode="auto">
              <a:xfrm>
                <a:off x="2411413" y="1552575"/>
                <a:ext cx="374650" cy="290513"/>
              </a:xfrm>
              <a:custGeom>
                <a:avLst/>
                <a:gdLst>
                  <a:gd name="T0" fmla="*/ 14721 w 20000"/>
                  <a:gd name="T1" fmla="*/ 19956 h 20000"/>
                  <a:gd name="T2" fmla="*/ 12081 w 20000"/>
                  <a:gd name="T3" fmla="*/ 18162 h 20000"/>
                  <a:gd name="T4" fmla="*/ 10694 w 20000"/>
                  <a:gd name="T5" fmla="*/ 17637 h 20000"/>
                  <a:gd name="T6" fmla="*/ 6633 w 20000"/>
                  <a:gd name="T7" fmla="*/ 18337 h 20000"/>
                  <a:gd name="T8" fmla="*/ 2437 w 20000"/>
                  <a:gd name="T9" fmla="*/ 17199 h 20000"/>
                  <a:gd name="T10" fmla="*/ 2809 w 20000"/>
                  <a:gd name="T11" fmla="*/ 15186 h 20000"/>
                  <a:gd name="T12" fmla="*/ 135 w 20000"/>
                  <a:gd name="T13" fmla="*/ 13348 h 20000"/>
                  <a:gd name="T14" fmla="*/ 135 w 20000"/>
                  <a:gd name="T15" fmla="*/ 10635 h 20000"/>
                  <a:gd name="T16" fmla="*/ 4535 w 20000"/>
                  <a:gd name="T17" fmla="*/ 11116 h 20000"/>
                  <a:gd name="T18" fmla="*/ 7885 w 20000"/>
                  <a:gd name="T19" fmla="*/ 12254 h 20000"/>
                  <a:gd name="T20" fmla="*/ 5245 w 20000"/>
                  <a:gd name="T21" fmla="*/ 9497 h 20000"/>
                  <a:gd name="T22" fmla="*/ 1015 w 20000"/>
                  <a:gd name="T23" fmla="*/ 8840 h 20000"/>
                  <a:gd name="T24" fmla="*/ 1387 w 20000"/>
                  <a:gd name="T25" fmla="*/ 6565 h 20000"/>
                  <a:gd name="T26" fmla="*/ 5956 w 20000"/>
                  <a:gd name="T27" fmla="*/ 6565 h 20000"/>
                  <a:gd name="T28" fmla="*/ 2809 w 20000"/>
                  <a:gd name="T29" fmla="*/ 5208 h 20000"/>
                  <a:gd name="T30" fmla="*/ 2267 w 20000"/>
                  <a:gd name="T31" fmla="*/ 3414 h 20000"/>
                  <a:gd name="T32" fmla="*/ 4196 w 20000"/>
                  <a:gd name="T33" fmla="*/ 2713 h 20000"/>
                  <a:gd name="T34" fmla="*/ 4535 w 20000"/>
                  <a:gd name="T35" fmla="*/ 1619 h 20000"/>
                  <a:gd name="T36" fmla="*/ 6971 w 20000"/>
                  <a:gd name="T37" fmla="*/ 919 h 20000"/>
                  <a:gd name="T38" fmla="*/ 10694 w 20000"/>
                  <a:gd name="T39" fmla="*/ 0 h 20000"/>
                  <a:gd name="T40" fmla="*/ 8900 w 20000"/>
                  <a:gd name="T41" fmla="*/ 2932 h 20000"/>
                  <a:gd name="T42" fmla="*/ 11540 w 20000"/>
                  <a:gd name="T43" fmla="*/ 2713 h 20000"/>
                  <a:gd name="T44" fmla="*/ 12420 w 20000"/>
                  <a:gd name="T45" fmla="*/ 4551 h 20000"/>
                  <a:gd name="T46" fmla="*/ 12589 w 20000"/>
                  <a:gd name="T47" fmla="*/ 5208 h 20000"/>
                  <a:gd name="T48" fmla="*/ 14349 w 20000"/>
                  <a:gd name="T49" fmla="*/ 4551 h 20000"/>
                  <a:gd name="T50" fmla="*/ 14856 w 20000"/>
                  <a:gd name="T51" fmla="*/ 3414 h 20000"/>
                  <a:gd name="T52" fmla="*/ 14856 w 20000"/>
                  <a:gd name="T53" fmla="*/ 6565 h 20000"/>
                  <a:gd name="T54" fmla="*/ 14856 w 20000"/>
                  <a:gd name="T55" fmla="*/ 8840 h 20000"/>
                  <a:gd name="T56" fmla="*/ 16311 w 20000"/>
                  <a:gd name="T57" fmla="*/ 6346 h 20000"/>
                  <a:gd name="T58" fmla="*/ 18037 w 20000"/>
                  <a:gd name="T59" fmla="*/ 2932 h 20000"/>
                  <a:gd name="T60" fmla="*/ 19425 w 20000"/>
                  <a:gd name="T61" fmla="*/ 4770 h 20000"/>
                  <a:gd name="T62" fmla="*/ 19289 w 20000"/>
                  <a:gd name="T63" fmla="*/ 7484 h 20000"/>
                  <a:gd name="T64" fmla="*/ 18037 w 20000"/>
                  <a:gd name="T65" fmla="*/ 10635 h 20000"/>
                  <a:gd name="T66" fmla="*/ 17834 w 20000"/>
                  <a:gd name="T67" fmla="*/ 12910 h 20000"/>
                  <a:gd name="T68" fmla="*/ 18579 w 20000"/>
                  <a:gd name="T69" fmla="*/ 14048 h 20000"/>
                  <a:gd name="T70" fmla="*/ 19966 w 20000"/>
                  <a:gd name="T71" fmla="*/ 16543 h 20000"/>
                  <a:gd name="T72" fmla="*/ 18376 w 20000"/>
                  <a:gd name="T73" fmla="*/ 17199 h 20000"/>
                  <a:gd name="T74" fmla="*/ 16311 w 20000"/>
                  <a:gd name="T75" fmla="*/ 17199 h 20000"/>
                  <a:gd name="T76" fmla="*/ 17157 w 20000"/>
                  <a:gd name="T77" fmla="*/ 18337 h 20000"/>
                  <a:gd name="T78" fmla="*/ 16108 w 20000"/>
                  <a:gd name="T7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6" name="Freeform 63"/>
              <p:cNvSpPr>
                <a:spLocks/>
              </p:cNvSpPr>
              <p:nvPr/>
            </p:nvSpPr>
            <p:spPr bwMode="auto">
              <a:xfrm>
                <a:off x="3273425" y="1171575"/>
                <a:ext cx="195263" cy="242888"/>
              </a:xfrm>
              <a:custGeom>
                <a:avLst/>
                <a:gdLst>
                  <a:gd name="T0" fmla="*/ 7036 w 20000"/>
                  <a:gd name="T1" fmla="*/ 19948 h 20000"/>
                  <a:gd name="T2" fmla="*/ 3974 w 20000"/>
                  <a:gd name="T3" fmla="*/ 19687 h 20000"/>
                  <a:gd name="T4" fmla="*/ 2671 w 20000"/>
                  <a:gd name="T5" fmla="*/ 19112 h 20000"/>
                  <a:gd name="T6" fmla="*/ 0 w 20000"/>
                  <a:gd name="T7" fmla="*/ 17807 h 20000"/>
                  <a:gd name="T8" fmla="*/ 0 w 20000"/>
                  <a:gd name="T9" fmla="*/ 15352 h 20000"/>
                  <a:gd name="T10" fmla="*/ 2671 w 20000"/>
                  <a:gd name="T11" fmla="*/ 13473 h 20000"/>
                  <a:gd name="T12" fmla="*/ 8404 w 20000"/>
                  <a:gd name="T13" fmla="*/ 14308 h 20000"/>
                  <a:gd name="T14" fmla="*/ 8078 w 20000"/>
                  <a:gd name="T15" fmla="*/ 12167 h 20000"/>
                  <a:gd name="T16" fmla="*/ 3062 w 20000"/>
                  <a:gd name="T17" fmla="*/ 11854 h 20000"/>
                  <a:gd name="T18" fmla="*/ 261 w 20000"/>
                  <a:gd name="T19" fmla="*/ 11332 h 20000"/>
                  <a:gd name="T20" fmla="*/ 3974 w 20000"/>
                  <a:gd name="T21" fmla="*/ 9713 h 20000"/>
                  <a:gd name="T22" fmla="*/ 261 w 20000"/>
                  <a:gd name="T23" fmla="*/ 9713 h 20000"/>
                  <a:gd name="T24" fmla="*/ 2671 w 20000"/>
                  <a:gd name="T25" fmla="*/ 6475 h 20000"/>
                  <a:gd name="T26" fmla="*/ 5407 w 20000"/>
                  <a:gd name="T27" fmla="*/ 7781 h 20000"/>
                  <a:gd name="T28" fmla="*/ 8078 w 20000"/>
                  <a:gd name="T29" fmla="*/ 6475 h 20000"/>
                  <a:gd name="T30" fmla="*/ 5407 w 20000"/>
                  <a:gd name="T31" fmla="*/ 6475 h 20000"/>
                  <a:gd name="T32" fmla="*/ 3974 w 20000"/>
                  <a:gd name="T33" fmla="*/ 5117 h 20000"/>
                  <a:gd name="T34" fmla="*/ 6384 w 20000"/>
                  <a:gd name="T35" fmla="*/ 4021 h 20000"/>
                  <a:gd name="T36" fmla="*/ 9772 w 20000"/>
                  <a:gd name="T37" fmla="*/ 4804 h 20000"/>
                  <a:gd name="T38" fmla="*/ 10749 w 20000"/>
                  <a:gd name="T39" fmla="*/ 4021 h 20000"/>
                  <a:gd name="T40" fmla="*/ 9772 w 20000"/>
                  <a:gd name="T41" fmla="*/ 2977 h 20000"/>
                  <a:gd name="T42" fmla="*/ 11792 w 20000"/>
                  <a:gd name="T43" fmla="*/ 2141 h 20000"/>
                  <a:gd name="T44" fmla="*/ 15505 w 20000"/>
                  <a:gd name="T45" fmla="*/ 0 h 20000"/>
                  <a:gd name="T46" fmla="*/ 17915 w 20000"/>
                  <a:gd name="T47" fmla="*/ 1619 h 20000"/>
                  <a:gd name="T48" fmla="*/ 16873 w 20000"/>
                  <a:gd name="T49" fmla="*/ 3499 h 20000"/>
                  <a:gd name="T50" fmla="*/ 16873 w 20000"/>
                  <a:gd name="T51" fmla="*/ 6162 h 20000"/>
                  <a:gd name="T52" fmla="*/ 17915 w 20000"/>
                  <a:gd name="T53" fmla="*/ 6997 h 20000"/>
                  <a:gd name="T54" fmla="*/ 17264 w 20000"/>
                  <a:gd name="T55" fmla="*/ 9138 h 20000"/>
                  <a:gd name="T56" fmla="*/ 18893 w 20000"/>
                  <a:gd name="T57" fmla="*/ 10548 h 20000"/>
                  <a:gd name="T58" fmla="*/ 16873 w 20000"/>
                  <a:gd name="T59" fmla="*/ 13473 h 20000"/>
                  <a:gd name="T60" fmla="*/ 18893 w 20000"/>
                  <a:gd name="T61" fmla="*/ 12898 h 20000"/>
                  <a:gd name="T62" fmla="*/ 19935 w 20000"/>
                  <a:gd name="T63" fmla="*/ 15614 h 20000"/>
                  <a:gd name="T64" fmla="*/ 18241 w 20000"/>
                  <a:gd name="T65" fmla="*/ 15614 h 20000"/>
                  <a:gd name="T66" fmla="*/ 15505 w 20000"/>
                  <a:gd name="T67" fmla="*/ 16449 h 20000"/>
                  <a:gd name="T68" fmla="*/ 12508 w 20000"/>
                  <a:gd name="T69" fmla="*/ 17493 h 20000"/>
                  <a:gd name="T70" fmla="*/ 13550 w 20000"/>
                  <a:gd name="T71" fmla="*/ 15352 h 20000"/>
                  <a:gd name="T72" fmla="*/ 11140 w 20000"/>
                  <a:gd name="T73" fmla="*/ 16449 h 20000"/>
                  <a:gd name="T74" fmla="*/ 10749 w 20000"/>
                  <a:gd name="T75" fmla="*/ 18329 h 20000"/>
                  <a:gd name="T76" fmla="*/ 9121 w 20000"/>
                  <a:gd name="T77" fmla="*/ 18590 h 20000"/>
                  <a:gd name="T78" fmla="*/ 7036 w 20000"/>
                  <a:gd name="T79" fmla="*/ 1994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7" name="Freeform 62"/>
              <p:cNvSpPr>
                <a:spLocks/>
              </p:cNvSpPr>
              <p:nvPr/>
            </p:nvSpPr>
            <p:spPr bwMode="auto">
              <a:xfrm>
                <a:off x="2316163" y="1438275"/>
                <a:ext cx="290512" cy="184150"/>
              </a:xfrm>
              <a:custGeom>
                <a:avLst/>
                <a:gdLst>
                  <a:gd name="T0" fmla="*/ 2495 w 20000"/>
                  <a:gd name="T1" fmla="*/ 19931 h 20000"/>
                  <a:gd name="T2" fmla="*/ 1357 w 20000"/>
                  <a:gd name="T3" fmla="*/ 19931 h 20000"/>
                  <a:gd name="T4" fmla="*/ 1794 w 20000"/>
                  <a:gd name="T5" fmla="*/ 17801 h 20000"/>
                  <a:gd name="T6" fmla="*/ 1794 w 20000"/>
                  <a:gd name="T7" fmla="*/ 16014 h 20000"/>
                  <a:gd name="T8" fmla="*/ 875 w 20000"/>
                  <a:gd name="T9" fmla="*/ 14914 h 20000"/>
                  <a:gd name="T10" fmla="*/ 0 w 20000"/>
                  <a:gd name="T11" fmla="*/ 13127 h 20000"/>
                  <a:gd name="T12" fmla="*/ 2057 w 20000"/>
                  <a:gd name="T13" fmla="*/ 11340 h 20000"/>
                  <a:gd name="T14" fmla="*/ 3151 w 20000"/>
                  <a:gd name="T15" fmla="*/ 9210 h 20000"/>
                  <a:gd name="T16" fmla="*/ 4726 w 20000"/>
                  <a:gd name="T17" fmla="*/ 9210 h 20000"/>
                  <a:gd name="T18" fmla="*/ 4989 w 20000"/>
                  <a:gd name="T19" fmla="*/ 8522 h 20000"/>
                  <a:gd name="T20" fmla="*/ 4726 w 20000"/>
                  <a:gd name="T21" fmla="*/ 7423 h 20000"/>
                  <a:gd name="T22" fmla="*/ 4989 w 20000"/>
                  <a:gd name="T23" fmla="*/ 7423 h 20000"/>
                  <a:gd name="T24" fmla="*/ 5427 w 20000"/>
                  <a:gd name="T25" fmla="*/ 7423 h 20000"/>
                  <a:gd name="T26" fmla="*/ 8403 w 20000"/>
                  <a:gd name="T27" fmla="*/ 4605 h 20000"/>
                  <a:gd name="T28" fmla="*/ 7921 w 20000"/>
                  <a:gd name="T29" fmla="*/ 3162 h 20000"/>
                  <a:gd name="T30" fmla="*/ 9059 w 20000"/>
                  <a:gd name="T31" fmla="*/ 0 h 20000"/>
                  <a:gd name="T32" fmla="*/ 11554 w 20000"/>
                  <a:gd name="T33" fmla="*/ 275 h 20000"/>
                  <a:gd name="T34" fmla="*/ 11991 w 20000"/>
                  <a:gd name="T35" fmla="*/ 1100 h 20000"/>
                  <a:gd name="T36" fmla="*/ 14923 w 20000"/>
                  <a:gd name="T37" fmla="*/ 1787 h 20000"/>
                  <a:gd name="T38" fmla="*/ 14923 w 20000"/>
                  <a:gd name="T39" fmla="*/ 2818 h 20000"/>
                  <a:gd name="T40" fmla="*/ 15624 w 20000"/>
                  <a:gd name="T41" fmla="*/ 3918 h 20000"/>
                  <a:gd name="T42" fmla="*/ 14486 w 20000"/>
                  <a:gd name="T43" fmla="*/ 4948 h 20000"/>
                  <a:gd name="T44" fmla="*/ 16105 w 20000"/>
                  <a:gd name="T45" fmla="*/ 4605 h 20000"/>
                  <a:gd name="T46" fmla="*/ 16280 w 20000"/>
                  <a:gd name="T47" fmla="*/ 4605 h 20000"/>
                  <a:gd name="T48" fmla="*/ 16105 w 20000"/>
                  <a:gd name="T49" fmla="*/ 6392 h 20000"/>
                  <a:gd name="T50" fmla="*/ 17199 w 20000"/>
                  <a:gd name="T51" fmla="*/ 4948 h 20000"/>
                  <a:gd name="T52" fmla="*/ 17199 w 20000"/>
                  <a:gd name="T53" fmla="*/ 4605 h 20000"/>
                  <a:gd name="T54" fmla="*/ 18600 w 20000"/>
                  <a:gd name="T55" fmla="*/ 4948 h 20000"/>
                  <a:gd name="T56" fmla="*/ 19256 w 20000"/>
                  <a:gd name="T57" fmla="*/ 5704 h 20000"/>
                  <a:gd name="T58" fmla="*/ 19256 w 20000"/>
                  <a:gd name="T59" fmla="*/ 9210 h 20000"/>
                  <a:gd name="T60" fmla="*/ 19956 w 20000"/>
                  <a:gd name="T61" fmla="*/ 11340 h 20000"/>
                  <a:gd name="T62" fmla="*/ 18118 w 20000"/>
                  <a:gd name="T63" fmla="*/ 12096 h 20000"/>
                  <a:gd name="T64" fmla="*/ 16105 w 20000"/>
                  <a:gd name="T65" fmla="*/ 12440 h 20000"/>
                  <a:gd name="T66" fmla="*/ 13348 w 20000"/>
                  <a:gd name="T67" fmla="*/ 13127 h 20000"/>
                  <a:gd name="T68" fmla="*/ 11991 w 20000"/>
                  <a:gd name="T69" fmla="*/ 13883 h 20000"/>
                  <a:gd name="T70" fmla="*/ 10460 w 20000"/>
                  <a:gd name="T71" fmla="*/ 15258 h 20000"/>
                  <a:gd name="T72" fmla="*/ 9059 w 20000"/>
                  <a:gd name="T73" fmla="*/ 15258 h 20000"/>
                  <a:gd name="T74" fmla="*/ 8578 w 20000"/>
                  <a:gd name="T75" fmla="*/ 14914 h 20000"/>
                  <a:gd name="T76" fmla="*/ 7221 w 20000"/>
                  <a:gd name="T77" fmla="*/ 17045 h 20000"/>
                  <a:gd name="T78" fmla="*/ 6083 w 20000"/>
                  <a:gd name="T79" fmla="*/ 19519 h 20000"/>
                  <a:gd name="T80" fmla="*/ 4726 w 20000"/>
                  <a:gd name="T81" fmla="*/ 18832 h 20000"/>
                  <a:gd name="T82" fmla="*/ 2495 w 20000"/>
                  <a:gd name="T83" fmla="*/ 1993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8" name="Freeform 61"/>
              <p:cNvSpPr>
                <a:spLocks/>
              </p:cNvSpPr>
              <p:nvPr/>
            </p:nvSpPr>
            <p:spPr bwMode="auto">
              <a:xfrm>
                <a:off x="3121025" y="1457325"/>
                <a:ext cx="293688" cy="196850"/>
              </a:xfrm>
              <a:custGeom>
                <a:avLst/>
                <a:gdLst>
                  <a:gd name="T0" fmla="*/ 16760 w 20000"/>
                  <a:gd name="T1" fmla="*/ 19936 h 20000"/>
                  <a:gd name="T2" fmla="*/ 14125 w 20000"/>
                  <a:gd name="T3" fmla="*/ 19936 h 20000"/>
                  <a:gd name="T4" fmla="*/ 12095 w 20000"/>
                  <a:gd name="T5" fmla="*/ 18907 h 20000"/>
                  <a:gd name="T6" fmla="*/ 9201 w 20000"/>
                  <a:gd name="T7" fmla="*/ 18264 h 20000"/>
                  <a:gd name="T8" fmla="*/ 5832 w 20000"/>
                  <a:gd name="T9" fmla="*/ 17299 h 20000"/>
                  <a:gd name="T10" fmla="*/ 2894 w 20000"/>
                  <a:gd name="T11" fmla="*/ 16270 h 20000"/>
                  <a:gd name="T12" fmla="*/ 1123 w 20000"/>
                  <a:gd name="T13" fmla="*/ 13891 h 20000"/>
                  <a:gd name="T14" fmla="*/ 1771 w 20000"/>
                  <a:gd name="T15" fmla="*/ 11961 h 20000"/>
                  <a:gd name="T16" fmla="*/ 2678 w 20000"/>
                  <a:gd name="T17" fmla="*/ 9582 h 20000"/>
                  <a:gd name="T18" fmla="*/ 2894 w 20000"/>
                  <a:gd name="T19" fmla="*/ 6945 h 20000"/>
                  <a:gd name="T20" fmla="*/ 2678 w 20000"/>
                  <a:gd name="T21" fmla="*/ 5273 h 20000"/>
                  <a:gd name="T22" fmla="*/ 691 w 20000"/>
                  <a:gd name="T23" fmla="*/ 4309 h 20000"/>
                  <a:gd name="T24" fmla="*/ 0 w 20000"/>
                  <a:gd name="T25" fmla="*/ 2315 h 20000"/>
                  <a:gd name="T26" fmla="*/ 432 w 20000"/>
                  <a:gd name="T27" fmla="*/ 0 h 20000"/>
                  <a:gd name="T28" fmla="*/ 2203 w 20000"/>
                  <a:gd name="T29" fmla="*/ 0 h 20000"/>
                  <a:gd name="T30" fmla="*/ 4492 w 20000"/>
                  <a:gd name="T31" fmla="*/ 2315 h 20000"/>
                  <a:gd name="T32" fmla="*/ 5400 w 20000"/>
                  <a:gd name="T33" fmla="*/ 3280 h 20000"/>
                  <a:gd name="T34" fmla="*/ 7387 w 20000"/>
                  <a:gd name="T35" fmla="*/ 5273 h 20000"/>
                  <a:gd name="T36" fmla="*/ 8035 w 20000"/>
                  <a:gd name="T37" fmla="*/ 7588 h 20000"/>
                  <a:gd name="T38" fmla="*/ 6955 w 20000"/>
                  <a:gd name="T39" fmla="*/ 7588 h 20000"/>
                  <a:gd name="T40" fmla="*/ 6523 w 20000"/>
                  <a:gd name="T41" fmla="*/ 8617 h 20000"/>
                  <a:gd name="T42" fmla="*/ 6523 w 20000"/>
                  <a:gd name="T43" fmla="*/ 9582 h 20000"/>
                  <a:gd name="T44" fmla="*/ 7387 w 20000"/>
                  <a:gd name="T45" fmla="*/ 11961 h 20000"/>
                  <a:gd name="T46" fmla="*/ 9201 w 20000"/>
                  <a:gd name="T47" fmla="*/ 12283 h 20000"/>
                  <a:gd name="T48" fmla="*/ 10972 w 20000"/>
                  <a:gd name="T49" fmla="*/ 13633 h 20000"/>
                  <a:gd name="T50" fmla="*/ 13866 w 20000"/>
                  <a:gd name="T51" fmla="*/ 13633 h 20000"/>
                  <a:gd name="T52" fmla="*/ 15896 w 20000"/>
                  <a:gd name="T53" fmla="*/ 12990 h 20000"/>
                  <a:gd name="T54" fmla="*/ 18618 w 20000"/>
                  <a:gd name="T55" fmla="*/ 13891 h 20000"/>
                  <a:gd name="T56" fmla="*/ 19957 w 20000"/>
                  <a:gd name="T57" fmla="*/ 15627 h 20000"/>
                  <a:gd name="T58" fmla="*/ 19957 w 20000"/>
                  <a:gd name="T59" fmla="*/ 16656 h 20000"/>
                  <a:gd name="T60" fmla="*/ 18618 w 20000"/>
                  <a:gd name="T61" fmla="*/ 17942 h 20000"/>
                  <a:gd name="T62" fmla="*/ 17667 w 20000"/>
                  <a:gd name="T63" fmla="*/ 19293 h 20000"/>
                  <a:gd name="T64" fmla="*/ 16760 w 20000"/>
                  <a:gd name="T65"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89" name="Freeform 60"/>
              <p:cNvSpPr>
                <a:spLocks/>
              </p:cNvSpPr>
              <p:nvPr/>
            </p:nvSpPr>
            <p:spPr bwMode="auto">
              <a:xfrm>
                <a:off x="2644775" y="1371600"/>
                <a:ext cx="260350" cy="146050"/>
              </a:xfrm>
              <a:custGeom>
                <a:avLst/>
                <a:gdLst>
                  <a:gd name="T0" fmla="*/ 16195 w 20000"/>
                  <a:gd name="T1" fmla="*/ 19913 h 20000"/>
                  <a:gd name="T2" fmla="*/ 12098 w 20000"/>
                  <a:gd name="T3" fmla="*/ 18515 h 20000"/>
                  <a:gd name="T4" fmla="*/ 12683 w 20000"/>
                  <a:gd name="T5" fmla="*/ 17205 h 20000"/>
                  <a:gd name="T6" fmla="*/ 3512 w 20000"/>
                  <a:gd name="T7" fmla="*/ 19039 h 20000"/>
                  <a:gd name="T8" fmla="*/ 2537 w 20000"/>
                  <a:gd name="T9" fmla="*/ 16332 h 20000"/>
                  <a:gd name="T10" fmla="*/ 4829 w 20000"/>
                  <a:gd name="T11" fmla="*/ 15371 h 20000"/>
                  <a:gd name="T12" fmla="*/ 8098 w 20000"/>
                  <a:gd name="T13" fmla="*/ 15371 h 20000"/>
                  <a:gd name="T14" fmla="*/ 9902 w 20000"/>
                  <a:gd name="T15" fmla="*/ 13100 h 20000"/>
                  <a:gd name="T16" fmla="*/ 5317 w 20000"/>
                  <a:gd name="T17" fmla="*/ 12664 h 20000"/>
                  <a:gd name="T18" fmla="*/ 6829 w 20000"/>
                  <a:gd name="T19" fmla="*/ 10480 h 20000"/>
                  <a:gd name="T20" fmla="*/ 6585 w 20000"/>
                  <a:gd name="T21" fmla="*/ 9432 h 20000"/>
                  <a:gd name="T22" fmla="*/ 3317 w 20000"/>
                  <a:gd name="T23" fmla="*/ 12664 h 20000"/>
                  <a:gd name="T24" fmla="*/ 1317 w 20000"/>
                  <a:gd name="T25" fmla="*/ 11790 h 20000"/>
                  <a:gd name="T26" fmla="*/ 0 w 20000"/>
                  <a:gd name="T27" fmla="*/ 8122 h 20000"/>
                  <a:gd name="T28" fmla="*/ 2780 w 20000"/>
                  <a:gd name="T29" fmla="*/ 5852 h 20000"/>
                  <a:gd name="T30" fmla="*/ 4585 w 20000"/>
                  <a:gd name="T31" fmla="*/ 3144 h 20000"/>
                  <a:gd name="T32" fmla="*/ 6829 w 20000"/>
                  <a:gd name="T33" fmla="*/ 873 h 20000"/>
                  <a:gd name="T34" fmla="*/ 9366 w 20000"/>
                  <a:gd name="T35" fmla="*/ 0 h 20000"/>
                  <a:gd name="T36" fmla="*/ 9366 w 20000"/>
                  <a:gd name="T37" fmla="*/ 3581 h 20000"/>
                  <a:gd name="T38" fmla="*/ 10634 w 20000"/>
                  <a:gd name="T39" fmla="*/ 3581 h 20000"/>
                  <a:gd name="T40" fmla="*/ 11366 w 20000"/>
                  <a:gd name="T41" fmla="*/ 5502 h 20000"/>
                  <a:gd name="T42" fmla="*/ 10878 w 20000"/>
                  <a:gd name="T43" fmla="*/ 8122 h 20000"/>
                  <a:gd name="T44" fmla="*/ 10634 w 20000"/>
                  <a:gd name="T45" fmla="*/ 11354 h 20000"/>
                  <a:gd name="T46" fmla="*/ 11902 w 20000"/>
                  <a:gd name="T47" fmla="*/ 11790 h 20000"/>
                  <a:gd name="T48" fmla="*/ 13415 w 20000"/>
                  <a:gd name="T49" fmla="*/ 13100 h 20000"/>
                  <a:gd name="T50" fmla="*/ 14683 w 20000"/>
                  <a:gd name="T51" fmla="*/ 11354 h 20000"/>
                  <a:gd name="T52" fmla="*/ 15415 w 20000"/>
                  <a:gd name="T53" fmla="*/ 8122 h 20000"/>
                  <a:gd name="T54" fmla="*/ 16683 w 20000"/>
                  <a:gd name="T55" fmla="*/ 4454 h 20000"/>
                  <a:gd name="T56" fmla="*/ 19171 w 20000"/>
                  <a:gd name="T57" fmla="*/ 2271 h 20000"/>
                  <a:gd name="T58" fmla="*/ 18488 w 20000"/>
                  <a:gd name="T59" fmla="*/ 5852 h 20000"/>
                  <a:gd name="T60" fmla="*/ 17463 w 20000"/>
                  <a:gd name="T61" fmla="*/ 10480 h 20000"/>
                  <a:gd name="T62" fmla="*/ 17951 w 20000"/>
                  <a:gd name="T63" fmla="*/ 12664 h 20000"/>
                  <a:gd name="T64" fmla="*/ 19463 w 20000"/>
                  <a:gd name="T65" fmla="*/ 11354 h 20000"/>
                  <a:gd name="T66" fmla="*/ 19951 w 20000"/>
                  <a:gd name="T67" fmla="*/ 13100 h 20000"/>
                  <a:gd name="T68" fmla="*/ 18488 w 20000"/>
                  <a:gd name="T69" fmla="*/ 17642 h 20000"/>
                  <a:gd name="T70" fmla="*/ 16195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0" name="Freeform 59"/>
              <p:cNvSpPr>
                <a:spLocks/>
              </p:cNvSpPr>
              <p:nvPr/>
            </p:nvSpPr>
            <p:spPr bwMode="auto">
              <a:xfrm>
                <a:off x="3451225" y="2794000"/>
                <a:ext cx="171450" cy="196850"/>
              </a:xfrm>
              <a:custGeom>
                <a:avLst/>
                <a:gdLst>
                  <a:gd name="T0" fmla="*/ 17630 w 20000"/>
                  <a:gd name="T1" fmla="*/ 19936 h 20000"/>
                  <a:gd name="T2" fmla="*/ 14963 w 20000"/>
                  <a:gd name="T3" fmla="*/ 18907 h 20000"/>
                  <a:gd name="T4" fmla="*/ 16148 w 20000"/>
                  <a:gd name="T5" fmla="*/ 16270 h 20000"/>
                  <a:gd name="T6" fmla="*/ 15704 w 20000"/>
                  <a:gd name="T7" fmla="*/ 15627 h 20000"/>
                  <a:gd name="T8" fmla="*/ 13778 w 20000"/>
                  <a:gd name="T9" fmla="*/ 17299 h 20000"/>
                  <a:gd name="T10" fmla="*/ 9556 w 20000"/>
                  <a:gd name="T11" fmla="*/ 18264 h 20000"/>
                  <a:gd name="T12" fmla="*/ 12667 w 20000"/>
                  <a:gd name="T13" fmla="*/ 16270 h 20000"/>
                  <a:gd name="T14" fmla="*/ 9556 w 20000"/>
                  <a:gd name="T15" fmla="*/ 16270 h 20000"/>
                  <a:gd name="T16" fmla="*/ 0 w 20000"/>
                  <a:gd name="T17" fmla="*/ 15627 h 20000"/>
                  <a:gd name="T18" fmla="*/ 0 w 20000"/>
                  <a:gd name="T19" fmla="*/ 13955 h 20000"/>
                  <a:gd name="T20" fmla="*/ 2667 w 20000"/>
                  <a:gd name="T21" fmla="*/ 12605 h 20000"/>
                  <a:gd name="T22" fmla="*/ 741 w 20000"/>
                  <a:gd name="T23" fmla="*/ 11961 h 20000"/>
                  <a:gd name="T24" fmla="*/ 4519 w 20000"/>
                  <a:gd name="T25" fmla="*/ 9968 h 20000"/>
                  <a:gd name="T26" fmla="*/ 4519 w 20000"/>
                  <a:gd name="T27" fmla="*/ 8682 h 20000"/>
                  <a:gd name="T28" fmla="*/ 7704 w 20000"/>
                  <a:gd name="T29" fmla="*/ 5659 h 20000"/>
                  <a:gd name="T30" fmla="*/ 9926 w 20000"/>
                  <a:gd name="T31" fmla="*/ 1672 h 20000"/>
                  <a:gd name="T32" fmla="*/ 13778 w 20000"/>
                  <a:gd name="T33" fmla="*/ 643 h 20000"/>
                  <a:gd name="T34" fmla="*/ 15704 w 20000"/>
                  <a:gd name="T35" fmla="*/ 0 h 20000"/>
                  <a:gd name="T36" fmla="*/ 13778 w 20000"/>
                  <a:gd name="T37" fmla="*/ 3023 h 20000"/>
                  <a:gd name="T38" fmla="*/ 8741 w 20000"/>
                  <a:gd name="T39" fmla="*/ 7653 h 20000"/>
                  <a:gd name="T40" fmla="*/ 11481 w 20000"/>
                  <a:gd name="T41" fmla="*/ 6688 h 20000"/>
                  <a:gd name="T42" fmla="*/ 12667 w 20000"/>
                  <a:gd name="T43" fmla="*/ 6945 h 20000"/>
                  <a:gd name="T44" fmla="*/ 11481 w 20000"/>
                  <a:gd name="T45" fmla="*/ 8682 h 20000"/>
                  <a:gd name="T46" fmla="*/ 14963 w 20000"/>
                  <a:gd name="T47" fmla="*/ 8682 h 20000"/>
                  <a:gd name="T48" fmla="*/ 18741 w 20000"/>
                  <a:gd name="T49" fmla="*/ 9968 h 20000"/>
                  <a:gd name="T50" fmla="*/ 17630 w 20000"/>
                  <a:gd name="T51" fmla="*/ 11318 h 20000"/>
                  <a:gd name="T52" fmla="*/ 17630 w 20000"/>
                  <a:gd name="T53" fmla="*/ 12990 h 20000"/>
                  <a:gd name="T54" fmla="*/ 19556 w 20000"/>
                  <a:gd name="T55" fmla="*/ 12605 h 20000"/>
                  <a:gd name="T56" fmla="*/ 19926 w 20000"/>
                  <a:gd name="T57" fmla="*/ 13955 h 20000"/>
                  <a:gd name="T58" fmla="*/ 19926 w 20000"/>
                  <a:gd name="T59" fmla="*/ 15627 h 20000"/>
                  <a:gd name="T60" fmla="*/ 19556 w 20000"/>
                  <a:gd name="T61" fmla="*/ 17299 h 20000"/>
                  <a:gd name="T62" fmla="*/ 17630 w 20000"/>
                  <a:gd name="T63" fmla="*/ 1993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1" name="Freeform 58"/>
              <p:cNvSpPr>
                <a:spLocks/>
              </p:cNvSpPr>
              <p:nvPr/>
            </p:nvSpPr>
            <p:spPr bwMode="auto">
              <a:xfrm>
                <a:off x="2841625" y="1612900"/>
                <a:ext cx="152400" cy="146050"/>
              </a:xfrm>
              <a:custGeom>
                <a:avLst/>
                <a:gdLst>
                  <a:gd name="T0" fmla="*/ 3917 w 20000"/>
                  <a:gd name="T1" fmla="*/ 19913 h 20000"/>
                  <a:gd name="T2" fmla="*/ 2583 w 20000"/>
                  <a:gd name="T3" fmla="*/ 19039 h 20000"/>
                  <a:gd name="T4" fmla="*/ 3417 w 20000"/>
                  <a:gd name="T5" fmla="*/ 16332 h 20000"/>
                  <a:gd name="T6" fmla="*/ 2583 w 20000"/>
                  <a:gd name="T7" fmla="*/ 13100 h 20000"/>
                  <a:gd name="T8" fmla="*/ 1750 w 20000"/>
                  <a:gd name="T9" fmla="*/ 10830 h 20000"/>
                  <a:gd name="T10" fmla="*/ 0 w 20000"/>
                  <a:gd name="T11" fmla="*/ 8559 h 20000"/>
                  <a:gd name="T12" fmla="*/ 0 w 20000"/>
                  <a:gd name="T13" fmla="*/ 4978 h 20000"/>
                  <a:gd name="T14" fmla="*/ 2583 w 20000"/>
                  <a:gd name="T15" fmla="*/ 3581 h 20000"/>
                  <a:gd name="T16" fmla="*/ 2583 w 20000"/>
                  <a:gd name="T17" fmla="*/ 7249 h 20000"/>
                  <a:gd name="T18" fmla="*/ 3917 w 20000"/>
                  <a:gd name="T19" fmla="*/ 8559 h 20000"/>
                  <a:gd name="T20" fmla="*/ 6083 w 20000"/>
                  <a:gd name="T21" fmla="*/ 6725 h 20000"/>
                  <a:gd name="T22" fmla="*/ 7333 w 20000"/>
                  <a:gd name="T23" fmla="*/ 4454 h 20000"/>
                  <a:gd name="T24" fmla="*/ 9500 w 20000"/>
                  <a:gd name="T25" fmla="*/ 4454 h 20000"/>
                  <a:gd name="T26" fmla="*/ 9500 w 20000"/>
                  <a:gd name="T27" fmla="*/ 3144 h 20000"/>
                  <a:gd name="T28" fmla="*/ 7333 w 20000"/>
                  <a:gd name="T29" fmla="*/ 1397 h 20000"/>
                  <a:gd name="T30" fmla="*/ 9500 w 20000"/>
                  <a:gd name="T31" fmla="*/ 0 h 20000"/>
                  <a:gd name="T32" fmla="*/ 11750 w 20000"/>
                  <a:gd name="T33" fmla="*/ 0 h 20000"/>
                  <a:gd name="T34" fmla="*/ 13833 w 20000"/>
                  <a:gd name="T35" fmla="*/ 2271 h 20000"/>
                  <a:gd name="T36" fmla="*/ 18167 w 20000"/>
                  <a:gd name="T37" fmla="*/ 1397 h 20000"/>
                  <a:gd name="T38" fmla="*/ 19917 w 20000"/>
                  <a:gd name="T39" fmla="*/ 3144 h 20000"/>
                  <a:gd name="T40" fmla="*/ 18583 w 20000"/>
                  <a:gd name="T41" fmla="*/ 3581 h 20000"/>
                  <a:gd name="T42" fmla="*/ 16500 w 20000"/>
                  <a:gd name="T43" fmla="*/ 3581 h 20000"/>
                  <a:gd name="T44" fmla="*/ 17333 w 20000"/>
                  <a:gd name="T45" fmla="*/ 4454 h 20000"/>
                  <a:gd name="T46" fmla="*/ 16000 w 20000"/>
                  <a:gd name="T47" fmla="*/ 4454 h 20000"/>
                  <a:gd name="T48" fmla="*/ 12583 w 20000"/>
                  <a:gd name="T49" fmla="*/ 5852 h 20000"/>
                  <a:gd name="T50" fmla="*/ 12583 w 20000"/>
                  <a:gd name="T51" fmla="*/ 7249 h 20000"/>
                  <a:gd name="T52" fmla="*/ 13833 w 20000"/>
                  <a:gd name="T53" fmla="*/ 7249 h 20000"/>
                  <a:gd name="T54" fmla="*/ 15167 w 20000"/>
                  <a:gd name="T55" fmla="*/ 7249 h 20000"/>
                  <a:gd name="T56" fmla="*/ 16000 w 20000"/>
                  <a:gd name="T57" fmla="*/ 11703 h 20000"/>
                  <a:gd name="T58" fmla="*/ 13000 w 20000"/>
                  <a:gd name="T59" fmla="*/ 15371 h 20000"/>
                  <a:gd name="T60" fmla="*/ 10417 w 20000"/>
                  <a:gd name="T61" fmla="*/ 17642 h 20000"/>
                  <a:gd name="T62" fmla="*/ 7333 w 20000"/>
                  <a:gd name="T63" fmla="*/ 16681 h 20000"/>
                  <a:gd name="T64" fmla="*/ 8167 w 20000"/>
                  <a:gd name="T65" fmla="*/ 15371 h 20000"/>
                  <a:gd name="T66" fmla="*/ 6083 w 20000"/>
                  <a:gd name="T67" fmla="*/ 16681 h 20000"/>
                  <a:gd name="T68" fmla="*/ 6083 w 20000"/>
                  <a:gd name="T69" fmla="*/ 18515 h 20000"/>
                  <a:gd name="T70" fmla="*/ 3917 w 20000"/>
                  <a:gd name="T71" fmla="*/ 19913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2" name="Freeform 57"/>
              <p:cNvSpPr>
                <a:spLocks/>
              </p:cNvSpPr>
              <p:nvPr/>
            </p:nvSpPr>
            <p:spPr bwMode="auto">
              <a:xfrm>
                <a:off x="2930525" y="2062163"/>
                <a:ext cx="174625" cy="138112"/>
              </a:xfrm>
              <a:custGeom>
                <a:avLst/>
                <a:gdLst>
                  <a:gd name="T0" fmla="*/ 17673 w 20000"/>
                  <a:gd name="T1" fmla="*/ 19908 h 20000"/>
                  <a:gd name="T2" fmla="*/ 13527 w 20000"/>
                  <a:gd name="T3" fmla="*/ 17982 h 20000"/>
                  <a:gd name="T4" fmla="*/ 13527 w 20000"/>
                  <a:gd name="T5" fmla="*/ 14220 h 20000"/>
                  <a:gd name="T6" fmla="*/ 11636 w 20000"/>
                  <a:gd name="T7" fmla="*/ 14679 h 20000"/>
                  <a:gd name="T8" fmla="*/ 8582 w 20000"/>
                  <a:gd name="T9" fmla="*/ 17982 h 20000"/>
                  <a:gd name="T10" fmla="*/ 5964 w 20000"/>
                  <a:gd name="T11" fmla="*/ 19908 h 20000"/>
                  <a:gd name="T12" fmla="*/ 3709 w 20000"/>
                  <a:gd name="T13" fmla="*/ 19908 h 20000"/>
                  <a:gd name="T14" fmla="*/ 2982 w 20000"/>
                  <a:gd name="T15" fmla="*/ 18440 h 20000"/>
                  <a:gd name="T16" fmla="*/ 0 w 20000"/>
                  <a:gd name="T17" fmla="*/ 18440 h 20000"/>
                  <a:gd name="T18" fmla="*/ 727 w 20000"/>
                  <a:gd name="T19" fmla="*/ 17064 h 20000"/>
                  <a:gd name="T20" fmla="*/ 3709 w 20000"/>
                  <a:gd name="T21" fmla="*/ 14679 h 20000"/>
                  <a:gd name="T22" fmla="*/ 5964 w 20000"/>
                  <a:gd name="T23" fmla="*/ 7064 h 20000"/>
                  <a:gd name="T24" fmla="*/ 8582 w 20000"/>
                  <a:gd name="T25" fmla="*/ 3303 h 20000"/>
                  <a:gd name="T26" fmla="*/ 10836 w 20000"/>
                  <a:gd name="T27" fmla="*/ 0 h 20000"/>
                  <a:gd name="T28" fmla="*/ 10836 w 20000"/>
                  <a:gd name="T29" fmla="*/ 4679 h 20000"/>
                  <a:gd name="T30" fmla="*/ 12800 w 20000"/>
                  <a:gd name="T31" fmla="*/ 4220 h 20000"/>
                  <a:gd name="T32" fmla="*/ 16509 w 20000"/>
                  <a:gd name="T33" fmla="*/ 9908 h 20000"/>
                  <a:gd name="T34" fmla="*/ 16945 w 20000"/>
                  <a:gd name="T35" fmla="*/ 14679 h 20000"/>
                  <a:gd name="T36" fmla="*/ 19491 w 20000"/>
                  <a:gd name="T37" fmla="*/ 16147 h 20000"/>
                  <a:gd name="T38" fmla="*/ 19927 w 20000"/>
                  <a:gd name="T39" fmla="*/ 18440 h 20000"/>
                  <a:gd name="T40" fmla="*/ 17673 w 20000"/>
                  <a:gd name="T41" fmla="*/ 1990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3" name="Freeform 56"/>
              <p:cNvSpPr>
                <a:spLocks/>
              </p:cNvSpPr>
              <p:nvPr/>
            </p:nvSpPr>
            <p:spPr bwMode="auto">
              <a:xfrm>
                <a:off x="2954338" y="1428750"/>
                <a:ext cx="125412" cy="125413"/>
              </a:xfrm>
              <a:custGeom>
                <a:avLst/>
                <a:gdLst>
                  <a:gd name="T0" fmla="*/ 11010 w 20000"/>
                  <a:gd name="T1" fmla="*/ 19898 h 20000"/>
                  <a:gd name="T2" fmla="*/ 4141 w 20000"/>
                  <a:gd name="T3" fmla="*/ 19391 h 20000"/>
                  <a:gd name="T4" fmla="*/ 8889 w 20000"/>
                  <a:gd name="T5" fmla="*/ 13096 h 20000"/>
                  <a:gd name="T6" fmla="*/ 606 w 20000"/>
                  <a:gd name="T7" fmla="*/ 12589 h 20000"/>
                  <a:gd name="T8" fmla="*/ 0 w 20000"/>
                  <a:gd name="T9" fmla="*/ 9949 h 20000"/>
                  <a:gd name="T10" fmla="*/ 606 w 20000"/>
                  <a:gd name="T11" fmla="*/ 4772 h 20000"/>
                  <a:gd name="T12" fmla="*/ 2121 w 20000"/>
                  <a:gd name="T13" fmla="*/ 0 h 20000"/>
                  <a:gd name="T14" fmla="*/ 4141 w 20000"/>
                  <a:gd name="T15" fmla="*/ 1624 h 20000"/>
                  <a:gd name="T16" fmla="*/ 4747 w 20000"/>
                  <a:gd name="T17" fmla="*/ 4772 h 20000"/>
                  <a:gd name="T18" fmla="*/ 6263 w 20000"/>
                  <a:gd name="T19" fmla="*/ 10964 h 20000"/>
                  <a:gd name="T20" fmla="*/ 8889 w 20000"/>
                  <a:gd name="T21" fmla="*/ 4772 h 20000"/>
                  <a:gd name="T22" fmla="*/ 11010 w 20000"/>
                  <a:gd name="T23" fmla="*/ 10964 h 20000"/>
                  <a:gd name="T24" fmla="*/ 11414 w 20000"/>
                  <a:gd name="T25" fmla="*/ 4772 h 20000"/>
                  <a:gd name="T26" fmla="*/ 15152 w 20000"/>
                  <a:gd name="T27" fmla="*/ 4772 h 20000"/>
                  <a:gd name="T28" fmla="*/ 19899 w 20000"/>
                  <a:gd name="T29" fmla="*/ 6193 h 20000"/>
                  <a:gd name="T30" fmla="*/ 19293 w 20000"/>
                  <a:gd name="T31" fmla="*/ 11574 h 20000"/>
                  <a:gd name="T32" fmla="*/ 15657 w 20000"/>
                  <a:gd name="T33" fmla="*/ 16751 h 20000"/>
                  <a:gd name="T34" fmla="*/ 11010 w 20000"/>
                  <a:gd name="T35" fmla="*/ 198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4" name="Freeform 55"/>
              <p:cNvSpPr>
                <a:spLocks/>
              </p:cNvSpPr>
              <p:nvPr/>
            </p:nvSpPr>
            <p:spPr bwMode="auto">
              <a:xfrm>
                <a:off x="2592388" y="1300163"/>
                <a:ext cx="207962" cy="85725"/>
              </a:xfrm>
              <a:custGeom>
                <a:avLst/>
                <a:gdLst>
                  <a:gd name="T0" fmla="*/ 2866 w 20000"/>
                  <a:gd name="T1" fmla="*/ 19852 h 20000"/>
                  <a:gd name="T2" fmla="*/ 4451 w 20000"/>
                  <a:gd name="T3" fmla="*/ 12296 h 20000"/>
                  <a:gd name="T4" fmla="*/ 1890 w 20000"/>
                  <a:gd name="T5" fmla="*/ 16000 h 20000"/>
                  <a:gd name="T6" fmla="*/ 0 w 20000"/>
                  <a:gd name="T7" fmla="*/ 14519 h 20000"/>
                  <a:gd name="T8" fmla="*/ 366 w 20000"/>
                  <a:gd name="T9" fmla="*/ 9926 h 20000"/>
                  <a:gd name="T10" fmla="*/ 4085 w 20000"/>
                  <a:gd name="T11" fmla="*/ 8444 h 20000"/>
                  <a:gd name="T12" fmla="*/ 6646 w 20000"/>
                  <a:gd name="T13" fmla="*/ 6074 h 20000"/>
                  <a:gd name="T14" fmla="*/ 10732 w 20000"/>
                  <a:gd name="T15" fmla="*/ 2370 h 20000"/>
                  <a:gd name="T16" fmla="*/ 14207 w 20000"/>
                  <a:gd name="T17" fmla="*/ 0 h 20000"/>
                  <a:gd name="T18" fmla="*/ 17439 w 20000"/>
                  <a:gd name="T19" fmla="*/ 2370 h 20000"/>
                  <a:gd name="T20" fmla="*/ 17439 w 20000"/>
                  <a:gd name="T21" fmla="*/ 0 h 20000"/>
                  <a:gd name="T22" fmla="*/ 18659 w 20000"/>
                  <a:gd name="T23" fmla="*/ 593 h 20000"/>
                  <a:gd name="T24" fmla="*/ 19939 w 20000"/>
                  <a:gd name="T25" fmla="*/ 4593 h 20000"/>
                  <a:gd name="T26" fmla="*/ 17439 w 20000"/>
                  <a:gd name="T27" fmla="*/ 6815 h 20000"/>
                  <a:gd name="T28" fmla="*/ 16707 w 20000"/>
                  <a:gd name="T29" fmla="*/ 10815 h 20000"/>
                  <a:gd name="T30" fmla="*/ 15793 w 20000"/>
                  <a:gd name="T31" fmla="*/ 10815 h 20000"/>
                  <a:gd name="T32" fmla="*/ 15793 w 20000"/>
                  <a:gd name="T33" fmla="*/ 13778 h 20000"/>
                  <a:gd name="T34" fmla="*/ 12683 w 20000"/>
                  <a:gd name="T35" fmla="*/ 14519 h 20000"/>
                  <a:gd name="T36" fmla="*/ 11707 w 20000"/>
                  <a:gd name="T37" fmla="*/ 16889 h 20000"/>
                  <a:gd name="T38" fmla="*/ 10122 w 20000"/>
                  <a:gd name="T39" fmla="*/ 14519 h 20000"/>
                  <a:gd name="T40" fmla="*/ 12683 w 20000"/>
                  <a:gd name="T41" fmla="*/ 6815 h 20000"/>
                  <a:gd name="T42" fmla="*/ 9207 w 20000"/>
                  <a:gd name="T43" fmla="*/ 10815 h 20000"/>
                  <a:gd name="T44" fmla="*/ 8476 w 20000"/>
                  <a:gd name="T45" fmla="*/ 13778 h 20000"/>
                  <a:gd name="T46" fmla="*/ 6951 w 20000"/>
                  <a:gd name="T47" fmla="*/ 16000 h 20000"/>
                  <a:gd name="T48" fmla="*/ 7622 w 20000"/>
                  <a:gd name="T49" fmla="*/ 13778 h 20000"/>
                  <a:gd name="T50" fmla="*/ 5061 w 20000"/>
                  <a:gd name="T51" fmla="*/ 16889 h 20000"/>
                  <a:gd name="T52" fmla="*/ 2866 w 20000"/>
                  <a:gd name="T53"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5" name="Freeform 54"/>
              <p:cNvSpPr>
                <a:spLocks/>
              </p:cNvSpPr>
              <p:nvPr/>
            </p:nvSpPr>
            <p:spPr bwMode="auto">
              <a:xfrm>
                <a:off x="2973388" y="1635125"/>
                <a:ext cx="165100" cy="98425"/>
              </a:xfrm>
              <a:custGeom>
                <a:avLst/>
                <a:gdLst>
                  <a:gd name="T0" fmla="*/ 2385 w 20000"/>
                  <a:gd name="T1" fmla="*/ 19872 h 20000"/>
                  <a:gd name="T2" fmla="*/ 0 w 20000"/>
                  <a:gd name="T3" fmla="*/ 17949 h 20000"/>
                  <a:gd name="T4" fmla="*/ 1231 w 20000"/>
                  <a:gd name="T5" fmla="*/ 12564 h 20000"/>
                  <a:gd name="T6" fmla="*/ 3923 w 20000"/>
                  <a:gd name="T7" fmla="*/ 5256 h 20000"/>
                  <a:gd name="T8" fmla="*/ 7538 w 20000"/>
                  <a:gd name="T9" fmla="*/ 0 h 20000"/>
                  <a:gd name="T10" fmla="*/ 13538 w 20000"/>
                  <a:gd name="T11" fmla="*/ 0 h 20000"/>
                  <a:gd name="T12" fmla="*/ 19923 w 20000"/>
                  <a:gd name="T13" fmla="*/ 5256 h 20000"/>
                  <a:gd name="T14" fmla="*/ 14769 w 20000"/>
                  <a:gd name="T15" fmla="*/ 9231 h 20000"/>
                  <a:gd name="T16" fmla="*/ 10385 w 20000"/>
                  <a:gd name="T17" fmla="*/ 16026 h 20000"/>
                  <a:gd name="T18" fmla="*/ 3923 w 20000"/>
                  <a:gd name="T19" fmla="*/ 10513 h 20000"/>
                  <a:gd name="T20" fmla="*/ 3154 w 20000"/>
                  <a:gd name="T21" fmla="*/ 13974 h 20000"/>
                  <a:gd name="T22" fmla="*/ 6385 w 20000"/>
                  <a:gd name="T23" fmla="*/ 14615 h 20000"/>
                  <a:gd name="T24" fmla="*/ 2385 w 20000"/>
                  <a:gd name="T25" fmla="*/ 198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6" name="Freeform 53"/>
              <p:cNvSpPr>
                <a:spLocks/>
              </p:cNvSpPr>
              <p:nvPr/>
            </p:nvSpPr>
            <p:spPr bwMode="auto">
              <a:xfrm>
                <a:off x="1665288" y="2636838"/>
                <a:ext cx="98425" cy="122237"/>
              </a:xfrm>
              <a:custGeom>
                <a:avLst/>
                <a:gdLst>
                  <a:gd name="T0" fmla="*/ 19872 w 20000"/>
                  <a:gd name="T1" fmla="*/ 19896 h 20000"/>
                  <a:gd name="T2" fmla="*/ 13333 w 20000"/>
                  <a:gd name="T3" fmla="*/ 18238 h 20000"/>
                  <a:gd name="T4" fmla="*/ 10000 w 20000"/>
                  <a:gd name="T5" fmla="*/ 14404 h 20000"/>
                  <a:gd name="T6" fmla="*/ 6026 w 20000"/>
                  <a:gd name="T7" fmla="*/ 12332 h 20000"/>
                  <a:gd name="T8" fmla="*/ 0 w 20000"/>
                  <a:gd name="T9" fmla="*/ 5907 h 20000"/>
                  <a:gd name="T10" fmla="*/ 0 w 20000"/>
                  <a:gd name="T11" fmla="*/ 1036 h 20000"/>
                  <a:gd name="T12" fmla="*/ 2692 w 20000"/>
                  <a:gd name="T13" fmla="*/ 0 h 20000"/>
                  <a:gd name="T14" fmla="*/ 13333 w 20000"/>
                  <a:gd name="T15" fmla="*/ 5285 h 20000"/>
                  <a:gd name="T16" fmla="*/ 13974 w 20000"/>
                  <a:gd name="T17" fmla="*/ 10155 h 20000"/>
                  <a:gd name="T18" fmla="*/ 16538 w 20000"/>
                  <a:gd name="T19" fmla="*/ 13990 h 20000"/>
                  <a:gd name="T20" fmla="*/ 19872 w 20000"/>
                  <a:gd name="T21" fmla="*/ 1989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7" name="Freeform 52"/>
              <p:cNvSpPr>
                <a:spLocks/>
              </p:cNvSpPr>
              <p:nvPr/>
            </p:nvSpPr>
            <p:spPr bwMode="auto">
              <a:xfrm>
                <a:off x="2852738" y="1292225"/>
                <a:ext cx="96837" cy="53975"/>
              </a:xfrm>
              <a:custGeom>
                <a:avLst/>
                <a:gdLst>
                  <a:gd name="T0" fmla="*/ 7500 w 20000"/>
                  <a:gd name="T1" fmla="*/ 19765 h 20000"/>
                  <a:gd name="T2" fmla="*/ 0 w 20000"/>
                  <a:gd name="T3" fmla="*/ 19765 h 20000"/>
                  <a:gd name="T4" fmla="*/ 0 w 20000"/>
                  <a:gd name="T5" fmla="*/ 13412 h 20000"/>
                  <a:gd name="T6" fmla="*/ 789 w 20000"/>
                  <a:gd name="T7" fmla="*/ 8706 h 20000"/>
                  <a:gd name="T8" fmla="*/ 5395 w 20000"/>
                  <a:gd name="T9" fmla="*/ 0 h 20000"/>
                  <a:gd name="T10" fmla="*/ 12368 w 20000"/>
                  <a:gd name="T11" fmla="*/ 0 h 20000"/>
                  <a:gd name="T12" fmla="*/ 19868 w 20000"/>
                  <a:gd name="T13" fmla="*/ 6353 h 20000"/>
                  <a:gd name="T14" fmla="*/ 17763 w 20000"/>
                  <a:gd name="T15" fmla="*/ 10118 h 20000"/>
                  <a:gd name="T16" fmla="*/ 12895 w 20000"/>
                  <a:gd name="T17" fmla="*/ 8706 h 20000"/>
                  <a:gd name="T18" fmla="*/ 12895 w 20000"/>
                  <a:gd name="T19" fmla="*/ 12471 h 20000"/>
                  <a:gd name="T20" fmla="*/ 14474 w 20000"/>
                  <a:gd name="T21" fmla="*/ 13412 h 20000"/>
                  <a:gd name="T22" fmla="*/ 12895 w 20000"/>
                  <a:gd name="T23" fmla="*/ 18353 h 20000"/>
                  <a:gd name="T24" fmla="*/ 7500 w 20000"/>
                  <a:gd name="T25"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8" name="Freeform 51"/>
              <p:cNvSpPr>
                <a:spLocks/>
              </p:cNvSpPr>
              <p:nvPr/>
            </p:nvSpPr>
            <p:spPr bwMode="auto">
              <a:xfrm>
                <a:off x="2782888" y="1819275"/>
                <a:ext cx="85725" cy="69850"/>
              </a:xfrm>
              <a:custGeom>
                <a:avLst/>
                <a:gdLst>
                  <a:gd name="T0" fmla="*/ 16889 w 20000"/>
                  <a:gd name="T1" fmla="*/ 19818 h 20000"/>
                  <a:gd name="T2" fmla="*/ 10815 w 20000"/>
                  <a:gd name="T3" fmla="*/ 19818 h 20000"/>
                  <a:gd name="T4" fmla="*/ 6074 w 20000"/>
                  <a:gd name="T5" fmla="*/ 16909 h 20000"/>
                  <a:gd name="T6" fmla="*/ 0 w 20000"/>
                  <a:gd name="T7" fmla="*/ 10364 h 20000"/>
                  <a:gd name="T8" fmla="*/ 4444 w 20000"/>
                  <a:gd name="T9" fmla="*/ 9455 h 20000"/>
                  <a:gd name="T10" fmla="*/ 8444 w 20000"/>
                  <a:gd name="T11" fmla="*/ 4727 h 20000"/>
                  <a:gd name="T12" fmla="*/ 14519 w 20000"/>
                  <a:gd name="T13" fmla="*/ 0 h 20000"/>
                  <a:gd name="T14" fmla="*/ 18370 w 20000"/>
                  <a:gd name="T15" fmla="*/ 9455 h 20000"/>
                  <a:gd name="T16" fmla="*/ 19852 w 20000"/>
                  <a:gd name="T17" fmla="*/ 16909 h 20000"/>
                  <a:gd name="T18" fmla="*/ 16889 w 20000"/>
                  <a:gd name="T19"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199" name="Freeform 50"/>
              <p:cNvSpPr>
                <a:spLocks/>
              </p:cNvSpPr>
              <p:nvPr/>
            </p:nvSpPr>
            <p:spPr bwMode="auto">
              <a:xfrm>
                <a:off x="3325813" y="1706563"/>
                <a:ext cx="85725" cy="66675"/>
              </a:xfrm>
              <a:custGeom>
                <a:avLst/>
                <a:gdLst>
                  <a:gd name="T0" fmla="*/ 19853 w 20000"/>
                  <a:gd name="T1" fmla="*/ 19810 h 20000"/>
                  <a:gd name="T2" fmla="*/ 12941 w 20000"/>
                  <a:gd name="T3" fmla="*/ 16000 h 20000"/>
                  <a:gd name="T4" fmla="*/ 8382 w 20000"/>
                  <a:gd name="T5" fmla="*/ 16000 h 20000"/>
                  <a:gd name="T6" fmla="*/ 2353 w 20000"/>
                  <a:gd name="T7" fmla="*/ 16000 h 20000"/>
                  <a:gd name="T8" fmla="*/ 0 w 20000"/>
                  <a:gd name="T9" fmla="*/ 12952 h 20000"/>
                  <a:gd name="T10" fmla="*/ 2353 w 20000"/>
                  <a:gd name="T11" fmla="*/ 7810 h 20000"/>
                  <a:gd name="T12" fmla="*/ 882 w 20000"/>
                  <a:gd name="T13" fmla="*/ 5143 h 20000"/>
                  <a:gd name="T14" fmla="*/ 3824 w 20000"/>
                  <a:gd name="T15" fmla="*/ 0 h 20000"/>
                  <a:gd name="T16" fmla="*/ 6912 w 20000"/>
                  <a:gd name="T17" fmla="*/ 3048 h 20000"/>
                  <a:gd name="T18" fmla="*/ 16765 w 20000"/>
                  <a:gd name="T19" fmla="*/ 7048 h 20000"/>
                  <a:gd name="T20" fmla="*/ 19853 w 20000"/>
                  <a:gd name="T21" fmla="*/ 1981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0" name="Freeform 49"/>
              <p:cNvSpPr>
                <a:spLocks/>
              </p:cNvSpPr>
              <p:nvPr/>
            </p:nvSpPr>
            <p:spPr bwMode="auto">
              <a:xfrm>
                <a:off x="3049588" y="1536700"/>
                <a:ext cx="73025" cy="60325"/>
              </a:xfrm>
              <a:custGeom>
                <a:avLst/>
                <a:gdLst>
                  <a:gd name="T0" fmla="*/ 12696 w 20000"/>
                  <a:gd name="T1" fmla="*/ 19787 h 20000"/>
                  <a:gd name="T2" fmla="*/ 3478 w 20000"/>
                  <a:gd name="T3" fmla="*/ 16596 h 20000"/>
                  <a:gd name="T4" fmla="*/ 0 w 20000"/>
                  <a:gd name="T5" fmla="*/ 10000 h 20000"/>
                  <a:gd name="T6" fmla="*/ 8174 w 20000"/>
                  <a:gd name="T7" fmla="*/ 4468 h 20000"/>
                  <a:gd name="T8" fmla="*/ 18783 w 20000"/>
                  <a:gd name="T9" fmla="*/ 0 h 20000"/>
                  <a:gd name="T10" fmla="*/ 19826 w 20000"/>
                  <a:gd name="T11" fmla="*/ 4468 h 20000"/>
                  <a:gd name="T12" fmla="*/ 19826 w 20000"/>
                  <a:gd name="T13" fmla="*/ 10000 h 20000"/>
                  <a:gd name="T14" fmla="*/ 12696 w 20000"/>
                  <a:gd name="T15" fmla="*/ 19787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1" name="Freeform 48"/>
              <p:cNvSpPr>
                <a:spLocks/>
              </p:cNvSpPr>
              <p:nvPr/>
            </p:nvSpPr>
            <p:spPr bwMode="auto">
              <a:xfrm>
                <a:off x="3243263" y="1990725"/>
                <a:ext cx="66675" cy="42863"/>
              </a:xfrm>
              <a:custGeom>
                <a:avLst/>
                <a:gdLst>
                  <a:gd name="T0" fmla="*/ 8952 w 20000"/>
                  <a:gd name="T1" fmla="*/ 19706 h 20000"/>
                  <a:gd name="T2" fmla="*/ 0 w 20000"/>
                  <a:gd name="T3" fmla="*/ 16765 h 20000"/>
                  <a:gd name="T4" fmla="*/ 1905 w 20000"/>
                  <a:gd name="T5" fmla="*/ 8824 h 20000"/>
                  <a:gd name="T6" fmla="*/ 6857 w 20000"/>
                  <a:gd name="T7" fmla="*/ 1176 h 20000"/>
                  <a:gd name="T8" fmla="*/ 14857 w 20000"/>
                  <a:gd name="T9" fmla="*/ 0 h 20000"/>
                  <a:gd name="T10" fmla="*/ 19810 w 20000"/>
                  <a:gd name="T11" fmla="*/ 4118 h 20000"/>
                  <a:gd name="T12" fmla="*/ 16762 w 20000"/>
                  <a:gd name="T13" fmla="*/ 16765 h 20000"/>
                  <a:gd name="T14" fmla="*/ 8952 w 20000"/>
                  <a:gd name="T15" fmla="*/ 19706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2" name="Freeform 47"/>
              <p:cNvSpPr>
                <a:spLocks/>
              </p:cNvSpPr>
              <p:nvPr/>
            </p:nvSpPr>
            <p:spPr bwMode="auto">
              <a:xfrm>
                <a:off x="2776538" y="1579563"/>
                <a:ext cx="53975" cy="57150"/>
              </a:xfrm>
              <a:custGeom>
                <a:avLst/>
                <a:gdLst>
                  <a:gd name="T0" fmla="*/ 6118 w 20000"/>
                  <a:gd name="T1" fmla="*/ 19775 h 20000"/>
                  <a:gd name="T2" fmla="*/ 3765 w 20000"/>
                  <a:gd name="T3" fmla="*/ 8315 h 20000"/>
                  <a:gd name="T4" fmla="*/ 0 w 20000"/>
                  <a:gd name="T5" fmla="*/ 4719 h 20000"/>
                  <a:gd name="T6" fmla="*/ 8706 w 20000"/>
                  <a:gd name="T7" fmla="*/ 0 h 20000"/>
                  <a:gd name="T8" fmla="*/ 16000 w 20000"/>
                  <a:gd name="T9" fmla="*/ 2472 h 20000"/>
                  <a:gd name="T10" fmla="*/ 19765 w 20000"/>
                  <a:gd name="T11" fmla="*/ 8315 h 20000"/>
                  <a:gd name="T12" fmla="*/ 18353 w 20000"/>
                  <a:gd name="T13" fmla="*/ 13933 h 20000"/>
                  <a:gd name="T14" fmla="*/ 12471 w 20000"/>
                  <a:gd name="T15" fmla="*/ 17528 h 20000"/>
                  <a:gd name="T16" fmla="*/ 6118 w 20000"/>
                  <a:gd name="T17" fmla="*/ 1977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3" name="Freeform 46"/>
              <p:cNvSpPr>
                <a:spLocks/>
              </p:cNvSpPr>
              <p:nvPr/>
            </p:nvSpPr>
            <p:spPr bwMode="auto">
              <a:xfrm>
                <a:off x="2898775" y="1260475"/>
                <a:ext cx="82550" cy="33338"/>
              </a:xfrm>
              <a:custGeom>
                <a:avLst/>
                <a:gdLst>
                  <a:gd name="T0" fmla="*/ 14308 w 20000"/>
                  <a:gd name="T1" fmla="*/ 19615 h 20000"/>
                  <a:gd name="T2" fmla="*/ 6308 w 20000"/>
                  <a:gd name="T3" fmla="*/ 13462 h 20000"/>
                  <a:gd name="T4" fmla="*/ 0 w 20000"/>
                  <a:gd name="T5" fmla="*/ 8077 h 20000"/>
                  <a:gd name="T6" fmla="*/ 8000 w 20000"/>
                  <a:gd name="T7" fmla="*/ 0 h 20000"/>
                  <a:gd name="T8" fmla="*/ 19846 w 20000"/>
                  <a:gd name="T9" fmla="*/ 0 h 20000"/>
                  <a:gd name="T10" fmla="*/ 19846 w 20000"/>
                  <a:gd name="T11" fmla="*/ 13462 h 20000"/>
                  <a:gd name="T12" fmla="*/ 14308 w 20000"/>
                  <a:gd name="T13" fmla="*/ 1961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4308" y="19615"/>
                    </a:moveTo>
                    <a:lnTo>
                      <a:pt x="6308" y="13462"/>
                    </a:lnTo>
                    <a:lnTo>
                      <a:pt x="0" y="8077"/>
                    </a:lnTo>
                    <a:lnTo>
                      <a:pt x="8000" y="0"/>
                    </a:lnTo>
                    <a:lnTo>
                      <a:pt x="19846" y="0"/>
                    </a:lnTo>
                    <a:lnTo>
                      <a:pt x="19846" y="13462"/>
                    </a:lnTo>
                    <a:lnTo>
                      <a:pt x="14308" y="1961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4" name="Freeform 45"/>
              <p:cNvSpPr>
                <a:spLocks/>
              </p:cNvSpPr>
              <p:nvPr/>
            </p:nvSpPr>
            <p:spPr bwMode="auto">
              <a:xfrm>
                <a:off x="2994025" y="2222500"/>
                <a:ext cx="60325" cy="36513"/>
              </a:xfrm>
              <a:custGeom>
                <a:avLst/>
                <a:gdLst>
                  <a:gd name="T0" fmla="*/ 5532 w 20000"/>
                  <a:gd name="T1" fmla="*/ 19655 h 20000"/>
                  <a:gd name="T2" fmla="*/ 0 w 20000"/>
                  <a:gd name="T3" fmla="*/ 17931 h 20000"/>
                  <a:gd name="T4" fmla="*/ 0 w 20000"/>
                  <a:gd name="T5" fmla="*/ 10690 h 20000"/>
                  <a:gd name="T6" fmla="*/ 7660 w 20000"/>
                  <a:gd name="T7" fmla="*/ 0 h 20000"/>
                  <a:gd name="T8" fmla="*/ 19787 w 20000"/>
                  <a:gd name="T9" fmla="*/ 5517 h 20000"/>
                  <a:gd name="T10" fmla="*/ 16596 w 20000"/>
                  <a:gd name="T11" fmla="*/ 10690 h 20000"/>
                  <a:gd name="T12" fmla="*/ 5532 w 20000"/>
                  <a:gd name="T13" fmla="*/ 19655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5532" y="19655"/>
                    </a:moveTo>
                    <a:lnTo>
                      <a:pt x="0" y="17931"/>
                    </a:lnTo>
                    <a:lnTo>
                      <a:pt x="0" y="10690"/>
                    </a:lnTo>
                    <a:lnTo>
                      <a:pt x="7660" y="0"/>
                    </a:lnTo>
                    <a:lnTo>
                      <a:pt x="19787" y="5517"/>
                    </a:lnTo>
                    <a:lnTo>
                      <a:pt x="16596" y="10690"/>
                    </a:lnTo>
                    <a:lnTo>
                      <a:pt x="5532" y="1965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5" name="Freeform 44"/>
              <p:cNvSpPr>
                <a:spLocks/>
              </p:cNvSpPr>
              <p:nvPr/>
            </p:nvSpPr>
            <p:spPr bwMode="auto">
              <a:xfrm>
                <a:off x="3335338" y="2851150"/>
                <a:ext cx="63500" cy="36513"/>
              </a:xfrm>
              <a:custGeom>
                <a:avLst/>
                <a:gdLst>
                  <a:gd name="T0" fmla="*/ 19798 w 20000"/>
                  <a:gd name="T1" fmla="*/ 19655 h 20000"/>
                  <a:gd name="T2" fmla="*/ 11515 w 20000"/>
                  <a:gd name="T3" fmla="*/ 19655 h 20000"/>
                  <a:gd name="T4" fmla="*/ 5253 w 20000"/>
                  <a:gd name="T5" fmla="*/ 10690 h 20000"/>
                  <a:gd name="T6" fmla="*/ 0 w 20000"/>
                  <a:gd name="T7" fmla="*/ 0 h 20000"/>
                  <a:gd name="T8" fmla="*/ 3232 w 20000"/>
                  <a:gd name="T9" fmla="*/ 0 h 20000"/>
                  <a:gd name="T10" fmla="*/ 13535 w 20000"/>
                  <a:gd name="T11" fmla="*/ 6897 h 20000"/>
                  <a:gd name="T12" fmla="*/ 18788 w 20000"/>
                  <a:gd name="T13" fmla="*/ 14138 h 20000"/>
                  <a:gd name="T14" fmla="*/ 19798 w 20000"/>
                  <a:gd name="T15" fmla="*/ 19655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6" name="Freeform 43"/>
              <p:cNvSpPr>
                <a:spLocks/>
              </p:cNvSpPr>
              <p:nvPr/>
            </p:nvSpPr>
            <p:spPr bwMode="auto">
              <a:xfrm>
                <a:off x="3070225" y="2259013"/>
                <a:ext cx="33338" cy="44450"/>
              </a:xfrm>
              <a:custGeom>
                <a:avLst/>
                <a:gdLst>
                  <a:gd name="T0" fmla="*/ 5769 w 20000"/>
                  <a:gd name="T1" fmla="*/ 19710 h 20000"/>
                  <a:gd name="T2" fmla="*/ 0 w 20000"/>
                  <a:gd name="T3" fmla="*/ 15072 h 20000"/>
                  <a:gd name="T4" fmla="*/ 9615 w 20000"/>
                  <a:gd name="T5" fmla="*/ 2899 h 20000"/>
                  <a:gd name="T6" fmla="*/ 19615 w 20000"/>
                  <a:gd name="T7" fmla="*/ 0 h 20000"/>
                  <a:gd name="T8" fmla="*/ 19615 w 20000"/>
                  <a:gd name="T9" fmla="*/ 7536 h 20000"/>
                  <a:gd name="T10" fmla="*/ 5769 w 20000"/>
                  <a:gd name="T11" fmla="*/ 19710 h 20000"/>
                </a:gdLst>
                <a:ahLst/>
                <a:cxnLst>
                  <a:cxn ang="0">
                    <a:pos x="T0" y="T1"/>
                  </a:cxn>
                  <a:cxn ang="0">
                    <a:pos x="T2" y="T3"/>
                  </a:cxn>
                  <a:cxn ang="0">
                    <a:pos x="T4" y="T5"/>
                  </a:cxn>
                  <a:cxn ang="0">
                    <a:pos x="T6" y="T7"/>
                  </a:cxn>
                  <a:cxn ang="0">
                    <a:pos x="T8" y="T9"/>
                  </a:cxn>
                  <a:cxn ang="0">
                    <a:pos x="T10" y="T11"/>
                  </a:cxn>
                </a:cxnLst>
                <a:rect l="0" t="0" r="r" b="b"/>
                <a:pathLst>
                  <a:path w="20000" h="20000">
                    <a:moveTo>
                      <a:pt x="5769" y="19710"/>
                    </a:moveTo>
                    <a:lnTo>
                      <a:pt x="0" y="15072"/>
                    </a:lnTo>
                    <a:lnTo>
                      <a:pt x="9615" y="2899"/>
                    </a:lnTo>
                    <a:lnTo>
                      <a:pt x="19615" y="0"/>
                    </a:lnTo>
                    <a:lnTo>
                      <a:pt x="19615" y="7536"/>
                    </a:lnTo>
                    <a:lnTo>
                      <a:pt x="5769" y="1971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7" name="Freeform 42"/>
              <p:cNvSpPr>
                <a:spLocks/>
              </p:cNvSpPr>
              <p:nvPr/>
            </p:nvSpPr>
            <p:spPr bwMode="auto">
              <a:xfrm>
                <a:off x="3144838" y="2212975"/>
                <a:ext cx="17462" cy="20638"/>
              </a:xfrm>
              <a:custGeom>
                <a:avLst/>
                <a:gdLst>
                  <a:gd name="T0" fmla="*/ 3704 w 20000"/>
                  <a:gd name="T1" fmla="*/ 19375 h 20000"/>
                  <a:gd name="T2" fmla="*/ 0 w 20000"/>
                  <a:gd name="T3" fmla="*/ 0 h 20000"/>
                  <a:gd name="T4" fmla="*/ 19259 w 20000"/>
                  <a:gd name="T5" fmla="*/ 3750 h 20000"/>
                  <a:gd name="T6" fmla="*/ 19259 w 20000"/>
                  <a:gd name="T7" fmla="*/ 15625 h 20000"/>
                  <a:gd name="T8" fmla="*/ 3704 w 20000"/>
                  <a:gd name="T9" fmla="*/ 19375 h 20000"/>
                </a:gdLst>
                <a:ahLst/>
                <a:cxnLst>
                  <a:cxn ang="0">
                    <a:pos x="T0" y="T1"/>
                  </a:cxn>
                  <a:cxn ang="0">
                    <a:pos x="T2" y="T3"/>
                  </a:cxn>
                  <a:cxn ang="0">
                    <a:pos x="T4" y="T5"/>
                  </a:cxn>
                  <a:cxn ang="0">
                    <a:pos x="T6" y="T7"/>
                  </a:cxn>
                  <a:cxn ang="0">
                    <a:pos x="T8" y="T9"/>
                  </a:cxn>
                </a:cxnLst>
                <a:rect l="0" t="0" r="r" b="b"/>
                <a:pathLst>
                  <a:path w="20000" h="20000">
                    <a:moveTo>
                      <a:pt x="3704" y="19375"/>
                    </a:moveTo>
                    <a:lnTo>
                      <a:pt x="0" y="0"/>
                    </a:lnTo>
                    <a:lnTo>
                      <a:pt x="19259" y="3750"/>
                    </a:lnTo>
                    <a:lnTo>
                      <a:pt x="19259" y="15625"/>
                    </a:lnTo>
                    <a:lnTo>
                      <a:pt x="3704"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8" name="Freeform 41"/>
              <p:cNvSpPr>
                <a:spLocks/>
              </p:cNvSpPr>
              <p:nvPr/>
            </p:nvSpPr>
            <p:spPr bwMode="auto">
              <a:xfrm>
                <a:off x="3171825" y="2206625"/>
                <a:ext cx="17463" cy="17463"/>
              </a:xfrm>
              <a:custGeom>
                <a:avLst/>
                <a:gdLst>
                  <a:gd name="T0" fmla="*/ 3704 w 20000"/>
                  <a:gd name="T1" fmla="*/ 19259 h 20000"/>
                  <a:gd name="T2" fmla="*/ 0 w 20000"/>
                  <a:gd name="T3" fmla="*/ 0 h 20000"/>
                  <a:gd name="T4" fmla="*/ 11852 w 20000"/>
                  <a:gd name="T5" fmla="*/ 0 h 20000"/>
                  <a:gd name="T6" fmla="*/ 19259 w 20000"/>
                  <a:gd name="T7" fmla="*/ 11852 h 20000"/>
                  <a:gd name="T8" fmla="*/ 3704 w 20000"/>
                  <a:gd name="T9" fmla="*/ 19259 h 20000"/>
                </a:gdLst>
                <a:ahLst/>
                <a:cxnLst>
                  <a:cxn ang="0">
                    <a:pos x="T0" y="T1"/>
                  </a:cxn>
                  <a:cxn ang="0">
                    <a:pos x="T2" y="T3"/>
                  </a:cxn>
                  <a:cxn ang="0">
                    <a:pos x="T4" y="T5"/>
                  </a:cxn>
                  <a:cxn ang="0">
                    <a:pos x="T6" y="T7"/>
                  </a:cxn>
                  <a:cxn ang="0">
                    <a:pos x="T8" y="T9"/>
                  </a:cxn>
                </a:cxnLst>
                <a:rect l="0" t="0" r="r" b="b"/>
                <a:pathLst>
                  <a:path w="20000" h="20000">
                    <a:moveTo>
                      <a:pt x="3704" y="19259"/>
                    </a:moveTo>
                    <a:lnTo>
                      <a:pt x="0" y="0"/>
                    </a:lnTo>
                    <a:lnTo>
                      <a:pt x="11852" y="0"/>
                    </a:lnTo>
                    <a:lnTo>
                      <a:pt x="19259" y="11852"/>
                    </a:lnTo>
                    <a:lnTo>
                      <a:pt x="3704"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09" name="Freeform 40"/>
              <p:cNvSpPr>
                <a:spLocks/>
              </p:cNvSpPr>
              <p:nvPr/>
            </p:nvSpPr>
            <p:spPr bwMode="auto">
              <a:xfrm>
                <a:off x="2755900" y="4076700"/>
                <a:ext cx="339725" cy="476250"/>
              </a:xfrm>
              <a:custGeom>
                <a:avLst/>
                <a:gdLst>
                  <a:gd name="T0" fmla="*/ 3701 w 20000"/>
                  <a:gd name="T1" fmla="*/ 5513 h 20000"/>
                  <a:gd name="T2" fmla="*/ 5047 w 20000"/>
                  <a:gd name="T3" fmla="*/ 3728 h 20000"/>
                  <a:gd name="T4" fmla="*/ 6206 w 20000"/>
                  <a:gd name="T5" fmla="*/ 2503 h 20000"/>
                  <a:gd name="T6" fmla="*/ 8112 w 20000"/>
                  <a:gd name="T7" fmla="*/ 1917 h 20000"/>
                  <a:gd name="T8" fmla="*/ 10879 w 20000"/>
                  <a:gd name="T9" fmla="*/ 1092 h 20000"/>
                  <a:gd name="T10" fmla="*/ 11850 w 20000"/>
                  <a:gd name="T11" fmla="*/ 426 h 20000"/>
                  <a:gd name="T12" fmla="*/ 13383 w 20000"/>
                  <a:gd name="T13" fmla="*/ 426 h 20000"/>
                  <a:gd name="T14" fmla="*/ 11850 w 20000"/>
                  <a:gd name="T15" fmla="*/ 826 h 20000"/>
                  <a:gd name="T16" fmla="*/ 10654 w 20000"/>
                  <a:gd name="T17" fmla="*/ 2237 h 20000"/>
                  <a:gd name="T18" fmla="*/ 9869 w 20000"/>
                  <a:gd name="T19" fmla="*/ 3329 h 20000"/>
                  <a:gd name="T20" fmla="*/ 10280 w 20000"/>
                  <a:gd name="T21" fmla="*/ 3995 h 20000"/>
                  <a:gd name="T22" fmla="*/ 11252 w 20000"/>
                  <a:gd name="T23" fmla="*/ 6205 h 20000"/>
                  <a:gd name="T24" fmla="*/ 14916 w 20000"/>
                  <a:gd name="T25" fmla="*/ 6897 h 20000"/>
                  <a:gd name="T26" fmla="*/ 19364 w 20000"/>
                  <a:gd name="T27" fmla="*/ 7723 h 20000"/>
                  <a:gd name="T28" fmla="*/ 18804 w 20000"/>
                  <a:gd name="T29" fmla="*/ 10200 h 20000"/>
                  <a:gd name="T30" fmla="*/ 18991 w 20000"/>
                  <a:gd name="T31" fmla="*/ 11585 h 20000"/>
                  <a:gd name="T32" fmla="*/ 19963 w 20000"/>
                  <a:gd name="T33" fmla="*/ 13795 h 20000"/>
                  <a:gd name="T34" fmla="*/ 18991 w 20000"/>
                  <a:gd name="T35" fmla="*/ 12676 h 20000"/>
                  <a:gd name="T36" fmla="*/ 17832 w 20000"/>
                  <a:gd name="T37" fmla="*/ 13076 h 20000"/>
                  <a:gd name="T38" fmla="*/ 14916 w 20000"/>
                  <a:gd name="T39" fmla="*/ 13076 h 20000"/>
                  <a:gd name="T40" fmla="*/ 15888 w 20000"/>
                  <a:gd name="T41" fmla="*/ 14061 h 20000"/>
                  <a:gd name="T42" fmla="*/ 14916 w 20000"/>
                  <a:gd name="T43" fmla="*/ 14487 h 20000"/>
                  <a:gd name="T44" fmla="*/ 15701 w 20000"/>
                  <a:gd name="T45" fmla="*/ 15579 h 20000"/>
                  <a:gd name="T46" fmla="*/ 14916 w 20000"/>
                  <a:gd name="T47" fmla="*/ 19973 h 20000"/>
                  <a:gd name="T48" fmla="*/ 13944 w 20000"/>
                  <a:gd name="T49" fmla="*/ 19281 h 20000"/>
                  <a:gd name="T50" fmla="*/ 13159 w 20000"/>
                  <a:gd name="T51" fmla="*/ 17763 h 20000"/>
                  <a:gd name="T52" fmla="*/ 10879 w 20000"/>
                  <a:gd name="T53" fmla="*/ 18029 h 20000"/>
                  <a:gd name="T54" fmla="*/ 9308 w 20000"/>
                  <a:gd name="T55" fmla="*/ 17097 h 20000"/>
                  <a:gd name="T56" fmla="*/ 6804 w 20000"/>
                  <a:gd name="T57" fmla="*/ 15313 h 20000"/>
                  <a:gd name="T58" fmla="*/ 5234 w 20000"/>
                  <a:gd name="T59" fmla="*/ 14887 h 20000"/>
                  <a:gd name="T60" fmla="*/ 3140 w 20000"/>
                  <a:gd name="T61" fmla="*/ 14594 h 20000"/>
                  <a:gd name="T62" fmla="*/ 224 w 20000"/>
                  <a:gd name="T63" fmla="*/ 13395 h 20000"/>
                  <a:gd name="T64" fmla="*/ 598 w 20000"/>
                  <a:gd name="T65" fmla="*/ 11984 h 20000"/>
                  <a:gd name="T66" fmla="*/ 2692 w 20000"/>
                  <a:gd name="T67" fmla="*/ 10466 h 20000"/>
                  <a:gd name="T68" fmla="*/ 2692 w 20000"/>
                  <a:gd name="T69" fmla="*/ 9374 h 20000"/>
                  <a:gd name="T70" fmla="*/ 2692 w 20000"/>
                  <a:gd name="T71" fmla="*/ 7590 h 20000"/>
                  <a:gd name="T72" fmla="*/ 1757 w 20000"/>
                  <a:gd name="T73" fmla="*/ 6471 h 20000"/>
                  <a:gd name="T74" fmla="*/ 2542 w 20000"/>
                  <a:gd name="T75" fmla="*/ 6205 h 20000"/>
                  <a:gd name="T76" fmla="*/ 3140 w 20000"/>
                  <a:gd name="T77" fmla="*/ 468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0" name="Freeform 39"/>
              <p:cNvSpPr>
                <a:spLocks/>
              </p:cNvSpPr>
              <p:nvPr/>
            </p:nvSpPr>
            <p:spPr bwMode="auto">
              <a:xfrm>
                <a:off x="2619375" y="3751263"/>
                <a:ext cx="303213" cy="109537"/>
              </a:xfrm>
              <a:custGeom>
                <a:avLst/>
                <a:gdLst>
                  <a:gd name="T0" fmla="*/ 13222 w 20000"/>
                  <a:gd name="T1" fmla="*/ 19884 h 20000"/>
                  <a:gd name="T2" fmla="*/ 14310 w 20000"/>
                  <a:gd name="T3" fmla="*/ 15581 h 20000"/>
                  <a:gd name="T4" fmla="*/ 12134 w 20000"/>
                  <a:gd name="T5" fmla="*/ 13953 h 20000"/>
                  <a:gd name="T6" fmla="*/ 11464 w 20000"/>
                  <a:gd name="T7" fmla="*/ 8953 h 20000"/>
                  <a:gd name="T8" fmla="*/ 9079 w 20000"/>
                  <a:gd name="T9" fmla="*/ 8953 h 20000"/>
                  <a:gd name="T10" fmla="*/ 5649 w 20000"/>
                  <a:gd name="T11" fmla="*/ 4767 h 20000"/>
                  <a:gd name="T12" fmla="*/ 6276 w 20000"/>
                  <a:gd name="T13" fmla="*/ 4186 h 20000"/>
                  <a:gd name="T14" fmla="*/ 4100 w 20000"/>
                  <a:gd name="T15" fmla="*/ 3023 h 20000"/>
                  <a:gd name="T16" fmla="*/ 2385 w 20000"/>
                  <a:gd name="T17" fmla="*/ 7093 h 20000"/>
                  <a:gd name="T18" fmla="*/ 0 w 20000"/>
                  <a:gd name="T19" fmla="*/ 7093 h 20000"/>
                  <a:gd name="T20" fmla="*/ 1297 w 20000"/>
                  <a:gd name="T21" fmla="*/ 4767 h 20000"/>
                  <a:gd name="T22" fmla="*/ 2845 w 20000"/>
                  <a:gd name="T23" fmla="*/ 2326 h 20000"/>
                  <a:gd name="T24" fmla="*/ 5230 w 20000"/>
                  <a:gd name="T25" fmla="*/ 0 h 20000"/>
                  <a:gd name="T26" fmla="*/ 7364 w 20000"/>
                  <a:gd name="T27" fmla="*/ 0 h 20000"/>
                  <a:gd name="T28" fmla="*/ 9749 w 20000"/>
                  <a:gd name="T29" fmla="*/ 2326 h 20000"/>
                  <a:gd name="T30" fmla="*/ 12134 w 20000"/>
                  <a:gd name="T31" fmla="*/ 5930 h 20000"/>
                  <a:gd name="T32" fmla="*/ 14310 w 20000"/>
                  <a:gd name="T33" fmla="*/ 8953 h 20000"/>
                  <a:gd name="T34" fmla="*/ 17113 w 20000"/>
                  <a:gd name="T35" fmla="*/ 12558 h 20000"/>
                  <a:gd name="T36" fmla="*/ 16695 w 20000"/>
                  <a:gd name="T37" fmla="*/ 15116 h 20000"/>
                  <a:gd name="T38" fmla="*/ 18410 w 20000"/>
                  <a:gd name="T39" fmla="*/ 15581 h 20000"/>
                  <a:gd name="T40" fmla="*/ 19958 w 20000"/>
                  <a:gd name="T41" fmla="*/ 17442 h 20000"/>
                  <a:gd name="T42" fmla="*/ 13222 w 20000"/>
                  <a:gd name="T43" fmla="*/ 1988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1" name="Freeform 38"/>
              <p:cNvSpPr>
                <a:spLocks/>
              </p:cNvSpPr>
              <p:nvPr/>
            </p:nvSpPr>
            <p:spPr bwMode="auto">
              <a:xfrm>
                <a:off x="1773238" y="3403600"/>
                <a:ext cx="793750" cy="604838"/>
              </a:xfrm>
              <a:custGeom>
                <a:avLst/>
                <a:gdLst>
                  <a:gd name="T0" fmla="*/ 1584 w 20000"/>
                  <a:gd name="T1" fmla="*/ 0 h 20000"/>
                  <a:gd name="T2" fmla="*/ 4160 w 20000"/>
                  <a:gd name="T3" fmla="*/ 1721 h 20000"/>
                  <a:gd name="T4" fmla="*/ 6144 w 20000"/>
                  <a:gd name="T5" fmla="*/ 1406 h 20000"/>
                  <a:gd name="T6" fmla="*/ 8304 w 20000"/>
                  <a:gd name="T7" fmla="*/ 2917 h 20000"/>
                  <a:gd name="T8" fmla="*/ 9360 w 20000"/>
                  <a:gd name="T9" fmla="*/ 4659 h 20000"/>
                  <a:gd name="T10" fmla="*/ 10704 w 20000"/>
                  <a:gd name="T11" fmla="*/ 4113 h 20000"/>
                  <a:gd name="T12" fmla="*/ 11616 w 20000"/>
                  <a:gd name="T13" fmla="*/ 6401 h 20000"/>
                  <a:gd name="T14" fmla="*/ 12848 w 20000"/>
                  <a:gd name="T15" fmla="*/ 8227 h 20000"/>
                  <a:gd name="T16" fmla="*/ 13024 w 20000"/>
                  <a:gd name="T17" fmla="*/ 8688 h 20000"/>
                  <a:gd name="T18" fmla="*/ 12592 w 20000"/>
                  <a:gd name="T19" fmla="*/ 9759 h 20000"/>
                  <a:gd name="T20" fmla="*/ 12272 w 20000"/>
                  <a:gd name="T21" fmla="*/ 12046 h 20000"/>
                  <a:gd name="T22" fmla="*/ 12272 w 20000"/>
                  <a:gd name="T23" fmla="*/ 12802 h 20000"/>
                  <a:gd name="T24" fmla="*/ 13024 w 20000"/>
                  <a:gd name="T25" fmla="*/ 14648 h 20000"/>
                  <a:gd name="T26" fmla="*/ 13936 w 20000"/>
                  <a:gd name="T27" fmla="*/ 16076 h 20000"/>
                  <a:gd name="T28" fmla="*/ 15408 w 20000"/>
                  <a:gd name="T29" fmla="*/ 16285 h 20000"/>
                  <a:gd name="T30" fmla="*/ 17008 w 20000"/>
                  <a:gd name="T31" fmla="*/ 15425 h 20000"/>
                  <a:gd name="T32" fmla="*/ 17504 w 20000"/>
                  <a:gd name="T33" fmla="*/ 13788 h 20000"/>
                  <a:gd name="T34" fmla="*/ 18576 w 20000"/>
                  <a:gd name="T35" fmla="*/ 13116 h 20000"/>
                  <a:gd name="T36" fmla="*/ 19984 w 20000"/>
                  <a:gd name="T37" fmla="*/ 13116 h 20000"/>
                  <a:gd name="T38" fmla="*/ 19568 w 20000"/>
                  <a:gd name="T39" fmla="*/ 14544 h 20000"/>
                  <a:gd name="T40" fmla="*/ 19392 w 20000"/>
                  <a:gd name="T41" fmla="*/ 15215 h 20000"/>
                  <a:gd name="T42" fmla="*/ 18912 w 20000"/>
                  <a:gd name="T43" fmla="*/ 15950 h 20000"/>
                  <a:gd name="T44" fmla="*/ 18480 w 20000"/>
                  <a:gd name="T45" fmla="*/ 16285 h 20000"/>
                  <a:gd name="T46" fmla="*/ 16832 w 20000"/>
                  <a:gd name="T47" fmla="*/ 16810 h 20000"/>
                  <a:gd name="T48" fmla="*/ 17168 w 20000"/>
                  <a:gd name="T49" fmla="*/ 18237 h 20000"/>
                  <a:gd name="T50" fmla="*/ 16160 w 20000"/>
                  <a:gd name="T51" fmla="*/ 18552 h 20000"/>
                  <a:gd name="T52" fmla="*/ 15920 w 20000"/>
                  <a:gd name="T53" fmla="*/ 19643 h 20000"/>
                  <a:gd name="T54" fmla="*/ 15248 w 20000"/>
                  <a:gd name="T55" fmla="*/ 19203 h 20000"/>
                  <a:gd name="T56" fmla="*/ 13760 w 20000"/>
                  <a:gd name="T57" fmla="*/ 18552 h 20000"/>
                  <a:gd name="T58" fmla="*/ 11280 w 20000"/>
                  <a:gd name="T59" fmla="*/ 18006 h 20000"/>
                  <a:gd name="T60" fmla="*/ 8960 w 20000"/>
                  <a:gd name="T61" fmla="*/ 16600 h 20000"/>
                  <a:gd name="T62" fmla="*/ 7040 w 20000"/>
                  <a:gd name="T63" fmla="*/ 15425 h 20000"/>
                  <a:gd name="T64" fmla="*/ 6800 w 20000"/>
                  <a:gd name="T65" fmla="*/ 14019 h 20000"/>
                  <a:gd name="T66" fmla="*/ 6976 w 20000"/>
                  <a:gd name="T67" fmla="*/ 13116 h 20000"/>
                  <a:gd name="T68" fmla="*/ 6304 w 20000"/>
                  <a:gd name="T69" fmla="*/ 10850 h 20000"/>
                  <a:gd name="T70" fmla="*/ 4384 w 20000"/>
                  <a:gd name="T71" fmla="*/ 8017 h 20000"/>
                  <a:gd name="T72" fmla="*/ 4560 w 20000"/>
                  <a:gd name="T73" fmla="*/ 6946 h 20000"/>
                  <a:gd name="T74" fmla="*/ 3904 w 20000"/>
                  <a:gd name="T75" fmla="*/ 5750 h 20000"/>
                  <a:gd name="T76" fmla="*/ 3232 w 20000"/>
                  <a:gd name="T77" fmla="*/ 4890 h 20000"/>
                  <a:gd name="T78" fmla="*/ 2656 w 20000"/>
                  <a:gd name="T79" fmla="*/ 2057 h 20000"/>
                  <a:gd name="T80" fmla="*/ 1344 w 20000"/>
                  <a:gd name="T81" fmla="*/ 2917 h 20000"/>
                  <a:gd name="T82" fmla="*/ 2240 w 20000"/>
                  <a:gd name="T83" fmla="*/ 4974 h 20000"/>
                  <a:gd name="T84" fmla="*/ 2496 w 20000"/>
                  <a:gd name="T85" fmla="*/ 5960 h 20000"/>
                  <a:gd name="T86" fmla="*/ 2912 w 20000"/>
                  <a:gd name="T87" fmla="*/ 6611 h 20000"/>
                  <a:gd name="T88" fmla="*/ 3728 w 20000"/>
                  <a:gd name="T89" fmla="*/ 9654 h 20000"/>
                  <a:gd name="T90" fmla="*/ 3984 w 20000"/>
                  <a:gd name="T91" fmla="*/ 10976 h 20000"/>
                  <a:gd name="T92" fmla="*/ 3472 w 20000"/>
                  <a:gd name="T93" fmla="*/ 10640 h 20000"/>
                  <a:gd name="T94" fmla="*/ 2416 w 20000"/>
                  <a:gd name="T95" fmla="*/ 7492 h 20000"/>
                  <a:gd name="T96" fmla="*/ 1584 w 20000"/>
                  <a:gd name="T97" fmla="*/ 6821 h 20000"/>
                  <a:gd name="T98" fmla="*/ 1344 w 20000"/>
                  <a:gd name="T99" fmla="*/ 5750 h 20000"/>
                  <a:gd name="T100" fmla="*/ 912 w 20000"/>
                  <a:gd name="T101" fmla="*/ 3799 h 20000"/>
                  <a:gd name="T102" fmla="*/ 256 w 20000"/>
                  <a:gd name="T103" fmla="*/ 14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2" name="Freeform 37"/>
              <p:cNvSpPr>
                <a:spLocks/>
              </p:cNvSpPr>
              <p:nvPr/>
            </p:nvSpPr>
            <p:spPr bwMode="auto">
              <a:xfrm>
                <a:off x="2524125" y="3997325"/>
                <a:ext cx="125413" cy="125413"/>
              </a:xfrm>
              <a:custGeom>
                <a:avLst/>
                <a:gdLst>
                  <a:gd name="T0" fmla="*/ 1421 w 20000"/>
                  <a:gd name="T1" fmla="*/ 8934 h 20000"/>
                  <a:gd name="T2" fmla="*/ 3046 w 20000"/>
                  <a:gd name="T3" fmla="*/ 8934 h 20000"/>
                  <a:gd name="T4" fmla="*/ 5787 w 20000"/>
                  <a:gd name="T5" fmla="*/ 5787 h 20000"/>
                  <a:gd name="T6" fmla="*/ 8832 w 20000"/>
                  <a:gd name="T7" fmla="*/ 4772 h 20000"/>
                  <a:gd name="T8" fmla="*/ 11574 w 20000"/>
                  <a:gd name="T9" fmla="*/ 2030 h 20000"/>
                  <a:gd name="T10" fmla="*/ 12589 w 20000"/>
                  <a:gd name="T11" fmla="*/ 609 h 20000"/>
                  <a:gd name="T12" fmla="*/ 14112 w 20000"/>
                  <a:gd name="T13" fmla="*/ 2030 h 20000"/>
                  <a:gd name="T14" fmla="*/ 19898 w 20000"/>
                  <a:gd name="T15" fmla="*/ 0 h 20000"/>
                  <a:gd name="T16" fmla="*/ 19898 w 20000"/>
                  <a:gd name="T17" fmla="*/ 2030 h 20000"/>
                  <a:gd name="T18" fmla="*/ 19289 w 20000"/>
                  <a:gd name="T19" fmla="*/ 4772 h 20000"/>
                  <a:gd name="T20" fmla="*/ 18274 w 20000"/>
                  <a:gd name="T21" fmla="*/ 8325 h 20000"/>
                  <a:gd name="T22" fmla="*/ 17766 w 20000"/>
                  <a:gd name="T23" fmla="*/ 12589 h 20000"/>
                  <a:gd name="T24" fmla="*/ 17766 w 20000"/>
                  <a:gd name="T25" fmla="*/ 16751 h 20000"/>
                  <a:gd name="T26" fmla="*/ 17766 w 20000"/>
                  <a:gd name="T27" fmla="*/ 19898 h 20000"/>
                  <a:gd name="T28" fmla="*/ 15127 w 20000"/>
                  <a:gd name="T29" fmla="*/ 19898 h 20000"/>
                  <a:gd name="T30" fmla="*/ 12589 w 20000"/>
                  <a:gd name="T31" fmla="*/ 18274 h 20000"/>
                  <a:gd name="T32" fmla="*/ 9949 w 20000"/>
                  <a:gd name="T33" fmla="*/ 15228 h 20000"/>
                  <a:gd name="T34" fmla="*/ 7310 w 20000"/>
                  <a:gd name="T35" fmla="*/ 14112 h 20000"/>
                  <a:gd name="T36" fmla="*/ 8832 w 20000"/>
                  <a:gd name="T37" fmla="*/ 18274 h 20000"/>
                  <a:gd name="T38" fmla="*/ 7310 w 20000"/>
                  <a:gd name="T39" fmla="*/ 18274 h 20000"/>
                  <a:gd name="T40" fmla="*/ 5787 w 20000"/>
                  <a:gd name="T41" fmla="*/ 15736 h 20000"/>
                  <a:gd name="T42" fmla="*/ 3046 w 20000"/>
                  <a:gd name="T43" fmla="*/ 13096 h 20000"/>
                  <a:gd name="T44" fmla="*/ 0 w 20000"/>
                  <a:gd name="T45" fmla="*/ 8934 h 20000"/>
                  <a:gd name="T46" fmla="*/ 1421 w 20000"/>
                  <a:gd name="T47" fmla="*/ 893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3" name="Freeform 36"/>
              <p:cNvSpPr>
                <a:spLocks/>
              </p:cNvSpPr>
              <p:nvPr/>
            </p:nvSpPr>
            <p:spPr bwMode="auto">
              <a:xfrm>
                <a:off x="2647950" y="4162425"/>
                <a:ext cx="161925" cy="69850"/>
              </a:xfrm>
              <a:custGeom>
                <a:avLst/>
                <a:gdLst>
                  <a:gd name="T0" fmla="*/ 2039 w 20000"/>
                  <a:gd name="T1" fmla="*/ 0 h 20000"/>
                  <a:gd name="T2" fmla="*/ 2902 w 20000"/>
                  <a:gd name="T3" fmla="*/ 2936 h 20000"/>
                  <a:gd name="T4" fmla="*/ 4000 w 20000"/>
                  <a:gd name="T5" fmla="*/ 2936 h 20000"/>
                  <a:gd name="T6" fmla="*/ 6118 w 20000"/>
                  <a:gd name="T7" fmla="*/ 5688 h 20000"/>
                  <a:gd name="T8" fmla="*/ 9333 w 20000"/>
                  <a:gd name="T9" fmla="*/ 2936 h 20000"/>
                  <a:gd name="T10" fmla="*/ 11373 w 20000"/>
                  <a:gd name="T11" fmla="*/ 0 h 20000"/>
                  <a:gd name="T12" fmla="*/ 15451 w 20000"/>
                  <a:gd name="T13" fmla="*/ 1101 h 20000"/>
                  <a:gd name="T14" fmla="*/ 18667 w 20000"/>
                  <a:gd name="T15" fmla="*/ 5688 h 20000"/>
                  <a:gd name="T16" fmla="*/ 19922 w 20000"/>
                  <a:gd name="T17" fmla="*/ 7523 h 20000"/>
                  <a:gd name="T18" fmla="*/ 19922 w 20000"/>
                  <a:gd name="T19" fmla="*/ 13211 h 20000"/>
                  <a:gd name="T20" fmla="*/ 18667 w 20000"/>
                  <a:gd name="T21" fmla="*/ 17982 h 20000"/>
                  <a:gd name="T22" fmla="*/ 17804 w 20000"/>
                  <a:gd name="T23" fmla="*/ 16147 h 20000"/>
                  <a:gd name="T24" fmla="*/ 17020 w 20000"/>
                  <a:gd name="T25" fmla="*/ 19817 h 20000"/>
                  <a:gd name="T26" fmla="*/ 15843 w 20000"/>
                  <a:gd name="T27" fmla="*/ 12294 h 20000"/>
                  <a:gd name="T28" fmla="*/ 16706 w 20000"/>
                  <a:gd name="T29" fmla="*/ 8624 h 20000"/>
                  <a:gd name="T30" fmla="*/ 15451 w 20000"/>
                  <a:gd name="T31" fmla="*/ 8624 h 20000"/>
                  <a:gd name="T32" fmla="*/ 13804 w 20000"/>
                  <a:gd name="T33" fmla="*/ 5688 h 20000"/>
                  <a:gd name="T34" fmla="*/ 12157 w 20000"/>
                  <a:gd name="T35" fmla="*/ 5688 h 20000"/>
                  <a:gd name="T36" fmla="*/ 8549 w 20000"/>
                  <a:gd name="T37" fmla="*/ 12294 h 20000"/>
                  <a:gd name="T38" fmla="*/ 10118 w 20000"/>
                  <a:gd name="T39" fmla="*/ 17982 h 20000"/>
                  <a:gd name="T40" fmla="*/ 7373 w 20000"/>
                  <a:gd name="T41" fmla="*/ 19817 h 20000"/>
                  <a:gd name="T42" fmla="*/ 6118 w 20000"/>
                  <a:gd name="T43" fmla="*/ 15046 h 20000"/>
                  <a:gd name="T44" fmla="*/ 5255 w 20000"/>
                  <a:gd name="T45" fmla="*/ 15046 h 20000"/>
                  <a:gd name="T46" fmla="*/ 3686 w 20000"/>
                  <a:gd name="T47" fmla="*/ 12294 h 20000"/>
                  <a:gd name="T48" fmla="*/ 784 w 20000"/>
                  <a:gd name="T49" fmla="*/ 10459 h 20000"/>
                  <a:gd name="T50" fmla="*/ 0 w 20000"/>
                  <a:gd name="T51" fmla="*/ 7523 h 20000"/>
                  <a:gd name="T52" fmla="*/ 0 w 20000"/>
                  <a:gd name="T53" fmla="*/ 5688 h 20000"/>
                  <a:gd name="T54" fmla="*/ 784 w 20000"/>
                  <a:gd name="T55" fmla="*/ 0 h 20000"/>
                  <a:gd name="T56" fmla="*/ 2039 w 20000"/>
                  <a:gd name="T57"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4" name="Freeform 35"/>
              <p:cNvSpPr>
                <a:spLocks/>
              </p:cNvSpPr>
              <p:nvPr/>
            </p:nvSpPr>
            <p:spPr bwMode="auto">
              <a:xfrm>
                <a:off x="3233738" y="5006975"/>
                <a:ext cx="247650" cy="250825"/>
              </a:xfrm>
              <a:custGeom>
                <a:avLst/>
                <a:gdLst>
                  <a:gd name="T0" fmla="*/ 0 w 20000"/>
                  <a:gd name="T1" fmla="*/ 5772 h 20000"/>
                  <a:gd name="T2" fmla="*/ 1337 w 20000"/>
                  <a:gd name="T3" fmla="*/ 3696 h 20000"/>
                  <a:gd name="T4" fmla="*/ 823 w 20000"/>
                  <a:gd name="T5" fmla="*/ 2076 h 20000"/>
                  <a:gd name="T6" fmla="*/ 2108 w 20000"/>
                  <a:gd name="T7" fmla="*/ 810 h 20000"/>
                  <a:gd name="T8" fmla="*/ 2108 w 20000"/>
                  <a:gd name="T9" fmla="*/ 0 h 20000"/>
                  <a:gd name="T10" fmla="*/ 8792 w 20000"/>
                  <a:gd name="T11" fmla="*/ 0 h 20000"/>
                  <a:gd name="T12" fmla="*/ 10386 w 20000"/>
                  <a:gd name="T13" fmla="*/ 1570 h 20000"/>
                  <a:gd name="T14" fmla="*/ 11671 w 20000"/>
                  <a:gd name="T15" fmla="*/ 6278 h 20000"/>
                  <a:gd name="T16" fmla="*/ 16504 w 20000"/>
                  <a:gd name="T17" fmla="*/ 6532 h 20000"/>
                  <a:gd name="T18" fmla="*/ 18098 w 20000"/>
                  <a:gd name="T19" fmla="*/ 10532 h 20000"/>
                  <a:gd name="T20" fmla="*/ 18920 w 20000"/>
                  <a:gd name="T21" fmla="*/ 9924 h 20000"/>
                  <a:gd name="T22" fmla="*/ 19949 w 20000"/>
                  <a:gd name="T23" fmla="*/ 11038 h 20000"/>
                  <a:gd name="T24" fmla="*/ 19434 w 20000"/>
                  <a:gd name="T25" fmla="*/ 13114 h 20000"/>
                  <a:gd name="T26" fmla="*/ 19949 w 20000"/>
                  <a:gd name="T27" fmla="*/ 15190 h 20000"/>
                  <a:gd name="T28" fmla="*/ 19434 w 20000"/>
                  <a:gd name="T29" fmla="*/ 17266 h 20000"/>
                  <a:gd name="T30" fmla="*/ 17584 w 20000"/>
                  <a:gd name="T31" fmla="*/ 18886 h 20000"/>
                  <a:gd name="T32" fmla="*/ 15424 w 20000"/>
                  <a:gd name="T33" fmla="*/ 19949 h 20000"/>
                  <a:gd name="T34" fmla="*/ 13316 w 20000"/>
                  <a:gd name="T35" fmla="*/ 18886 h 20000"/>
                  <a:gd name="T36" fmla="*/ 10900 w 20000"/>
                  <a:gd name="T37" fmla="*/ 18633 h 20000"/>
                  <a:gd name="T38" fmla="*/ 11671 w 20000"/>
                  <a:gd name="T39" fmla="*/ 16506 h 20000"/>
                  <a:gd name="T40" fmla="*/ 12494 w 20000"/>
                  <a:gd name="T41" fmla="*/ 15190 h 20000"/>
                  <a:gd name="T42" fmla="*/ 13059 w 20000"/>
                  <a:gd name="T43" fmla="*/ 13367 h 20000"/>
                  <a:gd name="T44" fmla="*/ 11979 w 20000"/>
                  <a:gd name="T45" fmla="*/ 12608 h 20000"/>
                  <a:gd name="T46" fmla="*/ 9563 w 20000"/>
                  <a:gd name="T47" fmla="*/ 12101 h 20000"/>
                  <a:gd name="T48" fmla="*/ 7455 w 20000"/>
                  <a:gd name="T49" fmla="*/ 11038 h 20000"/>
                  <a:gd name="T50" fmla="*/ 4833 w 20000"/>
                  <a:gd name="T51" fmla="*/ 10532 h 20000"/>
                  <a:gd name="T52" fmla="*/ 2622 w 20000"/>
                  <a:gd name="T53" fmla="*/ 8405 h 20000"/>
                  <a:gd name="T54" fmla="*/ 0 w 20000"/>
                  <a:gd name="T55" fmla="*/ 577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5" name="Freeform 34"/>
              <p:cNvSpPr>
                <a:spLocks/>
              </p:cNvSpPr>
              <p:nvPr/>
            </p:nvSpPr>
            <p:spPr bwMode="auto">
              <a:xfrm>
                <a:off x="2690813" y="4432300"/>
                <a:ext cx="361950" cy="542925"/>
              </a:xfrm>
              <a:custGeom>
                <a:avLst/>
                <a:gdLst>
                  <a:gd name="T0" fmla="*/ 8546 w 20000"/>
                  <a:gd name="T1" fmla="*/ 0 h 20000"/>
                  <a:gd name="T2" fmla="*/ 9107 w 20000"/>
                  <a:gd name="T3" fmla="*/ 234 h 20000"/>
                  <a:gd name="T4" fmla="*/ 10018 w 20000"/>
                  <a:gd name="T5" fmla="*/ 374 h 20000"/>
                  <a:gd name="T6" fmla="*/ 10893 w 20000"/>
                  <a:gd name="T7" fmla="*/ 1193 h 20000"/>
                  <a:gd name="T8" fmla="*/ 12329 w 20000"/>
                  <a:gd name="T9" fmla="*/ 1918 h 20000"/>
                  <a:gd name="T10" fmla="*/ 12890 w 20000"/>
                  <a:gd name="T11" fmla="*/ 2760 h 20000"/>
                  <a:gd name="T12" fmla="*/ 13835 w 20000"/>
                  <a:gd name="T13" fmla="*/ 2760 h 20000"/>
                  <a:gd name="T14" fmla="*/ 14711 w 20000"/>
                  <a:gd name="T15" fmla="*/ 2292 h 20000"/>
                  <a:gd name="T16" fmla="*/ 15972 w 20000"/>
                  <a:gd name="T17" fmla="*/ 2526 h 20000"/>
                  <a:gd name="T18" fmla="*/ 17058 w 20000"/>
                  <a:gd name="T19" fmla="*/ 2901 h 20000"/>
                  <a:gd name="T20" fmla="*/ 16708 w 20000"/>
                  <a:gd name="T21" fmla="*/ 3860 h 20000"/>
                  <a:gd name="T22" fmla="*/ 17408 w 20000"/>
                  <a:gd name="T23" fmla="*/ 4468 h 20000"/>
                  <a:gd name="T24" fmla="*/ 16182 w 20000"/>
                  <a:gd name="T25" fmla="*/ 4468 h 20000"/>
                  <a:gd name="T26" fmla="*/ 13625 w 20000"/>
                  <a:gd name="T27" fmla="*/ 5310 h 20000"/>
                  <a:gd name="T28" fmla="*/ 12890 w 20000"/>
                  <a:gd name="T29" fmla="*/ 6058 h 20000"/>
                  <a:gd name="T30" fmla="*/ 12750 w 20000"/>
                  <a:gd name="T31" fmla="*/ 7018 h 20000"/>
                  <a:gd name="T32" fmla="*/ 11804 w 20000"/>
                  <a:gd name="T33" fmla="*/ 7368 h 20000"/>
                  <a:gd name="T34" fmla="*/ 11804 w 20000"/>
                  <a:gd name="T35" fmla="*/ 8585 h 20000"/>
                  <a:gd name="T36" fmla="*/ 12750 w 20000"/>
                  <a:gd name="T37" fmla="*/ 9544 h 20000"/>
                  <a:gd name="T38" fmla="*/ 13625 w 20000"/>
                  <a:gd name="T39" fmla="*/ 10175 h 20000"/>
                  <a:gd name="T40" fmla="*/ 14711 w 20000"/>
                  <a:gd name="T41" fmla="*/ 10526 h 20000"/>
                  <a:gd name="T42" fmla="*/ 16182 w 20000"/>
                  <a:gd name="T43" fmla="*/ 10526 h 20000"/>
                  <a:gd name="T44" fmla="*/ 17058 w 20000"/>
                  <a:gd name="T45" fmla="*/ 10175 h 20000"/>
                  <a:gd name="T46" fmla="*/ 17058 w 20000"/>
                  <a:gd name="T47" fmla="*/ 11743 h 20000"/>
                  <a:gd name="T48" fmla="*/ 17618 w 20000"/>
                  <a:gd name="T49" fmla="*/ 11743 h 20000"/>
                  <a:gd name="T50" fmla="*/ 18529 w 20000"/>
                  <a:gd name="T51" fmla="*/ 11743 h 20000"/>
                  <a:gd name="T52" fmla="*/ 19965 w 20000"/>
                  <a:gd name="T53" fmla="*/ 13310 h 20000"/>
                  <a:gd name="T54" fmla="*/ 19440 w 20000"/>
                  <a:gd name="T55" fmla="*/ 14620 h 20000"/>
                  <a:gd name="T56" fmla="*/ 19440 w 20000"/>
                  <a:gd name="T57" fmla="*/ 15485 h 20000"/>
                  <a:gd name="T58" fmla="*/ 19054 w 20000"/>
                  <a:gd name="T59" fmla="*/ 16585 h 20000"/>
                  <a:gd name="T60" fmla="*/ 18354 w 20000"/>
                  <a:gd name="T61" fmla="*/ 16444 h 20000"/>
                  <a:gd name="T62" fmla="*/ 18354 w 20000"/>
                  <a:gd name="T63" fmla="*/ 17053 h 20000"/>
                  <a:gd name="T64" fmla="*/ 19440 w 20000"/>
                  <a:gd name="T65" fmla="*/ 17661 h 20000"/>
                  <a:gd name="T66" fmla="*/ 19790 w 20000"/>
                  <a:gd name="T67" fmla="*/ 17661 h 20000"/>
                  <a:gd name="T68" fmla="*/ 19440 w 20000"/>
                  <a:gd name="T69" fmla="*/ 18152 h 20000"/>
                  <a:gd name="T70" fmla="*/ 19054 w 20000"/>
                  <a:gd name="T71" fmla="*/ 18994 h 20000"/>
                  <a:gd name="T72" fmla="*/ 18529 w 20000"/>
                  <a:gd name="T73" fmla="*/ 19602 h 20000"/>
                  <a:gd name="T74" fmla="*/ 17968 w 20000"/>
                  <a:gd name="T75" fmla="*/ 19977 h 20000"/>
                  <a:gd name="T76" fmla="*/ 16532 w 20000"/>
                  <a:gd name="T77" fmla="*/ 19111 h 20000"/>
                  <a:gd name="T78" fmla="*/ 15061 w 20000"/>
                  <a:gd name="T79" fmla="*/ 18386 h 20000"/>
                  <a:gd name="T80" fmla="*/ 12329 w 20000"/>
                  <a:gd name="T81" fmla="*/ 17427 h 20000"/>
                  <a:gd name="T82" fmla="*/ 10368 w 20000"/>
                  <a:gd name="T83" fmla="*/ 16585 h 20000"/>
                  <a:gd name="T84" fmla="*/ 8371 w 20000"/>
                  <a:gd name="T85" fmla="*/ 15135 h 20000"/>
                  <a:gd name="T86" fmla="*/ 7671 w 20000"/>
                  <a:gd name="T87" fmla="*/ 13567 h 20000"/>
                  <a:gd name="T88" fmla="*/ 6550 w 20000"/>
                  <a:gd name="T89" fmla="*/ 12936 h 20000"/>
                  <a:gd name="T90" fmla="*/ 6025 w 20000"/>
                  <a:gd name="T91" fmla="*/ 11743 h 20000"/>
                  <a:gd name="T92" fmla="*/ 4729 w 20000"/>
                  <a:gd name="T93" fmla="*/ 10526 h 20000"/>
                  <a:gd name="T94" fmla="*/ 3818 w 20000"/>
                  <a:gd name="T95" fmla="*/ 9170 h 20000"/>
                  <a:gd name="T96" fmla="*/ 2382 w 20000"/>
                  <a:gd name="T97" fmla="*/ 7626 h 20000"/>
                  <a:gd name="T98" fmla="*/ 0 w 20000"/>
                  <a:gd name="T99" fmla="*/ 6292 h 20000"/>
                  <a:gd name="T100" fmla="*/ 0 w 20000"/>
                  <a:gd name="T101" fmla="*/ 4725 h 20000"/>
                  <a:gd name="T102" fmla="*/ 736 w 20000"/>
                  <a:gd name="T103" fmla="*/ 4094 h 20000"/>
                  <a:gd name="T104" fmla="*/ 1821 w 20000"/>
                  <a:gd name="T105" fmla="*/ 3766 h 20000"/>
                  <a:gd name="T106" fmla="*/ 1471 w 20000"/>
                  <a:gd name="T107" fmla="*/ 4725 h 20000"/>
                  <a:gd name="T108" fmla="*/ 2382 w 20000"/>
                  <a:gd name="T109" fmla="*/ 4819 h 20000"/>
                  <a:gd name="T110" fmla="*/ 3643 w 20000"/>
                  <a:gd name="T111" fmla="*/ 5310 h 20000"/>
                  <a:gd name="T112" fmla="*/ 4168 w 20000"/>
                  <a:gd name="T113" fmla="*/ 4351 h 20000"/>
                  <a:gd name="T114" fmla="*/ 5289 w 20000"/>
                  <a:gd name="T115" fmla="*/ 3392 h 20000"/>
                  <a:gd name="T116" fmla="*/ 7110 w 20000"/>
                  <a:gd name="T117" fmla="*/ 2901 h 20000"/>
                  <a:gd name="T118" fmla="*/ 8546 w 20000"/>
                  <a:gd name="T119" fmla="*/ 1801 h 20000"/>
                  <a:gd name="T120" fmla="*/ 9457 w 20000"/>
                  <a:gd name="T121" fmla="*/ 959 h 20000"/>
                  <a:gd name="T122" fmla="*/ 8546 w 20000"/>
                  <a:gd name="T1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6" name="Freeform 33"/>
              <p:cNvSpPr>
                <a:spLocks/>
              </p:cNvSpPr>
              <p:nvPr/>
            </p:nvSpPr>
            <p:spPr bwMode="auto">
              <a:xfrm>
                <a:off x="3273425" y="4040188"/>
                <a:ext cx="3175" cy="11112"/>
              </a:xfrm>
              <a:custGeom>
                <a:avLst/>
                <a:gdLst>
                  <a:gd name="T0" fmla="*/ 0 w 20000"/>
                  <a:gd name="T1" fmla="*/ 18824 h 20000"/>
                  <a:gd name="T2" fmla="*/ 0 w 20000"/>
                  <a:gd name="T3" fmla="*/ 0 h 20000"/>
                  <a:gd name="T4" fmla="*/ 16667 w 20000"/>
                  <a:gd name="T5" fmla="*/ 0 h 20000"/>
                  <a:gd name="T6" fmla="*/ 16667 w 20000"/>
                  <a:gd name="T7" fmla="*/ 7059 h 20000"/>
                  <a:gd name="T8" fmla="*/ 0 w 20000"/>
                  <a:gd name="T9" fmla="*/ 18824 h 20000"/>
                </a:gdLst>
                <a:ahLst/>
                <a:cxnLst>
                  <a:cxn ang="0">
                    <a:pos x="T0" y="T1"/>
                  </a:cxn>
                  <a:cxn ang="0">
                    <a:pos x="T2" y="T3"/>
                  </a:cxn>
                  <a:cxn ang="0">
                    <a:pos x="T4" y="T5"/>
                  </a:cxn>
                  <a:cxn ang="0">
                    <a:pos x="T6" y="T7"/>
                  </a:cxn>
                  <a:cxn ang="0">
                    <a:pos x="T8" y="T9"/>
                  </a:cxn>
                </a:cxnLst>
                <a:rect l="0" t="0" r="r" b="b"/>
                <a:pathLst>
                  <a:path w="20000" h="20000">
                    <a:moveTo>
                      <a:pt x="0" y="18824"/>
                    </a:moveTo>
                    <a:lnTo>
                      <a:pt x="0" y="0"/>
                    </a:lnTo>
                    <a:lnTo>
                      <a:pt x="16667" y="0"/>
                    </a:lnTo>
                    <a:lnTo>
                      <a:pt x="16667" y="7059"/>
                    </a:lnTo>
                    <a:lnTo>
                      <a:pt x="0"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7" name="Freeform 32"/>
              <p:cNvSpPr>
                <a:spLocks/>
              </p:cNvSpPr>
              <p:nvPr/>
            </p:nvSpPr>
            <p:spPr bwMode="auto">
              <a:xfrm>
                <a:off x="3344863" y="4267200"/>
                <a:ext cx="122237" cy="122238"/>
              </a:xfrm>
              <a:custGeom>
                <a:avLst/>
                <a:gdLst>
                  <a:gd name="T0" fmla="*/ 5285 w 20000"/>
                  <a:gd name="T1" fmla="*/ 0 h 20000"/>
                  <a:gd name="T2" fmla="*/ 10777 w 20000"/>
                  <a:gd name="T3" fmla="*/ 1563 h 20000"/>
                  <a:gd name="T4" fmla="*/ 15026 w 20000"/>
                  <a:gd name="T5" fmla="*/ 0 h 20000"/>
                  <a:gd name="T6" fmla="*/ 19896 w 20000"/>
                  <a:gd name="T7" fmla="*/ 1563 h 20000"/>
                  <a:gd name="T8" fmla="*/ 17202 w 20000"/>
                  <a:gd name="T9" fmla="*/ 4271 h 20000"/>
                  <a:gd name="T10" fmla="*/ 18238 w 20000"/>
                  <a:gd name="T11" fmla="*/ 10208 h 20000"/>
                  <a:gd name="T12" fmla="*/ 19275 w 20000"/>
                  <a:gd name="T13" fmla="*/ 12917 h 20000"/>
                  <a:gd name="T14" fmla="*/ 16684 w 20000"/>
                  <a:gd name="T15" fmla="*/ 17188 h 20000"/>
                  <a:gd name="T16" fmla="*/ 15026 w 20000"/>
                  <a:gd name="T17" fmla="*/ 15625 h 20000"/>
                  <a:gd name="T18" fmla="*/ 10777 w 20000"/>
                  <a:gd name="T19" fmla="*/ 16667 h 20000"/>
                  <a:gd name="T20" fmla="*/ 9741 w 20000"/>
                  <a:gd name="T21" fmla="*/ 19896 h 20000"/>
                  <a:gd name="T22" fmla="*/ 6943 w 20000"/>
                  <a:gd name="T23" fmla="*/ 19375 h 20000"/>
                  <a:gd name="T24" fmla="*/ 4249 w 20000"/>
                  <a:gd name="T25" fmla="*/ 12292 h 20000"/>
                  <a:gd name="T26" fmla="*/ 0 w 20000"/>
                  <a:gd name="T27" fmla="*/ 9688 h 20000"/>
                  <a:gd name="T28" fmla="*/ 1036 w 20000"/>
                  <a:gd name="T29" fmla="*/ 5938 h 20000"/>
                  <a:gd name="T30" fmla="*/ 4249 w 20000"/>
                  <a:gd name="T31" fmla="*/ 4271 h 20000"/>
                  <a:gd name="T32" fmla="*/ 5285 w 20000"/>
                  <a:gd name="T3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8" name="Freeform 31"/>
              <p:cNvSpPr>
                <a:spLocks/>
              </p:cNvSpPr>
              <p:nvPr/>
            </p:nvSpPr>
            <p:spPr bwMode="auto">
              <a:xfrm>
                <a:off x="3394075" y="5334000"/>
                <a:ext cx="138113" cy="158750"/>
              </a:xfrm>
              <a:custGeom>
                <a:avLst/>
                <a:gdLst>
                  <a:gd name="T0" fmla="*/ 2385 w 20000"/>
                  <a:gd name="T1" fmla="*/ 0 h 20000"/>
                  <a:gd name="T2" fmla="*/ 3761 w 20000"/>
                  <a:gd name="T3" fmla="*/ 0 h 20000"/>
                  <a:gd name="T4" fmla="*/ 8991 w 20000"/>
                  <a:gd name="T5" fmla="*/ 3280 h 20000"/>
                  <a:gd name="T6" fmla="*/ 11284 w 20000"/>
                  <a:gd name="T7" fmla="*/ 3280 h 20000"/>
                  <a:gd name="T8" fmla="*/ 15138 w 20000"/>
                  <a:gd name="T9" fmla="*/ 5840 h 20000"/>
                  <a:gd name="T10" fmla="*/ 19908 w 20000"/>
                  <a:gd name="T11" fmla="*/ 9120 h 20000"/>
                  <a:gd name="T12" fmla="*/ 18899 w 20000"/>
                  <a:gd name="T13" fmla="*/ 11280 h 20000"/>
                  <a:gd name="T14" fmla="*/ 19908 w 20000"/>
                  <a:gd name="T15" fmla="*/ 14080 h 20000"/>
                  <a:gd name="T16" fmla="*/ 17523 w 20000"/>
                  <a:gd name="T17" fmla="*/ 17440 h 20000"/>
                  <a:gd name="T18" fmla="*/ 15138 w 20000"/>
                  <a:gd name="T19" fmla="*/ 19440 h 20000"/>
                  <a:gd name="T20" fmla="*/ 9908 w 20000"/>
                  <a:gd name="T21" fmla="*/ 19920 h 20000"/>
                  <a:gd name="T22" fmla="*/ 6147 w 20000"/>
                  <a:gd name="T23" fmla="*/ 17840 h 20000"/>
                  <a:gd name="T24" fmla="*/ 2844 w 20000"/>
                  <a:gd name="T25" fmla="*/ 17440 h 20000"/>
                  <a:gd name="T26" fmla="*/ 0 w 20000"/>
                  <a:gd name="T27" fmla="*/ 16160 h 20000"/>
                  <a:gd name="T28" fmla="*/ 0 w 20000"/>
                  <a:gd name="T29" fmla="*/ 12480 h 20000"/>
                  <a:gd name="T30" fmla="*/ 0 w 20000"/>
                  <a:gd name="T31" fmla="*/ 12080 h 20000"/>
                  <a:gd name="T32" fmla="*/ 0 w 20000"/>
                  <a:gd name="T33" fmla="*/ 10000 h 20000"/>
                  <a:gd name="T34" fmla="*/ 0 w 20000"/>
                  <a:gd name="T35" fmla="*/ 6720 h 20000"/>
                  <a:gd name="T36" fmla="*/ 367 w 20000"/>
                  <a:gd name="T37" fmla="*/ 3280 h 20000"/>
                  <a:gd name="T38" fmla="*/ 367 w 20000"/>
                  <a:gd name="T39" fmla="*/ 480 h 20000"/>
                  <a:gd name="T40" fmla="*/ 2385 w 20000"/>
                  <a:gd name="T41"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19" name="Freeform 30"/>
              <p:cNvSpPr>
                <a:spLocks/>
              </p:cNvSpPr>
              <p:nvPr/>
            </p:nvSpPr>
            <p:spPr bwMode="auto">
              <a:xfrm>
                <a:off x="2924175" y="4086225"/>
                <a:ext cx="379413" cy="328613"/>
              </a:xfrm>
              <a:custGeom>
                <a:avLst/>
                <a:gdLst>
                  <a:gd name="T0" fmla="*/ 2077 w 20000"/>
                  <a:gd name="T1" fmla="*/ 1429 h 20000"/>
                  <a:gd name="T2" fmla="*/ 2077 w 20000"/>
                  <a:gd name="T3" fmla="*/ 3243 h 20000"/>
                  <a:gd name="T4" fmla="*/ 2077 w 20000"/>
                  <a:gd name="T5" fmla="*/ 5598 h 20000"/>
                  <a:gd name="T6" fmla="*/ 3149 w 20000"/>
                  <a:gd name="T7" fmla="*/ 4208 h 20000"/>
                  <a:gd name="T8" fmla="*/ 3484 w 20000"/>
                  <a:gd name="T9" fmla="*/ 2008 h 20000"/>
                  <a:gd name="T10" fmla="*/ 4523 w 20000"/>
                  <a:gd name="T11" fmla="*/ 1004 h 20000"/>
                  <a:gd name="T12" fmla="*/ 5360 w 20000"/>
                  <a:gd name="T13" fmla="*/ 1429 h 20000"/>
                  <a:gd name="T14" fmla="*/ 7136 w 20000"/>
                  <a:gd name="T15" fmla="*/ 2008 h 20000"/>
                  <a:gd name="T16" fmla="*/ 9045 w 20000"/>
                  <a:gd name="T17" fmla="*/ 3012 h 20000"/>
                  <a:gd name="T18" fmla="*/ 10921 w 20000"/>
                  <a:gd name="T19" fmla="*/ 3629 h 20000"/>
                  <a:gd name="T20" fmla="*/ 14070 w 20000"/>
                  <a:gd name="T21" fmla="*/ 3243 h 20000"/>
                  <a:gd name="T22" fmla="*/ 16817 w 20000"/>
                  <a:gd name="T23" fmla="*/ 3012 h 20000"/>
                  <a:gd name="T24" fmla="*/ 16114 w 20000"/>
                  <a:gd name="T25" fmla="*/ 4208 h 20000"/>
                  <a:gd name="T26" fmla="*/ 18392 w 20000"/>
                  <a:gd name="T27" fmla="*/ 5212 h 20000"/>
                  <a:gd name="T28" fmla="*/ 19062 w 20000"/>
                  <a:gd name="T29" fmla="*/ 6409 h 20000"/>
                  <a:gd name="T30" fmla="*/ 18559 w 20000"/>
                  <a:gd name="T31" fmla="*/ 8378 h 20000"/>
                  <a:gd name="T32" fmla="*/ 18023 w 20000"/>
                  <a:gd name="T33" fmla="*/ 9807 h 20000"/>
                  <a:gd name="T34" fmla="*/ 17521 w 20000"/>
                  <a:gd name="T35" fmla="*/ 11390 h 20000"/>
                  <a:gd name="T36" fmla="*/ 17521 w 20000"/>
                  <a:gd name="T37" fmla="*/ 13591 h 20000"/>
                  <a:gd name="T38" fmla="*/ 15276 w 20000"/>
                  <a:gd name="T39" fmla="*/ 14788 h 20000"/>
                  <a:gd name="T40" fmla="*/ 12127 w 20000"/>
                  <a:gd name="T41" fmla="*/ 14208 h 20000"/>
                  <a:gd name="T42" fmla="*/ 13032 w 20000"/>
                  <a:gd name="T43" fmla="*/ 16757 h 20000"/>
                  <a:gd name="T44" fmla="*/ 14573 w 20000"/>
                  <a:gd name="T45" fmla="*/ 17761 h 20000"/>
                  <a:gd name="T46" fmla="*/ 10921 w 20000"/>
                  <a:gd name="T47" fmla="*/ 19768 h 20000"/>
                  <a:gd name="T48" fmla="*/ 9045 w 20000"/>
                  <a:gd name="T49" fmla="*/ 19382 h 20000"/>
                  <a:gd name="T50" fmla="*/ 8174 w 20000"/>
                  <a:gd name="T51" fmla="*/ 16178 h 20000"/>
                  <a:gd name="T52" fmla="*/ 7973 w 20000"/>
                  <a:gd name="T53" fmla="*/ 14208 h 20000"/>
                  <a:gd name="T54" fmla="*/ 8509 w 20000"/>
                  <a:gd name="T55" fmla="*/ 10579 h 20000"/>
                  <a:gd name="T56" fmla="*/ 4523 w 20000"/>
                  <a:gd name="T57" fmla="*/ 9382 h 20000"/>
                  <a:gd name="T58" fmla="*/ 1240 w 20000"/>
                  <a:gd name="T59" fmla="*/ 8378 h 20000"/>
                  <a:gd name="T60" fmla="*/ 369 w 20000"/>
                  <a:gd name="T61" fmla="*/ 5212 h 20000"/>
                  <a:gd name="T62" fmla="*/ 0 w 20000"/>
                  <a:gd name="T63" fmla="*/ 4208 h 20000"/>
                  <a:gd name="T64" fmla="*/ 704 w 20000"/>
                  <a:gd name="T65" fmla="*/ 2625 h 20000"/>
                  <a:gd name="T66" fmla="*/ 1742 w 20000"/>
                  <a:gd name="T67" fmla="*/ 618 h 20000"/>
                  <a:gd name="T68" fmla="*/ 3149 w 20000"/>
                  <a:gd name="T6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0" name="Freeform 29"/>
              <p:cNvSpPr>
                <a:spLocks/>
              </p:cNvSpPr>
              <p:nvPr/>
            </p:nvSpPr>
            <p:spPr bwMode="auto">
              <a:xfrm>
                <a:off x="1638300" y="2738438"/>
                <a:ext cx="1585913" cy="950912"/>
              </a:xfrm>
              <a:custGeom>
                <a:avLst/>
                <a:gdLst>
                  <a:gd name="T0" fmla="*/ 11494 w 20000"/>
                  <a:gd name="T1" fmla="*/ 1176 h 20000"/>
                  <a:gd name="T2" fmla="*/ 11694 w 20000"/>
                  <a:gd name="T3" fmla="*/ 2071 h 20000"/>
                  <a:gd name="T4" fmla="*/ 12070 w 20000"/>
                  <a:gd name="T5" fmla="*/ 2565 h 20000"/>
                  <a:gd name="T6" fmla="*/ 12479 w 20000"/>
                  <a:gd name="T7" fmla="*/ 2979 h 20000"/>
                  <a:gd name="T8" fmla="*/ 11950 w 20000"/>
                  <a:gd name="T9" fmla="*/ 3794 h 20000"/>
                  <a:gd name="T10" fmla="*/ 12815 w 20000"/>
                  <a:gd name="T11" fmla="*/ 3794 h 20000"/>
                  <a:gd name="T12" fmla="*/ 13144 w 20000"/>
                  <a:gd name="T13" fmla="*/ 3527 h 20000"/>
                  <a:gd name="T14" fmla="*/ 13360 w 20000"/>
                  <a:gd name="T15" fmla="*/ 4075 h 20000"/>
                  <a:gd name="T16" fmla="*/ 14145 w 20000"/>
                  <a:gd name="T17" fmla="*/ 4008 h 20000"/>
                  <a:gd name="T18" fmla="*/ 14441 w 20000"/>
                  <a:gd name="T19" fmla="*/ 4703 h 20000"/>
                  <a:gd name="T20" fmla="*/ 13480 w 20000"/>
                  <a:gd name="T21" fmla="*/ 4770 h 20000"/>
                  <a:gd name="T22" fmla="*/ 13024 w 20000"/>
                  <a:gd name="T23" fmla="*/ 6146 h 20000"/>
                  <a:gd name="T24" fmla="*/ 12815 w 20000"/>
                  <a:gd name="T25" fmla="*/ 8016 h 20000"/>
                  <a:gd name="T26" fmla="*/ 13264 w 20000"/>
                  <a:gd name="T27" fmla="*/ 6907 h 20000"/>
                  <a:gd name="T28" fmla="*/ 13769 w 20000"/>
                  <a:gd name="T29" fmla="*/ 5464 h 20000"/>
                  <a:gd name="T30" fmla="*/ 14145 w 20000"/>
                  <a:gd name="T31" fmla="*/ 4916 h 20000"/>
                  <a:gd name="T32" fmla="*/ 14345 w 20000"/>
                  <a:gd name="T33" fmla="*/ 6226 h 20000"/>
                  <a:gd name="T34" fmla="*/ 14642 w 20000"/>
                  <a:gd name="T35" fmla="*/ 6359 h 20000"/>
                  <a:gd name="T36" fmla="*/ 14441 w 20000"/>
                  <a:gd name="T37" fmla="*/ 7615 h 20000"/>
                  <a:gd name="T38" fmla="*/ 15226 w 20000"/>
                  <a:gd name="T39" fmla="*/ 8363 h 20000"/>
                  <a:gd name="T40" fmla="*/ 15843 w 20000"/>
                  <a:gd name="T41" fmla="*/ 7321 h 20000"/>
                  <a:gd name="T42" fmla="*/ 16636 w 20000"/>
                  <a:gd name="T43" fmla="*/ 6987 h 20000"/>
                  <a:gd name="T44" fmla="*/ 18502 w 20000"/>
                  <a:gd name="T45" fmla="*/ 5878 h 20000"/>
                  <a:gd name="T46" fmla="*/ 19584 w 20000"/>
                  <a:gd name="T47" fmla="*/ 4342 h 20000"/>
                  <a:gd name="T48" fmla="*/ 19784 w 20000"/>
                  <a:gd name="T49" fmla="*/ 5464 h 20000"/>
                  <a:gd name="T50" fmla="*/ 19455 w 20000"/>
                  <a:gd name="T51" fmla="*/ 6440 h 20000"/>
                  <a:gd name="T52" fmla="*/ 18502 w 20000"/>
                  <a:gd name="T53" fmla="*/ 8016 h 20000"/>
                  <a:gd name="T54" fmla="*/ 18783 w 20000"/>
                  <a:gd name="T55" fmla="*/ 8577 h 20000"/>
                  <a:gd name="T56" fmla="*/ 17461 w 20000"/>
                  <a:gd name="T57" fmla="*/ 9058 h 20000"/>
                  <a:gd name="T58" fmla="*/ 17253 w 20000"/>
                  <a:gd name="T59" fmla="*/ 9339 h 20000"/>
                  <a:gd name="T60" fmla="*/ 16916 w 20000"/>
                  <a:gd name="T61" fmla="*/ 10514 h 20000"/>
                  <a:gd name="T62" fmla="*/ 16756 w 20000"/>
                  <a:gd name="T63" fmla="*/ 10701 h 20000"/>
                  <a:gd name="T64" fmla="*/ 16388 w 20000"/>
                  <a:gd name="T65" fmla="*/ 10514 h 20000"/>
                  <a:gd name="T66" fmla="*/ 16211 w 20000"/>
                  <a:gd name="T67" fmla="*/ 10915 h 20000"/>
                  <a:gd name="T68" fmla="*/ 16211 w 20000"/>
                  <a:gd name="T69" fmla="*/ 11476 h 20000"/>
                  <a:gd name="T70" fmla="*/ 16388 w 20000"/>
                  <a:gd name="T71" fmla="*/ 12585 h 20000"/>
                  <a:gd name="T72" fmla="*/ 16051 w 20000"/>
                  <a:gd name="T73" fmla="*/ 12585 h 20000"/>
                  <a:gd name="T74" fmla="*/ 15963 w 20000"/>
                  <a:gd name="T75" fmla="*/ 13066 h 20000"/>
                  <a:gd name="T76" fmla="*/ 14970 w 20000"/>
                  <a:gd name="T77" fmla="*/ 14522 h 20000"/>
                  <a:gd name="T78" fmla="*/ 14145 w 20000"/>
                  <a:gd name="T79" fmla="*/ 17088 h 20000"/>
                  <a:gd name="T80" fmla="*/ 14145 w 20000"/>
                  <a:gd name="T81" fmla="*/ 19987 h 20000"/>
                  <a:gd name="T82" fmla="*/ 13560 w 20000"/>
                  <a:gd name="T83" fmla="*/ 18731 h 20000"/>
                  <a:gd name="T84" fmla="*/ 13480 w 20000"/>
                  <a:gd name="T85" fmla="*/ 17635 h 20000"/>
                  <a:gd name="T86" fmla="*/ 12687 w 20000"/>
                  <a:gd name="T87" fmla="*/ 16927 h 20000"/>
                  <a:gd name="T88" fmla="*/ 11742 w 20000"/>
                  <a:gd name="T89" fmla="*/ 16326 h 20000"/>
                  <a:gd name="T90" fmla="*/ 11197 w 20000"/>
                  <a:gd name="T91" fmla="*/ 16727 h 20000"/>
                  <a:gd name="T92" fmla="*/ 10453 w 20000"/>
                  <a:gd name="T93" fmla="*/ 16874 h 20000"/>
                  <a:gd name="T94" fmla="*/ 9083 w 20000"/>
                  <a:gd name="T95" fmla="*/ 17141 h 20000"/>
                  <a:gd name="T96" fmla="*/ 8250 w 20000"/>
                  <a:gd name="T97" fmla="*/ 19078 h 20000"/>
                  <a:gd name="T98" fmla="*/ 7505 w 20000"/>
                  <a:gd name="T99" fmla="*/ 18049 h 20000"/>
                  <a:gd name="T100" fmla="*/ 6712 w 20000"/>
                  <a:gd name="T101" fmla="*/ 16379 h 20000"/>
                  <a:gd name="T102" fmla="*/ 5847 w 20000"/>
                  <a:gd name="T103" fmla="*/ 15832 h 20000"/>
                  <a:gd name="T104" fmla="*/ 4766 w 20000"/>
                  <a:gd name="T105" fmla="*/ 15150 h 20000"/>
                  <a:gd name="T106" fmla="*/ 2491 w 20000"/>
                  <a:gd name="T107" fmla="*/ 13975 h 20000"/>
                  <a:gd name="T108" fmla="*/ 1370 w 20000"/>
                  <a:gd name="T109" fmla="*/ 12933 h 20000"/>
                  <a:gd name="T110" fmla="*/ 705 w 20000"/>
                  <a:gd name="T111" fmla="*/ 11824 h 20000"/>
                  <a:gd name="T112" fmla="*/ 328 w 20000"/>
                  <a:gd name="T113" fmla="*/ 10367 h 20000"/>
                  <a:gd name="T114" fmla="*/ 408 w 20000"/>
                  <a:gd name="T115" fmla="*/ 9472 h 20000"/>
                  <a:gd name="T116" fmla="*/ 80 w 20000"/>
                  <a:gd name="T117" fmla="*/ 8016 h 20000"/>
                  <a:gd name="T118" fmla="*/ 288 w 20000"/>
                  <a:gd name="T119" fmla="*/ 5464 h 20000"/>
                  <a:gd name="T120" fmla="*/ 1081 w 20000"/>
                  <a:gd name="T121" fmla="*/ 2004 h 20000"/>
                  <a:gd name="T122" fmla="*/ 1618 w 20000"/>
                  <a:gd name="T123" fmla="*/ 1309 h 20000"/>
                  <a:gd name="T124" fmla="*/ 1898 w 20000"/>
                  <a:gd name="T125" fmla="*/ 41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1" name="Freeform 28"/>
              <p:cNvSpPr>
                <a:spLocks/>
              </p:cNvSpPr>
              <p:nvPr/>
            </p:nvSpPr>
            <p:spPr bwMode="auto">
              <a:xfrm>
                <a:off x="892175" y="1371600"/>
                <a:ext cx="993775" cy="1065213"/>
              </a:xfrm>
              <a:custGeom>
                <a:avLst/>
                <a:gdLst>
                  <a:gd name="T0" fmla="*/ 14160 w 20000"/>
                  <a:gd name="T1" fmla="*/ 13683 h 20000"/>
                  <a:gd name="T2" fmla="*/ 15553 w 20000"/>
                  <a:gd name="T3" fmla="*/ 14684 h 20000"/>
                  <a:gd name="T4" fmla="*/ 16358 w 20000"/>
                  <a:gd name="T5" fmla="*/ 18451 h 20000"/>
                  <a:gd name="T6" fmla="*/ 15821 w 20000"/>
                  <a:gd name="T7" fmla="*/ 19988 h 20000"/>
                  <a:gd name="T8" fmla="*/ 15821 w 20000"/>
                  <a:gd name="T9" fmla="*/ 18868 h 20000"/>
                  <a:gd name="T10" fmla="*/ 15821 w 20000"/>
                  <a:gd name="T11" fmla="*/ 18379 h 20000"/>
                  <a:gd name="T12" fmla="*/ 15489 w 20000"/>
                  <a:gd name="T13" fmla="*/ 17461 h 20000"/>
                  <a:gd name="T14" fmla="*/ 15489 w 20000"/>
                  <a:gd name="T15" fmla="*/ 16603 h 20000"/>
                  <a:gd name="T16" fmla="*/ 15489 w 20000"/>
                  <a:gd name="T17" fmla="*/ 15292 h 20000"/>
                  <a:gd name="T18" fmla="*/ 14760 w 20000"/>
                  <a:gd name="T19" fmla="*/ 15673 h 20000"/>
                  <a:gd name="T20" fmla="*/ 14109 w 20000"/>
                  <a:gd name="T21" fmla="*/ 15852 h 20000"/>
                  <a:gd name="T22" fmla="*/ 13431 w 20000"/>
                  <a:gd name="T23" fmla="*/ 14553 h 20000"/>
                  <a:gd name="T24" fmla="*/ 13955 w 20000"/>
                  <a:gd name="T25" fmla="*/ 14243 h 20000"/>
                  <a:gd name="T26" fmla="*/ 12907 w 20000"/>
                  <a:gd name="T27" fmla="*/ 14064 h 20000"/>
                  <a:gd name="T28" fmla="*/ 11655 w 20000"/>
                  <a:gd name="T29" fmla="*/ 13564 h 20000"/>
                  <a:gd name="T30" fmla="*/ 11182 w 20000"/>
                  <a:gd name="T31" fmla="*/ 13075 h 20000"/>
                  <a:gd name="T32" fmla="*/ 11131 w 20000"/>
                  <a:gd name="T33" fmla="*/ 12217 h 20000"/>
                  <a:gd name="T34" fmla="*/ 10006 w 20000"/>
                  <a:gd name="T35" fmla="*/ 12217 h 20000"/>
                  <a:gd name="T36" fmla="*/ 8869 w 20000"/>
                  <a:gd name="T37" fmla="*/ 13075 h 20000"/>
                  <a:gd name="T38" fmla="*/ 7348 w 20000"/>
                  <a:gd name="T39" fmla="*/ 13504 h 20000"/>
                  <a:gd name="T40" fmla="*/ 7872 w 20000"/>
                  <a:gd name="T41" fmla="*/ 12765 h 20000"/>
                  <a:gd name="T42" fmla="*/ 9406 w 20000"/>
                  <a:gd name="T43" fmla="*/ 11955 h 20000"/>
                  <a:gd name="T44" fmla="*/ 9278 w 20000"/>
                  <a:gd name="T45" fmla="*/ 11418 h 20000"/>
                  <a:gd name="T46" fmla="*/ 7348 w 20000"/>
                  <a:gd name="T47" fmla="*/ 12467 h 20000"/>
                  <a:gd name="T48" fmla="*/ 5955 w 20000"/>
                  <a:gd name="T49" fmla="*/ 13564 h 20000"/>
                  <a:gd name="T50" fmla="*/ 4575 w 20000"/>
                  <a:gd name="T51" fmla="*/ 14875 h 20000"/>
                  <a:gd name="T52" fmla="*/ 1917 w 20000"/>
                  <a:gd name="T53" fmla="*/ 16460 h 20000"/>
                  <a:gd name="T54" fmla="*/ 204 w 20000"/>
                  <a:gd name="T55" fmla="*/ 16841 h 20000"/>
                  <a:gd name="T56" fmla="*/ 0 w 20000"/>
                  <a:gd name="T57" fmla="*/ 16651 h 20000"/>
                  <a:gd name="T58" fmla="*/ 728 w 20000"/>
                  <a:gd name="T59" fmla="*/ 16341 h 20000"/>
                  <a:gd name="T60" fmla="*/ 1073 w 20000"/>
                  <a:gd name="T61" fmla="*/ 16162 h 20000"/>
                  <a:gd name="T62" fmla="*/ 2645 w 20000"/>
                  <a:gd name="T63" fmla="*/ 15173 h 20000"/>
                  <a:gd name="T64" fmla="*/ 3706 w 20000"/>
                  <a:gd name="T65" fmla="*/ 14195 h 20000"/>
                  <a:gd name="T66" fmla="*/ 3847 w 20000"/>
                  <a:gd name="T67" fmla="*/ 13075 h 20000"/>
                  <a:gd name="T68" fmla="*/ 2850 w 20000"/>
                  <a:gd name="T69" fmla="*/ 12956 h 20000"/>
                  <a:gd name="T70" fmla="*/ 2121 w 20000"/>
                  <a:gd name="T71" fmla="*/ 12706 h 20000"/>
                  <a:gd name="T72" fmla="*/ 1994 w 20000"/>
                  <a:gd name="T73" fmla="*/ 11776 h 20000"/>
                  <a:gd name="T74" fmla="*/ 1789 w 20000"/>
                  <a:gd name="T75" fmla="*/ 10489 h 20000"/>
                  <a:gd name="T76" fmla="*/ 2645 w 20000"/>
                  <a:gd name="T77" fmla="*/ 10179 h 20000"/>
                  <a:gd name="T78" fmla="*/ 1649 w 20000"/>
                  <a:gd name="T79" fmla="*/ 9809 h 20000"/>
                  <a:gd name="T80" fmla="*/ 2326 w 20000"/>
                  <a:gd name="T81" fmla="*/ 8880 h 20000"/>
                  <a:gd name="T82" fmla="*/ 3578 w 20000"/>
                  <a:gd name="T83" fmla="*/ 7890 h 20000"/>
                  <a:gd name="T84" fmla="*/ 4971 w 20000"/>
                  <a:gd name="T85" fmla="*/ 7712 h 20000"/>
                  <a:gd name="T86" fmla="*/ 6160 w 20000"/>
                  <a:gd name="T87" fmla="*/ 6722 h 20000"/>
                  <a:gd name="T88" fmla="*/ 5559 w 20000"/>
                  <a:gd name="T89" fmla="*/ 6603 h 20000"/>
                  <a:gd name="T90" fmla="*/ 4051 w 20000"/>
                  <a:gd name="T91" fmla="*/ 5793 h 20000"/>
                  <a:gd name="T92" fmla="*/ 4703 w 20000"/>
                  <a:gd name="T93" fmla="*/ 5304 h 20000"/>
                  <a:gd name="T94" fmla="*/ 4051 w 20000"/>
                  <a:gd name="T95" fmla="*/ 4505 h 20000"/>
                  <a:gd name="T96" fmla="*/ 5431 w 20000"/>
                  <a:gd name="T97" fmla="*/ 4017 h 20000"/>
                  <a:gd name="T98" fmla="*/ 6952 w 20000"/>
                  <a:gd name="T99" fmla="*/ 3695 h 20000"/>
                  <a:gd name="T100" fmla="*/ 7744 w 20000"/>
                  <a:gd name="T101" fmla="*/ 4505 h 20000"/>
                  <a:gd name="T102" fmla="*/ 7553 w 20000"/>
                  <a:gd name="T103" fmla="*/ 4315 h 20000"/>
                  <a:gd name="T104" fmla="*/ 8077 w 20000"/>
                  <a:gd name="T105" fmla="*/ 4374 h 20000"/>
                  <a:gd name="T106" fmla="*/ 8000 w 20000"/>
                  <a:gd name="T107" fmla="*/ 3886 h 20000"/>
                  <a:gd name="T108" fmla="*/ 7348 w 20000"/>
                  <a:gd name="T109" fmla="*/ 1538 h 20000"/>
                  <a:gd name="T110" fmla="*/ 9137 w 20000"/>
                  <a:gd name="T111" fmla="*/ 1287 h 20000"/>
                  <a:gd name="T112" fmla="*/ 12575 w 20000"/>
                  <a:gd name="T113" fmla="*/ 238 h 20000"/>
                  <a:gd name="T114" fmla="*/ 13380 w 20000"/>
                  <a:gd name="T115" fmla="*/ 0 h 20000"/>
                  <a:gd name="T116" fmla="*/ 14505 w 20000"/>
                  <a:gd name="T117" fmla="*/ 608 h 20000"/>
                  <a:gd name="T118" fmla="*/ 15885 w 20000"/>
                  <a:gd name="T119" fmla="*/ 918 h 20000"/>
                  <a:gd name="T120" fmla="*/ 15885 w 20000"/>
                  <a:gd name="T121" fmla="*/ 1538 h 20000"/>
                  <a:gd name="T122" fmla="*/ 17214 w 20000"/>
                  <a:gd name="T123" fmla="*/ 1776 h 20000"/>
                  <a:gd name="T124" fmla="*/ 18134 w 20000"/>
                  <a:gd name="T125" fmla="*/ 2527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2" name="Freeform 27"/>
              <p:cNvSpPr>
                <a:spLocks/>
              </p:cNvSpPr>
              <p:nvPr/>
            </p:nvSpPr>
            <p:spPr bwMode="auto">
              <a:xfrm>
                <a:off x="3463925" y="6083300"/>
                <a:ext cx="47625" cy="42863"/>
              </a:xfrm>
              <a:custGeom>
                <a:avLst/>
                <a:gdLst>
                  <a:gd name="T0" fmla="*/ 4324 w 20000"/>
                  <a:gd name="T1" fmla="*/ 19706 h 20000"/>
                  <a:gd name="T2" fmla="*/ 0 w 20000"/>
                  <a:gd name="T3" fmla="*/ 13529 h 20000"/>
                  <a:gd name="T4" fmla="*/ 4324 w 20000"/>
                  <a:gd name="T5" fmla="*/ 5882 h 20000"/>
                  <a:gd name="T6" fmla="*/ 7027 w 20000"/>
                  <a:gd name="T7" fmla="*/ 0 h 20000"/>
                  <a:gd name="T8" fmla="*/ 11081 w 20000"/>
                  <a:gd name="T9" fmla="*/ 0 h 20000"/>
                  <a:gd name="T10" fmla="*/ 15405 w 20000"/>
                  <a:gd name="T11" fmla="*/ 0 h 20000"/>
                  <a:gd name="T12" fmla="*/ 18378 w 20000"/>
                  <a:gd name="T13" fmla="*/ 4706 h 20000"/>
                  <a:gd name="T14" fmla="*/ 19730 w 20000"/>
                  <a:gd name="T15" fmla="*/ 5882 h 20000"/>
                  <a:gd name="T16" fmla="*/ 11081 w 20000"/>
                  <a:gd name="T17" fmla="*/ 12059 h 20000"/>
                  <a:gd name="T18" fmla="*/ 4324 w 20000"/>
                  <a:gd name="T19" fmla="*/ 1970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3" name="Freeform 26"/>
              <p:cNvSpPr>
                <a:spLocks/>
              </p:cNvSpPr>
              <p:nvPr/>
            </p:nvSpPr>
            <p:spPr bwMode="auto">
              <a:xfrm>
                <a:off x="3430588" y="6086475"/>
                <a:ext cx="36512" cy="34925"/>
              </a:xfrm>
              <a:custGeom>
                <a:avLst/>
                <a:gdLst>
                  <a:gd name="T0" fmla="*/ 5517 w 20000"/>
                  <a:gd name="T1" fmla="*/ 19630 h 20000"/>
                  <a:gd name="T2" fmla="*/ 0 w 20000"/>
                  <a:gd name="T3" fmla="*/ 15556 h 20000"/>
                  <a:gd name="T4" fmla="*/ 3448 w 20000"/>
                  <a:gd name="T5" fmla="*/ 0 h 20000"/>
                  <a:gd name="T6" fmla="*/ 19655 w 20000"/>
                  <a:gd name="T7" fmla="*/ 0 h 20000"/>
                  <a:gd name="T8" fmla="*/ 14138 w 20000"/>
                  <a:gd name="T9" fmla="*/ 13704 h 20000"/>
                  <a:gd name="T10" fmla="*/ 5517 w 20000"/>
                  <a:gd name="T11" fmla="*/ 19630 h 20000"/>
                </a:gdLst>
                <a:ahLst/>
                <a:cxnLst>
                  <a:cxn ang="0">
                    <a:pos x="T0" y="T1"/>
                  </a:cxn>
                  <a:cxn ang="0">
                    <a:pos x="T2" y="T3"/>
                  </a:cxn>
                  <a:cxn ang="0">
                    <a:pos x="T4" y="T5"/>
                  </a:cxn>
                  <a:cxn ang="0">
                    <a:pos x="T6" y="T7"/>
                  </a:cxn>
                  <a:cxn ang="0">
                    <a:pos x="T8" y="T9"/>
                  </a:cxn>
                  <a:cxn ang="0">
                    <a:pos x="T10" y="T11"/>
                  </a:cxn>
                </a:cxnLst>
                <a:rect l="0" t="0" r="r" b="b"/>
                <a:pathLst>
                  <a:path w="20000" h="20000">
                    <a:moveTo>
                      <a:pt x="5517" y="19630"/>
                    </a:moveTo>
                    <a:lnTo>
                      <a:pt x="0" y="15556"/>
                    </a:lnTo>
                    <a:lnTo>
                      <a:pt x="3448" y="0"/>
                    </a:lnTo>
                    <a:lnTo>
                      <a:pt x="19655" y="0"/>
                    </a:lnTo>
                    <a:lnTo>
                      <a:pt x="14138" y="13704"/>
                    </a:lnTo>
                    <a:lnTo>
                      <a:pt x="5517" y="1963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4" name="Freeform 25"/>
              <p:cNvSpPr>
                <a:spLocks/>
              </p:cNvSpPr>
              <p:nvPr/>
            </p:nvSpPr>
            <p:spPr bwMode="auto">
              <a:xfrm>
                <a:off x="3448050" y="4276725"/>
                <a:ext cx="79375" cy="109538"/>
              </a:xfrm>
              <a:custGeom>
                <a:avLst/>
                <a:gdLst>
                  <a:gd name="T0" fmla="*/ 4960 w 20000"/>
                  <a:gd name="T1" fmla="*/ 0 h 20000"/>
                  <a:gd name="T2" fmla="*/ 11680 w 20000"/>
                  <a:gd name="T3" fmla="*/ 1850 h 20000"/>
                  <a:gd name="T4" fmla="*/ 18240 w 20000"/>
                  <a:gd name="T5" fmla="*/ 6012 h 20000"/>
                  <a:gd name="T6" fmla="*/ 19840 w 20000"/>
                  <a:gd name="T7" fmla="*/ 9017 h 20000"/>
                  <a:gd name="T8" fmla="*/ 17440 w 20000"/>
                  <a:gd name="T9" fmla="*/ 13757 h 20000"/>
                  <a:gd name="T10" fmla="*/ 13280 w 20000"/>
                  <a:gd name="T11" fmla="*/ 18613 h 20000"/>
                  <a:gd name="T12" fmla="*/ 4960 w 20000"/>
                  <a:gd name="T13" fmla="*/ 19884 h 20000"/>
                  <a:gd name="T14" fmla="*/ 0 w 20000"/>
                  <a:gd name="T15" fmla="*/ 17457 h 20000"/>
                  <a:gd name="T16" fmla="*/ 4160 w 20000"/>
                  <a:gd name="T17" fmla="*/ 12601 h 20000"/>
                  <a:gd name="T18" fmla="*/ 2560 w 20000"/>
                  <a:gd name="T19" fmla="*/ 9711 h 20000"/>
                  <a:gd name="T20" fmla="*/ 960 w 20000"/>
                  <a:gd name="T21" fmla="*/ 3121 h 20000"/>
                  <a:gd name="T22" fmla="*/ 4960 w 20000"/>
                  <a:gd name="T23"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5" name="Freeform 24"/>
              <p:cNvSpPr>
                <a:spLocks/>
              </p:cNvSpPr>
              <p:nvPr/>
            </p:nvSpPr>
            <p:spPr bwMode="auto">
              <a:xfrm>
                <a:off x="3105150" y="3902075"/>
                <a:ext cx="49213" cy="20638"/>
              </a:xfrm>
              <a:custGeom>
                <a:avLst/>
                <a:gdLst>
                  <a:gd name="T0" fmla="*/ 15897 w 20000"/>
                  <a:gd name="T1" fmla="*/ 19375 h 20000"/>
                  <a:gd name="T2" fmla="*/ 0 w 20000"/>
                  <a:gd name="T3" fmla="*/ 13125 h 20000"/>
                  <a:gd name="T4" fmla="*/ 2564 w 20000"/>
                  <a:gd name="T5" fmla="*/ 0 h 20000"/>
                  <a:gd name="T6" fmla="*/ 13077 w 20000"/>
                  <a:gd name="T7" fmla="*/ 3750 h 20000"/>
                  <a:gd name="T8" fmla="*/ 19744 w 20000"/>
                  <a:gd name="T9" fmla="*/ 9375 h 20000"/>
                  <a:gd name="T10" fmla="*/ 15897 w 20000"/>
                  <a:gd name="T11" fmla="*/ 19375 h 20000"/>
                </a:gdLst>
                <a:ahLst/>
                <a:cxnLst>
                  <a:cxn ang="0">
                    <a:pos x="T0" y="T1"/>
                  </a:cxn>
                  <a:cxn ang="0">
                    <a:pos x="T2" y="T3"/>
                  </a:cxn>
                  <a:cxn ang="0">
                    <a:pos x="T4" y="T5"/>
                  </a:cxn>
                  <a:cxn ang="0">
                    <a:pos x="T6" y="T7"/>
                  </a:cxn>
                  <a:cxn ang="0">
                    <a:pos x="T8" y="T9"/>
                  </a:cxn>
                  <a:cxn ang="0">
                    <a:pos x="T10" y="T11"/>
                  </a:cxn>
                </a:cxnLst>
                <a:rect l="0" t="0" r="r" b="b"/>
                <a:pathLst>
                  <a:path w="20000" h="20000">
                    <a:moveTo>
                      <a:pt x="15897" y="19375"/>
                    </a:moveTo>
                    <a:lnTo>
                      <a:pt x="0" y="13125"/>
                    </a:lnTo>
                    <a:lnTo>
                      <a:pt x="2564" y="0"/>
                    </a:lnTo>
                    <a:lnTo>
                      <a:pt x="13077" y="3750"/>
                    </a:lnTo>
                    <a:lnTo>
                      <a:pt x="19744" y="9375"/>
                    </a:lnTo>
                    <a:lnTo>
                      <a:pt x="15897" y="1937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6" name="Freeform 23"/>
              <p:cNvSpPr>
                <a:spLocks/>
              </p:cNvSpPr>
              <p:nvPr/>
            </p:nvSpPr>
            <p:spPr bwMode="auto">
              <a:xfrm>
                <a:off x="8132763" y="4786313"/>
                <a:ext cx="1122362" cy="1016000"/>
              </a:xfrm>
              <a:custGeom>
                <a:avLst/>
                <a:gdLst>
                  <a:gd name="T0" fmla="*/ 14420 w 20000"/>
                  <a:gd name="T1" fmla="*/ 19150 h 20000"/>
                  <a:gd name="T2" fmla="*/ 13956 w 20000"/>
                  <a:gd name="T3" fmla="*/ 19025 h 20000"/>
                  <a:gd name="T4" fmla="*/ 12779 w 20000"/>
                  <a:gd name="T5" fmla="*/ 19275 h 20000"/>
                  <a:gd name="T6" fmla="*/ 11964 w 20000"/>
                  <a:gd name="T7" fmla="*/ 18638 h 20000"/>
                  <a:gd name="T8" fmla="*/ 11851 w 20000"/>
                  <a:gd name="T9" fmla="*/ 16825 h 20000"/>
                  <a:gd name="T10" fmla="*/ 11545 w 20000"/>
                  <a:gd name="T11" fmla="*/ 16313 h 20000"/>
                  <a:gd name="T12" fmla="*/ 10730 w 20000"/>
                  <a:gd name="T13" fmla="*/ 16563 h 20000"/>
                  <a:gd name="T14" fmla="*/ 11500 w 20000"/>
                  <a:gd name="T15" fmla="*/ 15075 h 20000"/>
                  <a:gd name="T16" fmla="*/ 11081 w 20000"/>
                  <a:gd name="T17" fmla="*/ 15275 h 20000"/>
                  <a:gd name="T18" fmla="*/ 10141 w 20000"/>
                  <a:gd name="T19" fmla="*/ 16238 h 20000"/>
                  <a:gd name="T20" fmla="*/ 9859 w 20000"/>
                  <a:gd name="T21" fmla="*/ 14938 h 20000"/>
                  <a:gd name="T22" fmla="*/ 9677 w 20000"/>
                  <a:gd name="T23" fmla="*/ 14225 h 20000"/>
                  <a:gd name="T24" fmla="*/ 8444 w 20000"/>
                  <a:gd name="T25" fmla="*/ 13525 h 20000"/>
                  <a:gd name="T26" fmla="*/ 5048 w 20000"/>
                  <a:gd name="T27" fmla="*/ 14225 h 20000"/>
                  <a:gd name="T28" fmla="*/ 4097 w 20000"/>
                  <a:gd name="T29" fmla="*/ 15075 h 20000"/>
                  <a:gd name="T30" fmla="*/ 2637 w 20000"/>
                  <a:gd name="T31" fmla="*/ 14938 h 20000"/>
                  <a:gd name="T32" fmla="*/ 1177 w 20000"/>
                  <a:gd name="T33" fmla="*/ 15725 h 20000"/>
                  <a:gd name="T34" fmla="*/ 113 w 20000"/>
                  <a:gd name="T35" fmla="*/ 14688 h 20000"/>
                  <a:gd name="T36" fmla="*/ 770 w 20000"/>
                  <a:gd name="T37" fmla="*/ 13525 h 20000"/>
                  <a:gd name="T38" fmla="*/ 294 w 20000"/>
                  <a:gd name="T39" fmla="*/ 10875 h 20000"/>
                  <a:gd name="T40" fmla="*/ 181 w 20000"/>
                  <a:gd name="T41" fmla="*/ 9775 h 20000"/>
                  <a:gd name="T42" fmla="*/ 294 w 20000"/>
                  <a:gd name="T43" fmla="*/ 9450 h 20000"/>
                  <a:gd name="T44" fmla="*/ 294 w 20000"/>
                  <a:gd name="T45" fmla="*/ 8275 h 20000"/>
                  <a:gd name="T46" fmla="*/ 883 w 20000"/>
                  <a:gd name="T47" fmla="*/ 6613 h 20000"/>
                  <a:gd name="T48" fmla="*/ 1709 w 20000"/>
                  <a:gd name="T49" fmla="*/ 6275 h 20000"/>
                  <a:gd name="T50" fmla="*/ 3407 w 20000"/>
                  <a:gd name="T51" fmla="*/ 5700 h 20000"/>
                  <a:gd name="T52" fmla="*/ 5093 w 20000"/>
                  <a:gd name="T53" fmla="*/ 4338 h 20000"/>
                  <a:gd name="T54" fmla="*/ 5693 w 20000"/>
                  <a:gd name="T55" fmla="*/ 3550 h 20000"/>
                  <a:gd name="T56" fmla="*/ 5863 w 20000"/>
                  <a:gd name="T57" fmla="*/ 3238 h 20000"/>
                  <a:gd name="T58" fmla="*/ 6452 w 20000"/>
                  <a:gd name="T59" fmla="*/ 3363 h 20000"/>
                  <a:gd name="T60" fmla="*/ 6621 w 20000"/>
                  <a:gd name="T61" fmla="*/ 2838 h 20000"/>
                  <a:gd name="T62" fmla="*/ 7040 w 20000"/>
                  <a:gd name="T63" fmla="*/ 2138 h 20000"/>
                  <a:gd name="T64" fmla="*/ 7799 w 20000"/>
                  <a:gd name="T65" fmla="*/ 1688 h 20000"/>
                  <a:gd name="T66" fmla="*/ 8444 w 20000"/>
                  <a:gd name="T67" fmla="*/ 2450 h 20000"/>
                  <a:gd name="T68" fmla="*/ 9032 w 20000"/>
                  <a:gd name="T69" fmla="*/ 2525 h 20000"/>
                  <a:gd name="T70" fmla="*/ 9372 w 20000"/>
                  <a:gd name="T71" fmla="*/ 1613 h 20000"/>
                  <a:gd name="T72" fmla="*/ 9859 w 20000"/>
                  <a:gd name="T73" fmla="*/ 838 h 20000"/>
                  <a:gd name="T74" fmla="*/ 10323 w 20000"/>
                  <a:gd name="T75" fmla="*/ 263 h 20000"/>
                  <a:gd name="T76" fmla="*/ 11319 w 20000"/>
                  <a:gd name="T77" fmla="*/ 638 h 20000"/>
                  <a:gd name="T78" fmla="*/ 12315 w 20000"/>
                  <a:gd name="T79" fmla="*/ 838 h 20000"/>
                  <a:gd name="T80" fmla="*/ 12722 w 20000"/>
                  <a:gd name="T81" fmla="*/ 838 h 20000"/>
                  <a:gd name="T82" fmla="*/ 12541 w 20000"/>
                  <a:gd name="T83" fmla="*/ 1350 h 20000"/>
                  <a:gd name="T84" fmla="*/ 11964 w 20000"/>
                  <a:gd name="T85" fmla="*/ 2525 h 20000"/>
                  <a:gd name="T86" fmla="*/ 13073 w 20000"/>
                  <a:gd name="T87" fmla="*/ 3688 h 20000"/>
                  <a:gd name="T88" fmla="*/ 14488 w 20000"/>
                  <a:gd name="T89" fmla="*/ 4213 h 20000"/>
                  <a:gd name="T90" fmla="*/ 15065 w 20000"/>
                  <a:gd name="T91" fmla="*/ 1488 h 20000"/>
                  <a:gd name="T92" fmla="*/ 15484 w 20000"/>
                  <a:gd name="T93" fmla="*/ 263 h 20000"/>
                  <a:gd name="T94" fmla="*/ 15948 w 20000"/>
                  <a:gd name="T95" fmla="*/ 775 h 20000"/>
                  <a:gd name="T96" fmla="*/ 16129 w 20000"/>
                  <a:gd name="T97" fmla="*/ 1888 h 20000"/>
                  <a:gd name="T98" fmla="*/ 16887 w 20000"/>
                  <a:gd name="T99" fmla="*/ 2650 h 20000"/>
                  <a:gd name="T100" fmla="*/ 17170 w 20000"/>
                  <a:gd name="T101" fmla="*/ 4725 h 20000"/>
                  <a:gd name="T102" fmla="*/ 17816 w 20000"/>
                  <a:gd name="T103" fmla="*/ 5750 h 20000"/>
                  <a:gd name="T104" fmla="*/ 18166 w 20000"/>
                  <a:gd name="T105" fmla="*/ 6413 h 20000"/>
                  <a:gd name="T106" fmla="*/ 18766 w 20000"/>
                  <a:gd name="T107" fmla="*/ 7763 h 20000"/>
                  <a:gd name="T108" fmla="*/ 19162 w 20000"/>
                  <a:gd name="T109" fmla="*/ 8275 h 20000"/>
                  <a:gd name="T110" fmla="*/ 19638 w 20000"/>
                  <a:gd name="T111" fmla="*/ 9250 h 20000"/>
                  <a:gd name="T112" fmla="*/ 19808 w 20000"/>
                  <a:gd name="T113" fmla="*/ 11188 h 20000"/>
                  <a:gd name="T114" fmla="*/ 18879 w 20000"/>
                  <a:gd name="T115" fmla="*/ 14688 h 20000"/>
                  <a:gd name="T116" fmla="*/ 18121 w 20000"/>
                  <a:gd name="T117" fmla="*/ 16038 h 20000"/>
                  <a:gd name="T118" fmla="*/ 16299 w 20000"/>
                  <a:gd name="T119" fmla="*/ 19025 h 20000"/>
                  <a:gd name="T120" fmla="*/ 14714 w 20000"/>
                  <a:gd name="T121" fmla="*/ 1998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7" name="Freeform 22"/>
              <p:cNvSpPr>
                <a:spLocks/>
              </p:cNvSpPr>
              <p:nvPr/>
            </p:nvSpPr>
            <p:spPr bwMode="auto">
              <a:xfrm>
                <a:off x="9409113" y="5929313"/>
                <a:ext cx="244475" cy="285750"/>
              </a:xfrm>
              <a:custGeom>
                <a:avLst/>
                <a:gdLst>
                  <a:gd name="T0" fmla="*/ 4000 w 20000"/>
                  <a:gd name="T1" fmla="*/ 19512 h 20000"/>
                  <a:gd name="T2" fmla="*/ 2961 w 20000"/>
                  <a:gd name="T3" fmla="*/ 18581 h 20000"/>
                  <a:gd name="T4" fmla="*/ 1870 w 20000"/>
                  <a:gd name="T5" fmla="*/ 17694 h 20000"/>
                  <a:gd name="T6" fmla="*/ 0 w 20000"/>
                  <a:gd name="T7" fmla="*/ 17428 h 20000"/>
                  <a:gd name="T8" fmla="*/ 0 w 20000"/>
                  <a:gd name="T9" fmla="*/ 16541 h 20000"/>
                  <a:gd name="T10" fmla="*/ 831 w 20000"/>
                  <a:gd name="T11" fmla="*/ 16275 h 20000"/>
                  <a:gd name="T12" fmla="*/ 1351 w 20000"/>
                  <a:gd name="T13" fmla="*/ 14723 h 20000"/>
                  <a:gd name="T14" fmla="*/ 1870 w 20000"/>
                  <a:gd name="T15" fmla="*/ 14457 h 20000"/>
                  <a:gd name="T16" fmla="*/ 2130 w 20000"/>
                  <a:gd name="T17" fmla="*/ 14013 h 20000"/>
                  <a:gd name="T18" fmla="*/ 2961 w 20000"/>
                  <a:gd name="T19" fmla="*/ 13792 h 20000"/>
                  <a:gd name="T20" fmla="*/ 4312 w 20000"/>
                  <a:gd name="T21" fmla="*/ 12860 h 20000"/>
                  <a:gd name="T22" fmla="*/ 5091 w 20000"/>
                  <a:gd name="T23" fmla="*/ 12195 h 20000"/>
                  <a:gd name="T24" fmla="*/ 5610 w 20000"/>
                  <a:gd name="T25" fmla="*/ 11486 h 20000"/>
                  <a:gd name="T26" fmla="*/ 7792 w 20000"/>
                  <a:gd name="T27" fmla="*/ 10820 h 20000"/>
                  <a:gd name="T28" fmla="*/ 11844 w 20000"/>
                  <a:gd name="T29" fmla="*/ 8514 h 20000"/>
                  <a:gd name="T30" fmla="*/ 15377 w 20000"/>
                  <a:gd name="T31" fmla="*/ 4834 h 20000"/>
                  <a:gd name="T32" fmla="*/ 16104 w 20000"/>
                  <a:gd name="T33" fmla="*/ 3725 h 20000"/>
                  <a:gd name="T34" fmla="*/ 17506 w 20000"/>
                  <a:gd name="T35" fmla="*/ 1197 h 20000"/>
                  <a:gd name="T36" fmla="*/ 18857 w 20000"/>
                  <a:gd name="T37" fmla="*/ 266 h 20000"/>
                  <a:gd name="T38" fmla="*/ 18857 w 20000"/>
                  <a:gd name="T39" fmla="*/ 1375 h 20000"/>
                  <a:gd name="T40" fmla="*/ 18857 w 20000"/>
                  <a:gd name="T41" fmla="*/ 3016 h 20000"/>
                  <a:gd name="T42" fmla="*/ 19636 w 20000"/>
                  <a:gd name="T43" fmla="*/ 2084 h 20000"/>
                  <a:gd name="T44" fmla="*/ 19948 w 20000"/>
                  <a:gd name="T45" fmla="*/ 3016 h 20000"/>
                  <a:gd name="T46" fmla="*/ 19636 w 20000"/>
                  <a:gd name="T47" fmla="*/ 4390 h 20000"/>
                  <a:gd name="T48" fmla="*/ 18338 w 20000"/>
                  <a:gd name="T49" fmla="*/ 6918 h 20000"/>
                  <a:gd name="T50" fmla="*/ 16416 w 20000"/>
                  <a:gd name="T51" fmla="*/ 9180 h 20000"/>
                  <a:gd name="T52" fmla="*/ 16416 w 20000"/>
                  <a:gd name="T53" fmla="*/ 10998 h 20000"/>
                  <a:gd name="T54" fmla="*/ 15377 w 20000"/>
                  <a:gd name="T55" fmla="*/ 10998 h 20000"/>
                  <a:gd name="T56" fmla="*/ 14805 w 20000"/>
                  <a:gd name="T57" fmla="*/ 10998 h 20000"/>
                  <a:gd name="T58" fmla="*/ 12104 w 20000"/>
                  <a:gd name="T59" fmla="*/ 12860 h 20000"/>
                  <a:gd name="T60" fmla="*/ 10805 w 20000"/>
                  <a:gd name="T61" fmla="*/ 15166 h 20000"/>
                  <a:gd name="T62" fmla="*/ 9143 w 20000"/>
                  <a:gd name="T63" fmla="*/ 16984 h 20000"/>
                  <a:gd name="T64" fmla="*/ 9143 w 20000"/>
                  <a:gd name="T65" fmla="*/ 17428 h 20000"/>
                  <a:gd name="T66" fmla="*/ 7013 w 20000"/>
                  <a:gd name="T67" fmla="*/ 18803 h 20000"/>
                  <a:gd name="T68" fmla="*/ 4312 w 20000"/>
                  <a:gd name="T69" fmla="*/ 1995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8" name="Freeform 21"/>
              <p:cNvSpPr>
                <a:spLocks/>
              </p:cNvSpPr>
              <p:nvPr/>
            </p:nvSpPr>
            <p:spPr bwMode="auto">
              <a:xfrm>
                <a:off x="9658350" y="5662613"/>
                <a:ext cx="158750" cy="330200"/>
              </a:xfrm>
              <a:custGeom>
                <a:avLst/>
                <a:gdLst>
                  <a:gd name="T0" fmla="*/ 800 w 20000"/>
                  <a:gd name="T1" fmla="*/ 19961 h 20000"/>
                  <a:gd name="T2" fmla="*/ 800 w 20000"/>
                  <a:gd name="T3" fmla="*/ 18921 h 20000"/>
                  <a:gd name="T4" fmla="*/ 0 w 20000"/>
                  <a:gd name="T5" fmla="*/ 19345 h 20000"/>
                  <a:gd name="T6" fmla="*/ 0 w 20000"/>
                  <a:gd name="T7" fmla="*/ 18767 h 20000"/>
                  <a:gd name="T8" fmla="*/ 800 w 20000"/>
                  <a:gd name="T9" fmla="*/ 17958 h 20000"/>
                  <a:gd name="T10" fmla="*/ 2080 w 20000"/>
                  <a:gd name="T11" fmla="*/ 16339 h 20000"/>
                  <a:gd name="T12" fmla="*/ 2080 w 20000"/>
                  <a:gd name="T13" fmla="*/ 15145 h 20000"/>
                  <a:gd name="T14" fmla="*/ 1280 w 20000"/>
                  <a:gd name="T15" fmla="*/ 14566 h 20000"/>
                  <a:gd name="T16" fmla="*/ 800 w 20000"/>
                  <a:gd name="T17" fmla="*/ 13796 h 20000"/>
                  <a:gd name="T18" fmla="*/ 0 w 20000"/>
                  <a:gd name="T19" fmla="*/ 13179 h 20000"/>
                  <a:gd name="T20" fmla="*/ 800 w 20000"/>
                  <a:gd name="T21" fmla="*/ 12563 h 20000"/>
                  <a:gd name="T22" fmla="*/ 2080 w 20000"/>
                  <a:gd name="T23" fmla="*/ 12177 h 20000"/>
                  <a:gd name="T24" fmla="*/ 3280 w 20000"/>
                  <a:gd name="T25" fmla="*/ 10019 h 20000"/>
                  <a:gd name="T26" fmla="*/ 4080 w 20000"/>
                  <a:gd name="T27" fmla="*/ 10405 h 20000"/>
                  <a:gd name="T28" fmla="*/ 4080 w 20000"/>
                  <a:gd name="T29" fmla="*/ 8979 h 20000"/>
                  <a:gd name="T30" fmla="*/ 4080 w 20000"/>
                  <a:gd name="T31" fmla="*/ 7399 h 20000"/>
                  <a:gd name="T32" fmla="*/ 4560 w 20000"/>
                  <a:gd name="T33" fmla="*/ 7399 h 20000"/>
                  <a:gd name="T34" fmla="*/ 5360 w 20000"/>
                  <a:gd name="T35" fmla="*/ 6782 h 20000"/>
                  <a:gd name="T36" fmla="*/ 4080 w 20000"/>
                  <a:gd name="T37" fmla="*/ 6782 h 20000"/>
                  <a:gd name="T38" fmla="*/ 4080 w 20000"/>
                  <a:gd name="T39" fmla="*/ 5780 h 20000"/>
                  <a:gd name="T40" fmla="*/ 4080 w 20000"/>
                  <a:gd name="T41" fmla="*/ 5395 h 20000"/>
                  <a:gd name="T42" fmla="*/ 4560 w 20000"/>
                  <a:gd name="T43" fmla="*/ 5780 h 20000"/>
                  <a:gd name="T44" fmla="*/ 4560 w 20000"/>
                  <a:gd name="T45" fmla="*/ 5395 h 20000"/>
                  <a:gd name="T46" fmla="*/ 4560 w 20000"/>
                  <a:gd name="T47" fmla="*/ 4817 h 20000"/>
                  <a:gd name="T48" fmla="*/ 4080 w 20000"/>
                  <a:gd name="T49" fmla="*/ 4817 h 20000"/>
                  <a:gd name="T50" fmla="*/ 3280 w 20000"/>
                  <a:gd name="T51" fmla="*/ 5202 h 20000"/>
                  <a:gd name="T52" fmla="*/ 2480 w 20000"/>
                  <a:gd name="T53" fmla="*/ 1618 h 20000"/>
                  <a:gd name="T54" fmla="*/ 2080 w 20000"/>
                  <a:gd name="T55" fmla="*/ 0 h 20000"/>
                  <a:gd name="T56" fmla="*/ 2480 w 20000"/>
                  <a:gd name="T57" fmla="*/ 0 h 20000"/>
                  <a:gd name="T58" fmla="*/ 2480 w 20000"/>
                  <a:gd name="T59" fmla="*/ 424 h 20000"/>
                  <a:gd name="T60" fmla="*/ 2480 w 20000"/>
                  <a:gd name="T61" fmla="*/ 1040 h 20000"/>
                  <a:gd name="T62" fmla="*/ 3280 w 20000"/>
                  <a:gd name="T63" fmla="*/ 1195 h 20000"/>
                  <a:gd name="T64" fmla="*/ 4560 w 20000"/>
                  <a:gd name="T65" fmla="*/ 1618 h 20000"/>
                  <a:gd name="T66" fmla="*/ 5360 w 20000"/>
                  <a:gd name="T67" fmla="*/ 2235 h 20000"/>
                  <a:gd name="T68" fmla="*/ 6160 w 20000"/>
                  <a:gd name="T69" fmla="*/ 2235 h 20000"/>
                  <a:gd name="T70" fmla="*/ 6160 w 20000"/>
                  <a:gd name="T71" fmla="*/ 3622 h 20000"/>
                  <a:gd name="T72" fmla="*/ 5360 w 20000"/>
                  <a:gd name="T73" fmla="*/ 3815 h 20000"/>
                  <a:gd name="T74" fmla="*/ 6160 w 20000"/>
                  <a:gd name="T75" fmla="*/ 4586 h 20000"/>
                  <a:gd name="T76" fmla="*/ 6160 w 20000"/>
                  <a:gd name="T77" fmla="*/ 5395 h 20000"/>
                  <a:gd name="T78" fmla="*/ 6640 w 20000"/>
                  <a:gd name="T79" fmla="*/ 6397 h 20000"/>
                  <a:gd name="T80" fmla="*/ 7440 w 20000"/>
                  <a:gd name="T81" fmla="*/ 7399 h 20000"/>
                  <a:gd name="T82" fmla="*/ 8640 w 20000"/>
                  <a:gd name="T83" fmla="*/ 7399 h 20000"/>
                  <a:gd name="T84" fmla="*/ 9920 w 20000"/>
                  <a:gd name="T85" fmla="*/ 6166 h 20000"/>
                  <a:gd name="T86" fmla="*/ 9920 w 20000"/>
                  <a:gd name="T87" fmla="*/ 5780 h 20000"/>
                  <a:gd name="T88" fmla="*/ 9920 w 20000"/>
                  <a:gd name="T89" fmla="*/ 5202 h 20000"/>
                  <a:gd name="T90" fmla="*/ 12080 w 20000"/>
                  <a:gd name="T91" fmla="*/ 5202 h 20000"/>
                  <a:gd name="T92" fmla="*/ 12080 w 20000"/>
                  <a:gd name="T93" fmla="*/ 6166 h 20000"/>
                  <a:gd name="T94" fmla="*/ 14080 w 20000"/>
                  <a:gd name="T95" fmla="*/ 7206 h 20000"/>
                  <a:gd name="T96" fmla="*/ 16160 w 20000"/>
                  <a:gd name="T97" fmla="*/ 7206 h 20000"/>
                  <a:gd name="T98" fmla="*/ 18240 w 20000"/>
                  <a:gd name="T99" fmla="*/ 6166 h 20000"/>
                  <a:gd name="T100" fmla="*/ 19920 w 20000"/>
                  <a:gd name="T101" fmla="*/ 6166 h 20000"/>
                  <a:gd name="T102" fmla="*/ 19920 w 20000"/>
                  <a:gd name="T103" fmla="*/ 7206 h 20000"/>
                  <a:gd name="T104" fmla="*/ 18240 w 20000"/>
                  <a:gd name="T105" fmla="*/ 7977 h 20000"/>
                  <a:gd name="T106" fmla="*/ 12080 w 20000"/>
                  <a:gd name="T107" fmla="*/ 13796 h 20000"/>
                  <a:gd name="T108" fmla="*/ 7840 w 20000"/>
                  <a:gd name="T109" fmla="*/ 15761 h 20000"/>
                  <a:gd name="T110" fmla="*/ 5360 w 20000"/>
                  <a:gd name="T111" fmla="*/ 17148 h 20000"/>
                  <a:gd name="T112" fmla="*/ 3280 w 20000"/>
                  <a:gd name="T113" fmla="*/ 18382 h 20000"/>
                  <a:gd name="T114" fmla="*/ 800 w 20000"/>
                  <a:gd name="T115" fmla="*/ 1996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29" name="Freeform 20"/>
              <p:cNvSpPr>
                <a:spLocks/>
              </p:cNvSpPr>
              <p:nvPr/>
            </p:nvSpPr>
            <p:spPr bwMode="auto">
              <a:xfrm>
                <a:off x="8974138" y="4549775"/>
                <a:ext cx="269875" cy="236538"/>
              </a:xfrm>
              <a:custGeom>
                <a:avLst/>
                <a:gdLst>
                  <a:gd name="T0" fmla="*/ 0 w 20000"/>
                  <a:gd name="T1" fmla="*/ 16086 h 20000"/>
                  <a:gd name="T2" fmla="*/ 282 w 20000"/>
                  <a:gd name="T3" fmla="*/ 0 h 20000"/>
                  <a:gd name="T4" fmla="*/ 2207 w 20000"/>
                  <a:gd name="T5" fmla="*/ 858 h 20000"/>
                  <a:gd name="T6" fmla="*/ 5117 w 20000"/>
                  <a:gd name="T7" fmla="*/ 1662 h 20000"/>
                  <a:gd name="T8" fmla="*/ 6620 w 20000"/>
                  <a:gd name="T9" fmla="*/ 2520 h 20000"/>
                  <a:gd name="T10" fmla="*/ 7089 w 20000"/>
                  <a:gd name="T11" fmla="*/ 2520 h 20000"/>
                  <a:gd name="T12" fmla="*/ 8545 w 20000"/>
                  <a:gd name="T13" fmla="*/ 3861 h 20000"/>
                  <a:gd name="T14" fmla="*/ 9249 w 20000"/>
                  <a:gd name="T15" fmla="*/ 3861 h 20000"/>
                  <a:gd name="T16" fmla="*/ 10282 w 20000"/>
                  <a:gd name="T17" fmla="*/ 4718 h 20000"/>
                  <a:gd name="T18" fmla="*/ 10282 w 20000"/>
                  <a:gd name="T19" fmla="*/ 6649 h 20000"/>
                  <a:gd name="T20" fmla="*/ 13662 w 20000"/>
                  <a:gd name="T21" fmla="*/ 7989 h 20000"/>
                  <a:gd name="T22" fmla="*/ 14413 w 20000"/>
                  <a:gd name="T23" fmla="*/ 9651 h 20000"/>
                  <a:gd name="T24" fmla="*/ 12394 w 20000"/>
                  <a:gd name="T25" fmla="*/ 10295 h 20000"/>
                  <a:gd name="T26" fmla="*/ 13146 w 20000"/>
                  <a:gd name="T27" fmla="*/ 11903 h 20000"/>
                  <a:gd name="T28" fmla="*/ 14883 w 20000"/>
                  <a:gd name="T29" fmla="*/ 13298 h 20000"/>
                  <a:gd name="T30" fmla="*/ 15352 w 20000"/>
                  <a:gd name="T31" fmla="*/ 13834 h 20000"/>
                  <a:gd name="T32" fmla="*/ 15587 w 20000"/>
                  <a:gd name="T33" fmla="*/ 14692 h 20000"/>
                  <a:gd name="T34" fmla="*/ 15587 w 20000"/>
                  <a:gd name="T35" fmla="*/ 16086 h 20000"/>
                  <a:gd name="T36" fmla="*/ 17277 w 20000"/>
                  <a:gd name="T37" fmla="*/ 16086 h 20000"/>
                  <a:gd name="T38" fmla="*/ 17559 w 20000"/>
                  <a:gd name="T39" fmla="*/ 16354 h 20000"/>
                  <a:gd name="T40" fmla="*/ 17277 w 20000"/>
                  <a:gd name="T41" fmla="*/ 16890 h 20000"/>
                  <a:gd name="T42" fmla="*/ 18732 w 20000"/>
                  <a:gd name="T43" fmla="*/ 17426 h 20000"/>
                  <a:gd name="T44" fmla="*/ 18263 w 20000"/>
                  <a:gd name="T45" fmla="*/ 18284 h 20000"/>
                  <a:gd name="T46" fmla="*/ 19202 w 20000"/>
                  <a:gd name="T47" fmla="*/ 18820 h 20000"/>
                  <a:gd name="T48" fmla="*/ 19953 w 20000"/>
                  <a:gd name="T49" fmla="*/ 19088 h 20000"/>
                  <a:gd name="T50" fmla="*/ 19202 w 20000"/>
                  <a:gd name="T51" fmla="*/ 19625 h 20000"/>
                  <a:gd name="T52" fmla="*/ 19953 w 20000"/>
                  <a:gd name="T53" fmla="*/ 19625 h 20000"/>
                  <a:gd name="T54" fmla="*/ 19953 w 20000"/>
                  <a:gd name="T55" fmla="*/ 19946 h 20000"/>
                  <a:gd name="T56" fmla="*/ 18732 w 20000"/>
                  <a:gd name="T57" fmla="*/ 19946 h 20000"/>
                  <a:gd name="T58" fmla="*/ 18732 w 20000"/>
                  <a:gd name="T59" fmla="*/ 19625 h 20000"/>
                  <a:gd name="T60" fmla="*/ 15352 w 20000"/>
                  <a:gd name="T61" fmla="*/ 18820 h 20000"/>
                  <a:gd name="T62" fmla="*/ 14413 w 20000"/>
                  <a:gd name="T63" fmla="*/ 18820 h 20000"/>
                  <a:gd name="T64" fmla="*/ 12394 w 20000"/>
                  <a:gd name="T65" fmla="*/ 16890 h 20000"/>
                  <a:gd name="T66" fmla="*/ 12207 w 20000"/>
                  <a:gd name="T67" fmla="*/ 16086 h 20000"/>
                  <a:gd name="T68" fmla="*/ 11690 w 20000"/>
                  <a:gd name="T69" fmla="*/ 16086 h 20000"/>
                  <a:gd name="T70" fmla="*/ 11221 w 20000"/>
                  <a:gd name="T71" fmla="*/ 15228 h 20000"/>
                  <a:gd name="T72" fmla="*/ 10282 w 20000"/>
                  <a:gd name="T73" fmla="*/ 13029 h 20000"/>
                  <a:gd name="T74" fmla="*/ 9718 w 20000"/>
                  <a:gd name="T75" fmla="*/ 13029 h 20000"/>
                  <a:gd name="T76" fmla="*/ 9249 w 20000"/>
                  <a:gd name="T77" fmla="*/ 13029 h 20000"/>
                  <a:gd name="T78" fmla="*/ 8075 w 20000"/>
                  <a:gd name="T79" fmla="*/ 13029 h 20000"/>
                  <a:gd name="T80" fmla="*/ 7793 w 20000"/>
                  <a:gd name="T81" fmla="*/ 11903 h 20000"/>
                  <a:gd name="T82" fmla="*/ 7324 w 20000"/>
                  <a:gd name="T83" fmla="*/ 11903 h 20000"/>
                  <a:gd name="T84" fmla="*/ 7089 w 20000"/>
                  <a:gd name="T85" fmla="*/ 12493 h 20000"/>
                  <a:gd name="T86" fmla="*/ 6620 w 20000"/>
                  <a:gd name="T87" fmla="*/ 12493 h 20000"/>
                  <a:gd name="T88" fmla="*/ 5869 w 20000"/>
                  <a:gd name="T89" fmla="*/ 11903 h 20000"/>
                  <a:gd name="T90" fmla="*/ 6103 w 20000"/>
                  <a:gd name="T91" fmla="*/ 13298 h 20000"/>
                  <a:gd name="T92" fmla="*/ 5399 w 20000"/>
                  <a:gd name="T93" fmla="*/ 13298 h 20000"/>
                  <a:gd name="T94" fmla="*/ 5399 w 20000"/>
                  <a:gd name="T95" fmla="*/ 13834 h 20000"/>
                  <a:gd name="T96" fmla="*/ 3474 w 20000"/>
                  <a:gd name="T97" fmla="*/ 13834 h 20000"/>
                  <a:gd name="T98" fmla="*/ 4131 w 20000"/>
                  <a:gd name="T99" fmla="*/ 14155 h 20000"/>
                  <a:gd name="T100" fmla="*/ 5117 w 20000"/>
                  <a:gd name="T101" fmla="*/ 15496 h 20000"/>
                  <a:gd name="T102" fmla="*/ 3474 w 20000"/>
                  <a:gd name="T103" fmla="*/ 16354 h 20000"/>
                  <a:gd name="T104" fmla="*/ 0 w 20000"/>
                  <a:gd name="T105" fmla="*/ 16086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30" name="Freeform 19"/>
              <p:cNvSpPr>
                <a:spLocks/>
              </p:cNvSpPr>
              <p:nvPr/>
            </p:nvSpPr>
            <p:spPr bwMode="auto">
              <a:xfrm>
                <a:off x="9185275" y="4592638"/>
                <a:ext cx="119063" cy="63500"/>
              </a:xfrm>
              <a:custGeom>
                <a:avLst/>
                <a:gdLst>
                  <a:gd name="T0" fmla="*/ 9840 w 20000"/>
                  <a:gd name="T1" fmla="*/ 19798 h 20000"/>
                  <a:gd name="T2" fmla="*/ 6096 w 20000"/>
                  <a:gd name="T3" fmla="*/ 19798 h 20000"/>
                  <a:gd name="T4" fmla="*/ 5455 w 20000"/>
                  <a:gd name="T5" fmla="*/ 17778 h 20000"/>
                  <a:gd name="T6" fmla="*/ 3850 w 20000"/>
                  <a:gd name="T7" fmla="*/ 17778 h 20000"/>
                  <a:gd name="T8" fmla="*/ 1711 w 20000"/>
                  <a:gd name="T9" fmla="*/ 16566 h 20000"/>
                  <a:gd name="T10" fmla="*/ 0 w 20000"/>
                  <a:gd name="T11" fmla="*/ 14545 h 20000"/>
                  <a:gd name="T12" fmla="*/ 0 w 20000"/>
                  <a:gd name="T13" fmla="*/ 11515 h 20000"/>
                  <a:gd name="T14" fmla="*/ 1070 w 20000"/>
                  <a:gd name="T15" fmla="*/ 12525 h 20000"/>
                  <a:gd name="T16" fmla="*/ 2781 w 20000"/>
                  <a:gd name="T17" fmla="*/ 11515 h 20000"/>
                  <a:gd name="T18" fmla="*/ 4385 w 20000"/>
                  <a:gd name="T19" fmla="*/ 12525 h 20000"/>
                  <a:gd name="T20" fmla="*/ 7166 w 20000"/>
                  <a:gd name="T21" fmla="*/ 11515 h 20000"/>
                  <a:gd name="T22" fmla="*/ 8235 w 20000"/>
                  <a:gd name="T23" fmla="*/ 8283 h 20000"/>
                  <a:gd name="T24" fmla="*/ 8770 w 20000"/>
                  <a:gd name="T25" fmla="*/ 12525 h 20000"/>
                  <a:gd name="T26" fmla="*/ 9840 w 20000"/>
                  <a:gd name="T27" fmla="*/ 11515 h 20000"/>
                  <a:gd name="T28" fmla="*/ 11123 w 20000"/>
                  <a:gd name="T29" fmla="*/ 12525 h 20000"/>
                  <a:gd name="T30" fmla="*/ 12727 w 20000"/>
                  <a:gd name="T31" fmla="*/ 11515 h 20000"/>
                  <a:gd name="T32" fmla="*/ 13262 w 20000"/>
                  <a:gd name="T33" fmla="*/ 8283 h 20000"/>
                  <a:gd name="T34" fmla="*/ 15508 w 20000"/>
                  <a:gd name="T35" fmla="*/ 8283 h 20000"/>
                  <a:gd name="T36" fmla="*/ 16043 w 20000"/>
                  <a:gd name="T37" fmla="*/ 6263 h 20000"/>
                  <a:gd name="T38" fmla="*/ 15508 w 20000"/>
                  <a:gd name="T39" fmla="*/ 1212 h 20000"/>
                  <a:gd name="T40" fmla="*/ 18824 w 20000"/>
                  <a:gd name="T41" fmla="*/ 0 h 20000"/>
                  <a:gd name="T42" fmla="*/ 19893 w 20000"/>
                  <a:gd name="T43" fmla="*/ 1212 h 20000"/>
                  <a:gd name="T44" fmla="*/ 19893 w 20000"/>
                  <a:gd name="T45" fmla="*/ 6263 h 20000"/>
                  <a:gd name="T46" fmla="*/ 18182 w 20000"/>
                  <a:gd name="T47" fmla="*/ 8283 h 20000"/>
                  <a:gd name="T48" fmla="*/ 18182 w 20000"/>
                  <a:gd name="T49" fmla="*/ 11515 h 20000"/>
                  <a:gd name="T50" fmla="*/ 16043 w 20000"/>
                  <a:gd name="T51" fmla="*/ 12525 h 20000"/>
                  <a:gd name="T52" fmla="*/ 15508 w 20000"/>
                  <a:gd name="T53" fmla="*/ 12525 h 20000"/>
                  <a:gd name="T54" fmla="*/ 14439 w 20000"/>
                  <a:gd name="T55" fmla="*/ 14545 h 20000"/>
                  <a:gd name="T56" fmla="*/ 9840 w 20000"/>
                  <a:gd name="T57" fmla="*/ 1979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31" name="Freeform 18"/>
              <p:cNvSpPr>
                <a:spLocks/>
              </p:cNvSpPr>
              <p:nvPr/>
            </p:nvSpPr>
            <p:spPr bwMode="auto">
              <a:xfrm>
                <a:off x="9255125" y="4543425"/>
                <a:ext cx="66675" cy="69850"/>
              </a:xfrm>
              <a:custGeom>
                <a:avLst/>
                <a:gdLst>
                  <a:gd name="T0" fmla="*/ 17905 w 20000"/>
                  <a:gd name="T1" fmla="*/ 19818 h 20000"/>
                  <a:gd name="T2" fmla="*/ 17905 w 20000"/>
                  <a:gd name="T3" fmla="*/ 16909 h 20000"/>
                  <a:gd name="T4" fmla="*/ 16000 w 20000"/>
                  <a:gd name="T5" fmla="*/ 12364 h 20000"/>
                  <a:gd name="T6" fmla="*/ 12000 w 20000"/>
                  <a:gd name="T7" fmla="*/ 7636 h 20000"/>
                  <a:gd name="T8" fmla="*/ 3048 w 20000"/>
                  <a:gd name="T9" fmla="*/ 2909 h 20000"/>
                  <a:gd name="T10" fmla="*/ 0 w 20000"/>
                  <a:gd name="T11" fmla="*/ 2000 h 20000"/>
                  <a:gd name="T12" fmla="*/ 0 w 20000"/>
                  <a:gd name="T13" fmla="*/ 0 h 20000"/>
                  <a:gd name="T14" fmla="*/ 12952 w 20000"/>
                  <a:gd name="T15" fmla="*/ 5636 h 20000"/>
                  <a:gd name="T16" fmla="*/ 17905 w 20000"/>
                  <a:gd name="T17" fmla="*/ 10545 h 20000"/>
                  <a:gd name="T18" fmla="*/ 17905 w 20000"/>
                  <a:gd name="T19" fmla="*/ 12364 h 20000"/>
                  <a:gd name="T20" fmla="*/ 19810 w 20000"/>
                  <a:gd name="T21" fmla="*/ 16909 h 20000"/>
                  <a:gd name="T22" fmla="*/ 17905 w 20000"/>
                  <a:gd name="T23" fmla="*/ 19818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32" name="Freeform 17"/>
              <p:cNvSpPr>
                <a:spLocks/>
              </p:cNvSpPr>
              <p:nvPr/>
            </p:nvSpPr>
            <p:spPr bwMode="auto">
              <a:xfrm>
                <a:off x="9363075" y="4618038"/>
                <a:ext cx="36513" cy="53975"/>
              </a:xfrm>
              <a:custGeom>
                <a:avLst/>
                <a:gdLst>
                  <a:gd name="T0" fmla="*/ 19655 w 20000"/>
                  <a:gd name="T1" fmla="*/ 19765 h 20000"/>
                  <a:gd name="T2" fmla="*/ 10690 w 20000"/>
                  <a:gd name="T3" fmla="*/ 19765 h 20000"/>
                  <a:gd name="T4" fmla="*/ 6897 w 20000"/>
                  <a:gd name="T5" fmla="*/ 13412 h 20000"/>
                  <a:gd name="T6" fmla="*/ 1379 w 20000"/>
                  <a:gd name="T7" fmla="*/ 11059 h 20000"/>
                  <a:gd name="T8" fmla="*/ 1379 w 20000"/>
                  <a:gd name="T9" fmla="*/ 4941 h 20000"/>
                  <a:gd name="T10" fmla="*/ 0 w 20000"/>
                  <a:gd name="T11" fmla="*/ 3765 h 20000"/>
                  <a:gd name="T12" fmla="*/ 0 w 20000"/>
                  <a:gd name="T13" fmla="*/ 0 h 20000"/>
                  <a:gd name="T14" fmla="*/ 1379 w 20000"/>
                  <a:gd name="T15" fmla="*/ 3765 h 20000"/>
                  <a:gd name="T16" fmla="*/ 5517 w 20000"/>
                  <a:gd name="T17" fmla="*/ 4941 h 20000"/>
                  <a:gd name="T18" fmla="*/ 10690 w 20000"/>
                  <a:gd name="T19" fmla="*/ 7294 h 20000"/>
                  <a:gd name="T20" fmla="*/ 14138 w 20000"/>
                  <a:gd name="T21" fmla="*/ 11059 h 20000"/>
                  <a:gd name="T22" fmla="*/ 15862 w 20000"/>
                  <a:gd name="T23" fmla="*/ 13412 h 20000"/>
                  <a:gd name="T24" fmla="*/ 19655 w 20000"/>
                  <a:gd name="T25" fmla="*/ 17176 h 20000"/>
                  <a:gd name="T26" fmla="*/ 19655 w 20000"/>
                  <a:gd name="T27" fmla="*/ 19765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33" name="Freeform 16"/>
              <p:cNvSpPr>
                <a:spLocks/>
              </p:cNvSpPr>
              <p:nvPr/>
            </p:nvSpPr>
            <p:spPr bwMode="auto">
              <a:xfrm>
                <a:off x="9531350" y="4718050"/>
                <a:ext cx="23813" cy="49213"/>
              </a:xfrm>
              <a:custGeom>
                <a:avLst/>
                <a:gdLst>
                  <a:gd name="T0" fmla="*/ 19459 w 20000"/>
                  <a:gd name="T1" fmla="*/ 19744 h 20000"/>
                  <a:gd name="T2" fmla="*/ 14054 w 20000"/>
                  <a:gd name="T3" fmla="*/ 13077 h 20000"/>
                  <a:gd name="T4" fmla="*/ 0 w 20000"/>
                  <a:gd name="T5" fmla="*/ 9231 h 20000"/>
                  <a:gd name="T6" fmla="*/ 0 w 20000"/>
                  <a:gd name="T7" fmla="*/ 0 h 20000"/>
                  <a:gd name="T8" fmla="*/ 5405 w 20000"/>
                  <a:gd name="T9" fmla="*/ 0 h 20000"/>
                  <a:gd name="T10" fmla="*/ 8649 w 20000"/>
                  <a:gd name="T11" fmla="*/ 5128 h 20000"/>
                  <a:gd name="T12" fmla="*/ 14054 w 20000"/>
                  <a:gd name="T13" fmla="*/ 6667 h 20000"/>
                  <a:gd name="T14" fmla="*/ 19459 w 20000"/>
                  <a:gd name="T15" fmla="*/ 13077 h 20000"/>
                  <a:gd name="T16" fmla="*/ 19459 w 20000"/>
                  <a:gd name="T17" fmla="*/ 19744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34" name="Freeform 15"/>
              <p:cNvSpPr>
                <a:spLocks/>
              </p:cNvSpPr>
              <p:nvPr/>
            </p:nvSpPr>
            <p:spPr bwMode="auto">
              <a:xfrm>
                <a:off x="9471025" y="4697413"/>
                <a:ext cx="41275" cy="26987"/>
              </a:xfrm>
              <a:custGeom>
                <a:avLst/>
                <a:gdLst>
                  <a:gd name="T0" fmla="*/ 19688 w 20000"/>
                  <a:gd name="T1" fmla="*/ 19524 h 20000"/>
                  <a:gd name="T2" fmla="*/ 14688 w 20000"/>
                  <a:gd name="T3" fmla="*/ 14762 h 20000"/>
                  <a:gd name="T4" fmla="*/ 6563 w 20000"/>
                  <a:gd name="T5" fmla="*/ 7143 h 20000"/>
                  <a:gd name="T6" fmla="*/ 0 w 20000"/>
                  <a:gd name="T7" fmla="*/ 0 h 20000"/>
                  <a:gd name="T8" fmla="*/ 3125 w 20000"/>
                  <a:gd name="T9" fmla="*/ 0 h 20000"/>
                  <a:gd name="T10" fmla="*/ 8125 w 20000"/>
                  <a:gd name="T11" fmla="*/ 4762 h 20000"/>
                  <a:gd name="T12" fmla="*/ 14688 w 20000"/>
                  <a:gd name="T13" fmla="*/ 4762 h 20000"/>
                  <a:gd name="T14" fmla="*/ 19688 w 20000"/>
                  <a:gd name="T15" fmla="*/ 19524 h 20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35" name="Freeform 14"/>
              <p:cNvSpPr>
                <a:spLocks/>
              </p:cNvSpPr>
              <p:nvPr/>
            </p:nvSpPr>
            <p:spPr bwMode="auto">
              <a:xfrm>
                <a:off x="9501188" y="4749800"/>
                <a:ext cx="30162" cy="11113"/>
              </a:xfrm>
              <a:custGeom>
                <a:avLst/>
                <a:gdLst>
                  <a:gd name="T0" fmla="*/ 19583 w 20000"/>
                  <a:gd name="T1" fmla="*/ 18824 h 20000"/>
                  <a:gd name="T2" fmla="*/ 12917 w 20000"/>
                  <a:gd name="T3" fmla="*/ 18824 h 20000"/>
                  <a:gd name="T4" fmla="*/ 1667 w 20000"/>
                  <a:gd name="T5" fmla="*/ 18824 h 20000"/>
                  <a:gd name="T6" fmla="*/ 0 w 20000"/>
                  <a:gd name="T7" fmla="*/ 0 h 20000"/>
                  <a:gd name="T8" fmla="*/ 17083 w 20000"/>
                  <a:gd name="T9" fmla="*/ 0 h 20000"/>
                  <a:gd name="T10" fmla="*/ 19583 w 20000"/>
                  <a:gd name="T11" fmla="*/ 18824 h 20000"/>
                </a:gdLst>
                <a:ahLst/>
                <a:cxnLst>
                  <a:cxn ang="0">
                    <a:pos x="T0" y="T1"/>
                  </a:cxn>
                  <a:cxn ang="0">
                    <a:pos x="T2" y="T3"/>
                  </a:cxn>
                  <a:cxn ang="0">
                    <a:pos x="T4" y="T5"/>
                  </a:cxn>
                  <a:cxn ang="0">
                    <a:pos x="T6" y="T7"/>
                  </a:cxn>
                  <a:cxn ang="0">
                    <a:pos x="T8" y="T9"/>
                  </a:cxn>
                  <a:cxn ang="0">
                    <a:pos x="T10" y="T11"/>
                  </a:cxn>
                </a:cxnLst>
                <a:rect l="0" t="0" r="r" b="b"/>
                <a:pathLst>
                  <a:path w="20000" h="20000">
                    <a:moveTo>
                      <a:pt x="19583" y="18824"/>
                    </a:moveTo>
                    <a:lnTo>
                      <a:pt x="12917" y="18824"/>
                    </a:lnTo>
                    <a:lnTo>
                      <a:pt x="1667" y="18824"/>
                    </a:lnTo>
                    <a:lnTo>
                      <a:pt x="0" y="0"/>
                    </a:lnTo>
                    <a:lnTo>
                      <a:pt x="17083" y="0"/>
                    </a:lnTo>
                    <a:lnTo>
                      <a:pt x="19583"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36" name="Freeform 13"/>
              <p:cNvSpPr>
                <a:spLocks/>
              </p:cNvSpPr>
              <p:nvPr/>
            </p:nvSpPr>
            <p:spPr bwMode="auto">
              <a:xfrm>
                <a:off x="9415463" y="4664075"/>
                <a:ext cx="26987" cy="23813"/>
              </a:xfrm>
              <a:custGeom>
                <a:avLst/>
                <a:gdLst>
                  <a:gd name="T0" fmla="*/ 11905 w 20000"/>
                  <a:gd name="T1" fmla="*/ 19474 h 20000"/>
                  <a:gd name="T2" fmla="*/ 2857 w 20000"/>
                  <a:gd name="T3" fmla="*/ 8421 h 20000"/>
                  <a:gd name="T4" fmla="*/ 0 w 20000"/>
                  <a:gd name="T5" fmla="*/ 0 h 20000"/>
                  <a:gd name="T6" fmla="*/ 7143 w 20000"/>
                  <a:gd name="T7" fmla="*/ 5789 h 20000"/>
                  <a:gd name="T8" fmla="*/ 11905 w 20000"/>
                  <a:gd name="T9" fmla="*/ 8421 h 20000"/>
                  <a:gd name="T10" fmla="*/ 19524 w 20000"/>
                  <a:gd name="T11" fmla="*/ 19474 h 20000"/>
                  <a:gd name="T12" fmla="*/ 11905 w 20000"/>
                  <a:gd name="T13" fmla="*/ 1947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11905" y="19474"/>
                    </a:moveTo>
                    <a:lnTo>
                      <a:pt x="2857" y="8421"/>
                    </a:lnTo>
                    <a:lnTo>
                      <a:pt x="0" y="0"/>
                    </a:lnTo>
                    <a:lnTo>
                      <a:pt x="7143" y="5789"/>
                    </a:lnTo>
                    <a:lnTo>
                      <a:pt x="11905" y="8421"/>
                    </a:lnTo>
                    <a:lnTo>
                      <a:pt x="19524" y="19474"/>
                    </a:lnTo>
                    <a:lnTo>
                      <a:pt x="11905" y="1947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37" name="Freeform 12"/>
              <p:cNvSpPr>
                <a:spLocks/>
              </p:cNvSpPr>
              <p:nvPr/>
            </p:nvSpPr>
            <p:spPr bwMode="auto">
              <a:xfrm>
                <a:off x="3638550" y="1198563"/>
                <a:ext cx="1155700" cy="1276350"/>
              </a:xfrm>
              <a:custGeom>
                <a:avLst/>
                <a:gdLst>
                  <a:gd name="T0" fmla="*/ 3705 w 20000"/>
                  <a:gd name="T1" fmla="*/ 19214 h 20000"/>
                  <a:gd name="T2" fmla="*/ 2397 w 20000"/>
                  <a:gd name="T3" fmla="*/ 14425 h 20000"/>
                  <a:gd name="T4" fmla="*/ 4046 w 20000"/>
                  <a:gd name="T5" fmla="*/ 12424 h 20000"/>
                  <a:gd name="T6" fmla="*/ 3024 w 20000"/>
                  <a:gd name="T7" fmla="*/ 11180 h 20000"/>
                  <a:gd name="T8" fmla="*/ 3310 w 20000"/>
                  <a:gd name="T9" fmla="*/ 7417 h 20000"/>
                  <a:gd name="T10" fmla="*/ 1198 w 20000"/>
                  <a:gd name="T11" fmla="*/ 6650 h 20000"/>
                  <a:gd name="T12" fmla="*/ 121 w 20000"/>
                  <a:gd name="T13" fmla="*/ 6341 h 20000"/>
                  <a:gd name="T14" fmla="*/ 176 w 20000"/>
                  <a:gd name="T15" fmla="*/ 5973 h 20000"/>
                  <a:gd name="T16" fmla="*/ 121 w 20000"/>
                  <a:gd name="T17" fmla="*/ 5515 h 20000"/>
                  <a:gd name="T18" fmla="*/ 1539 w 20000"/>
                  <a:gd name="T19" fmla="*/ 5406 h 20000"/>
                  <a:gd name="T20" fmla="*/ 572 w 20000"/>
                  <a:gd name="T21" fmla="*/ 5097 h 20000"/>
                  <a:gd name="T22" fmla="*/ 748 w 20000"/>
                  <a:gd name="T23" fmla="*/ 4072 h 20000"/>
                  <a:gd name="T24" fmla="*/ 2276 w 20000"/>
                  <a:gd name="T25" fmla="*/ 3803 h 20000"/>
                  <a:gd name="T26" fmla="*/ 3595 w 20000"/>
                  <a:gd name="T27" fmla="*/ 3355 h 20000"/>
                  <a:gd name="T28" fmla="*/ 4167 w 20000"/>
                  <a:gd name="T29" fmla="*/ 2927 h 20000"/>
                  <a:gd name="T30" fmla="*/ 3024 w 20000"/>
                  <a:gd name="T31" fmla="*/ 2927 h 20000"/>
                  <a:gd name="T32" fmla="*/ 4453 w 20000"/>
                  <a:gd name="T33" fmla="*/ 2011 h 20000"/>
                  <a:gd name="T34" fmla="*/ 5069 w 20000"/>
                  <a:gd name="T35" fmla="*/ 1752 h 20000"/>
                  <a:gd name="T36" fmla="*/ 6267 w 20000"/>
                  <a:gd name="T37" fmla="*/ 1185 h 20000"/>
                  <a:gd name="T38" fmla="*/ 7180 w 20000"/>
                  <a:gd name="T39" fmla="*/ 2051 h 20000"/>
                  <a:gd name="T40" fmla="*/ 9291 w 20000"/>
                  <a:gd name="T41" fmla="*/ 1752 h 20000"/>
                  <a:gd name="T42" fmla="*/ 10192 w 20000"/>
                  <a:gd name="T43" fmla="*/ 1483 h 20000"/>
                  <a:gd name="T44" fmla="*/ 11226 w 20000"/>
                  <a:gd name="T45" fmla="*/ 1444 h 20000"/>
                  <a:gd name="T46" fmla="*/ 11963 w 20000"/>
                  <a:gd name="T47" fmla="*/ 976 h 20000"/>
                  <a:gd name="T48" fmla="*/ 11402 w 20000"/>
                  <a:gd name="T49" fmla="*/ 567 h 20000"/>
                  <a:gd name="T50" fmla="*/ 14458 w 20000"/>
                  <a:gd name="T51" fmla="*/ 0 h 20000"/>
                  <a:gd name="T52" fmla="*/ 15547 w 20000"/>
                  <a:gd name="T53" fmla="*/ 767 h 20000"/>
                  <a:gd name="T54" fmla="*/ 14524 w 20000"/>
                  <a:gd name="T55" fmla="*/ 976 h 20000"/>
                  <a:gd name="T56" fmla="*/ 17020 w 20000"/>
                  <a:gd name="T57" fmla="*/ 1444 h 20000"/>
                  <a:gd name="T58" fmla="*/ 16745 w 20000"/>
                  <a:gd name="T59" fmla="*/ 2011 h 20000"/>
                  <a:gd name="T60" fmla="*/ 13612 w 20000"/>
                  <a:gd name="T61" fmla="*/ 2519 h 20000"/>
                  <a:gd name="T62" fmla="*/ 16284 w 20000"/>
                  <a:gd name="T63" fmla="*/ 2578 h 20000"/>
                  <a:gd name="T64" fmla="*/ 16570 w 20000"/>
                  <a:gd name="T65" fmla="*/ 2419 h 20000"/>
                  <a:gd name="T66" fmla="*/ 16174 w 20000"/>
                  <a:gd name="T67" fmla="*/ 4072 h 20000"/>
                  <a:gd name="T68" fmla="*/ 17768 w 20000"/>
                  <a:gd name="T69" fmla="*/ 2827 h 20000"/>
                  <a:gd name="T70" fmla="*/ 19296 w 20000"/>
                  <a:gd name="T71" fmla="*/ 2678 h 20000"/>
                  <a:gd name="T72" fmla="*/ 19296 w 20000"/>
                  <a:gd name="T73" fmla="*/ 3803 h 20000"/>
                  <a:gd name="T74" fmla="*/ 18329 w 20000"/>
                  <a:gd name="T75" fmla="*/ 4171 h 20000"/>
                  <a:gd name="T76" fmla="*/ 17317 w 20000"/>
                  <a:gd name="T77" fmla="*/ 4898 h 20000"/>
                  <a:gd name="T78" fmla="*/ 17603 w 20000"/>
                  <a:gd name="T79" fmla="*/ 5515 h 20000"/>
                  <a:gd name="T80" fmla="*/ 17020 w 20000"/>
                  <a:gd name="T81" fmla="*/ 7257 h 20000"/>
                  <a:gd name="T82" fmla="*/ 16394 w 20000"/>
                  <a:gd name="T83" fmla="*/ 8094 h 20000"/>
                  <a:gd name="T84" fmla="*/ 16394 w 20000"/>
                  <a:gd name="T85" fmla="*/ 10662 h 20000"/>
                  <a:gd name="T86" fmla="*/ 14634 w 20000"/>
                  <a:gd name="T87" fmla="*/ 11180 h 20000"/>
                  <a:gd name="T88" fmla="*/ 14975 w 20000"/>
                  <a:gd name="T89" fmla="*/ 12932 h 20000"/>
                  <a:gd name="T90" fmla="*/ 14239 w 20000"/>
                  <a:gd name="T91" fmla="*/ 12265 h 20000"/>
                  <a:gd name="T92" fmla="*/ 13612 w 20000"/>
                  <a:gd name="T93" fmla="*/ 12056 h 20000"/>
                  <a:gd name="T94" fmla="*/ 12864 w 20000"/>
                  <a:gd name="T95" fmla="*/ 12832 h 20000"/>
                  <a:gd name="T96" fmla="*/ 15206 w 20000"/>
                  <a:gd name="T97" fmla="*/ 13141 h 20000"/>
                  <a:gd name="T98" fmla="*/ 11402 w 20000"/>
                  <a:gd name="T99" fmla="*/ 14316 h 20000"/>
                  <a:gd name="T100" fmla="*/ 10027 w 20000"/>
                  <a:gd name="T101" fmla="*/ 15152 h 20000"/>
                  <a:gd name="T102" fmla="*/ 8543 w 20000"/>
                  <a:gd name="T103" fmla="*/ 15301 h 20000"/>
                  <a:gd name="T104" fmla="*/ 7290 w 20000"/>
                  <a:gd name="T105" fmla="*/ 16595 h 20000"/>
                  <a:gd name="T106" fmla="*/ 5245 w 20000"/>
                  <a:gd name="T107" fmla="*/ 1999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38" name="Freeform 11"/>
              <p:cNvSpPr>
                <a:spLocks/>
              </p:cNvSpPr>
              <p:nvPr/>
            </p:nvSpPr>
            <p:spPr bwMode="auto">
              <a:xfrm>
                <a:off x="3243263" y="4135438"/>
                <a:ext cx="30162" cy="12700"/>
              </a:xfrm>
              <a:custGeom>
                <a:avLst/>
                <a:gdLst>
                  <a:gd name="T0" fmla="*/ 15000 w 20000"/>
                  <a:gd name="T1" fmla="*/ 19048 h 20000"/>
                  <a:gd name="T2" fmla="*/ 0 w 20000"/>
                  <a:gd name="T3" fmla="*/ 19048 h 20000"/>
                  <a:gd name="T4" fmla="*/ 8750 w 20000"/>
                  <a:gd name="T5" fmla="*/ 14286 h 20000"/>
                  <a:gd name="T6" fmla="*/ 8750 w 20000"/>
                  <a:gd name="T7" fmla="*/ 0 h 20000"/>
                  <a:gd name="T8" fmla="*/ 19583 w 20000"/>
                  <a:gd name="T9" fmla="*/ 0 h 20000"/>
                  <a:gd name="T10" fmla="*/ 15000 w 20000"/>
                  <a:gd name="T11" fmla="*/ 19048 h 20000"/>
                </a:gdLst>
                <a:ahLst/>
                <a:cxnLst>
                  <a:cxn ang="0">
                    <a:pos x="T0" y="T1"/>
                  </a:cxn>
                  <a:cxn ang="0">
                    <a:pos x="T2" y="T3"/>
                  </a:cxn>
                  <a:cxn ang="0">
                    <a:pos x="T4" y="T5"/>
                  </a:cxn>
                  <a:cxn ang="0">
                    <a:pos x="T6" y="T7"/>
                  </a:cxn>
                  <a:cxn ang="0">
                    <a:pos x="T8" y="T9"/>
                  </a:cxn>
                  <a:cxn ang="0">
                    <a:pos x="T10" y="T11"/>
                  </a:cxn>
                </a:cxnLst>
                <a:rect l="0" t="0" r="r" b="b"/>
                <a:pathLst>
                  <a:path w="20000" h="20000">
                    <a:moveTo>
                      <a:pt x="15000" y="19048"/>
                    </a:moveTo>
                    <a:lnTo>
                      <a:pt x="0" y="19048"/>
                    </a:lnTo>
                    <a:lnTo>
                      <a:pt x="8750" y="14286"/>
                    </a:lnTo>
                    <a:lnTo>
                      <a:pt x="8750" y="0"/>
                    </a:lnTo>
                    <a:lnTo>
                      <a:pt x="19583" y="0"/>
                    </a:lnTo>
                    <a:lnTo>
                      <a:pt x="15000" y="19048"/>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39" name="Freeform 10"/>
              <p:cNvSpPr>
                <a:spLocks/>
              </p:cNvSpPr>
              <p:nvPr/>
            </p:nvSpPr>
            <p:spPr bwMode="auto">
              <a:xfrm>
                <a:off x="8883650" y="5864225"/>
                <a:ext cx="103188" cy="128588"/>
              </a:xfrm>
              <a:custGeom>
                <a:avLst/>
                <a:gdLst>
                  <a:gd name="T0" fmla="*/ 5185 w 20000"/>
                  <a:gd name="T1" fmla="*/ 19901 h 20000"/>
                  <a:gd name="T2" fmla="*/ 3333 w 20000"/>
                  <a:gd name="T3" fmla="*/ 19310 h 20000"/>
                  <a:gd name="T4" fmla="*/ 1975 w 20000"/>
                  <a:gd name="T5" fmla="*/ 18325 h 20000"/>
                  <a:gd name="T6" fmla="*/ 3333 w 20000"/>
                  <a:gd name="T7" fmla="*/ 18325 h 20000"/>
                  <a:gd name="T8" fmla="*/ 3333 w 20000"/>
                  <a:gd name="T9" fmla="*/ 17241 h 20000"/>
                  <a:gd name="T10" fmla="*/ 1358 w 20000"/>
                  <a:gd name="T11" fmla="*/ 16847 h 20000"/>
                  <a:gd name="T12" fmla="*/ 0 w 20000"/>
                  <a:gd name="T13" fmla="*/ 14286 h 20000"/>
                  <a:gd name="T14" fmla="*/ 1358 w 20000"/>
                  <a:gd name="T15" fmla="*/ 10640 h 20000"/>
                  <a:gd name="T16" fmla="*/ 1975 w 20000"/>
                  <a:gd name="T17" fmla="*/ 11626 h 20000"/>
                  <a:gd name="T18" fmla="*/ 1975 w 20000"/>
                  <a:gd name="T19" fmla="*/ 10640 h 20000"/>
                  <a:gd name="T20" fmla="*/ 1358 w 20000"/>
                  <a:gd name="T21" fmla="*/ 1970 h 20000"/>
                  <a:gd name="T22" fmla="*/ 1975 w 20000"/>
                  <a:gd name="T23" fmla="*/ 0 h 20000"/>
                  <a:gd name="T24" fmla="*/ 3333 w 20000"/>
                  <a:gd name="T25" fmla="*/ 0 h 20000"/>
                  <a:gd name="T26" fmla="*/ 4568 w 20000"/>
                  <a:gd name="T27" fmla="*/ 985 h 20000"/>
                  <a:gd name="T28" fmla="*/ 7160 w 20000"/>
                  <a:gd name="T29" fmla="*/ 2562 h 20000"/>
                  <a:gd name="T30" fmla="*/ 12222 w 20000"/>
                  <a:gd name="T31" fmla="*/ 3547 h 20000"/>
                  <a:gd name="T32" fmla="*/ 15432 w 20000"/>
                  <a:gd name="T33" fmla="*/ 2562 h 20000"/>
                  <a:gd name="T34" fmla="*/ 16667 w 20000"/>
                  <a:gd name="T35" fmla="*/ 2562 h 20000"/>
                  <a:gd name="T36" fmla="*/ 19877 w 20000"/>
                  <a:gd name="T37" fmla="*/ 1970 h 20000"/>
                  <a:gd name="T38" fmla="*/ 19877 w 20000"/>
                  <a:gd name="T39" fmla="*/ 2562 h 20000"/>
                  <a:gd name="T40" fmla="*/ 17901 w 20000"/>
                  <a:gd name="T41" fmla="*/ 11626 h 20000"/>
                  <a:gd name="T42" fmla="*/ 16667 w 20000"/>
                  <a:gd name="T43" fmla="*/ 11626 h 20000"/>
                  <a:gd name="T44" fmla="*/ 16667 w 20000"/>
                  <a:gd name="T45" fmla="*/ 10640 h 20000"/>
                  <a:gd name="T46" fmla="*/ 15432 w 20000"/>
                  <a:gd name="T47" fmla="*/ 11626 h 20000"/>
                  <a:gd name="T48" fmla="*/ 15432 w 20000"/>
                  <a:gd name="T49" fmla="*/ 13202 h 20000"/>
                  <a:gd name="T50" fmla="*/ 14815 w 20000"/>
                  <a:gd name="T51" fmla="*/ 14680 h 20000"/>
                  <a:gd name="T52" fmla="*/ 13457 w 20000"/>
                  <a:gd name="T53" fmla="*/ 17241 h 20000"/>
                  <a:gd name="T54" fmla="*/ 11605 w 20000"/>
                  <a:gd name="T55" fmla="*/ 18325 h 20000"/>
                  <a:gd name="T56" fmla="*/ 11605 w 20000"/>
                  <a:gd name="T57" fmla="*/ 16847 h 20000"/>
                  <a:gd name="T58" fmla="*/ 12222 w 20000"/>
                  <a:gd name="T59" fmla="*/ 16847 h 20000"/>
                  <a:gd name="T60" fmla="*/ 12222 w 20000"/>
                  <a:gd name="T61" fmla="*/ 14680 h 20000"/>
                  <a:gd name="T62" fmla="*/ 11605 w 20000"/>
                  <a:gd name="T63" fmla="*/ 14680 h 20000"/>
                  <a:gd name="T64" fmla="*/ 9630 w 20000"/>
                  <a:gd name="T65" fmla="*/ 17241 h 20000"/>
                  <a:gd name="T66" fmla="*/ 8395 w 20000"/>
                  <a:gd name="T67" fmla="*/ 17241 h 20000"/>
                  <a:gd name="T68" fmla="*/ 7160 w 20000"/>
                  <a:gd name="T69" fmla="*/ 19901 h 20000"/>
                  <a:gd name="T70" fmla="*/ 5185 w 20000"/>
                  <a:gd name="T71" fmla="*/ 19901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40" name="Freeform 9"/>
              <p:cNvSpPr>
                <a:spLocks/>
              </p:cNvSpPr>
              <p:nvPr/>
            </p:nvSpPr>
            <p:spPr bwMode="auto">
              <a:xfrm>
                <a:off x="6527800" y="5062538"/>
                <a:ext cx="17463" cy="17462"/>
              </a:xfrm>
              <a:custGeom>
                <a:avLst/>
                <a:gdLst>
                  <a:gd name="T0" fmla="*/ 11852 w 20000"/>
                  <a:gd name="T1" fmla="*/ 19259 h 20000"/>
                  <a:gd name="T2" fmla="*/ 0 w 20000"/>
                  <a:gd name="T3" fmla="*/ 15556 h 20000"/>
                  <a:gd name="T4" fmla="*/ 7407 w 20000"/>
                  <a:gd name="T5" fmla="*/ 0 h 20000"/>
                  <a:gd name="T6" fmla="*/ 19259 w 20000"/>
                  <a:gd name="T7" fmla="*/ 15556 h 20000"/>
                  <a:gd name="T8" fmla="*/ 11852 w 20000"/>
                  <a:gd name="T9" fmla="*/ 19259 h 20000"/>
                </a:gdLst>
                <a:ahLst/>
                <a:cxnLst>
                  <a:cxn ang="0">
                    <a:pos x="T0" y="T1"/>
                  </a:cxn>
                  <a:cxn ang="0">
                    <a:pos x="T2" y="T3"/>
                  </a:cxn>
                  <a:cxn ang="0">
                    <a:pos x="T4" y="T5"/>
                  </a:cxn>
                  <a:cxn ang="0">
                    <a:pos x="T6" y="T7"/>
                  </a:cxn>
                  <a:cxn ang="0">
                    <a:pos x="T8" y="T9"/>
                  </a:cxn>
                </a:cxnLst>
                <a:rect l="0" t="0" r="r" b="b"/>
                <a:pathLst>
                  <a:path w="20000" h="20000">
                    <a:moveTo>
                      <a:pt x="11852" y="19259"/>
                    </a:moveTo>
                    <a:lnTo>
                      <a:pt x="0" y="15556"/>
                    </a:lnTo>
                    <a:lnTo>
                      <a:pt x="7407" y="0"/>
                    </a:lnTo>
                    <a:lnTo>
                      <a:pt x="19259" y="15556"/>
                    </a:lnTo>
                    <a:lnTo>
                      <a:pt x="11852"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41" name="Freeform 8"/>
              <p:cNvSpPr>
                <a:spLocks/>
              </p:cNvSpPr>
              <p:nvPr/>
            </p:nvSpPr>
            <p:spPr bwMode="auto">
              <a:xfrm>
                <a:off x="9590088" y="5102225"/>
                <a:ext cx="50800" cy="85725"/>
              </a:xfrm>
              <a:custGeom>
                <a:avLst/>
                <a:gdLst>
                  <a:gd name="T0" fmla="*/ 19747 w 20000"/>
                  <a:gd name="T1" fmla="*/ 19852 h 20000"/>
                  <a:gd name="T2" fmla="*/ 14430 w 20000"/>
                  <a:gd name="T3" fmla="*/ 18370 h 20000"/>
                  <a:gd name="T4" fmla="*/ 14430 w 20000"/>
                  <a:gd name="T5" fmla="*/ 16000 h 20000"/>
                  <a:gd name="T6" fmla="*/ 7848 w 20000"/>
                  <a:gd name="T7" fmla="*/ 13037 h 20000"/>
                  <a:gd name="T8" fmla="*/ 2785 w 20000"/>
                  <a:gd name="T9" fmla="*/ 6074 h 20000"/>
                  <a:gd name="T10" fmla="*/ 0 w 20000"/>
                  <a:gd name="T11" fmla="*/ 0 h 20000"/>
                  <a:gd name="T12" fmla="*/ 2785 w 20000"/>
                  <a:gd name="T13" fmla="*/ 593 h 20000"/>
                  <a:gd name="T14" fmla="*/ 7848 w 20000"/>
                  <a:gd name="T15" fmla="*/ 6074 h 20000"/>
                  <a:gd name="T16" fmla="*/ 10380 w 20000"/>
                  <a:gd name="T17" fmla="*/ 6815 h 20000"/>
                  <a:gd name="T18" fmla="*/ 10380 w 20000"/>
                  <a:gd name="T19" fmla="*/ 9926 h 20000"/>
                  <a:gd name="T20" fmla="*/ 14430 w 20000"/>
                  <a:gd name="T21" fmla="*/ 12296 h 20000"/>
                  <a:gd name="T22" fmla="*/ 19747 w 20000"/>
                  <a:gd name="T23" fmla="*/ 16889 h 20000"/>
                  <a:gd name="T24" fmla="*/ 19747 w 20000"/>
                  <a:gd name="T25" fmla="*/ 1985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42" name="Freeform 7"/>
              <p:cNvSpPr>
                <a:spLocks/>
              </p:cNvSpPr>
              <p:nvPr/>
            </p:nvSpPr>
            <p:spPr bwMode="auto">
              <a:xfrm>
                <a:off x="3267075" y="4010025"/>
                <a:ext cx="11113" cy="17463"/>
              </a:xfrm>
              <a:custGeom>
                <a:avLst/>
                <a:gdLst>
                  <a:gd name="T0" fmla="*/ 18824 w 20000"/>
                  <a:gd name="T1" fmla="*/ 19286 h 20000"/>
                  <a:gd name="T2" fmla="*/ 12941 w 20000"/>
                  <a:gd name="T3" fmla="*/ 19286 h 20000"/>
                  <a:gd name="T4" fmla="*/ 0 w 20000"/>
                  <a:gd name="T5" fmla="*/ 0 h 20000"/>
                  <a:gd name="T6" fmla="*/ 18824 w 20000"/>
                  <a:gd name="T7" fmla="*/ 7857 h 20000"/>
                  <a:gd name="T8" fmla="*/ 18824 w 20000"/>
                  <a:gd name="T9" fmla="*/ 19286 h 20000"/>
                </a:gdLst>
                <a:ahLst/>
                <a:cxnLst>
                  <a:cxn ang="0">
                    <a:pos x="T0" y="T1"/>
                  </a:cxn>
                  <a:cxn ang="0">
                    <a:pos x="T2" y="T3"/>
                  </a:cxn>
                  <a:cxn ang="0">
                    <a:pos x="T4" y="T5"/>
                  </a:cxn>
                  <a:cxn ang="0">
                    <a:pos x="T6" y="T7"/>
                  </a:cxn>
                  <a:cxn ang="0">
                    <a:pos x="T8" y="T9"/>
                  </a:cxn>
                </a:cxnLst>
                <a:rect l="0" t="0" r="r" b="b"/>
                <a:pathLst>
                  <a:path w="20000" h="20000">
                    <a:moveTo>
                      <a:pt x="18824" y="19286"/>
                    </a:moveTo>
                    <a:lnTo>
                      <a:pt x="12941" y="19286"/>
                    </a:lnTo>
                    <a:lnTo>
                      <a:pt x="0" y="0"/>
                    </a:lnTo>
                    <a:lnTo>
                      <a:pt x="18824" y="7857"/>
                    </a:lnTo>
                    <a:lnTo>
                      <a:pt x="18824" y="19286"/>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45" name="Freeform 6"/>
              <p:cNvSpPr>
                <a:spLocks/>
              </p:cNvSpPr>
              <p:nvPr/>
            </p:nvSpPr>
            <p:spPr bwMode="auto">
              <a:xfrm>
                <a:off x="4516438" y="3484563"/>
                <a:ext cx="17462" cy="6350"/>
              </a:xfrm>
              <a:custGeom>
                <a:avLst/>
                <a:gdLst>
                  <a:gd name="T0" fmla="*/ 11852 w 20000"/>
                  <a:gd name="T1" fmla="*/ 18182 h 20000"/>
                  <a:gd name="T2" fmla="*/ 0 w 20000"/>
                  <a:gd name="T3" fmla="*/ 0 h 20000"/>
                  <a:gd name="T4" fmla="*/ 3704 w 20000"/>
                  <a:gd name="T5" fmla="*/ 0 h 20000"/>
                  <a:gd name="T6" fmla="*/ 19259 w 20000"/>
                  <a:gd name="T7" fmla="*/ 18182 h 20000"/>
                  <a:gd name="T8" fmla="*/ 11852 w 20000"/>
                  <a:gd name="T9" fmla="*/ 18182 h 20000"/>
                </a:gdLst>
                <a:ahLst/>
                <a:cxnLst>
                  <a:cxn ang="0">
                    <a:pos x="T0" y="T1"/>
                  </a:cxn>
                  <a:cxn ang="0">
                    <a:pos x="T2" y="T3"/>
                  </a:cxn>
                  <a:cxn ang="0">
                    <a:pos x="T4" y="T5"/>
                  </a:cxn>
                  <a:cxn ang="0">
                    <a:pos x="T6" y="T7"/>
                  </a:cxn>
                  <a:cxn ang="0">
                    <a:pos x="T8" y="T9"/>
                  </a:cxn>
                </a:cxnLst>
                <a:rect l="0" t="0" r="r" b="b"/>
                <a:pathLst>
                  <a:path w="20000" h="20000">
                    <a:moveTo>
                      <a:pt x="11852" y="18182"/>
                    </a:moveTo>
                    <a:lnTo>
                      <a:pt x="0" y="0"/>
                    </a:lnTo>
                    <a:lnTo>
                      <a:pt x="3704" y="0"/>
                    </a:lnTo>
                    <a:lnTo>
                      <a:pt x="19259" y="18182"/>
                    </a:lnTo>
                    <a:lnTo>
                      <a:pt x="11852" y="1818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46" name="Freeform 5"/>
              <p:cNvSpPr>
                <a:spLocks/>
              </p:cNvSpPr>
              <p:nvPr/>
            </p:nvSpPr>
            <p:spPr bwMode="auto">
              <a:xfrm>
                <a:off x="4519613" y="3619500"/>
                <a:ext cx="17462" cy="17463"/>
              </a:xfrm>
              <a:custGeom>
                <a:avLst/>
                <a:gdLst>
                  <a:gd name="T0" fmla="*/ 7857 w 20000"/>
                  <a:gd name="T1" fmla="*/ 19259 h 20000"/>
                  <a:gd name="T2" fmla="*/ 0 w 20000"/>
                  <a:gd name="T3" fmla="*/ 4444 h 20000"/>
                  <a:gd name="T4" fmla="*/ 19286 w 20000"/>
                  <a:gd name="T5" fmla="*/ 0 h 20000"/>
                  <a:gd name="T6" fmla="*/ 15000 w 20000"/>
                  <a:gd name="T7" fmla="*/ 11852 h 20000"/>
                  <a:gd name="T8" fmla="*/ 7857 w 20000"/>
                  <a:gd name="T9" fmla="*/ 19259 h 20000"/>
                </a:gdLst>
                <a:ahLst/>
                <a:cxnLst>
                  <a:cxn ang="0">
                    <a:pos x="T0" y="T1"/>
                  </a:cxn>
                  <a:cxn ang="0">
                    <a:pos x="T2" y="T3"/>
                  </a:cxn>
                  <a:cxn ang="0">
                    <a:pos x="T4" y="T5"/>
                  </a:cxn>
                  <a:cxn ang="0">
                    <a:pos x="T6" y="T7"/>
                  </a:cxn>
                  <a:cxn ang="0">
                    <a:pos x="T8" y="T9"/>
                  </a:cxn>
                </a:cxnLst>
                <a:rect l="0" t="0" r="r" b="b"/>
                <a:pathLst>
                  <a:path w="20000" h="20000">
                    <a:moveTo>
                      <a:pt x="7857" y="19259"/>
                    </a:moveTo>
                    <a:lnTo>
                      <a:pt x="0" y="4444"/>
                    </a:lnTo>
                    <a:lnTo>
                      <a:pt x="19286" y="0"/>
                    </a:lnTo>
                    <a:lnTo>
                      <a:pt x="15000" y="11852"/>
                    </a:lnTo>
                    <a:lnTo>
                      <a:pt x="7857"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47" name="Freeform 4"/>
              <p:cNvSpPr>
                <a:spLocks/>
              </p:cNvSpPr>
              <p:nvPr/>
            </p:nvSpPr>
            <p:spPr bwMode="auto">
              <a:xfrm>
                <a:off x="4552950" y="3622675"/>
                <a:ext cx="11113" cy="17463"/>
              </a:xfrm>
              <a:custGeom>
                <a:avLst/>
                <a:gdLst>
                  <a:gd name="T0" fmla="*/ 11765 w 20000"/>
                  <a:gd name="T1" fmla="*/ 19259 h 20000"/>
                  <a:gd name="T2" fmla="*/ 0 w 20000"/>
                  <a:gd name="T3" fmla="*/ 14815 h 20000"/>
                  <a:gd name="T4" fmla="*/ 18824 w 20000"/>
                  <a:gd name="T5" fmla="*/ 0 h 20000"/>
                  <a:gd name="T6" fmla="*/ 11765 w 20000"/>
                  <a:gd name="T7" fmla="*/ 19259 h 20000"/>
                </a:gdLst>
                <a:ahLst/>
                <a:cxnLst>
                  <a:cxn ang="0">
                    <a:pos x="T0" y="T1"/>
                  </a:cxn>
                  <a:cxn ang="0">
                    <a:pos x="T2" y="T3"/>
                  </a:cxn>
                  <a:cxn ang="0">
                    <a:pos x="T4" y="T5"/>
                  </a:cxn>
                  <a:cxn ang="0">
                    <a:pos x="T6" y="T7"/>
                  </a:cxn>
                </a:cxnLst>
                <a:rect l="0" t="0" r="r" b="b"/>
                <a:pathLst>
                  <a:path w="20000" h="20000">
                    <a:moveTo>
                      <a:pt x="11765" y="19259"/>
                    </a:moveTo>
                    <a:lnTo>
                      <a:pt x="0" y="14815"/>
                    </a:lnTo>
                    <a:lnTo>
                      <a:pt x="18824" y="0"/>
                    </a:lnTo>
                    <a:lnTo>
                      <a:pt x="11765" y="19259"/>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48" name="Freeform 3"/>
              <p:cNvSpPr>
                <a:spLocks/>
              </p:cNvSpPr>
              <p:nvPr/>
            </p:nvSpPr>
            <p:spPr bwMode="auto">
              <a:xfrm>
                <a:off x="3257550" y="3963988"/>
                <a:ext cx="17463" cy="11112"/>
              </a:xfrm>
              <a:custGeom>
                <a:avLst/>
                <a:gdLst>
                  <a:gd name="T0" fmla="*/ 3704 w 20000"/>
                  <a:gd name="T1" fmla="*/ 18824 h 20000"/>
                  <a:gd name="T2" fmla="*/ 0 w 20000"/>
                  <a:gd name="T3" fmla="*/ 18824 h 20000"/>
                  <a:gd name="T4" fmla="*/ 0 w 20000"/>
                  <a:gd name="T5" fmla="*/ 12941 h 20000"/>
                  <a:gd name="T6" fmla="*/ 11111 w 20000"/>
                  <a:gd name="T7" fmla="*/ 0 h 20000"/>
                  <a:gd name="T8" fmla="*/ 19259 w 20000"/>
                  <a:gd name="T9" fmla="*/ 12941 h 20000"/>
                  <a:gd name="T10" fmla="*/ 3704 w 20000"/>
                  <a:gd name="T11" fmla="*/ 12941 h 20000"/>
                  <a:gd name="T12" fmla="*/ 3704 w 20000"/>
                  <a:gd name="T13" fmla="*/ 18824 h 20000"/>
                </a:gdLst>
                <a:ahLst/>
                <a:cxnLst>
                  <a:cxn ang="0">
                    <a:pos x="T0" y="T1"/>
                  </a:cxn>
                  <a:cxn ang="0">
                    <a:pos x="T2" y="T3"/>
                  </a:cxn>
                  <a:cxn ang="0">
                    <a:pos x="T4" y="T5"/>
                  </a:cxn>
                  <a:cxn ang="0">
                    <a:pos x="T6" y="T7"/>
                  </a:cxn>
                  <a:cxn ang="0">
                    <a:pos x="T8" y="T9"/>
                  </a:cxn>
                  <a:cxn ang="0">
                    <a:pos x="T10" y="T11"/>
                  </a:cxn>
                  <a:cxn ang="0">
                    <a:pos x="T12" y="T13"/>
                  </a:cxn>
                </a:cxnLst>
                <a:rect l="0" t="0" r="r" b="b"/>
                <a:pathLst>
                  <a:path w="20000" h="20000">
                    <a:moveTo>
                      <a:pt x="3704" y="18824"/>
                    </a:moveTo>
                    <a:lnTo>
                      <a:pt x="0" y="18824"/>
                    </a:lnTo>
                    <a:lnTo>
                      <a:pt x="0" y="12941"/>
                    </a:lnTo>
                    <a:lnTo>
                      <a:pt x="11111" y="0"/>
                    </a:lnTo>
                    <a:lnTo>
                      <a:pt x="19259" y="12941"/>
                    </a:lnTo>
                    <a:lnTo>
                      <a:pt x="3704" y="12941"/>
                    </a:lnTo>
                    <a:lnTo>
                      <a:pt x="3704" y="18824"/>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49" name="Freeform 2"/>
              <p:cNvSpPr>
                <a:spLocks/>
              </p:cNvSpPr>
              <p:nvPr/>
            </p:nvSpPr>
            <p:spPr bwMode="auto">
              <a:xfrm>
                <a:off x="8070850" y="4352925"/>
                <a:ext cx="285750" cy="234950"/>
              </a:xfrm>
              <a:custGeom>
                <a:avLst/>
                <a:gdLst>
                  <a:gd name="T0" fmla="*/ 2262 w 20000"/>
                  <a:gd name="T1" fmla="*/ 6775 h 20000"/>
                  <a:gd name="T2" fmla="*/ 5499 w 20000"/>
                  <a:gd name="T3" fmla="*/ 7588 h 20000"/>
                  <a:gd name="T4" fmla="*/ 9889 w 20000"/>
                  <a:gd name="T5" fmla="*/ 7317 h 20000"/>
                  <a:gd name="T6" fmla="*/ 12151 w 20000"/>
                  <a:gd name="T7" fmla="*/ 3089 h 20000"/>
                  <a:gd name="T8" fmla="*/ 13969 w 20000"/>
                  <a:gd name="T9" fmla="*/ 0 h 20000"/>
                  <a:gd name="T10" fmla="*/ 17428 w 20000"/>
                  <a:gd name="T11" fmla="*/ 867 h 20000"/>
                  <a:gd name="T12" fmla="*/ 16984 w 20000"/>
                  <a:gd name="T13" fmla="*/ 1680 h 20000"/>
                  <a:gd name="T14" fmla="*/ 16763 w 20000"/>
                  <a:gd name="T15" fmla="*/ 2222 h 20000"/>
                  <a:gd name="T16" fmla="*/ 17694 w 20000"/>
                  <a:gd name="T17" fmla="*/ 3686 h 20000"/>
                  <a:gd name="T18" fmla="*/ 17428 w 20000"/>
                  <a:gd name="T19" fmla="*/ 5095 h 20000"/>
                  <a:gd name="T20" fmla="*/ 19246 w 20000"/>
                  <a:gd name="T21" fmla="*/ 6775 h 20000"/>
                  <a:gd name="T22" fmla="*/ 19512 w 20000"/>
                  <a:gd name="T23" fmla="*/ 7588 h 20000"/>
                  <a:gd name="T24" fmla="*/ 16984 w 20000"/>
                  <a:gd name="T25" fmla="*/ 8726 h 20000"/>
                  <a:gd name="T26" fmla="*/ 16984 w 20000"/>
                  <a:gd name="T27" fmla="*/ 11762 h 20000"/>
                  <a:gd name="T28" fmla="*/ 14457 w 20000"/>
                  <a:gd name="T29" fmla="*/ 14038 h 20000"/>
                  <a:gd name="T30" fmla="*/ 14457 w 20000"/>
                  <a:gd name="T31" fmla="*/ 16856 h 20000"/>
                  <a:gd name="T32" fmla="*/ 10998 w 20000"/>
                  <a:gd name="T33" fmla="*/ 19946 h 20000"/>
                  <a:gd name="T34" fmla="*/ 9889 w 20000"/>
                  <a:gd name="T35" fmla="*/ 17940 h 20000"/>
                  <a:gd name="T36" fmla="*/ 9180 w 20000"/>
                  <a:gd name="T37" fmla="*/ 17073 h 20000"/>
                  <a:gd name="T38" fmla="*/ 7982 w 20000"/>
                  <a:gd name="T39" fmla="*/ 17073 h 20000"/>
                  <a:gd name="T40" fmla="*/ 7095 w 20000"/>
                  <a:gd name="T41" fmla="*/ 17940 h 20000"/>
                  <a:gd name="T42" fmla="*/ 5987 w 20000"/>
                  <a:gd name="T43" fmla="*/ 18537 h 20000"/>
                  <a:gd name="T44" fmla="*/ 4789 w 20000"/>
                  <a:gd name="T45" fmla="*/ 16856 h 20000"/>
                  <a:gd name="T46" fmla="*/ 3193 w 20000"/>
                  <a:gd name="T47" fmla="*/ 16856 h 20000"/>
                  <a:gd name="T48" fmla="*/ 2528 w 20000"/>
                  <a:gd name="T49" fmla="*/ 15447 h 20000"/>
                  <a:gd name="T50" fmla="*/ 2262 w 20000"/>
                  <a:gd name="T51" fmla="*/ 12629 h 20000"/>
                  <a:gd name="T52" fmla="*/ 710 w 20000"/>
                  <a:gd name="T53" fmla="*/ 11762 h 20000"/>
                  <a:gd name="T54" fmla="*/ 266 w 20000"/>
                  <a:gd name="T55" fmla="*/ 10949 h 20000"/>
                  <a:gd name="T56" fmla="*/ 0 w 20000"/>
                  <a:gd name="T57" fmla="*/ 8997 h 20000"/>
                  <a:gd name="T58" fmla="*/ 266 w 20000"/>
                  <a:gd name="T59" fmla="*/ 6179 h 20000"/>
                  <a:gd name="T60" fmla="*/ 1153 w 20000"/>
                  <a:gd name="T61" fmla="*/ 5095 h 20000"/>
                  <a:gd name="T62" fmla="*/ 1818 w 20000"/>
                  <a:gd name="T63" fmla="*/ 531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sp>
            <p:nvSpPr>
              <p:cNvPr id="1250" name="Freeform 1"/>
              <p:cNvSpPr>
                <a:spLocks/>
              </p:cNvSpPr>
              <p:nvPr/>
            </p:nvSpPr>
            <p:spPr bwMode="auto">
              <a:xfrm>
                <a:off x="5251450" y="4378325"/>
                <a:ext cx="60325" cy="44450"/>
              </a:xfrm>
              <a:custGeom>
                <a:avLst/>
                <a:gdLst>
                  <a:gd name="T0" fmla="*/ 4421 w 20000"/>
                  <a:gd name="T1" fmla="*/ 0 h 20000"/>
                  <a:gd name="T2" fmla="*/ 7789 w 20000"/>
                  <a:gd name="T3" fmla="*/ 3188 h 20000"/>
                  <a:gd name="T4" fmla="*/ 19789 w 20000"/>
                  <a:gd name="T5" fmla="*/ 4638 h 20000"/>
                  <a:gd name="T6" fmla="*/ 19789 w 20000"/>
                  <a:gd name="T7" fmla="*/ 19710 h 20000"/>
                  <a:gd name="T8" fmla="*/ 14316 w 20000"/>
                  <a:gd name="T9" fmla="*/ 19710 h 20000"/>
                  <a:gd name="T10" fmla="*/ 8842 w 20000"/>
                  <a:gd name="T11" fmla="*/ 19710 h 20000"/>
                  <a:gd name="T12" fmla="*/ 2316 w 20000"/>
                  <a:gd name="T13" fmla="*/ 19710 h 20000"/>
                  <a:gd name="T14" fmla="*/ 0 w 20000"/>
                  <a:gd name="T15" fmla="*/ 16522 h 20000"/>
                  <a:gd name="T16" fmla="*/ 4421 w 20000"/>
                  <a:gd name="T17" fmla="*/ 7826 h 20000"/>
                  <a:gd name="T18" fmla="*/ 4421 w 20000"/>
                  <a:gd name="T19" fmla="*/ 0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grpFill/>
              <a:ln w="1270">
                <a:noFill/>
                <a:round/>
                <a:headEnd/>
                <a:tailEnd/>
              </a:ln>
            </p:spPr>
            <p:txBody>
              <a:bodyPr/>
              <a:lstStyle/>
              <a:p>
                <a:pPr defTabSz="914288">
                  <a:defRPr/>
                </a:pPr>
                <a:endParaRPr lang="fr-FR" sz="975">
                  <a:solidFill>
                    <a:prstClr val="black"/>
                  </a:solidFill>
                  <a:latin typeface="Calibri" panose="020F0502020204030204"/>
                </a:endParaRPr>
              </a:p>
            </p:txBody>
          </p:sp>
        </p:grpSp>
        <p:sp>
          <p:nvSpPr>
            <p:cNvPr id="952" name="Étoile à 5 branches 3372"/>
            <p:cNvSpPr/>
            <p:nvPr/>
          </p:nvSpPr>
          <p:spPr>
            <a:xfrm>
              <a:off x="8408679" y="3020582"/>
              <a:ext cx="241610" cy="202684"/>
            </a:xfrm>
            <a:prstGeom prst="star5">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8">
                <a:defRPr/>
              </a:pPr>
              <a:endParaRPr lang="en-US" sz="975">
                <a:solidFill>
                  <a:srgbClr val="FFFFFF"/>
                </a:solidFill>
              </a:endParaRPr>
            </a:p>
          </p:txBody>
        </p:sp>
      </p:grpSp>
      <p:pic>
        <p:nvPicPr>
          <p:cNvPr id="1251" name="Image 1250"/>
          <p:cNvPicPr>
            <a:picLocks noChangeAspect="1"/>
          </p:cNvPicPr>
          <p:nvPr/>
        </p:nvPicPr>
        <p:blipFill>
          <a:blip r:embed="rId9"/>
          <a:stretch>
            <a:fillRect/>
          </a:stretch>
        </p:blipFill>
        <p:spPr>
          <a:xfrm>
            <a:off x="7730524" y="3339563"/>
            <a:ext cx="282872" cy="173627"/>
          </a:xfrm>
          <a:prstGeom prst="rect">
            <a:avLst/>
          </a:prstGeom>
        </p:spPr>
      </p:pic>
      <p:sp>
        <p:nvSpPr>
          <p:cNvPr id="1252" name="Triangle isocèle 1251"/>
          <p:cNvSpPr/>
          <p:nvPr/>
        </p:nvSpPr>
        <p:spPr>
          <a:xfrm>
            <a:off x="5109837" y="2885957"/>
            <a:ext cx="350442" cy="187585"/>
          </a:xfrm>
          <a:prstGeom prst="triangle">
            <a:avLst/>
          </a:prstGeom>
          <a:solidFill>
            <a:srgbClr val="E5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5112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939"/>
                                        </p:tgtEl>
                                        <p:attrNameLst>
                                          <p:attrName>style.visibility</p:attrName>
                                        </p:attrNameLst>
                                      </p:cBhvr>
                                      <p:to>
                                        <p:strVal val="visible"/>
                                      </p:to>
                                    </p:set>
                                    <p:animEffect transition="in" filter="fade">
                                      <p:cBhvr>
                                        <p:cTn id="16" dur="500"/>
                                        <p:tgtEl>
                                          <p:spTgt spid="939"/>
                                        </p:tgtEl>
                                      </p:cBhvr>
                                    </p:animEffect>
                                  </p:childTnLst>
                                </p:cTn>
                              </p:par>
                              <p:par>
                                <p:cTn id="17" presetID="10" presetClass="entr" presetSubtype="0" fill="hold" nodeType="withEffect">
                                  <p:stCondLst>
                                    <p:cond delay="0"/>
                                  </p:stCondLst>
                                  <p:childTnLst>
                                    <p:set>
                                      <p:cBhvr>
                                        <p:cTn id="18" dur="1" fill="hold">
                                          <p:stCondLst>
                                            <p:cond delay="0"/>
                                          </p:stCondLst>
                                        </p:cTn>
                                        <p:tgtEl>
                                          <p:spTgt spid="940"/>
                                        </p:tgtEl>
                                        <p:attrNameLst>
                                          <p:attrName>style.visibility</p:attrName>
                                        </p:attrNameLst>
                                      </p:cBhvr>
                                      <p:to>
                                        <p:strVal val="visible"/>
                                      </p:to>
                                    </p:set>
                                    <p:animEffect transition="in" filter="fade">
                                      <p:cBhvr>
                                        <p:cTn id="19" dur="500"/>
                                        <p:tgtEl>
                                          <p:spTgt spid="9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45"/>
                                        </p:tgtEl>
                                        <p:attrNameLst>
                                          <p:attrName>style.visibility</p:attrName>
                                        </p:attrNameLst>
                                      </p:cBhvr>
                                      <p:to>
                                        <p:strVal val="visible"/>
                                      </p:to>
                                    </p:set>
                                    <p:animEffect transition="in" filter="fade">
                                      <p:cBhvr>
                                        <p:cTn id="27" dur="500"/>
                                        <p:tgtEl>
                                          <p:spTgt spid="9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46"/>
                                        </p:tgtEl>
                                        <p:attrNameLst>
                                          <p:attrName>style.visibility</p:attrName>
                                        </p:attrNameLst>
                                      </p:cBhvr>
                                      <p:to>
                                        <p:strVal val="visible"/>
                                      </p:to>
                                    </p:set>
                                    <p:animEffect transition="in" filter="fade">
                                      <p:cBhvr>
                                        <p:cTn id="30" dur="500"/>
                                        <p:tgtEl>
                                          <p:spTgt spid="946"/>
                                        </p:tgtEl>
                                      </p:cBhvr>
                                    </p:animEffect>
                                  </p:childTnLst>
                                </p:cTn>
                              </p:par>
                              <p:par>
                                <p:cTn id="31" presetID="10" presetClass="entr" presetSubtype="0" fill="hold" nodeType="withEffect">
                                  <p:stCondLst>
                                    <p:cond delay="0"/>
                                  </p:stCondLst>
                                  <p:childTnLst>
                                    <p:set>
                                      <p:cBhvr>
                                        <p:cTn id="32" dur="1" fill="hold">
                                          <p:stCondLst>
                                            <p:cond delay="0"/>
                                          </p:stCondLst>
                                        </p:cTn>
                                        <p:tgtEl>
                                          <p:spTgt spid="947"/>
                                        </p:tgtEl>
                                        <p:attrNameLst>
                                          <p:attrName>style.visibility</p:attrName>
                                        </p:attrNameLst>
                                      </p:cBhvr>
                                      <p:to>
                                        <p:strVal val="visible"/>
                                      </p:to>
                                    </p:set>
                                    <p:animEffect transition="in" filter="fade">
                                      <p:cBhvr>
                                        <p:cTn id="33" dur="500"/>
                                        <p:tgtEl>
                                          <p:spTgt spid="94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48"/>
                                        </p:tgtEl>
                                        <p:attrNameLst>
                                          <p:attrName>style.visibility</p:attrName>
                                        </p:attrNameLst>
                                      </p:cBhvr>
                                      <p:to>
                                        <p:strVal val="visible"/>
                                      </p:to>
                                    </p:set>
                                    <p:animEffect transition="in" filter="fade">
                                      <p:cBhvr>
                                        <p:cTn id="36" dur="500"/>
                                        <p:tgtEl>
                                          <p:spTgt spid="948"/>
                                        </p:tgtEl>
                                      </p:cBhvr>
                                    </p:animEffect>
                                  </p:childTnLst>
                                </p:cTn>
                              </p:par>
                              <p:par>
                                <p:cTn id="37" presetID="10" presetClass="entr" presetSubtype="0" fill="hold" nodeType="withEffect">
                                  <p:stCondLst>
                                    <p:cond delay="0"/>
                                  </p:stCondLst>
                                  <p:childTnLst>
                                    <p:set>
                                      <p:cBhvr>
                                        <p:cTn id="38" dur="1" fill="hold">
                                          <p:stCondLst>
                                            <p:cond delay="0"/>
                                          </p:stCondLst>
                                        </p:cTn>
                                        <p:tgtEl>
                                          <p:spTgt spid="949"/>
                                        </p:tgtEl>
                                        <p:attrNameLst>
                                          <p:attrName>style.visibility</p:attrName>
                                        </p:attrNameLst>
                                      </p:cBhvr>
                                      <p:to>
                                        <p:strVal val="visible"/>
                                      </p:to>
                                    </p:set>
                                    <p:animEffect transition="in" filter="fade">
                                      <p:cBhvr>
                                        <p:cTn id="39" dur="500"/>
                                        <p:tgtEl>
                                          <p:spTgt spid="949"/>
                                        </p:tgtEl>
                                      </p:cBhvr>
                                    </p:animEffect>
                                  </p:childTnLst>
                                </p:cTn>
                              </p:par>
                              <p:par>
                                <p:cTn id="40" presetID="10" presetClass="entr" presetSubtype="0" fill="hold" nodeType="withEffect">
                                  <p:stCondLst>
                                    <p:cond delay="0"/>
                                  </p:stCondLst>
                                  <p:childTnLst>
                                    <p:set>
                                      <p:cBhvr>
                                        <p:cTn id="41" dur="1" fill="hold">
                                          <p:stCondLst>
                                            <p:cond delay="0"/>
                                          </p:stCondLst>
                                        </p:cTn>
                                        <p:tgtEl>
                                          <p:spTgt spid="1251"/>
                                        </p:tgtEl>
                                        <p:attrNameLst>
                                          <p:attrName>style.visibility</p:attrName>
                                        </p:attrNameLst>
                                      </p:cBhvr>
                                      <p:to>
                                        <p:strVal val="visible"/>
                                      </p:to>
                                    </p:set>
                                    <p:animEffect transition="in" filter="fade">
                                      <p:cBhvr>
                                        <p:cTn id="42" dur="500"/>
                                        <p:tgtEl>
                                          <p:spTgt spid="1251"/>
                                        </p:tgtEl>
                                      </p:cBhvr>
                                    </p:animEffect>
                                  </p:childTnLst>
                                </p:cTn>
                              </p:par>
                              <p:par>
                                <p:cTn id="43" presetID="10" presetClass="entr" presetSubtype="0" fill="hold" nodeType="withEffect">
                                  <p:stCondLst>
                                    <p:cond delay="0"/>
                                  </p:stCondLst>
                                  <p:childTnLst>
                                    <p:set>
                                      <p:cBhvr>
                                        <p:cTn id="44" dur="1" fill="hold">
                                          <p:stCondLst>
                                            <p:cond delay="0"/>
                                          </p:stCondLst>
                                        </p:cTn>
                                        <p:tgtEl>
                                          <p:spTgt spid="944"/>
                                        </p:tgtEl>
                                        <p:attrNameLst>
                                          <p:attrName>style.visibility</p:attrName>
                                        </p:attrNameLst>
                                      </p:cBhvr>
                                      <p:to>
                                        <p:strVal val="visible"/>
                                      </p:to>
                                    </p:set>
                                    <p:animEffect transition="in" filter="fade">
                                      <p:cBhvr>
                                        <p:cTn id="45" dur="500"/>
                                        <p:tgtEl>
                                          <p:spTgt spid="9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52"/>
                                        </p:tgtEl>
                                        <p:attrNameLst>
                                          <p:attrName>style.visibility</p:attrName>
                                        </p:attrNameLst>
                                      </p:cBhvr>
                                      <p:to>
                                        <p:strVal val="visible"/>
                                      </p:to>
                                    </p:set>
                                    <p:animEffect transition="in" filter="fade">
                                      <p:cBhvr>
                                        <p:cTn id="48" dur="500"/>
                                        <p:tgtEl>
                                          <p:spTgt spid="125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par>
                                <p:cTn id="54" presetID="10"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par>
                                <p:cTn id="63" presetID="10" presetClass="entr" presetSubtype="0" fill="hold" nodeType="withEffect">
                                  <p:stCondLst>
                                    <p:cond delay="0"/>
                                  </p:stCondLst>
                                  <p:childTnLst>
                                    <p:set>
                                      <p:cBhvr>
                                        <p:cTn id="64" dur="1" fill="hold">
                                          <p:stCondLst>
                                            <p:cond delay="0"/>
                                          </p:stCondLst>
                                        </p:cTn>
                                        <p:tgtEl>
                                          <p:spTgt spid="639"/>
                                        </p:tgtEl>
                                        <p:attrNameLst>
                                          <p:attrName>style.visibility</p:attrName>
                                        </p:attrNameLst>
                                      </p:cBhvr>
                                      <p:to>
                                        <p:strVal val="visible"/>
                                      </p:to>
                                    </p:set>
                                    <p:animEffect transition="in" filter="fade">
                                      <p:cBhvr>
                                        <p:cTn id="65" dur="500"/>
                                        <p:tgtEl>
                                          <p:spTgt spid="63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42"/>
                                        </p:tgtEl>
                                        <p:attrNameLst>
                                          <p:attrName>style.visibility</p:attrName>
                                        </p:attrNameLst>
                                      </p:cBhvr>
                                      <p:to>
                                        <p:strVal val="visible"/>
                                      </p:to>
                                    </p:set>
                                    <p:animEffect transition="in" filter="fade">
                                      <p:cBhvr>
                                        <p:cTn id="68" dur="500"/>
                                        <p:tgtEl>
                                          <p:spTgt spid="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7" grpId="0" animBg="1"/>
      <p:bldP spid="15" grpId="0" animBg="1"/>
      <p:bldP spid="13" grpId="0" animBg="1"/>
      <p:bldP spid="3" grpId="0" animBg="1"/>
      <p:bldP spid="942" grpId="0" animBg="1"/>
      <p:bldP spid="945" grpId="0"/>
      <p:bldP spid="946" grpId="0" animBg="1"/>
      <p:bldP spid="948" grpId="0" animBg="1"/>
      <p:bldP spid="12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solidFill>
                  <a:schemeClr val="tx1"/>
                </a:solidFill>
                <a:ea typeface="Meiryo UI"/>
                <a:cs typeface="Arial" charset="0"/>
              </a:rPr>
              <a:t>STRATEGIE : </a:t>
            </a:r>
            <a:r>
              <a:rPr lang="en-US" dirty="0">
                <a:solidFill>
                  <a:srgbClr val="FFCD2D"/>
                </a:solidFill>
                <a:ea typeface="Meiryo UI"/>
                <a:cs typeface="Arial" charset="0"/>
              </a:rPr>
              <a:t>C’EST AUSSI</a:t>
            </a:r>
            <a:endParaRPr lang="fr-FR" dirty="0">
              <a:solidFill>
                <a:srgbClr val="FFCD2D"/>
              </a:solidFill>
            </a:endParaRPr>
          </a:p>
        </p:txBody>
      </p:sp>
      <p:pic>
        <p:nvPicPr>
          <p:cNvPr id="3" name="Image 2"/>
          <p:cNvPicPr>
            <a:picLocks noChangeAspect="1"/>
          </p:cNvPicPr>
          <p:nvPr/>
        </p:nvPicPr>
        <p:blipFill rotWithShape="1">
          <a:blip r:embed="rId3"/>
          <a:srcRect l="26366" t="24827" r="26366" b="24827"/>
          <a:stretch/>
        </p:blipFill>
        <p:spPr>
          <a:xfrm>
            <a:off x="2290863" y="5126031"/>
            <a:ext cx="419703" cy="357944"/>
          </a:xfrm>
          <a:prstGeom prst="rect">
            <a:avLst/>
          </a:prstGeom>
        </p:spPr>
      </p:pic>
      <p:sp>
        <p:nvSpPr>
          <p:cNvPr id="932" name="Rectangle 931"/>
          <p:cNvSpPr/>
          <p:nvPr/>
        </p:nvSpPr>
        <p:spPr>
          <a:xfrm>
            <a:off x="3873252" y="4261808"/>
            <a:ext cx="1546596" cy="1615464"/>
          </a:xfrm>
          <a:prstGeom prst="rect">
            <a:avLst/>
          </a:prstGeom>
          <a:solidFill>
            <a:srgbClr val="C3C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8" name="Titre 1"/>
          <p:cNvSpPr txBox="1">
            <a:spLocks/>
          </p:cNvSpPr>
          <p:nvPr/>
        </p:nvSpPr>
        <p:spPr>
          <a:xfrm>
            <a:off x="395536" y="2636912"/>
            <a:ext cx="5012718" cy="164417"/>
          </a:xfrm>
          <a:prstGeom prst="rect">
            <a:avLst/>
          </a:prstGeom>
        </p:spPr>
        <p:txBody>
          <a:bodyPr lIns="0" tIns="0" rIns="0" bIns="0"/>
          <a:lstStyle>
            <a:lvl1pPr algn="l" rtl="0" eaLnBrk="0" fontAlgn="base" hangingPunct="0">
              <a:spcBef>
                <a:spcPct val="0"/>
              </a:spcBef>
              <a:spcAft>
                <a:spcPct val="0"/>
              </a:spcAft>
              <a:defRPr sz="2000" b="1" cap="all" baseline="0">
                <a:solidFill>
                  <a:schemeClr val="tx1"/>
                </a:solidFill>
                <a:latin typeface="+mj-lt"/>
                <a:ea typeface="+mj-ea"/>
                <a:cs typeface="+mj-cs"/>
              </a:defRPr>
            </a:lvl1pPr>
            <a:lvl2pPr algn="l" rtl="0" eaLnBrk="0" fontAlgn="base" hangingPunct="0">
              <a:spcBef>
                <a:spcPct val="0"/>
              </a:spcBef>
              <a:spcAft>
                <a:spcPct val="0"/>
              </a:spcAft>
              <a:defRPr sz="1800" b="1">
                <a:solidFill>
                  <a:schemeClr val="tx1"/>
                </a:solidFill>
                <a:latin typeface="Arial Narrow" pitchFamily="34" charset="0"/>
                <a:ea typeface="MS PGothic" pitchFamily="34" charset="-128"/>
              </a:defRPr>
            </a:lvl2pPr>
            <a:lvl3pPr algn="l" rtl="0" eaLnBrk="0" fontAlgn="base" hangingPunct="0">
              <a:spcBef>
                <a:spcPct val="0"/>
              </a:spcBef>
              <a:spcAft>
                <a:spcPct val="0"/>
              </a:spcAft>
              <a:defRPr sz="1800" b="1">
                <a:solidFill>
                  <a:schemeClr val="tx1"/>
                </a:solidFill>
                <a:latin typeface="Arial Narrow" pitchFamily="34" charset="0"/>
                <a:ea typeface="MS PGothic" pitchFamily="34" charset="-128"/>
              </a:defRPr>
            </a:lvl3pPr>
            <a:lvl4pPr algn="l" rtl="0" eaLnBrk="0" fontAlgn="base" hangingPunct="0">
              <a:spcBef>
                <a:spcPct val="0"/>
              </a:spcBef>
              <a:spcAft>
                <a:spcPct val="0"/>
              </a:spcAft>
              <a:defRPr sz="1800" b="1">
                <a:solidFill>
                  <a:schemeClr val="tx1"/>
                </a:solidFill>
                <a:latin typeface="Arial Narrow" pitchFamily="34" charset="0"/>
                <a:ea typeface="MS PGothic" pitchFamily="34" charset="-128"/>
              </a:defRPr>
            </a:lvl4pPr>
            <a:lvl5pPr algn="l" rtl="0" eaLnBrk="0" fontAlgn="base" hangingPunct="0">
              <a:spcBef>
                <a:spcPct val="0"/>
              </a:spcBef>
              <a:spcAft>
                <a:spcPct val="0"/>
              </a:spcAft>
              <a:defRPr sz="1800" b="1">
                <a:solidFill>
                  <a:schemeClr val="tx1"/>
                </a:solidFill>
                <a:latin typeface="Arial Narrow" pitchFamily="34" charset="0"/>
                <a:ea typeface="MS PGothic" pitchFamily="34" charset="-128"/>
              </a:defRPr>
            </a:lvl5pPr>
            <a:lvl6pPr marL="342900" algn="l" rtl="0" eaLnBrk="1" fontAlgn="base" hangingPunct="1">
              <a:spcBef>
                <a:spcPct val="0"/>
              </a:spcBef>
              <a:spcAft>
                <a:spcPct val="0"/>
              </a:spcAft>
              <a:defRPr sz="1800" b="1">
                <a:solidFill>
                  <a:schemeClr val="tx1"/>
                </a:solidFill>
                <a:latin typeface="Arial Narrow" pitchFamily="34" charset="0"/>
                <a:ea typeface="MS PGothic" pitchFamily="34" charset="-128"/>
              </a:defRPr>
            </a:lvl6pPr>
            <a:lvl7pPr marL="685800" algn="l" rtl="0" eaLnBrk="1" fontAlgn="base" hangingPunct="1">
              <a:spcBef>
                <a:spcPct val="0"/>
              </a:spcBef>
              <a:spcAft>
                <a:spcPct val="0"/>
              </a:spcAft>
              <a:defRPr sz="1800" b="1">
                <a:solidFill>
                  <a:schemeClr val="tx1"/>
                </a:solidFill>
                <a:latin typeface="Arial Narrow" pitchFamily="34" charset="0"/>
                <a:ea typeface="MS PGothic" pitchFamily="34" charset="-128"/>
              </a:defRPr>
            </a:lvl7pPr>
            <a:lvl8pPr marL="1028700" algn="l" rtl="0" eaLnBrk="1" fontAlgn="base" hangingPunct="1">
              <a:spcBef>
                <a:spcPct val="0"/>
              </a:spcBef>
              <a:spcAft>
                <a:spcPct val="0"/>
              </a:spcAft>
              <a:defRPr sz="1800" b="1">
                <a:solidFill>
                  <a:schemeClr val="tx1"/>
                </a:solidFill>
                <a:latin typeface="Arial Narrow" pitchFamily="34" charset="0"/>
                <a:ea typeface="MS PGothic" pitchFamily="34" charset="-128"/>
              </a:defRPr>
            </a:lvl8pPr>
            <a:lvl9pPr marL="1371600" algn="l" rtl="0" eaLnBrk="1" fontAlgn="base" hangingPunct="1">
              <a:spcBef>
                <a:spcPct val="0"/>
              </a:spcBef>
              <a:spcAft>
                <a:spcPct val="0"/>
              </a:spcAft>
              <a:defRPr sz="1800" b="1">
                <a:solidFill>
                  <a:schemeClr val="tx1"/>
                </a:solidFill>
                <a:latin typeface="Arial Narrow" pitchFamily="34" charset="0"/>
                <a:ea typeface="MS PGothic" pitchFamily="34" charset="-128"/>
              </a:defRPr>
            </a:lvl9pPr>
          </a:lstStyle>
          <a:p>
            <a:endParaRPr lang="en-US" kern="0" dirty="0">
              <a:solidFill>
                <a:srgbClr val="F7B100"/>
              </a:solidFill>
            </a:endParaRPr>
          </a:p>
        </p:txBody>
      </p:sp>
      <p:pic>
        <p:nvPicPr>
          <p:cNvPr id="873" name="Image 872"/>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594709" y="3585494"/>
            <a:ext cx="1003671" cy="1071527"/>
          </a:xfrm>
          <a:prstGeom prst="rect">
            <a:avLst/>
          </a:prstGeom>
        </p:spPr>
      </p:pic>
      <p:pic>
        <p:nvPicPr>
          <p:cNvPr id="880" name="Image 879"/>
          <p:cNvPicPr>
            <a:picLocks noChangeAspect="1"/>
          </p:cNvPicPr>
          <p:nvPr/>
        </p:nvPicPr>
        <p:blipFill>
          <a:blip r:embed="rId6">
            <a:clrChange>
              <a:clrFrom>
                <a:srgbClr val="000000"/>
              </a:clrFrom>
              <a:clrTo>
                <a:srgbClr val="000000">
                  <a:alpha val="0"/>
                </a:srgbClr>
              </a:clrTo>
            </a:clrChange>
          </a:blip>
          <a:stretch>
            <a:fillRect/>
          </a:stretch>
        </p:blipFill>
        <p:spPr>
          <a:xfrm>
            <a:off x="2132441" y="4008598"/>
            <a:ext cx="749292" cy="382565"/>
          </a:xfrm>
          <a:prstGeom prst="rect">
            <a:avLst/>
          </a:prstGeom>
        </p:spPr>
      </p:pic>
      <p:pic>
        <p:nvPicPr>
          <p:cNvPr id="885" name="Image 312"/>
          <p:cNvPicPr>
            <a:picLocks noChangeAspect="1"/>
          </p:cNvPicPr>
          <p:nvPr/>
        </p:nvPicPr>
        <p:blipFill rotWithShape="1">
          <a:blip r:embed="rId7"/>
          <a:srcRect l="27825" t="15209" r="27825" b="15209"/>
          <a:stretch/>
        </p:blipFill>
        <p:spPr bwMode="auto">
          <a:xfrm>
            <a:off x="2321116" y="2984723"/>
            <a:ext cx="371943" cy="42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7" name="Image 886"/>
          <p:cNvPicPr>
            <a:picLocks noChangeAspect="1"/>
          </p:cNvPicPr>
          <p:nvPr/>
        </p:nvPicPr>
        <p:blipFill>
          <a:blip r:embed="rId8"/>
          <a:stretch>
            <a:fillRect/>
          </a:stretch>
        </p:blipFill>
        <p:spPr>
          <a:xfrm>
            <a:off x="2321116" y="3542384"/>
            <a:ext cx="371943" cy="336358"/>
          </a:xfrm>
          <a:prstGeom prst="rect">
            <a:avLst/>
          </a:prstGeom>
        </p:spPr>
      </p:pic>
      <p:pic>
        <p:nvPicPr>
          <p:cNvPr id="888" name="Image 887"/>
          <p:cNvPicPr>
            <a:picLocks noChangeAspect="1"/>
          </p:cNvPicPr>
          <p:nvPr/>
        </p:nvPicPr>
        <p:blipFill rotWithShape="1">
          <a:blip r:embed="rId9" cstate="print">
            <a:extLst>
              <a:ext uri="{28A0092B-C50C-407E-A947-70E740481C1C}">
                <a14:useLocalDpi xmlns:a14="http://schemas.microsoft.com/office/drawing/2010/main" val="0"/>
              </a:ext>
            </a:extLst>
          </a:blip>
          <a:srcRect l="28692" t="1965" r="25402" b="-1965"/>
          <a:stretch/>
        </p:blipFill>
        <p:spPr>
          <a:xfrm>
            <a:off x="2335410" y="4531483"/>
            <a:ext cx="377813" cy="477530"/>
          </a:xfrm>
          <a:prstGeom prst="rect">
            <a:avLst/>
          </a:prstGeom>
        </p:spPr>
      </p:pic>
      <p:pic>
        <p:nvPicPr>
          <p:cNvPr id="897" name="Image 4"/>
          <p:cNvPicPr>
            <a:picLocks noChangeAspect="1"/>
          </p:cNvPicPr>
          <p:nvPr/>
        </p:nvPicPr>
        <p:blipFill>
          <a:blip r:embed="rId10"/>
          <a:stretch>
            <a:fillRect/>
          </a:stretch>
        </p:blipFill>
        <p:spPr bwMode="auto">
          <a:xfrm flipH="1">
            <a:off x="3514219" y="3003107"/>
            <a:ext cx="498145" cy="38914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898" name="Image 897"/>
          <p:cNvPicPr>
            <a:picLocks noChangeAspect="1"/>
          </p:cNvPicPr>
          <p:nvPr/>
        </p:nvPicPr>
        <p:blipFill>
          <a:blip r:embed="rId11"/>
          <a:stretch>
            <a:fillRect/>
          </a:stretch>
        </p:blipFill>
        <p:spPr>
          <a:xfrm>
            <a:off x="2819292" y="2984723"/>
            <a:ext cx="587680" cy="391027"/>
          </a:xfrm>
          <a:prstGeom prst="rect">
            <a:avLst/>
          </a:prstGeom>
          <a:ln w="57150">
            <a:noFill/>
          </a:ln>
        </p:spPr>
      </p:pic>
      <p:pic>
        <p:nvPicPr>
          <p:cNvPr id="899" name="Image 898"/>
          <p:cNvPicPr>
            <a:picLocks noChangeAspect="1"/>
          </p:cNvPicPr>
          <p:nvPr/>
        </p:nvPicPr>
        <p:blipFill>
          <a:blip r:embed="rId12"/>
          <a:stretch>
            <a:fillRect/>
          </a:stretch>
        </p:blipFill>
        <p:spPr>
          <a:xfrm flipH="1">
            <a:off x="2791692" y="4486524"/>
            <a:ext cx="722527" cy="469981"/>
          </a:xfrm>
          <a:prstGeom prst="rect">
            <a:avLst/>
          </a:prstGeom>
          <a:ln w="57150">
            <a:noFill/>
          </a:ln>
        </p:spPr>
      </p:pic>
      <p:pic>
        <p:nvPicPr>
          <p:cNvPr id="906" name="Image 905"/>
          <p:cNvPicPr>
            <a:picLocks noChangeAspect="1"/>
          </p:cNvPicPr>
          <p:nvPr/>
        </p:nvPicPr>
        <p:blipFill>
          <a:blip r:embed="rId13"/>
          <a:stretch>
            <a:fillRect/>
          </a:stretch>
        </p:blipFill>
        <p:spPr>
          <a:xfrm flipH="1">
            <a:off x="2787680" y="3533382"/>
            <a:ext cx="654818" cy="374857"/>
          </a:xfrm>
          <a:prstGeom prst="rect">
            <a:avLst/>
          </a:prstGeom>
        </p:spPr>
      </p:pic>
      <p:pic>
        <p:nvPicPr>
          <p:cNvPr id="14" name="Image 13"/>
          <p:cNvPicPr>
            <a:picLocks noChangeAspect="1"/>
          </p:cNvPicPr>
          <p:nvPr/>
        </p:nvPicPr>
        <p:blipFill>
          <a:blip r:embed="rId14"/>
          <a:stretch>
            <a:fillRect/>
          </a:stretch>
        </p:blipFill>
        <p:spPr>
          <a:xfrm>
            <a:off x="3514219" y="3503342"/>
            <a:ext cx="612582" cy="425098"/>
          </a:xfrm>
          <a:prstGeom prst="rect">
            <a:avLst/>
          </a:prstGeom>
        </p:spPr>
      </p:pic>
      <p:pic>
        <p:nvPicPr>
          <p:cNvPr id="15" name="Image 14"/>
          <p:cNvPicPr>
            <a:picLocks noChangeAspect="1"/>
          </p:cNvPicPr>
          <p:nvPr/>
        </p:nvPicPr>
        <p:blipFill>
          <a:blip r:embed="rId15"/>
          <a:stretch>
            <a:fillRect/>
          </a:stretch>
        </p:blipFill>
        <p:spPr>
          <a:xfrm>
            <a:off x="2787680" y="3962089"/>
            <a:ext cx="654819" cy="466061"/>
          </a:xfrm>
          <a:prstGeom prst="rect">
            <a:avLst/>
          </a:prstGeom>
        </p:spPr>
      </p:pic>
      <p:pic>
        <p:nvPicPr>
          <p:cNvPr id="910" name="Image 909"/>
          <p:cNvPicPr>
            <a:picLocks noChangeAspect="1"/>
          </p:cNvPicPr>
          <p:nvPr/>
        </p:nvPicPr>
        <p:blipFill>
          <a:blip r:embed="rId16"/>
          <a:stretch>
            <a:fillRect/>
          </a:stretch>
        </p:blipFill>
        <p:spPr>
          <a:xfrm>
            <a:off x="3109326" y="5059718"/>
            <a:ext cx="595290" cy="423691"/>
          </a:xfrm>
          <a:prstGeom prst="rect">
            <a:avLst/>
          </a:prstGeom>
        </p:spPr>
      </p:pic>
      <p:cxnSp>
        <p:nvCxnSpPr>
          <p:cNvPr id="17" name="Connecteur droit 16"/>
          <p:cNvCxnSpPr/>
          <p:nvPr/>
        </p:nvCxnSpPr>
        <p:spPr>
          <a:xfrm flipV="1">
            <a:off x="1687729" y="3197678"/>
            <a:ext cx="531414" cy="911879"/>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12" name="Connecteur droit 911"/>
          <p:cNvCxnSpPr/>
          <p:nvPr/>
        </p:nvCxnSpPr>
        <p:spPr>
          <a:xfrm flipV="1">
            <a:off x="1683169" y="3746837"/>
            <a:ext cx="529861" cy="36272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13" name="Connecteur droit 912"/>
          <p:cNvCxnSpPr/>
          <p:nvPr/>
        </p:nvCxnSpPr>
        <p:spPr>
          <a:xfrm>
            <a:off x="1691978" y="4113060"/>
            <a:ext cx="487510" cy="82058"/>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14" name="Connecteur droit 913"/>
          <p:cNvCxnSpPr/>
          <p:nvPr/>
        </p:nvCxnSpPr>
        <p:spPr>
          <a:xfrm>
            <a:off x="1688214" y="4109556"/>
            <a:ext cx="489294" cy="62765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16" name="Connecteur droit 915"/>
          <p:cNvCxnSpPr/>
          <p:nvPr/>
        </p:nvCxnSpPr>
        <p:spPr>
          <a:xfrm>
            <a:off x="1687729" y="4113060"/>
            <a:ext cx="525301" cy="1182974"/>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31" name="ZoneTexte 930"/>
          <p:cNvSpPr txBox="1"/>
          <p:nvPr/>
        </p:nvSpPr>
        <p:spPr>
          <a:xfrm>
            <a:off x="3928262" y="4330831"/>
            <a:ext cx="1492199" cy="528357"/>
          </a:xfrm>
          <a:prstGeom prst="rect">
            <a:avLst/>
          </a:prstGeom>
          <a:noFill/>
        </p:spPr>
        <p:txBody>
          <a:bodyPr wrap="square" lIns="0" tIns="0" rIns="0" bIns="0" rtlCol="0">
            <a:noAutofit/>
          </a:bodyPr>
          <a:lstStyle/>
          <a:p>
            <a:r>
              <a:rPr lang="fr-FR" sz="1600" dirty="0"/>
              <a:t>40% de contribution</a:t>
            </a:r>
            <a:br>
              <a:rPr lang="fr-FR" sz="1600" dirty="0"/>
            </a:br>
            <a:r>
              <a:rPr lang="fr-FR" sz="1600" dirty="0"/>
              <a:t>à la croissance du chiffre d’affaires 2010 - 2016</a:t>
            </a:r>
          </a:p>
        </p:txBody>
      </p:sp>
      <p:pic>
        <p:nvPicPr>
          <p:cNvPr id="24" name="Image 23"/>
          <p:cNvPicPr>
            <a:picLocks noChangeAspect="1"/>
          </p:cNvPicPr>
          <p:nvPr/>
        </p:nvPicPr>
        <p:blipFill>
          <a:blip r:embed="rId17"/>
          <a:stretch>
            <a:fillRect/>
          </a:stretch>
        </p:blipFill>
        <p:spPr>
          <a:xfrm flipH="1">
            <a:off x="4180845" y="3503341"/>
            <a:ext cx="655080" cy="419875"/>
          </a:xfrm>
          <a:prstGeom prst="rect">
            <a:avLst/>
          </a:prstGeom>
        </p:spPr>
      </p:pic>
      <p:pic>
        <p:nvPicPr>
          <p:cNvPr id="27" name="Image 9" descr="image009"/>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11308"/>
          <a:stretch/>
        </p:blipFill>
        <p:spPr bwMode="auto">
          <a:xfrm flipH="1">
            <a:off x="4958782" y="3476911"/>
            <a:ext cx="539749" cy="43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2" descr="http://www.autogaspol.co.uk/wp-content/uploads/2015/12/vauxhall-logo-134271338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03001" y="5174719"/>
            <a:ext cx="357466" cy="28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xmlns="" id="{A9C7DC5A-C59B-45DB-9D99-1974FEB7251F}"/>
              </a:ext>
            </a:extLst>
          </p:cNvPr>
          <p:cNvSpPr txBox="1"/>
          <p:nvPr/>
        </p:nvSpPr>
        <p:spPr>
          <a:xfrm>
            <a:off x="395536" y="2477963"/>
            <a:ext cx="3309080" cy="341054"/>
          </a:xfrm>
          <a:prstGeom prst="rect">
            <a:avLst/>
          </a:prstGeom>
          <a:noFill/>
        </p:spPr>
        <p:txBody>
          <a:bodyPr wrap="none" lIns="0" tIns="0" rIns="0" bIns="0" rtlCol="0">
            <a:noAutofit/>
          </a:bodyPr>
          <a:lstStyle/>
          <a:p>
            <a:r>
              <a:rPr lang="en-US" altLang="ja-JP" b="1" dirty="0">
                <a:solidFill>
                  <a:srgbClr val="F7B100"/>
                </a:solidFill>
                <a:ea typeface="Meiryo UI"/>
                <a:cs typeface="Arial" charset="0"/>
              </a:rPr>
              <a:t>VENTES AUX PARTENAIRES</a:t>
            </a:r>
            <a:endParaRPr lang="fr-FR" b="1" dirty="0" err="1"/>
          </a:p>
        </p:txBody>
      </p:sp>
      <p:pic>
        <p:nvPicPr>
          <p:cNvPr id="30" name="Image 29">
            <a:extLst>
              <a:ext uri="{FF2B5EF4-FFF2-40B4-BE49-F238E27FC236}">
                <a16:creationId xmlns:a16="http://schemas.microsoft.com/office/drawing/2014/main" xmlns="" id="{110C10ED-74C3-4E5A-B90E-D074C9F11989}"/>
              </a:ext>
            </a:extLst>
          </p:cNvPr>
          <p:cNvPicPr>
            <a:picLocks noChangeAspect="1"/>
          </p:cNvPicPr>
          <p:nvPr/>
        </p:nvPicPr>
        <p:blipFill>
          <a:blip r:embed="rId20"/>
          <a:stretch>
            <a:fillRect/>
          </a:stretch>
        </p:blipFill>
        <p:spPr>
          <a:xfrm>
            <a:off x="6439789" y="1213186"/>
            <a:ext cx="1794208" cy="2298366"/>
          </a:xfrm>
          <a:prstGeom prst="rect">
            <a:avLst/>
          </a:prstGeom>
        </p:spPr>
      </p:pic>
      <p:sp>
        <p:nvSpPr>
          <p:cNvPr id="31" name="ZoneTexte 30">
            <a:extLst>
              <a:ext uri="{FF2B5EF4-FFF2-40B4-BE49-F238E27FC236}">
                <a16:creationId xmlns:a16="http://schemas.microsoft.com/office/drawing/2014/main" xmlns="" id="{E2F50C50-F91D-4B45-ACBC-CED7B3CF31A9}"/>
              </a:ext>
            </a:extLst>
          </p:cNvPr>
          <p:cNvSpPr txBox="1"/>
          <p:nvPr/>
        </p:nvSpPr>
        <p:spPr>
          <a:xfrm>
            <a:off x="3500830" y="1164364"/>
            <a:ext cx="3309080" cy="341054"/>
          </a:xfrm>
          <a:prstGeom prst="rect">
            <a:avLst/>
          </a:prstGeom>
          <a:noFill/>
        </p:spPr>
        <p:txBody>
          <a:bodyPr wrap="none" lIns="0" tIns="0" rIns="0" bIns="0" rtlCol="0">
            <a:noAutofit/>
          </a:bodyPr>
          <a:lstStyle/>
          <a:p>
            <a:r>
              <a:rPr lang="en-US" altLang="ja-JP" b="1" dirty="0">
                <a:solidFill>
                  <a:srgbClr val="F7B100"/>
                </a:solidFill>
                <a:ea typeface="Meiryo UI"/>
                <a:cs typeface="Arial" charset="0"/>
              </a:rPr>
              <a:t>SERVICES CONNECTES</a:t>
            </a:r>
            <a:endParaRPr lang="fr-FR" b="1" dirty="0" err="1"/>
          </a:p>
        </p:txBody>
      </p:sp>
    </p:spTree>
    <p:extLst>
      <p:ext uri="{BB962C8B-B14F-4D97-AF65-F5344CB8AC3E}">
        <p14:creationId xmlns:p14="http://schemas.microsoft.com/office/powerpoint/2010/main" val="107197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nvPr>
        </p:nvGraphicFramePr>
        <p:xfrm>
          <a:off x="323046" y="1393826"/>
          <a:ext cx="8391525" cy="3338513"/>
        </p:xfrm>
        <a:graphic>
          <a:graphicData uri="http://schemas.openxmlformats.org/presentationml/2006/ole">
            <mc:AlternateContent xmlns:mc="http://schemas.openxmlformats.org/markup-compatibility/2006">
              <mc:Choice xmlns:v="urn:schemas-microsoft-com:vml" Requires="v">
                <p:oleObj spid="_x0000_s1027" name="Worksheet" r:id="rId4" imgW="8581960" imgH="3771782" progId="Excel.Sheet.8">
                  <p:embed/>
                </p:oleObj>
              </mc:Choice>
              <mc:Fallback>
                <p:oleObj name="Worksheet" r:id="rId4" imgW="8581960" imgH="3771782" progId="Excel.Sheet.8">
                  <p:embed/>
                  <p:pic>
                    <p:nvPicPr>
                      <p:cNvPr id="2" name="Objet 1"/>
                      <p:cNvPicPr/>
                      <p:nvPr/>
                    </p:nvPicPr>
                    <p:blipFill>
                      <a:blip r:embed="rId5"/>
                      <a:stretch>
                        <a:fillRect/>
                      </a:stretch>
                    </p:blipFill>
                    <p:spPr>
                      <a:xfrm>
                        <a:off x="323046" y="1393826"/>
                        <a:ext cx="8391525" cy="3338513"/>
                      </a:xfrm>
                      <a:prstGeom prst="rect">
                        <a:avLst/>
                      </a:prstGeom>
                    </p:spPr>
                  </p:pic>
                </p:oleObj>
              </mc:Fallback>
            </mc:AlternateContent>
          </a:graphicData>
        </a:graphic>
      </p:graphicFrame>
      <p:sp>
        <p:nvSpPr>
          <p:cNvPr id="17411" name="Espace réservé du texte 2"/>
          <p:cNvSpPr>
            <a:spLocks noGrp="1"/>
          </p:cNvSpPr>
          <p:nvPr>
            <p:ph type="body" sz="quarter" idx="4294967295"/>
          </p:nvPr>
        </p:nvSpPr>
        <p:spPr>
          <a:xfrm>
            <a:off x="75417" y="1159317"/>
            <a:ext cx="8785225" cy="242888"/>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marL="0" indent="0" eaLnBrk="1" hangingPunct="1">
              <a:spcBef>
                <a:spcPct val="0"/>
              </a:spcBef>
              <a:buClrTx/>
              <a:buNone/>
            </a:pPr>
            <a:r>
              <a:rPr lang="fr-FR" altLang="en-US" sz="2000" dirty="0">
                <a:solidFill>
                  <a:schemeClr val="tx2"/>
                </a:solidFill>
                <a:latin typeface="Arial Narrow" pitchFamily="34" charset="0"/>
              </a:rPr>
              <a:t>IMMATRICULATIONS DU GROUPE RENAULT 2016 VS 2015</a:t>
            </a:r>
          </a:p>
          <a:p>
            <a:pPr marL="0" indent="0" eaLnBrk="1" hangingPunct="1">
              <a:spcBef>
                <a:spcPct val="0"/>
              </a:spcBef>
              <a:buClrTx/>
              <a:buNone/>
            </a:pPr>
            <a:endParaRPr lang="fr-FR" altLang="en-US" sz="2000" dirty="0">
              <a:solidFill>
                <a:schemeClr val="tx2"/>
              </a:solidFill>
              <a:latin typeface="Arial Narrow" pitchFamily="34" charset="0"/>
            </a:endParaRPr>
          </a:p>
        </p:txBody>
      </p:sp>
      <p:sp>
        <p:nvSpPr>
          <p:cNvPr id="17412" name="Text Box 5"/>
          <p:cNvSpPr txBox="1">
            <a:spLocks noChangeArrowheads="1"/>
          </p:cNvSpPr>
          <p:nvPr/>
        </p:nvSpPr>
        <p:spPr bwMode="auto">
          <a:xfrm>
            <a:off x="1003266" y="4714996"/>
            <a:ext cx="975565"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None/>
            </a:pPr>
            <a:r>
              <a:rPr lang="fr-FR" altLang="en-US" sz="1200" dirty="0">
                <a:solidFill>
                  <a:srgbClr val="969696"/>
                </a:solidFill>
              </a:rPr>
              <a:t>MONDE</a:t>
            </a:r>
          </a:p>
          <a:p>
            <a:pPr algn="ctr" fontAlgn="base">
              <a:lnSpc>
                <a:spcPct val="90000"/>
              </a:lnSpc>
              <a:spcAft>
                <a:spcPct val="0"/>
              </a:spcAft>
              <a:buNone/>
            </a:pPr>
            <a:r>
              <a:rPr lang="fr-FR" altLang="en-US" sz="1200" dirty="0">
                <a:solidFill>
                  <a:srgbClr val="969696"/>
                </a:solidFill>
              </a:rPr>
              <a:t>+13,3%</a:t>
            </a:r>
          </a:p>
        </p:txBody>
      </p:sp>
      <p:sp>
        <p:nvSpPr>
          <p:cNvPr id="17413" name="Text Box 6"/>
          <p:cNvSpPr txBox="1">
            <a:spLocks noChangeArrowheads="1"/>
          </p:cNvSpPr>
          <p:nvPr/>
        </p:nvSpPr>
        <p:spPr bwMode="auto">
          <a:xfrm>
            <a:off x="2314729" y="4714996"/>
            <a:ext cx="975565"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250825" indent="-342900">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None/>
            </a:pPr>
            <a:r>
              <a:rPr lang="fr-FR" altLang="en-US" sz="1200" dirty="0">
                <a:solidFill>
                  <a:srgbClr val="FF7D14"/>
                </a:solidFill>
              </a:rPr>
              <a:t>EUROPE</a:t>
            </a:r>
          </a:p>
          <a:p>
            <a:pPr algn="ctr" fontAlgn="base">
              <a:lnSpc>
                <a:spcPct val="90000"/>
              </a:lnSpc>
              <a:spcAft>
                <a:spcPct val="0"/>
              </a:spcAft>
              <a:buNone/>
            </a:pPr>
            <a:r>
              <a:rPr lang="fr-FR" altLang="en-US" sz="1200" dirty="0">
                <a:solidFill>
                  <a:srgbClr val="FF7D14"/>
                </a:solidFill>
              </a:rPr>
              <a:t>+11,8%</a:t>
            </a:r>
          </a:p>
        </p:txBody>
      </p:sp>
      <p:sp>
        <p:nvSpPr>
          <p:cNvPr id="17414" name="Text Box 7"/>
          <p:cNvSpPr txBox="1">
            <a:spLocks noChangeArrowheads="1"/>
          </p:cNvSpPr>
          <p:nvPr/>
        </p:nvSpPr>
        <p:spPr bwMode="auto">
          <a:xfrm>
            <a:off x="6231947" y="4714996"/>
            <a:ext cx="1033866"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250825" indent="-342900">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None/>
            </a:pPr>
            <a:r>
              <a:rPr lang="fr-FR" altLang="en-US" sz="1200" dirty="0">
                <a:solidFill>
                  <a:srgbClr val="9BC814"/>
                </a:solidFill>
              </a:rPr>
              <a:t>AMERIQUES</a:t>
            </a:r>
          </a:p>
          <a:p>
            <a:pPr algn="ctr" fontAlgn="base">
              <a:lnSpc>
                <a:spcPct val="90000"/>
              </a:lnSpc>
              <a:spcAft>
                <a:spcPct val="0"/>
              </a:spcAft>
              <a:buNone/>
            </a:pPr>
            <a:r>
              <a:rPr lang="fr-FR" altLang="en-US" sz="1200" dirty="0">
                <a:solidFill>
                  <a:srgbClr val="9BC814"/>
                </a:solidFill>
              </a:rPr>
              <a:t>+0,1%</a:t>
            </a:r>
          </a:p>
        </p:txBody>
      </p:sp>
      <p:sp>
        <p:nvSpPr>
          <p:cNvPr id="17415" name="Text Box 8"/>
          <p:cNvSpPr txBox="1">
            <a:spLocks noChangeArrowheads="1"/>
          </p:cNvSpPr>
          <p:nvPr/>
        </p:nvSpPr>
        <p:spPr bwMode="auto">
          <a:xfrm>
            <a:off x="7319905" y="4714996"/>
            <a:ext cx="1350865"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marL="250825" indent="-342900">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None/>
            </a:pPr>
            <a:r>
              <a:rPr lang="fr-FR" altLang="en-US" sz="1200" dirty="0">
                <a:solidFill>
                  <a:srgbClr val="F7B100"/>
                </a:solidFill>
              </a:rPr>
              <a:t>ASIE-PACIFIQUE</a:t>
            </a:r>
          </a:p>
          <a:p>
            <a:pPr algn="ctr" fontAlgn="base">
              <a:lnSpc>
                <a:spcPct val="90000"/>
              </a:lnSpc>
              <a:spcAft>
                <a:spcPct val="0"/>
              </a:spcAft>
              <a:buNone/>
            </a:pPr>
            <a:r>
              <a:rPr lang="fr-FR" altLang="en-US" sz="1200" dirty="0">
                <a:solidFill>
                  <a:srgbClr val="F7B100"/>
                </a:solidFill>
              </a:rPr>
              <a:t>+34,5%</a:t>
            </a:r>
          </a:p>
        </p:txBody>
      </p:sp>
      <p:sp>
        <p:nvSpPr>
          <p:cNvPr id="17416" name="Text Box 9"/>
          <p:cNvSpPr txBox="1">
            <a:spLocks noChangeArrowheads="1"/>
          </p:cNvSpPr>
          <p:nvPr/>
        </p:nvSpPr>
        <p:spPr bwMode="auto">
          <a:xfrm>
            <a:off x="4635884" y="4714996"/>
            <a:ext cx="1542584"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None/>
            </a:pPr>
            <a:r>
              <a:rPr lang="fr-FR" altLang="en-US" sz="1200" dirty="0">
                <a:solidFill>
                  <a:srgbClr val="C00000"/>
                </a:solidFill>
              </a:rPr>
              <a:t>AFRIQUE-MO-INDE</a:t>
            </a:r>
          </a:p>
          <a:p>
            <a:pPr algn="ctr" fontAlgn="base">
              <a:lnSpc>
                <a:spcPct val="90000"/>
              </a:lnSpc>
              <a:spcAft>
                <a:spcPct val="0"/>
              </a:spcAft>
              <a:buNone/>
            </a:pPr>
            <a:r>
              <a:rPr lang="fr-FR" altLang="en-US" sz="1200" dirty="0">
                <a:solidFill>
                  <a:srgbClr val="C00000"/>
                </a:solidFill>
              </a:rPr>
              <a:t>+36,4%</a:t>
            </a:r>
          </a:p>
        </p:txBody>
      </p:sp>
      <p:sp>
        <p:nvSpPr>
          <p:cNvPr id="17417" name="Text Box 10"/>
          <p:cNvSpPr txBox="1">
            <a:spLocks noChangeArrowheads="1"/>
          </p:cNvSpPr>
          <p:nvPr/>
        </p:nvSpPr>
        <p:spPr bwMode="auto">
          <a:xfrm>
            <a:off x="3616464" y="4714996"/>
            <a:ext cx="980597"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ClrTx/>
              <a:buNone/>
            </a:pPr>
            <a:r>
              <a:rPr lang="fr-FR" altLang="en-US" sz="1200" dirty="0">
                <a:solidFill>
                  <a:srgbClr val="5A78BE"/>
                </a:solidFill>
              </a:rPr>
              <a:t>EURASIE </a:t>
            </a:r>
          </a:p>
          <a:p>
            <a:pPr algn="ctr" fontAlgn="base">
              <a:lnSpc>
                <a:spcPct val="90000"/>
              </a:lnSpc>
              <a:spcAft>
                <a:spcPct val="0"/>
              </a:spcAft>
              <a:buClrTx/>
              <a:buNone/>
            </a:pPr>
            <a:r>
              <a:rPr lang="fr-FR" altLang="en-US" sz="1200" dirty="0">
                <a:solidFill>
                  <a:srgbClr val="5A78BE"/>
                </a:solidFill>
              </a:rPr>
              <a:t>+2,3%</a:t>
            </a:r>
          </a:p>
        </p:txBody>
      </p:sp>
      <p:sp>
        <p:nvSpPr>
          <p:cNvPr id="17422" name="ZoneTexte 15"/>
          <p:cNvSpPr txBox="1">
            <a:spLocks noChangeArrowheads="1"/>
          </p:cNvSpPr>
          <p:nvPr/>
        </p:nvSpPr>
        <p:spPr bwMode="auto">
          <a:xfrm>
            <a:off x="387349" y="1337095"/>
            <a:ext cx="768159" cy="39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fontAlgn="base">
              <a:lnSpc>
                <a:spcPct val="90000"/>
              </a:lnSpc>
              <a:spcAft>
                <a:spcPct val="0"/>
              </a:spcAft>
              <a:buNone/>
            </a:pPr>
            <a:r>
              <a:rPr lang="fr-FR" altLang="en-US" sz="900" dirty="0">
                <a:solidFill>
                  <a:srgbClr val="000000"/>
                </a:solidFill>
              </a:rPr>
              <a:t>En milliers</a:t>
            </a:r>
          </a:p>
          <a:p>
            <a:pPr fontAlgn="base">
              <a:lnSpc>
                <a:spcPct val="90000"/>
              </a:lnSpc>
              <a:spcAft>
                <a:spcPct val="0"/>
              </a:spcAft>
              <a:buNone/>
            </a:pPr>
            <a:r>
              <a:rPr lang="fr-FR" altLang="en-US" sz="900" dirty="0">
                <a:solidFill>
                  <a:srgbClr val="000000"/>
                </a:solidFill>
              </a:rPr>
              <a:t>(VP+VU)</a:t>
            </a:r>
            <a:endParaRPr lang="fr-FR" altLang="en-US" sz="700" dirty="0">
              <a:solidFill>
                <a:srgbClr val="F7B100"/>
              </a:solidFill>
            </a:endParaRPr>
          </a:p>
        </p:txBody>
      </p:sp>
      <p:cxnSp>
        <p:nvCxnSpPr>
          <p:cNvPr id="33" name="Connecteur droit 32"/>
          <p:cNvCxnSpPr/>
          <p:nvPr/>
        </p:nvCxnSpPr>
        <p:spPr bwMode="auto">
          <a:xfrm>
            <a:off x="833532" y="4373287"/>
            <a:ext cx="764537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424" name="Rectangle 302"/>
          <p:cNvSpPr>
            <a:spLocks noChangeArrowheads="1"/>
          </p:cNvSpPr>
          <p:nvPr/>
        </p:nvSpPr>
        <p:spPr bwMode="auto">
          <a:xfrm>
            <a:off x="5634822" y="2225279"/>
            <a:ext cx="236537" cy="916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spcBef>
                <a:spcPct val="0"/>
              </a:spcBef>
              <a:spcAft>
                <a:spcPct val="0"/>
              </a:spcAft>
              <a:buClrTx/>
              <a:buNone/>
            </a:pPr>
            <a:endParaRPr lang="en-US" altLang="en-US" sz="1600">
              <a:solidFill>
                <a:srgbClr val="F7B100"/>
              </a:solidFill>
            </a:endParaRPr>
          </a:p>
        </p:txBody>
      </p:sp>
      <p:sp>
        <p:nvSpPr>
          <p:cNvPr id="17427" name="Rectangle 1"/>
          <p:cNvSpPr>
            <a:spLocks noChangeArrowheads="1"/>
          </p:cNvSpPr>
          <p:nvPr/>
        </p:nvSpPr>
        <p:spPr bwMode="auto">
          <a:xfrm>
            <a:off x="1079886" y="5236368"/>
            <a:ext cx="8223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None/>
            </a:pPr>
            <a:r>
              <a:rPr lang="fr-FR" altLang="en-US" sz="1200" dirty="0">
                <a:solidFill>
                  <a:srgbClr val="969696"/>
                </a:solidFill>
              </a:rPr>
              <a:t>+4,6% </a:t>
            </a:r>
            <a:endParaRPr lang="en-US" altLang="en-US" sz="1200" dirty="0">
              <a:solidFill>
                <a:srgbClr val="969696"/>
              </a:solidFill>
            </a:endParaRPr>
          </a:p>
        </p:txBody>
      </p:sp>
      <p:sp>
        <p:nvSpPr>
          <p:cNvPr id="17428" name="Rectangle 290"/>
          <p:cNvSpPr>
            <a:spLocks noChangeArrowheads="1"/>
          </p:cNvSpPr>
          <p:nvPr/>
        </p:nvSpPr>
        <p:spPr bwMode="auto">
          <a:xfrm>
            <a:off x="309524" y="5217902"/>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spcBef>
                <a:spcPct val="0"/>
              </a:spcBef>
              <a:spcAft>
                <a:spcPct val="0"/>
              </a:spcAft>
              <a:buClrTx/>
              <a:buNone/>
            </a:pPr>
            <a:r>
              <a:rPr lang="fr-FR" altLang="en-US" sz="1200" dirty="0">
                <a:solidFill>
                  <a:srgbClr val="000000"/>
                </a:solidFill>
              </a:rPr>
              <a:t>MTM</a:t>
            </a:r>
            <a:r>
              <a:rPr lang="fr-FR" altLang="en-US" sz="1200" b="0" dirty="0">
                <a:solidFill>
                  <a:srgbClr val="000000"/>
                </a:solidFill>
              </a:rPr>
              <a:t>	</a:t>
            </a:r>
            <a:endParaRPr lang="en-US" altLang="en-US" sz="1200" dirty="0">
              <a:solidFill>
                <a:srgbClr val="F7B100"/>
              </a:solidFill>
            </a:endParaRPr>
          </a:p>
        </p:txBody>
      </p:sp>
      <p:sp>
        <p:nvSpPr>
          <p:cNvPr id="17429" name="Rectangle 292"/>
          <p:cNvSpPr>
            <a:spLocks noChangeArrowheads="1"/>
          </p:cNvSpPr>
          <p:nvPr/>
        </p:nvSpPr>
        <p:spPr bwMode="auto">
          <a:xfrm>
            <a:off x="2391349" y="5236368"/>
            <a:ext cx="8223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marL="250825" indent="-342900">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None/>
            </a:pPr>
            <a:r>
              <a:rPr lang="fr-FR" altLang="en-US" sz="1200" dirty="0">
                <a:solidFill>
                  <a:srgbClr val="FF7D14"/>
                </a:solidFill>
              </a:rPr>
              <a:t>+7,0% </a:t>
            </a:r>
            <a:endParaRPr lang="en-US" altLang="en-US" sz="1200" dirty="0">
              <a:solidFill>
                <a:srgbClr val="FF7D14"/>
              </a:solidFill>
            </a:endParaRPr>
          </a:p>
        </p:txBody>
      </p:sp>
      <p:sp>
        <p:nvSpPr>
          <p:cNvPr id="17430" name="Rectangle 293"/>
          <p:cNvSpPr>
            <a:spLocks noChangeArrowheads="1"/>
          </p:cNvSpPr>
          <p:nvPr/>
        </p:nvSpPr>
        <p:spPr bwMode="auto">
          <a:xfrm>
            <a:off x="3695600" y="5236368"/>
            <a:ext cx="8223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ClrTx/>
              <a:buNone/>
            </a:pPr>
            <a:r>
              <a:rPr lang="fr-FR" altLang="en-US" sz="1200" dirty="0">
                <a:solidFill>
                  <a:srgbClr val="5A78BE"/>
                </a:solidFill>
              </a:rPr>
              <a:t>-6,3% </a:t>
            </a:r>
            <a:endParaRPr lang="en-US" altLang="en-US" sz="1200" dirty="0">
              <a:solidFill>
                <a:srgbClr val="5A78BE"/>
              </a:solidFill>
            </a:endParaRPr>
          </a:p>
        </p:txBody>
      </p:sp>
      <p:sp>
        <p:nvSpPr>
          <p:cNvPr id="17431" name="Rectangle 294"/>
          <p:cNvSpPr>
            <a:spLocks noChangeArrowheads="1"/>
          </p:cNvSpPr>
          <p:nvPr/>
        </p:nvSpPr>
        <p:spPr bwMode="auto">
          <a:xfrm>
            <a:off x="4996015" y="5236368"/>
            <a:ext cx="8223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None/>
            </a:pPr>
            <a:r>
              <a:rPr lang="fr-FR" altLang="en-US" sz="1200" dirty="0">
                <a:solidFill>
                  <a:srgbClr val="C00000"/>
                </a:solidFill>
              </a:rPr>
              <a:t>-1,7% </a:t>
            </a:r>
            <a:endParaRPr lang="en-US" altLang="en-US" sz="1200" dirty="0">
              <a:solidFill>
                <a:srgbClr val="C00000"/>
              </a:solidFill>
            </a:endParaRPr>
          </a:p>
        </p:txBody>
      </p:sp>
      <p:sp>
        <p:nvSpPr>
          <p:cNvPr id="17432" name="Rectangle 295"/>
          <p:cNvSpPr>
            <a:spLocks noChangeArrowheads="1"/>
          </p:cNvSpPr>
          <p:nvPr/>
        </p:nvSpPr>
        <p:spPr bwMode="auto">
          <a:xfrm>
            <a:off x="6308568" y="5236368"/>
            <a:ext cx="8223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marL="250825" indent="-342900">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None/>
            </a:pPr>
            <a:r>
              <a:rPr lang="fr-FR" altLang="en-US" sz="1200" dirty="0">
                <a:solidFill>
                  <a:srgbClr val="9BC814"/>
                </a:solidFill>
              </a:rPr>
              <a:t>-4,1% </a:t>
            </a:r>
            <a:endParaRPr lang="en-US" altLang="en-US" sz="1200" dirty="0">
              <a:solidFill>
                <a:srgbClr val="9BC814"/>
              </a:solidFill>
            </a:endParaRPr>
          </a:p>
        </p:txBody>
      </p:sp>
      <p:sp>
        <p:nvSpPr>
          <p:cNvPr id="17433" name="Rectangle 296"/>
          <p:cNvSpPr>
            <a:spLocks noChangeArrowheads="1"/>
          </p:cNvSpPr>
          <p:nvPr/>
        </p:nvSpPr>
        <p:spPr bwMode="auto">
          <a:xfrm>
            <a:off x="7610860" y="5236368"/>
            <a:ext cx="8223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marL="250825" indent="-342900">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lnSpc>
                <a:spcPct val="90000"/>
              </a:lnSpc>
              <a:spcAft>
                <a:spcPct val="0"/>
              </a:spcAft>
              <a:buNone/>
            </a:pPr>
            <a:r>
              <a:rPr lang="fr-FR" altLang="en-US" sz="1200" dirty="0">
                <a:solidFill>
                  <a:srgbClr val="F7B100"/>
                </a:solidFill>
              </a:rPr>
              <a:t>+9,3% </a:t>
            </a:r>
            <a:endParaRPr lang="en-US" altLang="en-US" sz="1200" dirty="0">
              <a:solidFill>
                <a:srgbClr val="F7B100"/>
              </a:solidFill>
            </a:endParaRPr>
          </a:p>
        </p:txBody>
      </p:sp>
      <p:sp>
        <p:nvSpPr>
          <p:cNvPr id="17434" name="Rectangle 297"/>
          <p:cNvSpPr>
            <a:spLocks noChangeArrowheads="1"/>
          </p:cNvSpPr>
          <p:nvPr/>
        </p:nvSpPr>
        <p:spPr bwMode="auto">
          <a:xfrm>
            <a:off x="309524" y="4927362"/>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F7B100"/>
              </a:buClr>
              <a:buFont typeface="Wingdings" pitchFamily="2" charset="2"/>
              <a:buChar char="§"/>
              <a:defRPr sz="2000" b="1">
                <a:solidFill>
                  <a:schemeClr val="tx1"/>
                </a:solidFill>
                <a:latin typeface="Arial" charset="0"/>
                <a:ea typeface="MS PGothic" pitchFamily="34" charset="-128"/>
                <a:cs typeface="Arial" charset="0"/>
              </a:defRPr>
            </a:lvl1pPr>
            <a:lvl2pPr marL="742950" indent="-285750">
              <a:spcBef>
                <a:spcPct val="30000"/>
              </a:spcBef>
              <a:buClr>
                <a:srgbClr val="F7B100"/>
              </a:buClr>
              <a:buFont typeface="Wingdings" pitchFamily="2" charset="2"/>
              <a:buChar char="§"/>
              <a:defRPr sz="1600">
                <a:solidFill>
                  <a:schemeClr val="tx1"/>
                </a:solidFill>
                <a:latin typeface="Arial" charset="0"/>
                <a:ea typeface="MS PGothic" pitchFamily="34" charset="-128"/>
                <a:cs typeface="Arial" charset="0"/>
              </a:defRPr>
            </a:lvl2pPr>
            <a:lvl3pPr marL="1143000" indent="-228600">
              <a:spcBef>
                <a:spcPct val="35000"/>
              </a:spcBef>
              <a:buFont typeface="Wingdings" pitchFamily="2" charset="2"/>
              <a:buChar char="§"/>
              <a:defRPr sz="1400">
                <a:solidFill>
                  <a:schemeClr val="tx1"/>
                </a:solidFill>
                <a:latin typeface="Arial" charset="0"/>
                <a:ea typeface="MS PGothic" pitchFamily="34" charset="-128"/>
                <a:cs typeface="Arial" charset="0"/>
              </a:defRPr>
            </a:lvl3pPr>
            <a:lvl4pPr marL="1600200" indent="-228600">
              <a:spcBef>
                <a:spcPct val="40000"/>
              </a:spcBef>
              <a:buFont typeface="Wingdings" pitchFamily="2" charset="2"/>
              <a:buChar char="§"/>
              <a:defRPr sz="1100">
                <a:solidFill>
                  <a:schemeClr val="tx1"/>
                </a:solidFill>
                <a:latin typeface="Arial" charset="0"/>
                <a:ea typeface="MS PGothic" pitchFamily="34" charset="-128"/>
                <a:cs typeface="Arial" charset="0"/>
              </a:defRPr>
            </a:lvl4pPr>
            <a:lvl5pPr marL="2057400" indent="-228600">
              <a:spcBef>
                <a:spcPct val="20000"/>
              </a:spcBef>
              <a:buChar char="»"/>
              <a:defRPr sz="1000">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sz="1000">
                <a:solidFill>
                  <a:schemeClr val="tx1"/>
                </a:solidFill>
                <a:latin typeface="Arial" charset="0"/>
                <a:ea typeface="MS PGothic" pitchFamily="34" charset="-128"/>
                <a:cs typeface="Arial" charset="0"/>
              </a:defRPr>
            </a:lvl9pPr>
          </a:lstStyle>
          <a:p>
            <a:pPr algn="ctr" fontAlgn="base">
              <a:spcBef>
                <a:spcPct val="0"/>
              </a:spcBef>
              <a:spcAft>
                <a:spcPct val="0"/>
              </a:spcAft>
              <a:buClrTx/>
              <a:buNone/>
            </a:pPr>
            <a:r>
              <a:rPr lang="fr-FR" altLang="en-US" sz="1200" dirty="0">
                <a:solidFill>
                  <a:srgbClr val="000000"/>
                </a:solidFill>
              </a:rPr>
              <a:t>GROUPE</a:t>
            </a:r>
            <a:r>
              <a:rPr lang="fr-FR" altLang="en-US" sz="1200" b="0" dirty="0">
                <a:solidFill>
                  <a:srgbClr val="000000"/>
                </a:solidFill>
              </a:rPr>
              <a:t>	</a:t>
            </a:r>
            <a:endParaRPr lang="en-US" altLang="en-US" sz="1200" dirty="0">
              <a:solidFill>
                <a:srgbClr val="F7B100"/>
              </a:solidFill>
            </a:endParaRPr>
          </a:p>
        </p:txBody>
      </p:sp>
      <p:pic>
        <p:nvPicPr>
          <p:cNvPr id="17435" name="Picture 6" descr="\\f-ramses\home7$\a188543\MyDocs\My Received Files\R_1409_CARTOGRAPHIE_Mond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3512" y="1582832"/>
            <a:ext cx="2797398" cy="1519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1"/>
          <p:cNvSpPr txBox="1">
            <a:spLocks noChangeArrowheads="1"/>
          </p:cNvSpPr>
          <p:nvPr/>
        </p:nvSpPr>
        <p:spPr bwMode="auto">
          <a:xfrm>
            <a:off x="4735271" y="3352239"/>
            <a:ext cx="253054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defPPr>
              <a:defRPr lang="fr-FR"/>
            </a:defPPr>
            <a:lvl1pPr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9pPr>
          </a:lstStyle>
          <a:p>
            <a:pPr algn="ctr" eaLnBrk="1" hangingPunct="1">
              <a:lnSpc>
                <a:spcPct val="90000"/>
              </a:lnSpc>
              <a:spcBef>
                <a:spcPct val="50000"/>
              </a:spcBef>
            </a:pPr>
            <a:r>
              <a:rPr lang="fr-FR" altLang="en-US" sz="1600" dirty="0">
                <a:solidFill>
                  <a:srgbClr val="8A8E91"/>
                </a:solidFill>
              </a:rPr>
              <a:t>INTERNATIONAL +15,3%</a:t>
            </a:r>
          </a:p>
        </p:txBody>
      </p:sp>
      <p:sp>
        <p:nvSpPr>
          <p:cNvPr id="24" name="Line 12"/>
          <p:cNvSpPr>
            <a:spLocks noChangeShapeType="1"/>
          </p:cNvSpPr>
          <p:nvPr/>
        </p:nvSpPr>
        <p:spPr bwMode="auto">
          <a:xfrm flipH="1" flipV="1">
            <a:off x="3558323" y="3564033"/>
            <a:ext cx="848984" cy="2"/>
          </a:xfrm>
          <a:prstGeom prst="line">
            <a:avLst/>
          </a:prstGeom>
          <a:noFill/>
          <a:ln w="19050">
            <a:solidFill>
              <a:srgbClr val="8A8E91"/>
            </a:solidFill>
            <a:prstDash val="sysDot"/>
            <a:round/>
            <a:headEnd/>
            <a:tailEnd/>
          </a:ln>
          <a:extLst>
            <a:ext uri="{909E8E84-426E-40DD-AFC4-6F175D3DCCD1}">
              <a14:hiddenFill xmlns:a14="http://schemas.microsoft.com/office/drawing/2010/main">
                <a:noFill/>
              </a14:hiddenFill>
            </a:ext>
          </a:extLst>
        </p:spPr>
        <p:txBody>
          <a:bodyPr lIns="36000" rIns="36000"/>
          <a:lstStyle>
            <a:defPPr>
              <a:defRPr lang="fr-FR"/>
            </a:defPPr>
            <a:lvl1pPr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9pPr>
          </a:lstStyle>
          <a:p>
            <a:endParaRPr lang="en-US" sz="1200">
              <a:solidFill>
                <a:srgbClr val="FFCC33"/>
              </a:solidFill>
            </a:endParaRPr>
          </a:p>
        </p:txBody>
      </p:sp>
      <p:sp>
        <p:nvSpPr>
          <p:cNvPr id="25" name="Line 13"/>
          <p:cNvSpPr>
            <a:spLocks noChangeShapeType="1"/>
          </p:cNvSpPr>
          <p:nvPr/>
        </p:nvSpPr>
        <p:spPr bwMode="auto">
          <a:xfrm flipH="1" flipV="1">
            <a:off x="3558324" y="3564036"/>
            <a:ext cx="0" cy="424440"/>
          </a:xfrm>
          <a:prstGeom prst="line">
            <a:avLst/>
          </a:prstGeom>
          <a:noFill/>
          <a:ln w="19050">
            <a:solidFill>
              <a:srgbClr val="8A8E91"/>
            </a:solidFill>
            <a:prstDash val="sysDot"/>
            <a:round/>
            <a:headEnd/>
            <a:tailEnd/>
          </a:ln>
          <a:extLst>
            <a:ext uri="{909E8E84-426E-40DD-AFC4-6F175D3DCCD1}">
              <a14:hiddenFill xmlns:a14="http://schemas.microsoft.com/office/drawing/2010/main">
                <a:noFill/>
              </a14:hiddenFill>
            </a:ext>
          </a:extLst>
        </p:spPr>
        <p:txBody>
          <a:bodyPr lIns="36000" rIns="36000"/>
          <a:lstStyle>
            <a:defPPr>
              <a:defRPr lang="fr-FR"/>
            </a:defPPr>
            <a:lvl1pPr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9pPr>
          </a:lstStyle>
          <a:p>
            <a:endParaRPr lang="en-US" sz="1200">
              <a:solidFill>
                <a:srgbClr val="FFCC33"/>
              </a:solidFill>
            </a:endParaRPr>
          </a:p>
        </p:txBody>
      </p:sp>
      <p:sp>
        <p:nvSpPr>
          <p:cNvPr id="26" name="Line 15"/>
          <p:cNvSpPr>
            <a:spLocks noChangeShapeType="1"/>
          </p:cNvSpPr>
          <p:nvPr/>
        </p:nvSpPr>
        <p:spPr bwMode="auto">
          <a:xfrm flipV="1">
            <a:off x="8453356" y="3570761"/>
            <a:ext cx="0" cy="424442"/>
          </a:xfrm>
          <a:prstGeom prst="line">
            <a:avLst/>
          </a:prstGeom>
          <a:noFill/>
          <a:ln w="19050">
            <a:solidFill>
              <a:srgbClr val="8A8E91"/>
            </a:solidFill>
            <a:prstDash val="sysDot"/>
            <a:round/>
            <a:headEnd/>
            <a:tailEnd/>
          </a:ln>
          <a:extLst>
            <a:ext uri="{909E8E84-426E-40DD-AFC4-6F175D3DCCD1}">
              <a14:hiddenFill xmlns:a14="http://schemas.microsoft.com/office/drawing/2010/main">
                <a:noFill/>
              </a14:hiddenFill>
            </a:ext>
          </a:extLst>
        </p:spPr>
        <p:txBody>
          <a:bodyPr lIns="36000" rIns="36000"/>
          <a:lstStyle>
            <a:defPPr>
              <a:defRPr lang="fr-FR"/>
            </a:defPPr>
            <a:lvl1pPr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9pPr>
          </a:lstStyle>
          <a:p>
            <a:endParaRPr lang="en-US" sz="1200">
              <a:solidFill>
                <a:srgbClr val="FFCC33"/>
              </a:solidFill>
            </a:endParaRPr>
          </a:p>
        </p:txBody>
      </p:sp>
      <p:sp>
        <p:nvSpPr>
          <p:cNvPr id="27" name="Line 12"/>
          <p:cNvSpPr>
            <a:spLocks noChangeShapeType="1"/>
          </p:cNvSpPr>
          <p:nvPr/>
        </p:nvSpPr>
        <p:spPr bwMode="auto">
          <a:xfrm flipH="1" flipV="1">
            <a:off x="7527026" y="3570761"/>
            <a:ext cx="926330" cy="3922"/>
          </a:xfrm>
          <a:prstGeom prst="line">
            <a:avLst/>
          </a:prstGeom>
          <a:noFill/>
          <a:ln w="19050">
            <a:solidFill>
              <a:srgbClr val="8A8E91"/>
            </a:solidFill>
            <a:prstDash val="sysDot"/>
            <a:round/>
            <a:headEnd/>
            <a:tailEnd/>
          </a:ln>
          <a:extLst>
            <a:ext uri="{909E8E84-426E-40DD-AFC4-6F175D3DCCD1}">
              <a14:hiddenFill xmlns:a14="http://schemas.microsoft.com/office/drawing/2010/main">
                <a:noFill/>
              </a14:hiddenFill>
            </a:ext>
          </a:extLst>
        </p:spPr>
        <p:txBody>
          <a:bodyPr lIns="36000" rIns="36000"/>
          <a:lstStyle>
            <a:defPPr>
              <a:defRPr lang="fr-FR"/>
            </a:defPPr>
            <a:lvl1pPr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accent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accent1"/>
                </a:solidFill>
                <a:latin typeface="Arial" panose="020B0604020202020204" pitchFamily="34" charset="0"/>
                <a:ea typeface="MS PGothic" panose="020B0600070205080204" pitchFamily="34" charset="-128"/>
                <a:cs typeface="+mn-cs"/>
              </a:defRPr>
            </a:lvl9pPr>
          </a:lstStyle>
          <a:p>
            <a:endParaRPr lang="en-US" sz="1200">
              <a:solidFill>
                <a:srgbClr val="FFCC33"/>
              </a:solidFill>
            </a:endParaRPr>
          </a:p>
        </p:txBody>
      </p:sp>
      <p:sp>
        <p:nvSpPr>
          <p:cNvPr id="4" name="ZoneTexte 3">
            <a:extLst>
              <a:ext uri="{FF2B5EF4-FFF2-40B4-BE49-F238E27FC236}">
                <a16:creationId xmlns:a16="http://schemas.microsoft.com/office/drawing/2014/main" xmlns="" id="{6C18E552-8BC7-4ABB-9AA8-034415668C56}"/>
              </a:ext>
            </a:extLst>
          </p:cNvPr>
          <p:cNvSpPr txBox="1"/>
          <p:nvPr/>
        </p:nvSpPr>
        <p:spPr>
          <a:xfrm>
            <a:off x="4123498" y="5694025"/>
            <a:ext cx="4897425" cy="267948"/>
          </a:xfrm>
          <a:prstGeom prst="rect">
            <a:avLst/>
          </a:prstGeom>
          <a:noFill/>
        </p:spPr>
        <p:txBody>
          <a:bodyPr wrap="none" lIns="0" tIns="0" rIns="0" bIns="0" rtlCol="0">
            <a:noAutofit/>
          </a:bodyPr>
          <a:lstStyle/>
          <a:p>
            <a:r>
              <a:rPr lang="fr-FR" sz="2000" b="1" dirty="0">
                <a:latin typeface="+mj-lt"/>
              </a:rPr>
              <a:t>CHIFFRE D’AFFAIRES 2016 : 51 243 milliards €</a:t>
            </a:r>
            <a:endParaRPr lang="fr-FR" sz="2000" b="1" dirty="0">
              <a:solidFill>
                <a:schemeClr val="tx1"/>
              </a:solidFill>
              <a:latin typeface="+mj-lt"/>
            </a:endParaRPr>
          </a:p>
        </p:txBody>
      </p:sp>
    </p:spTree>
    <p:extLst>
      <p:ext uri="{BB962C8B-B14F-4D97-AF65-F5344CB8AC3E}">
        <p14:creationId xmlns:p14="http://schemas.microsoft.com/office/powerpoint/2010/main" val="175088097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C4E6E8-B465-4447-B968-F5D5740EE1E0}"/>
              </a:ext>
            </a:extLst>
          </p:cNvPr>
          <p:cNvSpPr>
            <a:spLocks noGrp="1"/>
          </p:cNvSpPr>
          <p:nvPr>
            <p:ph type="title"/>
          </p:nvPr>
        </p:nvSpPr>
        <p:spPr/>
        <p:txBody>
          <a:bodyPr/>
          <a:lstStyle/>
          <a:p>
            <a:endParaRPr lang="fr-FR"/>
          </a:p>
        </p:txBody>
      </p:sp>
      <p:pic>
        <p:nvPicPr>
          <p:cNvPr id="3" name="Image 2">
            <a:extLst>
              <a:ext uri="{FF2B5EF4-FFF2-40B4-BE49-F238E27FC236}">
                <a16:creationId xmlns:a16="http://schemas.microsoft.com/office/drawing/2014/main" xmlns="" id="{B046BF52-1F11-4763-89DE-05F8D30A3225}"/>
              </a:ext>
            </a:extLst>
          </p:cNvPr>
          <p:cNvPicPr>
            <a:picLocks noChangeAspect="1"/>
          </p:cNvPicPr>
          <p:nvPr/>
        </p:nvPicPr>
        <p:blipFill>
          <a:blip r:embed="rId2"/>
          <a:stretch>
            <a:fillRect/>
          </a:stretch>
        </p:blipFill>
        <p:spPr>
          <a:xfrm>
            <a:off x="755576" y="828233"/>
            <a:ext cx="7920880" cy="5397817"/>
          </a:xfrm>
          <a:prstGeom prst="rect">
            <a:avLst/>
          </a:prstGeom>
        </p:spPr>
      </p:pic>
    </p:spTree>
    <p:extLst>
      <p:ext uri="{BB962C8B-B14F-4D97-AF65-F5344CB8AC3E}">
        <p14:creationId xmlns:p14="http://schemas.microsoft.com/office/powerpoint/2010/main" val="149991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43355" y="2018186"/>
            <a:ext cx="8060894" cy="1421637"/>
          </a:xfrm>
        </p:spPr>
        <p:txBody>
          <a:bodyPr/>
          <a:lstStyle/>
          <a:p>
            <a:pPr marL="0" indent="0" algn="ctr">
              <a:buNone/>
            </a:pPr>
            <a:r>
              <a:rPr lang="fr-FR" dirty="0"/>
              <a:t>CONCEVOIR		FABRIQUER		VENDRE</a:t>
            </a:r>
          </a:p>
          <a:p>
            <a:pPr marL="0" indent="0" algn="ctr">
              <a:buNone/>
            </a:pPr>
            <a:endParaRPr lang="fr-FR" dirty="0"/>
          </a:p>
          <a:p>
            <a:pPr marL="0" indent="0" algn="ctr">
              <a:buNone/>
            </a:pPr>
            <a:endParaRPr lang="fr-FR" dirty="0"/>
          </a:p>
          <a:p>
            <a:pPr marL="0" indent="0" algn="ctr">
              <a:buNone/>
            </a:pPr>
            <a:r>
              <a:rPr lang="fr-FR" dirty="0"/>
              <a:t>AVEC UNE ORGANISATION EN </a:t>
            </a:r>
            <a:r>
              <a:rPr lang="fr-FR" dirty="0">
                <a:solidFill>
                  <a:srgbClr val="FFC000"/>
                </a:solidFill>
              </a:rPr>
              <a:t>5 REGIONS</a:t>
            </a:r>
          </a:p>
          <a:p>
            <a:pPr marL="0" indent="0" algn="ctr">
              <a:buNone/>
            </a:pPr>
            <a:endParaRPr lang="fr-FR" dirty="0"/>
          </a:p>
          <a:p>
            <a:pPr marL="0" indent="0" algn="ctr">
              <a:buNone/>
            </a:pPr>
            <a:endParaRPr lang="fr-FR" dirty="0"/>
          </a:p>
          <a:p>
            <a:pPr marL="0" indent="0" algn="ctr">
              <a:buNone/>
            </a:pPr>
            <a:r>
              <a:rPr lang="fr-FR" dirty="0"/>
              <a:t> </a:t>
            </a:r>
          </a:p>
        </p:txBody>
      </p:sp>
      <p:sp>
        <p:nvSpPr>
          <p:cNvPr id="4" name="Titre 3"/>
          <p:cNvSpPr>
            <a:spLocks noGrp="1"/>
          </p:cNvSpPr>
          <p:nvPr>
            <p:ph type="title"/>
          </p:nvPr>
        </p:nvSpPr>
        <p:spPr/>
        <p:txBody>
          <a:bodyPr/>
          <a:lstStyle/>
          <a:p>
            <a:r>
              <a:rPr lang="fr-FR" dirty="0"/>
              <a:t>UN GROUPE STRUCTURE SUR UN METIER : L’AUTOMOBILE</a:t>
            </a:r>
          </a:p>
        </p:txBody>
      </p:sp>
      <p:sp>
        <p:nvSpPr>
          <p:cNvPr id="6" name="Flèche droite 5"/>
          <p:cNvSpPr/>
          <p:nvPr/>
        </p:nvSpPr>
        <p:spPr>
          <a:xfrm>
            <a:off x="3213671" y="1979749"/>
            <a:ext cx="518647" cy="32310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675106" y="2141301"/>
            <a:ext cx="914400" cy="914400"/>
          </a:xfrm>
          <a:prstGeom prst="rect">
            <a:avLst/>
          </a:prstGeom>
          <a:noFill/>
        </p:spPr>
        <p:txBody>
          <a:bodyPr wrap="none" lIns="0" tIns="0" rIns="0" bIns="0" rtlCol="0">
            <a:noAutofit/>
          </a:bodyPr>
          <a:lstStyle/>
          <a:p>
            <a:endParaRPr lang="fr-FR" sz="1600" dirty="0" err="1"/>
          </a:p>
        </p:txBody>
      </p:sp>
      <p:sp>
        <p:nvSpPr>
          <p:cNvPr id="8" name="Espace réservé du texte 1"/>
          <p:cNvSpPr txBox="1">
            <a:spLocks/>
          </p:cNvSpPr>
          <p:nvPr/>
        </p:nvSpPr>
        <p:spPr>
          <a:xfrm>
            <a:off x="1146040" y="3566823"/>
            <a:ext cx="1986266" cy="1034719"/>
          </a:xfrm>
          <a:prstGeom prst="rect">
            <a:avLst/>
          </a:prstGeom>
        </p:spPr>
        <p:txBody>
          <a:bodyPr lIns="0" tIns="0" rIns="0" bIns="0"/>
          <a:lstStyle>
            <a:lvl1pPr marL="177800" indent="-177800" algn="l" rtl="0" eaLnBrk="0" fontAlgn="base" hangingPunct="0">
              <a:spcBef>
                <a:spcPts val="300"/>
              </a:spcBef>
              <a:spcAft>
                <a:spcPct val="0"/>
              </a:spcAft>
              <a:buClr>
                <a:schemeClr val="accent1"/>
              </a:buClr>
              <a:buFont typeface="Wingdings" pitchFamily="2" charset="2"/>
              <a:buChar char="§"/>
              <a:defRPr sz="1800" b="1">
                <a:solidFill>
                  <a:schemeClr val="tx1"/>
                </a:solidFill>
                <a:latin typeface="+mn-lt"/>
                <a:ea typeface="+mn-ea"/>
                <a:cs typeface="+mn-cs"/>
              </a:defRPr>
            </a:lvl1pPr>
            <a:lvl2pPr marL="450850" indent="-184150" algn="l" rtl="0" eaLnBrk="0" fontAlgn="base" hangingPunct="0">
              <a:spcBef>
                <a:spcPts val="300"/>
              </a:spcBef>
              <a:spcAft>
                <a:spcPct val="0"/>
              </a:spcAft>
              <a:buClr>
                <a:schemeClr val="tx1"/>
              </a:buClr>
              <a:buFont typeface="Arial" pitchFamily="34" charset="0"/>
              <a:buChar char="−"/>
              <a:defRPr sz="1600">
                <a:solidFill>
                  <a:schemeClr val="tx1"/>
                </a:solidFill>
                <a:latin typeface="+mn-lt"/>
                <a:ea typeface="+mn-ea"/>
              </a:defRPr>
            </a:lvl2pPr>
            <a:lvl3pPr marL="715963" indent="-176213" algn="l" rtl="0" eaLnBrk="0" fontAlgn="base" hangingPunct="0">
              <a:spcBef>
                <a:spcPts val="300"/>
              </a:spcBef>
              <a:spcAft>
                <a:spcPct val="0"/>
              </a:spcAft>
              <a:buClr>
                <a:schemeClr val="tx1"/>
              </a:buClr>
              <a:buFont typeface="Arial" pitchFamily="34" charset="0"/>
              <a:buChar char="−"/>
              <a:tabLst/>
              <a:defRPr sz="1400">
                <a:solidFill>
                  <a:schemeClr val="tx1"/>
                </a:solidFill>
                <a:latin typeface="+mn-lt"/>
                <a:ea typeface="+mn-ea"/>
              </a:defRPr>
            </a:lvl3pPr>
            <a:lvl4pPr marL="982663" indent="-177800" algn="l" rtl="0" eaLnBrk="0" fontAlgn="base" hangingPunct="0">
              <a:spcBef>
                <a:spcPts val="300"/>
              </a:spcBef>
              <a:spcAft>
                <a:spcPct val="0"/>
              </a:spcAft>
              <a:buClr>
                <a:schemeClr val="tx1"/>
              </a:buClr>
              <a:buFont typeface="Arial" pitchFamily="34" charset="0"/>
              <a:buChar char="−"/>
              <a:defRPr sz="1200">
                <a:solidFill>
                  <a:schemeClr val="tx1"/>
                </a:solidFill>
                <a:latin typeface="+mn-lt"/>
                <a:ea typeface="+mn-ea"/>
              </a:defRPr>
            </a:lvl4pPr>
            <a:lvl5pPr marL="1255713" indent="-177800" algn="l" rtl="0" eaLnBrk="0" fontAlgn="base" hangingPunct="0">
              <a:spcBef>
                <a:spcPts val="300"/>
              </a:spcBef>
              <a:spcAft>
                <a:spcPct val="0"/>
              </a:spcAft>
              <a:buClr>
                <a:schemeClr val="tx1"/>
              </a:buClr>
              <a:buFont typeface="Arial" pitchFamily="34" charset="0"/>
              <a:buChar char="−"/>
              <a:defRPr sz="1000">
                <a:solidFill>
                  <a:schemeClr val="tx1"/>
                </a:solidFill>
                <a:latin typeface="+mn-lt"/>
                <a:ea typeface="+mn-ea"/>
              </a:defRPr>
            </a:lvl5pPr>
            <a:lvl6pPr marL="1885950" indent="-171450" algn="l" rtl="0" eaLnBrk="1" fontAlgn="base" hangingPunct="1">
              <a:spcBef>
                <a:spcPct val="20000"/>
              </a:spcBef>
              <a:spcAft>
                <a:spcPct val="0"/>
              </a:spcAft>
              <a:buChar char="»"/>
              <a:defRPr sz="800">
                <a:solidFill>
                  <a:schemeClr val="tx1"/>
                </a:solidFill>
                <a:latin typeface="+mn-lt"/>
                <a:ea typeface="+mn-ea"/>
              </a:defRPr>
            </a:lvl6pPr>
            <a:lvl7pPr marL="2228850" indent="-171450" algn="l" rtl="0" eaLnBrk="1" fontAlgn="base" hangingPunct="1">
              <a:spcBef>
                <a:spcPct val="20000"/>
              </a:spcBef>
              <a:spcAft>
                <a:spcPct val="0"/>
              </a:spcAft>
              <a:buChar char="»"/>
              <a:defRPr sz="800">
                <a:solidFill>
                  <a:schemeClr val="tx1"/>
                </a:solidFill>
                <a:latin typeface="+mn-lt"/>
                <a:ea typeface="+mn-ea"/>
              </a:defRPr>
            </a:lvl7pPr>
            <a:lvl8pPr marL="2571750" indent="-171450" algn="l" rtl="0" eaLnBrk="1" fontAlgn="base" hangingPunct="1">
              <a:spcBef>
                <a:spcPct val="20000"/>
              </a:spcBef>
              <a:spcAft>
                <a:spcPct val="0"/>
              </a:spcAft>
              <a:buChar char="»"/>
              <a:defRPr sz="800">
                <a:solidFill>
                  <a:schemeClr val="tx1"/>
                </a:solidFill>
                <a:latin typeface="+mn-lt"/>
                <a:ea typeface="+mn-ea"/>
              </a:defRPr>
            </a:lvl8pPr>
            <a:lvl9pPr marL="2914650" indent="-171450" algn="l" rtl="0" eaLnBrk="1" fontAlgn="base" hangingPunct="1">
              <a:spcBef>
                <a:spcPct val="20000"/>
              </a:spcBef>
              <a:spcAft>
                <a:spcPct val="0"/>
              </a:spcAft>
              <a:buChar char="»"/>
              <a:defRPr sz="800">
                <a:solidFill>
                  <a:schemeClr val="tx1"/>
                </a:solidFill>
                <a:latin typeface="+mn-lt"/>
                <a:ea typeface="+mn-ea"/>
              </a:defRPr>
            </a:lvl9pPr>
          </a:lstStyle>
          <a:p>
            <a:pPr marL="0" indent="0" algn="ctr">
              <a:buNone/>
            </a:pPr>
            <a:r>
              <a:rPr lang="fr-FR" kern="0" dirty="0">
                <a:solidFill>
                  <a:srgbClr val="FFC000"/>
                </a:solidFill>
              </a:rPr>
              <a:t>6 </a:t>
            </a:r>
          </a:p>
          <a:p>
            <a:pPr marL="0" indent="0" algn="ctr">
              <a:buNone/>
            </a:pPr>
            <a:r>
              <a:rPr lang="fr-FR" kern="0" dirty="0">
                <a:solidFill>
                  <a:srgbClr val="FFC000"/>
                </a:solidFill>
              </a:rPr>
              <a:t>CENTRES</a:t>
            </a:r>
          </a:p>
          <a:p>
            <a:pPr marL="0" indent="0" algn="ctr">
              <a:buNone/>
            </a:pPr>
            <a:r>
              <a:rPr lang="fr-FR" kern="0" dirty="0">
                <a:solidFill>
                  <a:srgbClr val="FFC000"/>
                </a:solidFill>
              </a:rPr>
              <a:t>D’INGENIERIE</a:t>
            </a:r>
          </a:p>
          <a:p>
            <a:pPr marL="0" indent="0" algn="ctr">
              <a:buNone/>
            </a:pPr>
            <a:endParaRPr lang="fr-FR" kern="0" dirty="0">
              <a:solidFill>
                <a:srgbClr val="FFC000"/>
              </a:solidFill>
            </a:endParaRPr>
          </a:p>
          <a:p>
            <a:pPr marL="0" indent="0" algn="ctr">
              <a:buNone/>
            </a:pPr>
            <a:endParaRPr lang="fr-FR" kern="0" dirty="0"/>
          </a:p>
          <a:p>
            <a:pPr marL="0" indent="0" algn="ctr">
              <a:buNone/>
            </a:pPr>
            <a:endParaRPr lang="fr-FR" kern="0" dirty="0"/>
          </a:p>
          <a:p>
            <a:pPr marL="0" indent="0" algn="ctr">
              <a:buNone/>
            </a:pPr>
            <a:endParaRPr lang="fr-FR" kern="0" dirty="0"/>
          </a:p>
          <a:p>
            <a:pPr marL="0" indent="0" algn="ctr">
              <a:buNone/>
            </a:pPr>
            <a:r>
              <a:rPr lang="fr-FR" kern="0" dirty="0"/>
              <a:t> </a:t>
            </a:r>
          </a:p>
        </p:txBody>
      </p:sp>
      <p:sp>
        <p:nvSpPr>
          <p:cNvPr id="9" name="Espace réservé du texte 1"/>
          <p:cNvSpPr txBox="1">
            <a:spLocks/>
          </p:cNvSpPr>
          <p:nvPr/>
        </p:nvSpPr>
        <p:spPr>
          <a:xfrm>
            <a:off x="3882011" y="3566823"/>
            <a:ext cx="1986266" cy="1034719"/>
          </a:xfrm>
          <a:prstGeom prst="rect">
            <a:avLst/>
          </a:prstGeom>
        </p:spPr>
        <p:txBody>
          <a:bodyPr lIns="0" tIns="0" rIns="0" bIns="0"/>
          <a:lstStyle>
            <a:lvl1pPr marL="177800" indent="-177800" algn="l" rtl="0" eaLnBrk="0" fontAlgn="base" hangingPunct="0">
              <a:spcBef>
                <a:spcPts val="300"/>
              </a:spcBef>
              <a:spcAft>
                <a:spcPct val="0"/>
              </a:spcAft>
              <a:buClr>
                <a:schemeClr val="accent1"/>
              </a:buClr>
              <a:buFont typeface="Wingdings" pitchFamily="2" charset="2"/>
              <a:buChar char="§"/>
              <a:defRPr sz="1800" b="1">
                <a:solidFill>
                  <a:schemeClr val="tx1"/>
                </a:solidFill>
                <a:latin typeface="+mn-lt"/>
                <a:ea typeface="+mn-ea"/>
                <a:cs typeface="+mn-cs"/>
              </a:defRPr>
            </a:lvl1pPr>
            <a:lvl2pPr marL="450850" indent="-184150" algn="l" rtl="0" eaLnBrk="0" fontAlgn="base" hangingPunct="0">
              <a:spcBef>
                <a:spcPts val="300"/>
              </a:spcBef>
              <a:spcAft>
                <a:spcPct val="0"/>
              </a:spcAft>
              <a:buClr>
                <a:schemeClr val="tx1"/>
              </a:buClr>
              <a:buFont typeface="Arial" pitchFamily="34" charset="0"/>
              <a:buChar char="−"/>
              <a:defRPr sz="1600">
                <a:solidFill>
                  <a:schemeClr val="tx1"/>
                </a:solidFill>
                <a:latin typeface="+mn-lt"/>
                <a:ea typeface="+mn-ea"/>
              </a:defRPr>
            </a:lvl2pPr>
            <a:lvl3pPr marL="715963" indent="-176213" algn="l" rtl="0" eaLnBrk="0" fontAlgn="base" hangingPunct="0">
              <a:spcBef>
                <a:spcPts val="300"/>
              </a:spcBef>
              <a:spcAft>
                <a:spcPct val="0"/>
              </a:spcAft>
              <a:buClr>
                <a:schemeClr val="tx1"/>
              </a:buClr>
              <a:buFont typeface="Arial" pitchFamily="34" charset="0"/>
              <a:buChar char="−"/>
              <a:tabLst/>
              <a:defRPr sz="1400">
                <a:solidFill>
                  <a:schemeClr val="tx1"/>
                </a:solidFill>
                <a:latin typeface="+mn-lt"/>
                <a:ea typeface="+mn-ea"/>
              </a:defRPr>
            </a:lvl3pPr>
            <a:lvl4pPr marL="982663" indent="-177800" algn="l" rtl="0" eaLnBrk="0" fontAlgn="base" hangingPunct="0">
              <a:spcBef>
                <a:spcPts val="300"/>
              </a:spcBef>
              <a:spcAft>
                <a:spcPct val="0"/>
              </a:spcAft>
              <a:buClr>
                <a:schemeClr val="tx1"/>
              </a:buClr>
              <a:buFont typeface="Arial" pitchFamily="34" charset="0"/>
              <a:buChar char="−"/>
              <a:defRPr sz="1200">
                <a:solidFill>
                  <a:schemeClr val="tx1"/>
                </a:solidFill>
                <a:latin typeface="+mn-lt"/>
                <a:ea typeface="+mn-ea"/>
              </a:defRPr>
            </a:lvl4pPr>
            <a:lvl5pPr marL="1255713" indent="-177800" algn="l" rtl="0" eaLnBrk="0" fontAlgn="base" hangingPunct="0">
              <a:spcBef>
                <a:spcPts val="300"/>
              </a:spcBef>
              <a:spcAft>
                <a:spcPct val="0"/>
              </a:spcAft>
              <a:buClr>
                <a:schemeClr val="tx1"/>
              </a:buClr>
              <a:buFont typeface="Arial" pitchFamily="34" charset="0"/>
              <a:buChar char="−"/>
              <a:defRPr sz="1000">
                <a:solidFill>
                  <a:schemeClr val="tx1"/>
                </a:solidFill>
                <a:latin typeface="+mn-lt"/>
                <a:ea typeface="+mn-ea"/>
              </a:defRPr>
            </a:lvl5pPr>
            <a:lvl6pPr marL="1885950" indent="-171450" algn="l" rtl="0" eaLnBrk="1" fontAlgn="base" hangingPunct="1">
              <a:spcBef>
                <a:spcPct val="20000"/>
              </a:spcBef>
              <a:spcAft>
                <a:spcPct val="0"/>
              </a:spcAft>
              <a:buChar char="»"/>
              <a:defRPr sz="800">
                <a:solidFill>
                  <a:schemeClr val="tx1"/>
                </a:solidFill>
                <a:latin typeface="+mn-lt"/>
                <a:ea typeface="+mn-ea"/>
              </a:defRPr>
            </a:lvl6pPr>
            <a:lvl7pPr marL="2228850" indent="-171450" algn="l" rtl="0" eaLnBrk="1" fontAlgn="base" hangingPunct="1">
              <a:spcBef>
                <a:spcPct val="20000"/>
              </a:spcBef>
              <a:spcAft>
                <a:spcPct val="0"/>
              </a:spcAft>
              <a:buChar char="»"/>
              <a:defRPr sz="800">
                <a:solidFill>
                  <a:schemeClr val="tx1"/>
                </a:solidFill>
                <a:latin typeface="+mn-lt"/>
                <a:ea typeface="+mn-ea"/>
              </a:defRPr>
            </a:lvl7pPr>
            <a:lvl8pPr marL="2571750" indent="-171450" algn="l" rtl="0" eaLnBrk="1" fontAlgn="base" hangingPunct="1">
              <a:spcBef>
                <a:spcPct val="20000"/>
              </a:spcBef>
              <a:spcAft>
                <a:spcPct val="0"/>
              </a:spcAft>
              <a:buChar char="»"/>
              <a:defRPr sz="800">
                <a:solidFill>
                  <a:schemeClr val="tx1"/>
                </a:solidFill>
                <a:latin typeface="+mn-lt"/>
                <a:ea typeface="+mn-ea"/>
              </a:defRPr>
            </a:lvl8pPr>
            <a:lvl9pPr marL="2914650" indent="-171450" algn="l" rtl="0" eaLnBrk="1" fontAlgn="base" hangingPunct="1">
              <a:spcBef>
                <a:spcPct val="20000"/>
              </a:spcBef>
              <a:spcAft>
                <a:spcPct val="0"/>
              </a:spcAft>
              <a:buChar char="»"/>
              <a:defRPr sz="800">
                <a:solidFill>
                  <a:schemeClr val="tx1"/>
                </a:solidFill>
                <a:latin typeface="+mn-lt"/>
                <a:ea typeface="+mn-ea"/>
              </a:defRPr>
            </a:lvl9pPr>
          </a:lstStyle>
          <a:p>
            <a:pPr marL="0" indent="0" algn="ctr">
              <a:buNone/>
            </a:pPr>
            <a:r>
              <a:rPr lang="fr-FR" kern="0" dirty="0">
                <a:solidFill>
                  <a:srgbClr val="FFC000"/>
                </a:solidFill>
              </a:rPr>
              <a:t>34</a:t>
            </a:r>
          </a:p>
          <a:p>
            <a:pPr marL="0" indent="0" algn="ctr">
              <a:buNone/>
            </a:pPr>
            <a:r>
              <a:rPr lang="fr-FR" kern="0" dirty="0">
                <a:solidFill>
                  <a:srgbClr val="FFC000"/>
                </a:solidFill>
              </a:rPr>
              <a:t>CENTRES</a:t>
            </a:r>
          </a:p>
          <a:p>
            <a:pPr marL="0" indent="0" algn="ctr">
              <a:buNone/>
            </a:pPr>
            <a:r>
              <a:rPr lang="fr-FR" kern="0" dirty="0">
                <a:solidFill>
                  <a:srgbClr val="FFC000"/>
                </a:solidFill>
              </a:rPr>
              <a:t>INDUSTRIELS</a:t>
            </a:r>
          </a:p>
          <a:p>
            <a:pPr marL="0" indent="0" algn="ctr">
              <a:buNone/>
            </a:pPr>
            <a:endParaRPr lang="fr-FR" kern="0" dirty="0">
              <a:solidFill>
                <a:srgbClr val="FFC000"/>
              </a:solidFill>
            </a:endParaRPr>
          </a:p>
          <a:p>
            <a:pPr marL="0" indent="0" algn="ctr">
              <a:buNone/>
            </a:pPr>
            <a:endParaRPr lang="fr-FR" kern="0" dirty="0"/>
          </a:p>
          <a:p>
            <a:pPr marL="0" indent="0" algn="ctr">
              <a:buNone/>
            </a:pPr>
            <a:endParaRPr lang="fr-FR" kern="0" dirty="0"/>
          </a:p>
          <a:p>
            <a:pPr marL="0" indent="0" algn="ctr">
              <a:buNone/>
            </a:pPr>
            <a:endParaRPr lang="fr-FR" kern="0" dirty="0"/>
          </a:p>
          <a:p>
            <a:pPr marL="0" indent="0" algn="ctr">
              <a:buNone/>
            </a:pPr>
            <a:r>
              <a:rPr lang="fr-FR" kern="0" dirty="0"/>
              <a:t> </a:t>
            </a:r>
          </a:p>
        </p:txBody>
      </p:sp>
      <p:sp>
        <p:nvSpPr>
          <p:cNvPr id="10" name="Espace réservé du texte 1"/>
          <p:cNvSpPr txBox="1">
            <a:spLocks/>
          </p:cNvSpPr>
          <p:nvPr/>
        </p:nvSpPr>
        <p:spPr>
          <a:xfrm>
            <a:off x="6386006" y="3626047"/>
            <a:ext cx="1986266" cy="1034719"/>
          </a:xfrm>
          <a:prstGeom prst="rect">
            <a:avLst/>
          </a:prstGeom>
        </p:spPr>
        <p:txBody>
          <a:bodyPr lIns="0" tIns="0" rIns="0" bIns="0"/>
          <a:lstStyle>
            <a:lvl1pPr marL="177800" indent="-177800" algn="l" rtl="0" eaLnBrk="0" fontAlgn="base" hangingPunct="0">
              <a:spcBef>
                <a:spcPts val="300"/>
              </a:spcBef>
              <a:spcAft>
                <a:spcPct val="0"/>
              </a:spcAft>
              <a:buClr>
                <a:schemeClr val="accent1"/>
              </a:buClr>
              <a:buFont typeface="Wingdings" pitchFamily="2" charset="2"/>
              <a:buChar char="§"/>
              <a:defRPr sz="1800" b="1">
                <a:solidFill>
                  <a:schemeClr val="tx1"/>
                </a:solidFill>
                <a:latin typeface="+mn-lt"/>
                <a:ea typeface="+mn-ea"/>
                <a:cs typeface="+mn-cs"/>
              </a:defRPr>
            </a:lvl1pPr>
            <a:lvl2pPr marL="450850" indent="-184150" algn="l" rtl="0" eaLnBrk="0" fontAlgn="base" hangingPunct="0">
              <a:spcBef>
                <a:spcPts val="300"/>
              </a:spcBef>
              <a:spcAft>
                <a:spcPct val="0"/>
              </a:spcAft>
              <a:buClr>
                <a:schemeClr val="tx1"/>
              </a:buClr>
              <a:buFont typeface="Arial" pitchFamily="34" charset="0"/>
              <a:buChar char="−"/>
              <a:defRPr sz="1600">
                <a:solidFill>
                  <a:schemeClr val="tx1"/>
                </a:solidFill>
                <a:latin typeface="+mn-lt"/>
                <a:ea typeface="+mn-ea"/>
              </a:defRPr>
            </a:lvl2pPr>
            <a:lvl3pPr marL="715963" indent="-176213" algn="l" rtl="0" eaLnBrk="0" fontAlgn="base" hangingPunct="0">
              <a:spcBef>
                <a:spcPts val="300"/>
              </a:spcBef>
              <a:spcAft>
                <a:spcPct val="0"/>
              </a:spcAft>
              <a:buClr>
                <a:schemeClr val="tx1"/>
              </a:buClr>
              <a:buFont typeface="Arial" pitchFamily="34" charset="0"/>
              <a:buChar char="−"/>
              <a:tabLst/>
              <a:defRPr sz="1400">
                <a:solidFill>
                  <a:schemeClr val="tx1"/>
                </a:solidFill>
                <a:latin typeface="+mn-lt"/>
                <a:ea typeface="+mn-ea"/>
              </a:defRPr>
            </a:lvl3pPr>
            <a:lvl4pPr marL="982663" indent="-177800" algn="l" rtl="0" eaLnBrk="0" fontAlgn="base" hangingPunct="0">
              <a:spcBef>
                <a:spcPts val="300"/>
              </a:spcBef>
              <a:spcAft>
                <a:spcPct val="0"/>
              </a:spcAft>
              <a:buClr>
                <a:schemeClr val="tx1"/>
              </a:buClr>
              <a:buFont typeface="Arial" pitchFamily="34" charset="0"/>
              <a:buChar char="−"/>
              <a:defRPr sz="1200">
                <a:solidFill>
                  <a:schemeClr val="tx1"/>
                </a:solidFill>
                <a:latin typeface="+mn-lt"/>
                <a:ea typeface="+mn-ea"/>
              </a:defRPr>
            </a:lvl4pPr>
            <a:lvl5pPr marL="1255713" indent="-177800" algn="l" rtl="0" eaLnBrk="0" fontAlgn="base" hangingPunct="0">
              <a:spcBef>
                <a:spcPts val="300"/>
              </a:spcBef>
              <a:spcAft>
                <a:spcPct val="0"/>
              </a:spcAft>
              <a:buClr>
                <a:schemeClr val="tx1"/>
              </a:buClr>
              <a:buFont typeface="Arial" pitchFamily="34" charset="0"/>
              <a:buChar char="−"/>
              <a:defRPr sz="1000">
                <a:solidFill>
                  <a:schemeClr val="tx1"/>
                </a:solidFill>
                <a:latin typeface="+mn-lt"/>
                <a:ea typeface="+mn-ea"/>
              </a:defRPr>
            </a:lvl5pPr>
            <a:lvl6pPr marL="1885950" indent="-171450" algn="l" rtl="0" eaLnBrk="1" fontAlgn="base" hangingPunct="1">
              <a:spcBef>
                <a:spcPct val="20000"/>
              </a:spcBef>
              <a:spcAft>
                <a:spcPct val="0"/>
              </a:spcAft>
              <a:buChar char="»"/>
              <a:defRPr sz="800">
                <a:solidFill>
                  <a:schemeClr val="tx1"/>
                </a:solidFill>
                <a:latin typeface="+mn-lt"/>
                <a:ea typeface="+mn-ea"/>
              </a:defRPr>
            </a:lvl6pPr>
            <a:lvl7pPr marL="2228850" indent="-171450" algn="l" rtl="0" eaLnBrk="1" fontAlgn="base" hangingPunct="1">
              <a:spcBef>
                <a:spcPct val="20000"/>
              </a:spcBef>
              <a:spcAft>
                <a:spcPct val="0"/>
              </a:spcAft>
              <a:buChar char="»"/>
              <a:defRPr sz="800">
                <a:solidFill>
                  <a:schemeClr val="tx1"/>
                </a:solidFill>
                <a:latin typeface="+mn-lt"/>
                <a:ea typeface="+mn-ea"/>
              </a:defRPr>
            </a:lvl7pPr>
            <a:lvl8pPr marL="2571750" indent="-171450" algn="l" rtl="0" eaLnBrk="1" fontAlgn="base" hangingPunct="1">
              <a:spcBef>
                <a:spcPct val="20000"/>
              </a:spcBef>
              <a:spcAft>
                <a:spcPct val="0"/>
              </a:spcAft>
              <a:buChar char="»"/>
              <a:defRPr sz="800">
                <a:solidFill>
                  <a:schemeClr val="tx1"/>
                </a:solidFill>
                <a:latin typeface="+mn-lt"/>
                <a:ea typeface="+mn-ea"/>
              </a:defRPr>
            </a:lvl8pPr>
            <a:lvl9pPr marL="2914650" indent="-171450" algn="l" rtl="0" eaLnBrk="1" fontAlgn="base" hangingPunct="1">
              <a:spcBef>
                <a:spcPct val="20000"/>
              </a:spcBef>
              <a:spcAft>
                <a:spcPct val="0"/>
              </a:spcAft>
              <a:buChar char="»"/>
              <a:defRPr sz="800">
                <a:solidFill>
                  <a:schemeClr val="tx1"/>
                </a:solidFill>
                <a:latin typeface="+mn-lt"/>
                <a:ea typeface="+mn-ea"/>
              </a:defRPr>
            </a:lvl9pPr>
          </a:lstStyle>
          <a:p>
            <a:pPr marL="0" indent="0" algn="ctr">
              <a:buNone/>
            </a:pPr>
            <a:r>
              <a:rPr lang="fr-FR" kern="0" dirty="0">
                <a:solidFill>
                  <a:srgbClr val="FFC000"/>
                </a:solidFill>
              </a:rPr>
              <a:t>128</a:t>
            </a:r>
          </a:p>
          <a:p>
            <a:pPr marL="0" indent="0" algn="ctr">
              <a:buNone/>
            </a:pPr>
            <a:r>
              <a:rPr lang="fr-FR" kern="0" dirty="0">
                <a:solidFill>
                  <a:srgbClr val="FFC000"/>
                </a:solidFill>
              </a:rPr>
              <a:t>PAYS</a:t>
            </a:r>
          </a:p>
          <a:p>
            <a:pPr marL="0" indent="0" algn="ctr">
              <a:buNone/>
            </a:pPr>
            <a:endParaRPr lang="fr-FR" kern="0" dirty="0">
              <a:solidFill>
                <a:srgbClr val="FFC000"/>
              </a:solidFill>
            </a:endParaRPr>
          </a:p>
          <a:p>
            <a:pPr marL="0" indent="0" algn="ctr">
              <a:buNone/>
            </a:pPr>
            <a:endParaRPr lang="fr-FR" kern="0" dirty="0"/>
          </a:p>
          <a:p>
            <a:pPr marL="0" indent="0" algn="ctr">
              <a:buNone/>
            </a:pPr>
            <a:endParaRPr lang="fr-FR" kern="0" dirty="0"/>
          </a:p>
          <a:p>
            <a:pPr marL="0" indent="0" algn="ctr">
              <a:buNone/>
            </a:pPr>
            <a:endParaRPr lang="fr-FR" kern="0" dirty="0"/>
          </a:p>
          <a:p>
            <a:pPr marL="0" indent="0" algn="ctr">
              <a:buNone/>
            </a:pPr>
            <a:r>
              <a:rPr lang="fr-FR" kern="0" dirty="0"/>
              <a:t> </a:t>
            </a:r>
          </a:p>
        </p:txBody>
      </p:sp>
      <p:sp>
        <p:nvSpPr>
          <p:cNvPr id="11" name="Flèche droite 10"/>
          <p:cNvSpPr/>
          <p:nvPr/>
        </p:nvSpPr>
        <p:spPr>
          <a:xfrm>
            <a:off x="5876673" y="2008932"/>
            <a:ext cx="518647" cy="32310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2"/>
          <p:cNvSpPr>
            <a:spLocks noGrp="1"/>
          </p:cNvSpPr>
          <p:nvPr>
            <p:ph type="body" sz="quarter" idx="21"/>
          </p:nvPr>
        </p:nvSpPr>
        <p:spPr>
          <a:xfrm>
            <a:off x="188428" y="149548"/>
            <a:ext cx="8423275" cy="161925"/>
          </a:xfrm>
        </p:spPr>
        <p:txBody>
          <a:bodyPr/>
          <a:lstStyle/>
          <a:p>
            <a:r>
              <a:rPr lang="fr-FR" sz="900" dirty="0"/>
              <a:t>1- LE GROUPE RENAULT</a:t>
            </a:r>
          </a:p>
        </p:txBody>
      </p:sp>
    </p:spTree>
    <p:extLst>
      <p:ext uri="{BB962C8B-B14F-4D97-AF65-F5344CB8AC3E}">
        <p14:creationId xmlns:p14="http://schemas.microsoft.com/office/powerpoint/2010/main" val="372338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58094" y="2114553"/>
            <a:ext cx="6459984" cy="1971675"/>
            <a:chOff x="357234" y="1257302"/>
            <a:chExt cx="6459984" cy="1971675"/>
          </a:xfrm>
        </p:grpSpPr>
        <p:sp>
          <p:nvSpPr>
            <p:cNvPr id="3" name="AutoShape 2"/>
            <p:cNvSpPr>
              <a:spLocks noChangeArrowheads="1"/>
            </p:cNvSpPr>
            <p:nvPr/>
          </p:nvSpPr>
          <p:spPr bwMode="auto">
            <a:xfrm>
              <a:off x="407249" y="2388396"/>
              <a:ext cx="6409969" cy="840581"/>
            </a:xfrm>
            <a:prstGeom prst="flowChartProcess">
              <a:avLst/>
            </a:prstGeom>
            <a:noFill/>
            <a:ln w="9525">
              <a:noFill/>
              <a:miter lim="800000"/>
              <a:headEnd/>
              <a:tailEnd/>
            </a:ln>
          </p:spPr>
          <p:txBody>
            <a:bodyPr wrap="none" lIns="27000" tIns="27000" rIns="27000" bIns="27000"/>
            <a:lstStyle/>
            <a:p>
              <a:pPr fontAlgn="base">
                <a:spcBef>
                  <a:spcPct val="0"/>
                </a:spcBef>
                <a:spcAft>
                  <a:spcPct val="0"/>
                </a:spcAft>
                <a:buClr>
                  <a:srgbClr val="F7B100"/>
                </a:buClr>
              </a:pPr>
              <a:r>
                <a:rPr lang="fr-FR" sz="3200" b="1" cap="all" dirty="0">
                  <a:solidFill>
                    <a:srgbClr val="000000"/>
                  </a:solidFill>
                  <a:latin typeface="Arial Narrow" pitchFamily="34" charset="0"/>
                  <a:ea typeface="MS PGothic" pitchFamily="34" charset="-128"/>
                  <a:cs typeface="Arial" charset="0"/>
                </a:rPr>
                <a:t>PROJET D’ARCHIVAGE</a:t>
              </a:r>
            </a:p>
          </p:txBody>
        </p:sp>
        <p:sp>
          <p:nvSpPr>
            <p:cNvPr id="4" name="AutoShape 3"/>
            <p:cNvSpPr>
              <a:spLocks noChangeArrowheads="1"/>
            </p:cNvSpPr>
            <p:nvPr/>
          </p:nvSpPr>
          <p:spPr bwMode="auto">
            <a:xfrm>
              <a:off x="357234" y="1257302"/>
              <a:ext cx="1343200" cy="973931"/>
            </a:xfrm>
            <a:prstGeom prst="flowChartProcess">
              <a:avLst/>
            </a:prstGeom>
            <a:noFill/>
            <a:ln w="9525">
              <a:noFill/>
              <a:miter lim="800000"/>
              <a:headEnd/>
              <a:tailEnd/>
            </a:ln>
          </p:spPr>
          <p:txBody>
            <a:bodyPr wrap="none" lIns="27000" tIns="0" rIns="27000" bIns="0" anchor="ctr"/>
            <a:lstStyle/>
            <a:p>
              <a:pPr eaLnBrk="0" fontAlgn="base" hangingPunct="0">
                <a:spcBef>
                  <a:spcPct val="0"/>
                </a:spcBef>
                <a:spcAft>
                  <a:spcPct val="0"/>
                </a:spcAft>
              </a:pPr>
              <a:r>
                <a:rPr lang="en-GB" sz="12000" b="1" dirty="0">
                  <a:solidFill>
                    <a:srgbClr val="FFCD00"/>
                  </a:solidFill>
                  <a:latin typeface="Arial" charset="0"/>
                  <a:ea typeface="MS PGothic" pitchFamily="34" charset="-128"/>
                  <a:cs typeface="Arial" charset="0"/>
                </a:rPr>
                <a:t>02</a:t>
              </a:r>
              <a:endParaRPr lang="en-GB" sz="12000" dirty="0">
                <a:solidFill>
                  <a:srgbClr val="FFCD00"/>
                </a:solidFill>
                <a:latin typeface="Arial" charset="0"/>
                <a:ea typeface="MS PGothic" pitchFamily="34" charset="-128"/>
                <a:cs typeface="Arial" charset="0"/>
              </a:endParaRPr>
            </a:p>
          </p:txBody>
        </p:sp>
      </p:grpSp>
    </p:spTree>
    <p:extLst>
      <p:ext uri="{BB962C8B-B14F-4D97-AF65-F5344CB8AC3E}">
        <p14:creationId xmlns:p14="http://schemas.microsoft.com/office/powerpoint/2010/main" val="2451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180978" y="3881440"/>
            <a:ext cx="8785225" cy="1400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1" rIns="68580" bIns="34291" anchor="ctr"/>
          <a:lstStyle/>
          <a:p>
            <a:endParaRPr lang="fr-FR" sz="1400"/>
          </a:p>
        </p:txBody>
      </p:sp>
      <p:sp>
        <p:nvSpPr>
          <p:cNvPr id="3" name="Titre 2"/>
          <p:cNvSpPr>
            <a:spLocks noGrp="1"/>
          </p:cNvSpPr>
          <p:nvPr>
            <p:ph type="title"/>
          </p:nvPr>
        </p:nvSpPr>
        <p:spPr/>
        <p:txBody>
          <a:bodyPr/>
          <a:lstStyle/>
          <a:p>
            <a:r>
              <a:rPr lang="fr-FR" dirty="0"/>
              <a:t>PROJET FILL’GOOD</a:t>
            </a:r>
            <a:br>
              <a:rPr lang="fr-FR" dirty="0"/>
            </a:br>
            <a:r>
              <a:rPr lang="en-US" sz="1400" b="0" dirty="0"/>
              <a:t>Pour un archivage ORGANISé et a l’ETAT DE L’ART</a:t>
            </a:r>
            <a:endParaRPr lang="fr-FR" sz="1400" b="0" dirty="0"/>
          </a:p>
        </p:txBody>
      </p:sp>
    </p:spTree>
    <p:extLst>
      <p:ext uri="{BB962C8B-B14F-4D97-AF65-F5344CB8AC3E}">
        <p14:creationId xmlns:p14="http://schemas.microsoft.com/office/powerpoint/2010/main" val="2766052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custDataLst>
              <p:tags r:id="rId2"/>
            </p:custDataLst>
          </p:nvPr>
        </p:nvGraphicFramePr>
        <p:xfrm>
          <a:off x="858441" y="858442"/>
          <a:ext cx="1190" cy="1190"/>
        </p:xfrm>
        <a:graphic>
          <a:graphicData uri="http://schemas.openxmlformats.org/presentationml/2006/ole">
            <mc:AlternateContent xmlns:mc="http://schemas.openxmlformats.org/markup-compatibility/2006">
              <mc:Choice xmlns:v="urn:schemas-microsoft-com:vml" Requires="v">
                <p:oleObj spid="_x0000_s2051" name="think-cell Slide" r:id="rId5" imgW="360" imgH="360" progId="TCLayout.ActiveDocument.1">
                  <p:embed/>
                </p:oleObj>
              </mc:Choice>
              <mc:Fallback>
                <p:oleObj name="think-cell Slide" r:id="rId5" imgW="360" imgH="360" progId="TCLayout.ActiveDocument.1">
                  <p:embed/>
                  <p:pic>
                    <p:nvPicPr>
                      <p:cNvPr id="67" name="Object 6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441" y="85844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82300" y="1143122"/>
            <a:ext cx="8632023" cy="623888"/>
          </a:xfrm>
          <a:prstGeom prst="rect">
            <a:avLst/>
          </a:prstGeom>
        </p:spPr>
        <p:txBody>
          <a:bodyPr/>
          <a:lstStyle/>
          <a:p>
            <a:r>
              <a:rPr lang="fr-FR" sz="1400" dirty="0"/>
              <a:t>Choix importants lors de la préparation de la Politique Groupe de Records Management</a:t>
            </a:r>
          </a:p>
        </p:txBody>
      </p:sp>
      <p:sp>
        <p:nvSpPr>
          <p:cNvPr id="70" name="Rectangle 7"/>
          <p:cNvSpPr>
            <a:spLocks noChangeArrowheads="1"/>
          </p:cNvSpPr>
          <p:nvPr/>
        </p:nvSpPr>
        <p:spPr bwMode="gray">
          <a:xfrm>
            <a:off x="1003296" y="5468656"/>
            <a:ext cx="7137408" cy="246460"/>
          </a:xfrm>
          <a:prstGeom prst="rect">
            <a:avLst/>
          </a:prstGeom>
          <a:noFill/>
          <a:ln w="9525" algn="ctr">
            <a:noFill/>
            <a:miter lim="800000"/>
            <a:headEnd type="none" w="lg" len="lg"/>
            <a:tailEnd type="none" w="lg" len="lg"/>
          </a:ln>
          <a:effectLst/>
        </p:spPr>
        <p:txBody>
          <a:bodyPr lIns="0" tIns="0" rIns="0" bIns="0" anchor="b"/>
          <a:lstStyle/>
          <a:p>
            <a:pPr fontAlgn="base">
              <a:lnSpc>
                <a:spcPct val="90000"/>
              </a:lnSpc>
              <a:spcBef>
                <a:spcPct val="0"/>
              </a:spcBef>
              <a:spcAft>
                <a:spcPct val="0"/>
              </a:spcAft>
            </a:pPr>
            <a:endParaRPr lang="fr-FR" sz="600" dirty="0">
              <a:solidFill>
                <a:srgbClr val="000000"/>
              </a:solidFill>
              <a:latin typeface="Arial" charset="0"/>
              <a:ea typeface="MS PGothic"/>
              <a:cs typeface="Arial" charset="0"/>
            </a:endParaRPr>
          </a:p>
        </p:txBody>
      </p:sp>
      <p:graphicFrame>
        <p:nvGraphicFramePr>
          <p:cNvPr id="62" name="Diagramme 61"/>
          <p:cNvGraphicFramePr/>
          <p:nvPr>
            <p:extLst>
              <p:ext uri="{D42A27DB-BD31-4B8C-83A1-F6EECF244321}">
                <p14:modId xmlns:p14="http://schemas.microsoft.com/office/powerpoint/2010/main" val="54065100"/>
              </p:ext>
            </p:extLst>
          </p:nvPr>
        </p:nvGraphicFramePr>
        <p:xfrm>
          <a:off x="386961" y="1716677"/>
          <a:ext cx="8013951" cy="37016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Espace réservé du texte 4"/>
          <p:cNvSpPr>
            <a:spLocks noGrp="1"/>
          </p:cNvSpPr>
          <p:nvPr>
            <p:ph type="body" sz="quarter" idx="21"/>
          </p:nvPr>
        </p:nvSpPr>
        <p:spPr>
          <a:xfrm>
            <a:off x="182300" y="931629"/>
            <a:ext cx="8423275" cy="161925"/>
          </a:xfrm>
        </p:spPr>
        <p:txBody>
          <a:bodyPr/>
          <a:lstStyle/>
          <a:p>
            <a:r>
              <a:rPr lang="fr-FR" dirty="0"/>
              <a:t>Annexes</a:t>
            </a:r>
          </a:p>
        </p:txBody>
      </p:sp>
    </p:spTree>
    <p:extLst>
      <p:ext uri="{BB962C8B-B14F-4D97-AF65-F5344CB8AC3E}">
        <p14:creationId xmlns:p14="http://schemas.microsoft.com/office/powerpoint/2010/main" val="162959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Object 66" hidden="1"/>
          <p:cNvGraphicFramePr>
            <a:graphicFrameLocks noChangeAspect="1"/>
          </p:cNvGraphicFramePr>
          <p:nvPr>
            <p:custDataLst>
              <p:tags r:id="rId2"/>
            </p:custDataLst>
          </p:nvPr>
        </p:nvGraphicFramePr>
        <p:xfrm>
          <a:off x="858441" y="858442"/>
          <a:ext cx="1190" cy="1190"/>
        </p:xfrm>
        <a:graphic>
          <a:graphicData uri="http://schemas.openxmlformats.org/presentationml/2006/ole">
            <mc:AlternateContent xmlns:mc="http://schemas.openxmlformats.org/markup-compatibility/2006">
              <mc:Choice xmlns:v="urn:schemas-microsoft-com:vml" Requires="v">
                <p:oleObj spid="_x0000_s3075" name="think-cell Slide" r:id="rId5" imgW="360" imgH="360" progId="TCLayout.ActiveDocument.1">
                  <p:embed/>
                </p:oleObj>
              </mc:Choice>
              <mc:Fallback>
                <p:oleObj name="think-cell Slide" r:id="rId5" imgW="360" imgH="360" progId="TCLayout.ActiveDocument.1">
                  <p:embed/>
                  <p:pic>
                    <p:nvPicPr>
                      <p:cNvPr id="67" name="Object 6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441" y="85844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190331" y="1143975"/>
            <a:ext cx="8299938" cy="367174"/>
          </a:xfrm>
          <a:prstGeom prst="rect">
            <a:avLst/>
          </a:prstGeom>
        </p:spPr>
        <p:txBody>
          <a:bodyPr/>
          <a:lstStyle/>
          <a:p>
            <a:r>
              <a:rPr lang="fr-FR" dirty="0"/>
              <a:t>Les acteurs du Records Management</a:t>
            </a:r>
          </a:p>
        </p:txBody>
      </p:sp>
      <p:sp>
        <p:nvSpPr>
          <p:cNvPr id="70" name="Rectangle 7"/>
          <p:cNvSpPr>
            <a:spLocks noChangeArrowheads="1"/>
          </p:cNvSpPr>
          <p:nvPr/>
        </p:nvSpPr>
        <p:spPr bwMode="gray">
          <a:xfrm>
            <a:off x="1003296" y="5468656"/>
            <a:ext cx="7137408" cy="246460"/>
          </a:xfrm>
          <a:prstGeom prst="rect">
            <a:avLst/>
          </a:prstGeom>
          <a:noFill/>
          <a:ln w="9525" algn="ctr">
            <a:noFill/>
            <a:miter lim="800000"/>
            <a:headEnd type="none" w="lg" len="lg"/>
            <a:tailEnd type="none" w="lg" len="lg"/>
          </a:ln>
          <a:effectLst/>
        </p:spPr>
        <p:txBody>
          <a:bodyPr lIns="0" tIns="0" rIns="0" bIns="0" anchor="b"/>
          <a:lstStyle/>
          <a:p>
            <a:pPr fontAlgn="base">
              <a:lnSpc>
                <a:spcPct val="90000"/>
              </a:lnSpc>
              <a:spcBef>
                <a:spcPct val="0"/>
              </a:spcBef>
              <a:spcAft>
                <a:spcPct val="0"/>
              </a:spcAft>
            </a:pPr>
            <a:endParaRPr lang="fr-FR" sz="600" dirty="0">
              <a:solidFill>
                <a:srgbClr val="000000"/>
              </a:solidFill>
              <a:latin typeface="Arial" charset="0"/>
              <a:ea typeface="MS PGothic"/>
              <a:cs typeface="Arial" charset="0"/>
            </a:endParaRPr>
          </a:p>
        </p:txBody>
      </p:sp>
      <p:graphicFrame>
        <p:nvGraphicFramePr>
          <p:cNvPr id="15" name="Diagramme 14"/>
          <p:cNvGraphicFramePr/>
          <p:nvPr>
            <p:extLst/>
          </p:nvPr>
        </p:nvGraphicFramePr>
        <p:xfrm>
          <a:off x="1161880" y="1605216"/>
          <a:ext cx="6756084" cy="36330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Bulle narrative : ronde 15"/>
          <p:cNvSpPr/>
          <p:nvPr/>
        </p:nvSpPr>
        <p:spPr>
          <a:xfrm>
            <a:off x="7933121" y="3476113"/>
            <a:ext cx="1114296" cy="568356"/>
          </a:xfrm>
          <a:prstGeom prst="wedgeEllipseCallout">
            <a:avLst>
              <a:gd name="adj1" fmla="val -55865"/>
              <a:gd name="adj2" fmla="val 32672"/>
            </a:avLst>
          </a:prstGeom>
          <a:solidFill>
            <a:srgbClr val="FFFFFF"/>
          </a:solidFill>
          <a:ln w="25400" cap="flat" cmpd="sng" algn="ctr">
            <a:solidFill>
              <a:srgbClr val="FC950C"/>
            </a:solidFill>
            <a:prstDash val="solid"/>
          </a:ln>
          <a:effectLst>
            <a:outerShdw blurRad="50800" dist="38100" dir="2700000" algn="tl" rotWithShape="0">
              <a:prstClr val="black">
                <a:alpha val="40000"/>
              </a:prstClr>
            </a:outerShdw>
          </a:effectLst>
        </p:spPr>
        <p:txBody>
          <a:bodyPr rtlCol="0" anchor="ctr"/>
          <a:lstStyle/>
          <a:p>
            <a:pPr algn="ctr">
              <a:defRPr/>
            </a:pPr>
            <a:r>
              <a:rPr lang="fr-FR" sz="1000" kern="0" dirty="0">
                <a:solidFill>
                  <a:srgbClr val="000000"/>
                </a:solidFill>
                <a:latin typeface="Arial"/>
                <a:ea typeface="MS PGothic"/>
                <a:cs typeface="Arial" charset="0"/>
              </a:rPr>
              <a:t>Au moins un par direction</a:t>
            </a:r>
          </a:p>
        </p:txBody>
      </p:sp>
      <p:sp>
        <p:nvSpPr>
          <p:cNvPr id="17" name="Bulle narrative : ronde 16"/>
          <p:cNvSpPr/>
          <p:nvPr/>
        </p:nvSpPr>
        <p:spPr>
          <a:xfrm>
            <a:off x="7979641" y="2596231"/>
            <a:ext cx="1114296" cy="577241"/>
          </a:xfrm>
          <a:prstGeom prst="wedgeEllipseCallout">
            <a:avLst>
              <a:gd name="adj1" fmla="val -59678"/>
              <a:gd name="adj2" fmla="val 30922"/>
            </a:avLst>
          </a:prstGeom>
          <a:solidFill>
            <a:srgbClr val="FFFFFF"/>
          </a:solidFill>
          <a:ln w="25400" cap="flat" cmpd="sng" algn="ctr">
            <a:solidFill>
              <a:srgbClr val="FC950C"/>
            </a:solidFill>
            <a:prstDash val="solid"/>
          </a:ln>
          <a:effectLst>
            <a:outerShdw blurRad="50800" dist="38100" dir="2700000" algn="tl" rotWithShape="0">
              <a:prstClr val="black">
                <a:alpha val="40000"/>
              </a:prstClr>
            </a:outerShdw>
          </a:effectLst>
        </p:spPr>
        <p:txBody>
          <a:bodyPr rtlCol="0" anchor="ctr"/>
          <a:lstStyle/>
          <a:p>
            <a:pPr algn="ctr">
              <a:defRPr/>
            </a:pPr>
            <a:r>
              <a:rPr lang="fr-FR" sz="1000" kern="0" dirty="0">
                <a:solidFill>
                  <a:srgbClr val="000000"/>
                </a:solidFill>
                <a:latin typeface="Arial"/>
                <a:ea typeface="MS PGothic"/>
                <a:cs typeface="Arial" charset="0"/>
              </a:rPr>
              <a:t>Acteur de proximité</a:t>
            </a:r>
          </a:p>
        </p:txBody>
      </p:sp>
      <p:sp>
        <p:nvSpPr>
          <p:cNvPr id="18" name="Bulle narrative : ronde 17"/>
          <p:cNvSpPr/>
          <p:nvPr/>
        </p:nvSpPr>
        <p:spPr>
          <a:xfrm>
            <a:off x="7933121" y="4347111"/>
            <a:ext cx="1114296" cy="568356"/>
          </a:xfrm>
          <a:prstGeom prst="wedgeEllipseCallout">
            <a:avLst>
              <a:gd name="adj1" fmla="val -56197"/>
              <a:gd name="adj2" fmla="val 27856"/>
            </a:avLst>
          </a:prstGeom>
          <a:solidFill>
            <a:srgbClr val="FFFFFF"/>
          </a:solidFill>
          <a:ln w="25400" cap="flat" cmpd="sng" algn="ctr">
            <a:solidFill>
              <a:srgbClr val="FC950C"/>
            </a:solidFill>
            <a:prstDash val="solid"/>
          </a:ln>
          <a:effectLst>
            <a:outerShdw blurRad="50800" dist="38100" dir="2700000" algn="tl" rotWithShape="0">
              <a:prstClr val="black">
                <a:alpha val="40000"/>
              </a:prstClr>
            </a:outerShdw>
          </a:effectLst>
        </p:spPr>
        <p:txBody>
          <a:bodyPr rtlCol="0" anchor="ctr"/>
          <a:lstStyle/>
          <a:p>
            <a:pPr algn="ctr">
              <a:defRPr/>
            </a:pPr>
            <a:r>
              <a:rPr lang="fr-FR" sz="1000" kern="0" dirty="0">
                <a:solidFill>
                  <a:srgbClr val="000000"/>
                </a:solidFill>
                <a:latin typeface="Arial"/>
                <a:ea typeface="MS PGothic"/>
                <a:cs typeface="Arial" charset="0"/>
              </a:rPr>
              <a:t>Experts au niveau Groupe</a:t>
            </a:r>
          </a:p>
        </p:txBody>
      </p:sp>
      <p:sp>
        <p:nvSpPr>
          <p:cNvPr id="20" name="Flèche : courbe vers le bas 19"/>
          <p:cNvSpPr/>
          <p:nvPr/>
        </p:nvSpPr>
        <p:spPr>
          <a:xfrm flipH="1">
            <a:off x="4938305" y="1385803"/>
            <a:ext cx="1166272" cy="311200"/>
          </a:xfrm>
          <a:prstGeom prst="curvedDownArrow">
            <a:avLst/>
          </a:prstGeom>
          <a:solidFill>
            <a:srgbClr val="FFFFFF"/>
          </a:solidFill>
          <a:ln w="25400" cap="flat" cmpd="sng" algn="ctr">
            <a:solidFill>
              <a:srgbClr val="FC950C"/>
            </a:solidFill>
            <a:prstDash val="solid"/>
          </a:ln>
          <a:effectLst/>
        </p:spPr>
        <p:txBody>
          <a:bodyPr rtlCol="0" anchor="ctr"/>
          <a:lstStyle/>
          <a:p>
            <a:pPr algn="ctr">
              <a:defRPr/>
            </a:pPr>
            <a:r>
              <a:rPr lang="fr-FR" sz="1400" kern="0" dirty="0">
                <a:solidFill>
                  <a:srgbClr val="000000"/>
                </a:solidFill>
                <a:latin typeface="Arial"/>
                <a:ea typeface="MS PGothic"/>
                <a:cs typeface="Arial" charset="0"/>
              </a:rPr>
              <a:t>Support</a:t>
            </a:r>
            <a:endParaRPr lang="fr-FR" kern="0" dirty="0">
              <a:solidFill>
                <a:srgbClr val="000000"/>
              </a:solidFill>
              <a:latin typeface="Arial"/>
              <a:ea typeface="MS PGothic"/>
              <a:cs typeface="Arial" charset="0"/>
            </a:endParaRPr>
          </a:p>
        </p:txBody>
      </p:sp>
      <p:sp>
        <p:nvSpPr>
          <p:cNvPr id="21" name="Bulle narrative : ronde 20"/>
          <p:cNvSpPr/>
          <p:nvPr/>
        </p:nvSpPr>
        <p:spPr>
          <a:xfrm>
            <a:off x="78946" y="3601135"/>
            <a:ext cx="1114296" cy="568356"/>
          </a:xfrm>
          <a:prstGeom prst="wedgeEllipseCallout">
            <a:avLst>
              <a:gd name="adj1" fmla="val 68946"/>
              <a:gd name="adj2" fmla="val 24002"/>
            </a:avLst>
          </a:prstGeom>
          <a:solidFill>
            <a:srgbClr val="FFFFFF"/>
          </a:solidFill>
          <a:ln w="25400" cap="flat" cmpd="sng" algn="ctr">
            <a:solidFill>
              <a:srgbClr val="FC950C"/>
            </a:solidFill>
            <a:prstDash val="solid"/>
          </a:ln>
          <a:effectLst>
            <a:outerShdw blurRad="50800" dist="38100" dir="2700000" algn="tl" rotWithShape="0">
              <a:prstClr val="black">
                <a:alpha val="40000"/>
              </a:prstClr>
            </a:outerShdw>
          </a:effectLst>
        </p:spPr>
        <p:txBody>
          <a:bodyPr rtlCol="0" anchor="ctr"/>
          <a:lstStyle/>
          <a:p>
            <a:pPr algn="ctr">
              <a:defRPr/>
            </a:pPr>
            <a:r>
              <a:rPr lang="fr-FR" sz="1000" kern="0" dirty="0">
                <a:solidFill>
                  <a:srgbClr val="000000"/>
                </a:solidFill>
                <a:latin typeface="Arial"/>
                <a:ea typeface="MS PGothic"/>
                <a:cs typeface="Arial" charset="0"/>
              </a:rPr>
              <a:t>Support </a:t>
            </a:r>
            <a:r>
              <a:rPr lang="fr-FR" sz="800" kern="0" dirty="0">
                <a:solidFill>
                  <a:srgbClr val="000000"/>
                </a:solidFill>
                <a:latin typeface="Arial"/>
                <a:ea typeface="MS PGothic"/>
                <a:cs typeface="Arial" charset="0"/>
              </a:rPr>
              <a:t>informatique</a:t>
            </a:r>
            <a:endParaRPr lang="fr-FR" sz="1000" kern="0" dirty="0">
              <a:solidFill>
                <a:srgbClr val="000000"/>
              </a:solidFill>
              <a:latin typeface="Arial"/>
              <a:ea typeface="MS PGothic"/>
              <a:cs typeface="Arial" charset="0"/>
            </a:endParaRPr>
          </a:p>
        </p:txBody>
      </p:sp>
      <p:sp>
        <p:nvSpPr>
          <p:cNvPr id="22" name="Bulle narrative : ronde 21"/>
          <p:cNvSpPr/>
          <p:nvPr/>
        </p:nvSpPr>
        <p:spPr>
          <a:xfrm>
            <a:off x="78946" y="2721253"/>
            <a:ext cx="1114296" cy="577241"/>
          </a:xfrm>
          <a:prstGeom prst="wedgeEllipseCallout">
            <a:avLst>
              <a:gd name="adj1" fmla="val 69064"/>
              <a:gd name="adj2" fmla="val 24282"/>
            </a:avLst>
          </a:prstGeom>
          <a:solidFill>
            <a:srgbClr val="FFFFFF"/>
          </a:solidFill>
          <a:ln w="25400" cap="flat" cmpd="sng" algn="ctr">
            <a:solidFill>
              <a:srgbClr val="FC950C"/>
            </a:solidFill>
            <a:prstDash val="solid"/>
          </a:ln>
          <a:effectLst>
            <a:outerShdw blurRad="50800" dist="38100" dir="2700000" algn="tl" rotWithShape="0">
              <a:prstClr val="black">
                <a:alpha val="40000"/>
              </a:prstClr>
            </a:outerShdw>
          </a:effectLst>
        </p:spPr>
        <p:txBody>
          <a:bodyPr rtlCol="0" anchor="ctr"/>
          <a:lstStyle/>
          <a:p>
            <a:pPr algn="ctr">
              <a:defRPr/>
            </a:pPr>
            <a:r>
              <a:rPr lang="fr-FR" sz="1000" kern="0" dirty="0">
                <a:solidFill>
                  <a:srgbClr val="000000"/>
                </a:solidFill>
                <a:latin typeface="Arial"/>
                <a:ea typeface="MS PGothic"/>
                <a:cs typeface="Arial" charset="0"/>
              </a:rPr>
              <a:t>Support juridique</a:t>
            </a:r>
          </a:p>
        </p:txBody>
      </p:sp>
      <p:sp>
        <p:nvSpPr>
          <p:cNvPr id="23" name="Bulle narrative : ronde 22"/>
          <p:cNvSpPr/>
          <p:nvPr/>
        </p:nvSpPr>
        <p:spPr>
          <a:xfrm>
            <a:off x="78946" y="4439576"/>
            <a:ext cx="1114296" cy="568356"/>
          </a:xfrm>
          <a:prstGeom prst="wedgeEllipseCallout">
            <a:avLst>
              <a:gd name="adj1" fmla="val 68123"/>
              <a:gd name="adj2" fmla="val 23038"/>
            </a:avLst>
          </a:prstGeom>
          <a:solidFill>
            <a:srgbClr val="FFFFFF"/>
          </a:solidFill>
          <a:ln w="25400" cap="flat" cmpd="sng" algn="ctr">
            <a:solidFill>
              <a:srgbClr val="FC950C"/>
            </a:solidFill>
            <a:prstDash val="solid"/>
          </a:ln>
          <a:effectLst>
            <a:outerShdw blurRad="50800" dist="38100" dir="2700000" algn="tl" rotWithShape="0">
              <a:prstClr val="black">
                <a:alpha val="40000"/>
              </a:prstClr>
            </a:outerShdw>
          </a:effectLst>
        </p:spPr>
        <p:txBody>
          <a:bodyPr rtlCol="0" anchor="ctr"/>
          <a:lstStyle/>
          <a:p>
            <a:pPr algn="ctr">
              <a:defRPr/>
            </a:pPr>
            <a:r>
              <a:rPr lang="fr-FR" sz="1000" kern="0" dirty="0">
                <a:solidFill>
                  <a:srgbClr val="000000"/>
                </a:solidFill>
                <a:latin typeface="Arial"/>
                <a:ea typeface="MS PGothic"/>
                <a:cs typeface="Arial" charset="0"/>
              </a:rPr>
              <a:t>Support sécurité / risques</a:t>
            </a:r>
          </a:p>
        </p:txBody>
      </p:sp>
      <p:sp>
        <p:nvSpPr>
          <p:cNvPr id="14" name="Espace réservé du texte 4"/>
          <p:cNvSpPr>
            <a:spLocks noGrp="1"/>
          </p:cNvSpPr>
          <p:nvPr>
            <p:ph type="body" sz="quarter" idx="21"/>
          </p:nvPr>
        </p:nvSpPr>
        <p:spPr>
          <a:xfrm>
            <a:off x="182300" y="931629"/>
            <a:ext cx="8423275" cy="161925"/>
          </a:xfrm>
        </p:spPr>
        <p:txBody>
          <a:bodyPr/>
          <a:lstStyle/>
          <a:p>
            <a:r>
              <a:rPr lang="fr-FR" dirty="0"/>
              <a:t>Annexes</a:t>
            </a:r>
          </a:p>
        </p:txBody>
      </p:sp>
      <p:sp>
        <p:nvSpPr>
          <p:cNvPr id="24" name="Flèche : courbe vers le bas 19"/>
          <p:cNvSpPr/>
          <p:nvPr/>
        </p:nvSpPr>
        <p:spPr>
          <a:xfrm rot="10800000" flipH="1">
            <a:off x="2868684" y="5157456"/>
            <a:ext cx="3342476" cy="311200"/>
          </a:xfrm>
          <a:prstGeom prst="curvedDownArrow">
            <a:avLst/>
          </a:prstGeom>
          <a:solidFill>
            <a:srgbClr val="FFFFFF"/>
          </a:solidFill>
          <a:ln w="25400" cap="flat" cmpd="sng" algn="ctr">
            <a:solidFill>
              <a:srgbClr val="FC950C"/>
            </a:solidFill>
            <a:prstDash val="solid"/>
          </a:ln>
          <a:effectLst/>
        </p:spPr>
        <p:txBody>
          <a:bodyPr rtlCol="0" anchor="ctr"/>
          <a:lstStyle/>
          <a:p>
            <a:pPr algn="ctr">
              <a:defRPr/>
            </a:pPr>
            <a:endParaRPr lang="fr-FR" kern="0" dirty="0">
              <a:solidFill>
                <a:srgbClr val="000000"/>
              </a:solidFill>
              <a:latin typeface="Arial"/>
              <a:ea typeface="MS PGothic"/>
              <a:cs typeface="Arial" charset="0"/>
            </a:endParaRPr>
          </a:p>
        </p:txBody>
      </p:sp>
    </p:spTree>
    <p:extLst>
      <p:ext uri="{BB962C8B-B14F-4D97-AF65-F5344CB8AC3E}">
        <p14:creationId xmlns:p14="http://schemas.microsoft.com/office/powerpoint/2010/main" val="299457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634082"/>
          </a:xfrm>
        </p:spPr>
        <p:txBody>
          <a:bodyPr>
            <a:normAutofit fontScale="90000"/>
          </a:bodyPr>
          <a:lstStyle/>
          <a:p>
            <a:pPr lvl="0"/>
            <a:r>
              <a:rPr lang="fr-FR" dirty="0"/>
              <a:t>Sommaire</a:t>
            </a:r>
          </a:p>
        </p:txBody>
      </p:sp>
      <p:sp>
        <p:nvSpPr>
          <p:cNvPr id="4" name="Espace réservé du contenu 3"/>
          <p:cNvSpPr>
            <a:spLocks noGrp="1"/>
          </p:cNvSpPr>
          <p:nvPr>
            <p:ph idx="1"/>
          </p:nvPr>
        </p:nvSpPr>
        <p:spPr>
          <a:xfrm>
            <a:off x="523493" y="1371401"/>
            <a:ext cx="8229600" cy="4395049"/>
          </a:xfrm>
          <a:prstGeom prst="rect">
            <a:avLst/>
          </a:prstGeom>
        </p:spPr>
        <p:txBody>
          <a:bodyPr wrap="square">
            <a:spAutoFit/>
          </a:bodyPr>
          <a:lstStyle/>
          <a:p>
            <a:endParaRPr lang="fr-FR" sz="1800" dirty="0"/>
          </a:p>
          <a:p>
            <a:endParaRPr lang="fr-FR" sz="1800" dirty="0"/>
          </a:p>
          <a:p>
            <a:pPr marL="457200" indent="-457200">
              <a:buFont typeface="+mj-lt"/>
              <a:buAutoNum type="arabicPeriod"/>
            </a:pPr>
            <a:r>
              <a:rPr lang="fr-FR" sz="2000" dirty="0"/>
              <a:t>Rappel des principes         10 mn</a:t>
            </a:r>
          </a:p>
          <a:p>
            <a:pPr marL="457200" lvl="0" indent="-457200">
              <a:buFont typeface="+mj-lt"/>
              <a:buAutoNum type="arabicPeriod"/>
            </a:pPr>
            <a:r>
              <a:rPr lang="fr-FR" sz="2000" dirty="0"/>
              <a:t>Présentation et tour de table   20 mn</a:t>
            </a:r>
          </a:p>
          <a:p>
            <a:pPr marL="457200" indent="-457200">
              <a:buFont typeface="+mj-lt"/>
              <a:buAutoNum type="arabicPeriod"/>
            </a:pPr>
            <a:r>
              <a:rPr lang="fr-FR" sz="2000" dirty="0"/>
              <a:t>Présentation  Groupe RENAULT 15 mn </a:t>
            </a:r>
          </a:p>
          <a:p>
            <a:pPr marL="457200" indent="-457200">
              <a:buFont typeface="+mj-lt"/>
              <a:buAutoNum type="arabicPeriod"/>
            </a:pPr>
            <a:r>
              <a:rPr lang="fr-FR" sz="2000" dirty="0"/>
              <a:t>Présentation de l’atelier présentation du baromètre 60 min</a:t>
            </a:r>
          </a:p>
          <a:p>
            <a:pPr marL="457200" indent="-457200">
              <a:buFont typeface="+mj-lt"/>
              <a:buAutoNum type="arabicPeriod"/>
            </a:pPr>
            <a:r>
              <a:rPr lang="fr-FR" sz="2000" dirty="0"/>
              <a:t>Groupes de travail  45 min</a:t>
            </a:r>
          </a:p>
          <a:p>
            <a:pPr marL="457200" indent="-457200">
              <a:buFont typeface="+mj-lt"/>
              <a:buAutoNum type="arabicPeriod"/>
            </a:pPr>
            <a:r>
              <a:rPr lang="fr-FR" sz="2000" dirty="0"/>
              <a:t>Restitution 30 min</a:t>
            </a:r>
          </a:p>
          <a:p>
            <a:pPr marL="457200" indent="-457200">
              <a:buFont typeface="+mj-lt"/>
              <a:buAutoNum type="arabicPeriod"/>
            </a:pPr>
            <a:r>
              <a:rPr lang="fr-FR" sz="2000" dirty="0"/>
              <a:t>Annexes</a:t>
            </a:r>
          </a:p>
          <a:p>
            <a:pPr marL="457200" indent="-457200">
              <a:buFont typeface="+mj-lt"/>
              <a:buAutoNum type="arabicPeriod"/>
            </a:pPr>
            <a:endParaRPr lang="fr-FR" sz="2000" dirty="0"/>
          </a:p>
          <a:p>
            <a:pPr marL="457200" indent="-457200">
              <a:buNone/>
            </a:pPr>
            <a:endParaRPr lang="fr-FR" sz="2000" dirty="0"/>
          </a:p>
          <a:p>
            <a:pPr marL="457200" indent="-457200">
              <a:buNone/>
            </a:pPr>
            <a:endParaRPr lang="fr-FR" sz="2000"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2</a:t>
            </a:fld>
            <a:endParaRPr lang="fr-FR"/>
          </a:p>
        </p:txBody>
      </p:sp>
      <p:pic>
        <p:nvPicPr>
          <p:cNvPr id="2051" name="Picture 3"/>
          <p:cNvPicPr>
            <a:picLocks noChangeAspect="1" noChangeArrowheads="1"/>
          </p:cNvPicPr>
          <p:nvPr/>
        </p:nvPicPr>
        <p:blipFill>
          <a:blip r:embed="rId3" cstate="print"/>
          <a:srcRect/>
          <a:stretch>
            <a:fillRect/>
          </a:stretch>
        </p:blipFill>
        <p:spPr bwMode="auto">
          <a:xfrm>
            <a:off x="5292081" y="1957002"/>
            <a:ext cx="936104" cy="707786"/>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3588693" y="4293096"/>
            <a:ext cx="1209675" cy="942975"/>
          </a:xfrm>
          <a:prstGeom prst="rect">
            <a:avLst/>
          </a:prstGeom>
          <a:noFill/>
          <a:ln w="9525">
            <a:noFill/>
            <a:miter lim="800000"/>
            <a:headEnd/>
            <a:tailEnd/>
          </a:ln>
        </p:spPr>
      </p:pic>
      <p:sp>
        <p:nvSpPr>
          <p:cNvPr id="26" name="Espace réservé du pied de page 4">
            <a:extLst>
              <a:ext uri="{FF2B5EF4-FFF2-40B4-BE49-F238E27FC236}">
                <a16:creationId xmlns:a16="http://schemas.microsoft.com/office/drawing/2014/main" xmlns="" id="{53A2040D-0750-4BF5-A5DD-98C522F98B96}"/>
              </a:ext>
            </a:extLst>
          </p:cNvPr>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Atelier </a:t>
            </a:r>
            <a:r>
              <a:rPr lang="fr-FR" sz="1100" dirty="0">
                <a:solidFill>
                  <a:srgbClr val="FF0000"/>
                </a:solidFill>
              </a:rPr>
              <a:t>du 22 juin 2017 </a:t>
            </a:r>
            <a:r>
              <a:rPr lang="fr-FR" sz="1100" dirty="0">
                <a:solidFill>
                  <a:prstClr val="black"/>
                </a:solidFill>
              </a:rPr>
              <a:t>Bruno Lalande – Hervé Mahe – Nathalie Morand Khalifa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21"/>
          </p:nvPr>
        </p:nvSpPr>
        <p:spPr/>
        <p:txBody>
          <a:bodyPr/>
          <a:lstStyle/>
          <a:p>
            <a:r>
              <a:rPr lang="fr-FR" noProof="0" dirty="0"/>
              <a:t>Annexes - FOCUS Déploiement métiers</a:t>
            </a:r>
          </a:p>
          <a:p>
            <a:endParaRPr lang="fr-FR" noProof="0" dirty="0"/>
          </a:p>
          <a:p>
            <a:endParaRPr lang="fr-FR" noProof="0" dirty="0"/>
          </a:p>
        </p:txBody>
      </p:sp>
      <p:sp>
        <p:nvSpPr>
          <p:cNvPr id="4" name="Titre 3"/>
          <p:cNvSpPr>
            <a:spLocks noGrp="1"/>
          </p:cNvSpPr>
          <p:nvPr>
            <p:ph type="title"/>
          </p:nvPr>
        </p:nvSpPr>
        <p:spPr/>
        <p:txBody>
          <a:bodyPr/>
          <a:lstStyle/>
          <a:p>
            <a:r>
              <a:rPr lang="fr-FR" sz="1600" dirty="0"/>
              <a:t>Phasage DU déploiement métier dans une direction</a:t>
            </a:r>
          </a:p>
        </p:txBody>
      </p:sp>
      <p:graphicFrame>
        <p:nvGraphicFramePr>
          <p:cNvPr id="5" name="Diagramme 4"/>
          <p:cNvGraphicFramePr/>
          <p:nvPr>
            <p:extLst/>
          </p:nvPr>
        </p:nvGraphicFramePr>
        <p:xfrm>
          <a:off x="1015273" y="1548626"/>
          <a:ext cx="7992426" cy="396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c 1"/>
          <p:cNvSpPr/>
          <p:nvPr/>
        </p:nvSpPr>
        <p:spPr>
          <a:xfrm rot="600797">
            <a:off x="7043873" y="4399699"/>
            <a:ext cx="191386" cy="93566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fr-FR" sz="1200" b="1">
              <a:solidFill>
                <a:srgbClr val="000000"/>
              </a:solidFill>
              <a:latin typeface="Arial"/>
              <a:ea typeface="MS PGothic"/>
            </a:endParaRPr>
          </a:p>
        </p:txBody>
      </p:sp>
      <p:sp>
        <p:nvSpPr>
          <p:cNvPr id="8" name="ZoneTexte 7"/>
          <p:cNvSpPr txBox="1"/>
          <p:nvPr/>
        </p:nvSpPr>
        <p:spPr>
          <a:xfrm>
            <a:off x="7315146" y="4478949"/>
            <a:ext cx="1641796" cy="276999"/>
          </a:xfrm>
          <a:prstGeom prst="rect">
            <a:avLst/>
          </a:prstGeom>
          <a:noFill/>
        </p:spPr>
        <p:txBody>
          <a:bodyPr wrap="none" rtlCol="0">
            <a:spAutoFit/>
          </a:bodyPr>
          <a:lstStyle/>
          <a:p>
            <a:pPr fontAlgn="base">
              <a:spcBef>
                <a:spcPct val="0"/>
              </a:spcBef>
              <a:spcAft>
                <a:spcPct val="0"/>
              </a:spcAft>
            </a:pPr>
            <a:r>
              <a:rPr lang="fr-FR" sz="1200" dirty="0">
                <a:solidFill>
                  <a:srgbClr val="000000">
                    <a:hueOff val="0"/>
                    <a:satOff val="0"/>
                    <a:lumOff val="0"/>
                    <a:alphaOff val="0"/>
                  </a:srgbClr>
                </a:solidFill>
                <a:latin typeface="Arial"/>
                <a:ea typeface="MS PGothic"/>
                <a:cs typeface="Arial" charset="0"/>
              </a:rPr>
              <a:t>Pour chaque chantier</a:t>
            </a:r>
          </a:p>
        </p:txBody>
      </p:sp>
      <p:sp>
        <p:nvSpPr>
          <p:cNvPr id="6" name="Bulle narrative : ronde 5"/>
          <p:cNvSpPr/>
          <p:nvPr/>
        </p:nvSpPr>
        <p:spPr>
          <a:xfrm>
            <a:off x="68161" y="1587318"/>
            <a:ext cx="867599" cy="397566"/>
          </a:xfrm>
          <a:prstGeom prst="wedgeEllipseCallout">
            <a:avLst>
              <a:gd name="adj1" fmla="val 66550"/>
              <a:gd name="adj2" fmla="val 32500"/>
            </a:avLst>
          </a:prstGeom>
          <a:ln>
            <a:solidFill>
              <a:srgbClr val="FC950C"/>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fr-FR" sz="800" i="1" dirty="0">
                <a:solidFill>
                  <a:srgbClr val="000000"/>
                </a:solidFill>
                <a:latin typeface="Arial"/>
                <a:ea typeface="MS PGothic"/>
              </a:rPr>
              <a:t>Avec le Directeur</a:t>
            </a:r>
          </a:p>
        </p:txBody>
      </p:sp>
      <p:sp>
        <p:nvSpPr>
          <p:cNvPr id="13" name="Bulle narrative : ronde 12"/>
          <p:cNvSpPr/>
          <p:nvPr/>
        </p:nvSpPr>
        <p:spPr>
          <a:xfrm>
            <a:off x="68157" y="2878874"/>
            <a:ext cx="867599" cy="397566"/>
          </a:xfrm>
          <a:prstGeom prst="wedgeEllipseCallout">
            <a:avLst>
              <a:gd name="adj1" fmla="val 66550"/>
              <a:gd name="adj2" fmla="val 32500"/>
            </a:avLst>
          </a:prstGeom>
          <a:ln>
            <a:solidFill>
              <a:srgbClr val="FC950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fr-FR" sz="800" i="1" dirty="0">
                <a:solidFill>
                  <a:srgbClr val="000000"/>
                </a:solidFill>
                <a:latin typeface="Arial"/>
                <a:ea typeface="MS PGothic"/>
              </a:rPr>
              <a:t>Avec le RM</a:t>
            </a:r>
          </a:p>
        </p:txBody>
      </p:sp>
      <p:sp>
        <p:nvSpPr>
          <p:cNvPr id="15" name="Bulle narrative : ronde 14"/>
          <p:cNvSpPr/>
          <p:nvPr/>
        </p:nvSpPr>
        <p:spPr>
          <a:xfrm>
            <a:off x="68156" y="4147616"/>
            <a:ext cx="867599" cy="397566"/>
          </a:xfrm>
          <a:prstGeom prst="wedgeEllipseCallout">
            <a:avLst>
              <a:gd name="adj1" fmla="val 66550"/>
              <a:gd name="adj2" fmla="val 32500"/>
            </a:avLst>
          </a:prstGeom>
          <a:ln>
            <a:solidFill>
              <a:srgbClr val="FC950C"/>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fr-FR" sz="800" i="1" dirty="0">
                <a:solidFill>
                  <a:srgbClr val="000000"/>
                </a:solidFill>
                <a:latin typeface="Arial"/>
                <a:ea typeface="MS PGothic"/>
              </a:rPr>
              <a:t>Par chantier</a:t>
            </a:r>
          </a:p>
        </p:txBody>
      </p:sp>
    </p:spTree>
    <p:extLst>
      <p:ext uri="{BB962C8B-B14F-4D97-AF65-F5344CB8AC3E}">
        <p14:creationId xmlns:p14="http://schemas.microsoft.com/office/powerpoint/2010/main" val="80074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33785" y="3994799"/>
            <a:ext cx="1502283" cy="51394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900" dirty="0">
              <a:solidFill>
                <a:schemeClr val="tx1"/>
              </a:solidFill>
            </a:endParaRPr>
          </a:p>
        </p:txBody>
      </p:sp>
      <p:sp>
        <p:nvSpPr>
          <p:cNvPr id="5" name="Rectangle 4"/>
          <p:cNvSpPr/>
          <p:nvPr/>
        </p:nvSpPr>
        <p:spPr>
          <a:xfrm>
            <a:off x="3685175" y="3945244"/>
            <a:ext cx="1496330" cy="49320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900" dirty="0">
              <a:solidFill>
                <a:schemeClr val="tx1"/>
              </a:solidFill>
            </a:endParaRPr>
          </a:p>
        </p:txBody>
      </p:sp>
      <p:sp>
        <p:nvSpPr>
          <p:cNvPr id="13" name="Rectangle 12"/>
          <p:cNvSpPr/>
          <p:nvPr/>
        </p:nvSpPr>
        <p:spPr>
          <a:xfrm>
            <a:off x="3732998" y="3874948"/>
            <a:ext cx="1481498" cy="49379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900">
                <a:solidFill>
                  <a:schemeClr val="tx1"/>
                </a:solidFill>
              </a:rPr>
              <a:t>SI Métier</a:t>
            </a:r>
            <a:endParaRPr lang="fr-FR" sz="900" dirty="0">
              <a:solidFill>
                <a:schemeClr val="tx1"/>
              </a:solidFill>
            </a:endParaRPr>
          </a:p>
        </p:txBody>
      </p:sp>
      <p:sp>
        <p:nvSpPr>
          <p:cNvPr id="8" name="Rectangle 7"/>
          <p:cNvSpPr/>
          <p:nvPr/>
        </p:nvSpPr>
        <p:spPr>
          <a:xfrm>
            <a:off x="6144078" y="2382079"/>
            <a:ext cx="682683" cy="309382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900" dirty="0">
                <a:solidFill>
                  <a:schemeClr val="tx1"/>
                </a:solidFill>
              </a:rPr>
              <a:t>SAE Norme Z42-013</a:t>
            </a:r>
          </a:p>
        </p:txBody>
      </p:sp>
      <p:sp>
        <p:nvSpPr>
          <p:cNvPr id="39" name="Flèche : virage 38"/>
          <p:cNvSpPr/>
          <p:nvPr/>
        </p:nvSpPr>
        <p:spPr>
          <a:xfrm rot="5400000">
            <a:off x="3133605" y="1938381"/>
            <a:ext cx="1942344" cy="1689529"/>
          </a:xfrm>
          <a:prstGeom prst="bentArrow">
            <a:avLst>
              <a:gd name="adj1" fmla="val 18448"/>
              <a:gd name="adj2" fmla="val 22696"/>
              <a:gd name="adj3" fmla="val 13879"/>
              <a:gd name="adj4" fmla="val 43750"/>
            </a:avLst>
          </a:prstGeom>
          <a:solidFill>
            <a:schemeClr val="bg1"/>
          </a:solidFill>
          <a:ln w="19050">
            <a:solidFill>
              <a:srgbClr val="FC950C"/>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vert270" rtlCol="0" anchor="t" anchorCtr="0"/>
          <a:lstStyle/>
          <a:p>
            <a:r>
              <a:rPr lang="fr-FR" sz="900" dirty="0"/>
              <a:t>Documents, courriels</a:t>
            </a:r>
          </a:p>
        </p:txBody>
      </p:sp>
      <p:sp>
        <p:nvSpPr>
          <p:cNvPr id="7" name="Flèche : double flèche horizontale 6"/>
          <p:cNvSpPr/>
          <p:nvPr/>
        </p:nvSpPr>
        <p:spPr>
          <a:xfrm>
            <a:off x="2133255" y="3668064"/>
            <a:ext cx="1599742" cy="877072"/>
          </a:xfrm>
          <a:prstGeom prst="leftRightArrow">
            <a:avLst/>
          </a:prstGeom>
          <a:solidFill>
            <a:schemeClr val="bg1"/>
          </a:solidFill>
          <a:ln w="19050">
            <a:solidFill>
              <a:srgbClr val="FC950C"/>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dirty="0"/>
              <a:t>Données et documents</a:t>
            </a:r>
          </a:p>
        </p:txBody>
      </p:sp>
      <p:sp>
        <p:nvSpPr>
          <p:cNvPr id="15" name="Flèche : double flèche horizontale 14"/>
          <p:cNvSpPr/>
          <p:nvPr/>
        </p:nvSpPr>
        <p:spPr>
          <a:xfrm>
            <a:off x="5136068" y="3914847"/>
            <a:ext cx="1111828" cy="560070"/>
          </a:xfrm>
          <a:prstGeom prst="leftRightArrow">
            <a:avLst/>
          </a:prstGeom>
          <a:solidFill>
            <a:schemeClr val="bg1"/>
          </a:solidFill>
          <a:ln w="19050">
            <a:solidFill>
              <a:srgbClr val="FC950C"/>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dirty="0"/>
              <a:t>Records</a:t>
            </a:r>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27" y="2508847"/>
            <a:ext cx="2069106" cy="1863428"/>
          </a:xfrm>
          <a:prstGeom prst="rect">
            <a:avLst/>
          </a:prstGeom>
        </p:spPr>
      </p:pic>
      <p:sp>
        <p:nvSpPr>
          <p:cNvPr id="17" name="Flèche : double flèche horizontale 16"/>
          <p:cNvSpPr/>
          <p:nvPr/>
        </p:nvSpPr>
        <p:spPr>
          <a:xfrm>
            <a:off x="2113582" y="4898842"/>
            <a:ext cx="4030496" cy="249381"/>
          </a:xfrm>
          <a:prstGeom prst="leftRightArrow">
            <a:avLst/>
          </a:prstGeom>
          <a:ln w="9525">
            <a:solidFill>
              <a:srgbClr val="FC950C"/>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900" dirty="0"/>
              <a:t>Records</a:t>
            </a:r>
          </a:p>
        </p:txBody>
      </p:sp>
      <p:pic>
        <p:nvPicPr>
          <p:cNvPr id="25" name="Imag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616" y="2291131"/>
            <a:ext cx="196075" cy="573319"/>
          </a:xfrm>
          <a:prstGeom prst="rect">
            <a:avLst/>
          </a:prstGeom>
        </p:spPr>
      </p:pic>
      <p:sp>
        <p:nvSpPr>
          <p:cNvPr id="27" name="ZoneTexte 26"/>
          <p:cNvSpPr txBox="1"/>
          <p:nvPr/>
        </p:nvSpPr>
        <p:spPr>
          <a:xfrm>
            <a:off x="7003573" y="2815243"/>
            <a:ext cx="1409552" cy="230832"/>
          </a:xfrm>
          <a:prstGeom prst="rect">
            <a:avLst/>
          </a:prstGeom>
          <a:noFill/>
        </p:spPr>
        <p:txBody>
          <a:bodyPr wrap="square" rtlCol="0">
            <a:spAutoFit/>
          </a:bodyPr>
          <a:lstStyle/>
          <a:p>
            <a:r>
              <a:rPr lang="fr-FR" sz="900" dirty="0"/>
              <a:t>DISG – Equipe RM</a:t>
            </a:r>
          </a:p>
        </p:txBody>
      </p:sp>
      <p:sp>
        <p:nvSpPr>
          <p:cNvPr id="29" name="Rectangle 28"/>
          <p:cNvSpPr/>
          <p:nvPr/>
        </p:nvSpPr>
        <p:spPr>
          <a:xfrm>
            <a:off x="6172154" y="2426869"/>
            <a:ext cx="626531" cy="20344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900" dirty="0">
                <a:solidFill>
                  <a:schemeClr val="tx1"/>
                </a:solidFill>
              </a:rPr>
              <a:t>RRS</a:t>
            </a:r>
          </a:p>
        </p:txBody>
      </p:sp>
      <p:sp>
        <p:nvSpPr>
          <p:cNvPr id="26" name="Flèche : gauche 25"/>
          <p:cNvSpPr/>
          <p:nvPr/>
        </p:nvSpPr>
        <p:spPr>
          <a:xfrm>
            <a:off x="6798685" y="2413228"/>
            <a:ext cx="658694" cy="226412"/>
          </a:xfrm>
          <a:prstGeom prst="leftArrow">
            <a:avLst/>
          </a:prstGeom>
          <a:solidFill>
            <a:schemeClr val="bg1"/>
          </a:solidFill>
          <a:ln w="19050">
            <a:solidFill>
              <a:srgbClr val="FC950C"/>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dirty="0"/>
              <a:t>Admin</a:t>
            </a:r>
          </a:p>
        </p:txBody>
      </p:sp>
      <p:sp>
        <p:nvSpPr>
          <p:cNvPr id="3" name="ZoneTexte 2"/>
          <p:cNvSpPr txBox="1"/>
          <p:nvPr/>
        </p:nvSpPr>
        <p:spPr>
          <a:xfrm>
            <a:off x="732758" y="4411418"/>
            <a:ext cx="1107996" cy="230832"/>
          </a:xfrm>
          <a:prstGeom prst="rect">
            <a:avLst/>
          </a:prstGeom>
          <a:noFill/>
        </p:spPr>
        <p:txBody>
          <a:bodyPr wrap="none" rtlCol="0">
            <a:spAutoFit/>
          </a:bodyPr>
          <a:lstStyle/>
          <a:p>
            <a:r>
              <a:rPr lang="fr-FR" sz="900" dirty="0"/>
              <a:t>Utilisateurs Métier</a:t>
            </a:r>
          </a:p>
        </p:txBody>
      </p:sp>
      <p:sp>
        <p:nvSpPr>
          <p:cNvPr id="31" name="ZoneTexte 30"/>
          <p:cNvSpPr txBox="1"/>
          <p:nvPr/>
        </p:nvSpPr>
        <p:spPr>
          <a:xfrm>
            <a:off x="958014" y="4170734"/>
            <a:ext cx="665077" cy="323165"/>
          </a:xfrm>
          <a:prstGeom prst="rect">
            <a:avLst/>
          </a:prstGeom>
          <a:noFill/>
        </p:spPr>
        <p:txBody>
          <a:bodyPr wrap="square" rtlCol="0">
            <a:spAutoFit/>
          </a:bodyPr>
          <a:lstStyle/>
          <a:p>
            <a:r>
              <a:rPr lang="fr-FR" sz="1500" dirty="0"/>
              <a:t>90 %</a:t>
            </a:r>
          </a:p>
        </p:txBody>
      </p:sp>
      <p:pic>
        <p:nvPicPr>
          <p:cNvPr id="32" name="Imag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116" y="4667436"/>
            <a:ext cx="196075" cy="573319"/>
          </a:xfrm>
          <a:prstGeom prst="rect">
            <a:avLst/>
          </a:prstGeom>
        </p:spPr>
      </p:pic>
      <p:sp>
        <p:nvSpPr>
          <p:cNvPr id="34" name="ZoneTexte 33"/>
          <p:cNvSpPr txBox="1"/>
          <p:nvPr/>
        </p:nvSpPr>
        <p:spPr>
          <a:xfrm>
            <a:off x="1474691" y="4858509"/>
            <a:ext cx="665077" cy="323165"/>
          </a:xfrm>
          <a:prstGeom prst="rect">
            <a:avLst/>
          </a:prstGeom>
          <a:noFill/>
        </p:spPr>
        <p:txBody>
          <a:bodyPr wrap="square" rtlCol="0">
            <a:spAutoFit/>
          </a:bodyPr>
          <a:lstStyle/>
          <a:p>
            <a:r>
              <a:rPr lang="fr-FR" sz="1500" dirty="0"/>
              <a:t>10 %</a:t>
            </a:r>
          </a:p>
        </p:txBody>
      </p:sp>
      <p:sp>
        <p:nvSpPr>
          <p:cNvPr id="38" name="Rectangle 37"/>
          <p:cNvSpPr/>
          <p:nvPr/>
        </p:nvSpPr>
        <p:spPr>
          <a:xfrm>
            <a:off x="1741471" y="2149635"/>
            <a:ext cx="1452649" cy="29302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900" dirty="0">
                <a:solidFill>
                  <a:schemeClr val="tx1"/>
                </a:solidFill>
              </a:rPr>
              <a:t>Messagerie</a:t>
            </a:r>
          </a:p>
        </p:txBody>
      </p:sp>
      <p:sp>
        <p:nvSpPr>
          <p:cNvPr id="37" name="Rectangle 36"/>
          <p:cNvSpPr/>
          <p:nvPr/>
        </p:nvSpPr>
        <p:spPr>
          <a:xfrm>
            <a:off x="1741469" y="1818455"/>
            <a:ext cx="1452649" cy="29302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900" dirty="0">
                <a:solidFill>
                  <a:schemeClr val="tx1"/>
                </a:solidFill>
              </a:rPr>
              <a:t>Répertoires réseau</a:t>
            </a:r>
          </a:p>
        </p:txBody>
      </p:sp>
      <p:sp>
        <p:nvSpPr>
          <p:cNvPr id="40" name="Rectangle 39"/>
          <p:cNvSpPr/>
          <p:nvPr/>
        </p:nvSpPr>
        <p:spPr>
          <a:xfrm>
            <a:off x="1741470" y="1488939"/>
            <a:ext cx="1452649" cy="29302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900" dirty="0">
                <a:solidFill>
                  <a:schemeClr val="tx1"/>
                </a:solidFill>
              </a:rPr>
              <a:t>Poste de travail</a:t>
            </a:r>
          </a:p>
        </p:txBody>
      </p:sp>
      <p:sp>
        <p:nvSpPr>
          <p:cNvPr id="41" name="Titre 1"/>
          <p:cNvSpPr txBox="1">
            <a:spLocks/>
          </p:cNvSpPr>
          <p:nvPr/>
        </p:nvSpPr>
        <p:spPr>
          <a:xfrm>
            <a:off x="140137" y="1131822"/>
            <a:ext cx="8425921" cy="258868"/>
          </a:xfrm>
          <a:prstGeom prst="rect">
            <a:avLst/>
          </a:prstGeom>
        </p:spPr>
        <p:txBody>
          <a:bodyPr/>
          <a:lstStyle>
            <a:lvl1pPr algn="l" rtl="0" eaLnBrk="1" fontAlgn="base" hangingPunct="1">
              <a:spcBef>
                <a:spcPct val="0"/>
              </a:spcBef>
              <a:spcAft>
                <a:spcPct val="0"/>
              </a:spcAft>
              <a:defRPr sz="1800" b="1">
                <a:solidFill>
                  <a:schemeClr val="tx1"/>
                </a:solidFill>
                <a:latin typeface="+mj-lt"/>
                <a:ea typeface="+mj-ea"/>
                <a:cs typeface="+mj-cs"/>
              </a:defRPr>
            </a:lvl1pPr>
            <a:lvl2pPr algn="l" rtl="0" eaLnBrk="1" fontAlgn="base" hangingPunct="1">
              <a:spcBef>
                <a:spcPct val="0"/>
              </a:spcBef>
              <a:spcAft>
                <a:spcPct val="0"/>
              </a:spcAft>
              <a:defRPr sz="1800" b="1">
                <a:solidFill>
                  <a:schemeClr val="tx1"/>
                </a:solidFill>
                <a:latin typeface="Arial Narrow" pitchFamily="34" charset="0"/>
                <a:ea typeface="MS PGothic" pitchFamily="34" charset="-128"/>
              </a:defRPr>
            </a:lvl2pPr>
            <a:lvl3pPr algn="l" rtl="0" eaLnBrk="1" fontAlgn="base" hangingPunct="1">
              <a:spcBef>
                <a:spcPct val="0"/>
              </a:spcBef>
              <a:spcAft>
                <a:spcPct val="0"/>
              </a:spcAft>
              <a:defRPr sz="1800" b="1">
                <a:solidFill>
                  <a:schemeClr val="tx1"/>
                </a:solidFill>
                <a:latin typeface="Arial Narrow" pitchFamily="34" charset="0"/>
                <a:ea typeface="MS PGothic" pitchFamily="34" charset="-128"/>
              </a:defRPr>
            </a:lvl3pPr>
            <a:lvl4pPr algn="l" rtl="0" eaLnBrk="1" fontAlgn="base" hangingPunct="1">
              <a:spcBef>
                <a:spcPct val="0"/>
              </a:spcBef>
              <a:spcAft>
                <a:spcPct val="0"/>
              </a:spcAft>
              <a:defRPr sz="1800" b="1">
                <a:solidFill>
                  <a:schemeClr val="tx1"/>
                </a:solidFill>
                <a:latin typeface="Arial Narrow" pitchFamily="34" charset="0"/>
                <a:ea typeface="MS PGothic" pitchFamily="34" charset="-128"/>
              </a:defRPr>
            </a:lvl4pPr>
            <a:lvl5pPr algn="l" rtl="0" eaLnBrk="1" fontAlgn="base" hangingPunct="1">
              <a:spcBef>
                <a:spcPct val="0"/>
              </a:spcBef>
              <a:spcAft>
                <a:spcPct val="0"/>
              </a:spcAft>
              <a:defRPr sz="1800" b="1">
                <a:solidFill>
                  <a:schemeClr val="tx1"/>
                </a:solidFill>
                <a:latin typeface="Arial Narrow" pitchFamily="34" charset="0"/>
                <a:ea typeface="MS PGothic" pitchFamily="34" charset="-128"/>
              </a:defRPr>
            </a:lvl5pPr>
            <a:lvl6pPr marL="342891" algn="l" rtl="0" eaLnBrk="1" fontAlgn="base" hangingPunct="1">
              <a:spcBef>
                <a:spcPct val="0"/>
              </a:spcBef>
              <a:spcAft>
                <a:spcPct val="0"/>
              </a:spcAft>
              <a:defRPr sz="1800" b="1">
                <a:solidFill>
                  <a:schemeClr val="tx1"/>
                </a:solidFill>
                <a:latin typeface="Arial Narrow" pitchFamily="34" charset="0"/>
                <a:ea typeface="MS PGothic" pitchFamily="34" charset="-128"/>
              </a:defRPr>
            </a:lvl6pPr>
            <a:lvl7pPr marL="685783" algn="l" rtl="0" eaLnBrk="1" fontAlgn="base" hangingPunct="1">
              <a:spcBef>
                <a:spcPct val="0"/>
              </a:spcBef>
              <a:spcAft>
                <a:spcPct val="0"/>
              </a:spcAft>
              <a:defRPr sz="1800" b="1">
                <a:solidFill>
                  <a:schemeClr val="tx1"/>
                </a:solidFill>
                <a:latin typeface="Arial Narrow" pitchFamily="34" charset="0"/>
                <a:ea typeface="MS PGothic" pitchFamily="34" charset="-128"/>
              </a:defRPr>
            </a:lvl7pPr>
            <a:lvl8pPr marL="1028674" algn="l" rtl="0" eaLnBrk="1" fontAlgn="base" hangingPunct="1">
              <a:spcBef>
                <a:spcPct val="0"/>
              </a:spcBef>
              <a:spcAft>
                <a:spcPct val="0"/>
              </a:spcAft>
              <a:defRPr sz="1800" b="1">
                <a:solidFill>
                  <a:schemeClr val="tx1"/>
                </a:solidFill>
                <a:latin typeface="Arial Narrow" pitchFamily="34" charset="0"/>
                <a:ea typeface="MS PGothic" pitchFamily="34" charset="-128"/>
              </a:defRPr>
            </a:lvl8pPr>
            <a:lvl9pPr marL="1371566" algn="l" rtl="0" eaLnBrk="1" fontAlgn="base" hangingPunct="1">
              <a:spcBef>
                <a:spcPct val="0"/>
              </a:spcBef>
              <a:spcAft>
                <a:spcPct val="0"/>
              </a:spcAft>
              <a:defRPr sz="1800" b="1">
                <a:solidFill>
                  <a:schemeClr val="tx1"/>
                </a:solidFill>
                <a:latin typeface="Arial Narrow" pitchFamily="34" charset="0"/>
                <a:ea typeface="MS PGothic" pitchFamily="34" charset="-128"/>
              </a:defRPr>
            </a:lvl9pPr>
          </a:lstStyle>
          <a:p>
            <a:r>
              <a:rPr lang="fr-FR" sz="1600" cap="all" dirty="0"/>
              <a:t>Schéma cible outil SI</a:t>
            </a:r>
          </a:p>
        </p:txBody>
      </p:sp>
      <p:sp>
        <p:nvSpPr>
          <p:cNvPr id="42" name="Espace réservé du texte 3"/>
          <p:cNvSpPr txBox="1">
            <a:spLocks/>
          </p:cNvSpPr>
          <p:nvPr/>
        </p:nvSpPr>
        <p:spPr>
          <a:xfrm>
            <a:off x="142783" y="978060"/>
            <a:ext cx="8423275" cy="161925"/>
          </a:xfrm>
          <a:prstGeom prst="rect">
            <a:avLst/>
          </a:prstGeom>
        </p:spPr>
        <p:txBody>
          <a:bodyPr/>
          <a:lstStyle>
            <a:lvl1pPr marL="257168" indent="-257168" algn="l" rtl="0" eaLnBrk="1" fontAlgn="base" hangingPunct="1">
              <a:spcBef>
                <a:spcPct val="35000"/>
              </a:spcBef>
              <a:spcAft>
                <a:spcPct val="0"/>
              </a:spcAft>
              <a:buClr>
                <a:srgbClr val="F7B100"/>
              </a:buClr>
              <a:buFont typeface="Wingdings" pitchFamily="2" charset="2"/>
              <a:buChar char="§"/>
              <a:defRPr sz="1500" b="1">
                <a:solidFill>
                  <a:schemeClr val="tx1"/>
                </a:solidFill>
                <a:latin typeface="+mn-lt"/>
                <a:ea typeface="+mn-ea"/>
                <a:cs typeface="+mn-cs"/>
              </a:defRPr>
            </a:lvl1pPr>
            <a:lvl2pPr marL="557199" indent="-214308" algn="l" rtl="0" eaLnBrk="1" fontAlgn="base" hangingPunct="1">
              <a:spcBef>
                <a:spcPct val="30000"/>
              </a:spcBef>
              <a:spcAft>
                <a:spcPct val="0"/>
              </a:spcAft>
              <a:buClr>
                <a:srgbClr val="F7B100"/>
              </a:buClr>
              <a:buFont typeface="Wingdings" pitchFamily="2" charset="2"/>
              <a:buChar char="§"/>
              <a:defRPr sz="1200">
                <a:solidFill>
                  <a:schemeClr val="tx1"/>
                </a:solidFill>
                <a:latin typeface="+mn-lt"/>
                <a:ea typeface="+mn-ea"/>
              </a:defRPr>
            </a:lvl2pPr>
            <a:lvl3pPr marL="857229" indent="-171446" algn="l" rtl="0" eaLnBrk="1" fontAlgn="base" hangingPunct="1">
              <a:spcBef>
                <a:spcPct val="35000"/>
              </a:spcBef>
              <a:spcAft>
                <a:spcPct val="0"/>
              </a:spcAft>
              <a:buFont typeface="Wingdings" pitchFamily="2" charset="2"/>
              <a:buChar char="§"/>
              <a:defRPr sz="1100">
                <a:solidFill>
                  <a:schemeClr val="tx1"/>
                </a:solidFill>
                <a:latin typeface="+mn-lt"/>
                <a:ea typeface="+mn-ea"/>
              </a:defRPr>
            </a:lvl3pPr>
            <a:lvl4pPr marL="1200121" indent="-171446" algn="l" rtl="0" eaLnBrk="1" fontAlgn="base" hangingPunct="1">
              <a:spcBef>
                <a:spcPct val="40000"/>
              </a:spcBef>
              <a:spcAft>
                <a:spcPct val="0"/>
              </a:spcAft>
              <a:buFont typeface="Wingdings" pitchFamily="2" charset="2"/>
              <a:buChar char="§"/>
              <a:defRPr sz="800">
                <a:solidFill>
                  <a:schemeClr val="tx1"/>
                </a:solidFill>
                <a:latin typeface="+mn-lt"/>
                <a:ea typeface="+mn-ea"/>
              </a:defRPr>
            </a:lvl4pPr>
            <a:lvl5pPr marL="1543012" indent="-171446" algn="l" rtl="0" eaLnBrk="1" fontAlgn="base" hangingPunct="1">
              <a:spcBef>
                <a:spcPct val="20000"/>
              </a:spcBef>
              <a:spcAft>
                <a:spcPct val="0"/>
              </a:spcAft>
              <a:buChar char="»"/>
              <a:defRPr sz="800">
                <a:solidFill>
                  <a:schemeClr val="tx1"/>
                </a:solidFill>
                <a:latin typeface="+mn-lt"/>
                <a:ea typeface="+mn-ea"/>
              </a:defRPr>
            </a:lvl5pPr>
            <a:lvl6pPr marL="1885904" indent="-171446" algn="l" rtl="0" eaLnBrk="1" fontAlgn="base" hangingPunct="1">
              <a:spcBef>
                <a:spcPct val="20000"/>
              </a:spcBef>
              <a:spcAft>
                <a:spcPct val="0"/>
              </a:spcAft>
              <a:buChar char="»"/>
              <a:defRPr sz="800">
                <a:solidFill>
                  <a:schemeClr val="tx1"/>
                </a:solidFill>
                <a:latin typeface="+mn-lt"/>
                <a:ea typeface="+mn-ea"/>
              </a:defRPr>
            </a:lvl6pPr>
            <a:lvl7pPr marL="2228795" indent="-171446" algn="l" rtl="0" eaLnBrk="1" fontAlgn="base" hangingPunct="1">
              <a:spcBef>
                <a:spcPct val="20000"/>
              </a:spcBef>
              <a:spcAft>
                <a:spcPct val="0"/>
              </a:spcAft>
              <a:buChar char="»"/>
              <a:defRPr sz="800">
                <a:solidFill>
                  <a:schemeClr val="tx1"/>
                </a:solidFill>
                <a:latin typeface="+mn-lt"/>
                <a:ea typeface="+mn-ea"/>
              </a:defRPr>
            </a:lvl7pPr>
            <a:lvl8pPr marL="2571686" indent="-171446" algn="l" rtl="0" eaLnBrk="1" fontAlgn="base" hangingPunct="1">
              <a:spcBef>
                <a:spcPct val="20000"/>
              </a:spcBef>
              <a:spcAft>
                <a:spcPct val="0"/>
              </a:spcAft>
              <a:buChar char="»"/>
              <a:defRPr sz="800">
                <a:solidFill>
                  <a:schemeClr val="tx1"/>
                </a:solidFill>
                <a:latin typeface="+mn-lt"/>
                <a:ea typeface="+mn-ea"/>
              </a:defRPr>
            </a:lvl8pPr>
            <a:lvl9pPr marL="2914578" indent="-171446" algn="l" rtl="0" eaLnBrk="1" fontAlgn="base" hangingPunct="1">
              <a:spcBef>
                <a:spcPct val="20000"/>
              </a:spcBef>
              <a:spcAft>
                <a:spcPct val="0"/>
              </a:spcAft>
              <a:buChar char="»"/>
              <a:defRPr sz="800">
                <a:solidFill>
                  <a:schemeClr val="tx1"/>
                </a:solidFill>
                <a:latin typeface="+mn-lt"/>
                <a:ea typeface="+mn-ea"/>
              </a:defRPr>
            </a:lvl9pPr>
          </a:lstStyle>
          <a:p>
            <a:pPr marL="0" indent="0">
              <a:buNone/>
            </a:pPr>
            <a:r>
              <a:rPr lang="fr-FR" sz="1200" dirty="0">
                <a:solidFill>
                  <a:schemeClr val="accent1"/>
                </a:solidFill>
                <a:latin typeface="+mj-lt"/>
              </a:rPr>
              <a:t>Annexes</a:t>
            </a:r>
          </a:p>
        </p:txBody>
      </p:sp>
      <p:sp>
        <p:nvSpPr>
          <p:cNvPr id="36" name="Flèche : droite 19"/>
          <p:cNvSpPr/>
          <p:nvPr/>
        </p:nvSpPr>
        <p:spPr>
          <a:xfrm>
            <a:off x="6800991" y="4345938"/>
            <a:ext cx="765493" cy="249381"/>
          </a:xfrm>
          <a:prstGeom prst="rightArrow">
            <a:avLst/>
          </a:prstGeom>
          <a:solidFill>
            <a:schemeClr val="bg1"/>
          </a:solidFill>
          <a:ln w="19050">
            <a:solidFill>
              <a:srgbClr val="FC950C"/>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dirty="0"/>
              <a:t>Records</a:t>
            </a:r>
          </a:p>
        </p:txBody>
      </p:sp>
      <p:pic>
        <p:nvPicPr>
          <p:cNvPr id="43" name="Imag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5576" y="3874947"/>
            <a:ext cx="1222510" cy="1100988"/>
          </a:xfrm>
          <a:prstGeom prst="rect">
            <a:avLst/>
          </a:prstGeom>
        </p:spPr>
      </p:pic>
      <p:sp>
        <p:nvSpPr>
          <p:cNvPr id="45" name="ZoneTexte 44"/>
          <p:cNvSpPr txBox="1"/>
          <p:nvPr/>
        </p:nvSpPr>
        <p:spPr>
          <a:xfrm>
            <a:off x="7131041" y="5020090"/>
            <a:ext cx="1965814" cy="230832"/>
          </a:xfrm>
          <a:prstGeom prst="rect">
            <a:avLst/>
          </a:prstGeom>
          <a:noFill/>
        </p:spPr>
        <p:txBody>
          <a:bodyPr wrap="square" rtlCol="0">
            <a:spAutoFit/>
          </a:bodyPr>
          <a:lstStyle/>
          <a:p>
            <a:r>
              <a:rPr lang="fr-FR" sz="900" dirty="0" err="1"/>
              <a:t>Legal</a:t>
            </a:r>
            <a:r>
              <a:rPr lang="fr-FR" sz="900" dirty="0"/>
              <a:t> – </a:t>
            </a:r>
            <a:r>
              <a:rPr lang="fr-FR" sz="900" dirty="0" err="1"/>
              <a:t>Knowledge</a:t>
            </a:r>
            <a:r>
              <a:rPr lang="fr-FR" sz="900" dirty="0"/>
              <a:t> Management</a:t>
            </a:r>
          </a:p>
        </p:txBody>
      </p:sp>
      <p:sp>
        <p:nvSpPr>
          <p:cNvPr id="18" name="ZoneTexte 17"/>
          <p:cNvSpPr txBox="1"/>
          <p:nvPr/>
        </p:nvSpPr>
        <p:spPr>
          <a:xfrm>
            <a:off x="1290552" y="5400067"/>
            <a:ext cx="2260045" cy="243192"/>
          </a:xfrm>
          <a:prstGeom prst="rect">
            <a:avLst/>
          </a:prstGeom>
          <a:noFill/>
        </p:spPr>
        <p:txBody>
          <a:bodyPr wrap="square" lIns="0" tIns="0" rIns="0" bIns="0" rtlCol="0">
            <a:noAutofit/>
          </a:bodyPr>
          <a:lstStyle/>
          <a:p>
            <a:endParaRPr lang="fr-FR" sz="1600" dirty="0" err="1"/>
          </a:p>
        </p:txBody>
      </p:sp>
      <p:sp>
        <p:nvSpPr>
          <p:cNvPr id="46" name="Rectangle 45"/>
          <p:cNvSpPr/>
          <p:nvPr/>
        </p:nvSpPr>
        <p:spPr>
          <a:xfrm>
            <a:off x="3638194" y="2825114"/>
            <a:ext cx="1497875" cy="52545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900" dirty="0">
              <a:solidFill>
                <a:schemeClr val="tx1"/>
              </a:solidFill>
            </a:endParaRPr>
          </a:p>
        </p:txBody>
      </p:sp>
      <p:sp>
        <p:nvSpPr>
          <p:cNvPr id="47" name="Rectangle 46"/>
          <p:cNvSpPr/>
          <p:nvPr/>
        </p:nvSpPr>
        <p:spPr>
          <a:xfrm>
            <a:off x="3695689" y="2762705"/>
            <a:ext cx="1485817" cy="52179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900" dirty="0">
              <a:solidFill>
                <a:schemeClr val="tx1"/>
              </a:solidFill>
            </a:endParaRPr>
          </a:p>
        </p:txBody>
      </p:sp>
      <p:sp>
        <p:nvSpPr>
          <p:cNvPr id="48" name="Rectangle 47"/>
          <p:cNvSpPr/>
          <p:nvPr/>
        </p:nvSpPr>
        <p:spPr>
          <a:xfrm>
            <a:off x="3752808" y="2676062"/>
            <a:ext cx="1478601" cy="5334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900">
                <a:solidFill>
                  <a:schemeClr val="tx1"/>
                </a:solidFill>
              </a:rPr>
              <a:t>GED SharePoint</a:t>
            </a:r>
            <a:endParaRPr lang="fr-FR" sz="900" dirty="0">
              <a:solidFill>
                <a:schemeClr val="tx1"/>
              </a:solidFill>
            </a:endParaRPr>
          </a:p>
        </p:txBody>
      </p:sp>
      <p:sp>
        <p:nvSpPr>
          <p:cNvPr id="14" name="Flèche : double flèche horizontale 13"/>
          <p:cNvSpPr/>
          <p:nvPr/>
        </p:nvSpPr>
        <p:spPr>
          <a:xfrm>
            <a:off x="5181505" y="2670644"/>
            <a:ext cx="1111828" cy="560070"/>
          </a:xfrm>
          <a:prstGeom prst="leftRightArrow">
            <a:avLst/>
          </a:prstGeom>
          <a:solidFill>
            <a:schemeClr val="bg1"/>
          </a:solidFill>
          <a:ln w="19050">
            <a:solidFill>
              <a:srgbClr val="FC950C"/>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dirty="0"/>
              <a:t>Records</a:t>
            </a:r>
          </a:p>
        </p:txBody>
      </p:sp>
      <p:sp>
        <p:nvSpPr>
          <p:cNvPr id="6" name="Flèche : double flèche horizontale 5"/>
          <p:cNvSpPr/>
          <p:nvPr/>
        </p:nvSpPr>
        <p:spPr>
          <a:xfrm>
            <a:off x="2202800" y="2557971"/>
            <a:ext cx="1492888" cy="867276"/>
          </a:xfrm>
          <a:prstGeom prst="leftRightArrow">
            <a:avLst/>
          </a:prstGeom>
          <a:solidFill>
            <a:schemeClr val="bg1"/>
          </a:solidFill>
          <a:ln w="19050">
            <a:solidFill>
              <a:srgbClr val="FC950C"/>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dirty="0"/>
              <a:t>Documents</a:t>
            </a:r>
          </a:p>
        </p:txBody>
      </p:sp>
    </p:spTree>
    <p:extLst>
      <p:ext uri="{BB962C8B-B14F-4D97-AF65-F5344CB8AC3E}">
        <p14:creationId xmlns:p14="http://schemas.microsoft.com/office/powerpoint/2010/main" val="1687995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789040"/>
            <a:ext cx="8229600" cy="1143000"/>
          </a:xfrm>
        </p:spPr>
        <p:txBody>
          <a:bodyPr>
            <a:noAutofit/>
          </a:bodyPr>
          <a:lstStyle/>
          <a:p>
            <a:r>
              <a:rPr lang="fr-FR" sz="2800" dirty="0"/>
              <a:t>Atelier de Renault</a:t>
            </a:r>
            <a:br>
              <a:rPr lang="fr-FR" sz="2800" dirty="0"/>
            </a:br>
            <a:r>
              <a:rPr lang="fr-FR" sz="2800" dirty="0"/>
              <a:t>Eléments d’introduction </a:t>
            </a:r>
            <a:br>
              <a:rPr lang="fr-FR" sz="2800" dirty="0"/>
            </a:br>
            <a:r>
              <a:rPr lang="fr-FR" sz="2800" dirty="0"/>
              <a:t>Remise du dossier baromètre (slides)</a:t>
            </a:r>
            <a:br>
              <a:rPr lang="fr-FR" sz="2800" dirty="0"/>
            </a:br>
            <a:r>
              <a:rPr lang="fr-FR" sz="2800" dirty="0"/>
              <a:t/>
            </a:r>
            <a:br>
              <a:rPr lang="fr-FR" sz="2800" dirty="0"/>
            </a:br>
            <a:r>
              <a:rPr lang="fr-FR" sz="2800" dirty="0"/>
              <a:t/>
            </a:r>
            <a:br>
              <a:rPr lang="fr-FR" sz="2800" dirty="0"/>
            </a:br>
            <a:r>
              <a:rPr lang="fr-FR" sz="2800" dirty="0"/>
              <a:t>Bruno Lalande – Hervé Mahé – Nathalie Morand Khalifa</a:t>
            </a:r>
            <a:br>
              <a:rPr lang="fr-FR" sz="2800" dirty="0"/>
            </a:br>
            <a:r>
              <a:rPr lang="fr-FR" sz="2800" dirty="0"/>
              <a:t/>
            </a:r>
            <a:br>
              <a:rPr lang="fr-FR" sz="2800" dirty="0"/>
            </a:br>
            <a:r>
              <a:rPr lang="fr-FR" sz="2800" dirty="0"/>
              <a:t/>
            </a:r>
            <a:br>
              <a:rPr lang="fr-FR" sz="2800" dirty="0"/>
            </a:br>
            <a:endParaRPr lang="fr-FR" sz="2800" dirty="0"/>
          </a:p>
        </p:txBody>
      </p:sp>
      <p:sp>
        <p:nvSpPr>
          <p:cNvPr id="5" name="Espace réservé du numéro de diapositive 4"/>
          <p:cNvSpPr>
            <a:spLocks noGrp="1"/>
          </p:cNvSpPr>
          <p:nvPr>
            <p:ph type="sldNum" sz="quarter" idx="12"/>
          </p:nvPr>
        </p:nvSpPr>
        <p:spPr/>
        <p:txBody>
          <a:bodyPr/>
          <a:lstStyle/>
          <a:p>
            <a:fld id="{FCE514DE-E9F9-4E23-84E5-45B810FC164B}" type="slidenum">
              <a:rPr lang="fr-FR" smtClean="0"/>
              <a:pPr/>
              <a:t>22</a:t>
            </a:fld>
            <a:endParaRPr lang="fr-FR"/>
          </a:p>
        </p:txBody>
      </p:sp>
      <p:sp>
        <p:nvSpPr>
          <p:cNvPr id="6" name="Rectangle 5"/>
          <p:cNvSpPr/>
          <p:nvPr/>
        </p:nvSpPr>
        <p:spPr>
          <a:xfrm>
            <a:off x="323528" y="305178"/>
            <a:ext cx="6048672" cy="18276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p>
          <a:p>
            <a:pPr algn="ctr"/>
            <a:r>
              <a:rPr lang="fr-FR" sz="2000" b="1" dirty="0"/>
              <a:t>Présentation baromètre de l’archivage managérial 2016</a:t>
            </a:r>
          </a:p>
          <a:p>
            <a:endParaRPr lang="fr-FR" sz="2000" b="1" dirty="0">
              <a:solidFill>
                <a:schemeClr val="bg1"/>
              </a:solidFill>
            </a:endParaRPr>
          </a:p>
          <a:p>
            <a:r>
              <a:rPr lang="fr-FR" sz="2000" b="1" u="sng" dirty="0">
                <a:solidFill>
                  <a:schemeClr val="bg1"/>
                </a:solidFill>
              </a:rPr>
              <a:t>Objectif </a:t>
            </a:r>
            <a:r>
              <a:rPr lang="fr-FR" sz="2000" b="1" dirty="0">
                <a:solidFill>
                  <a:schemeClr val="bg1"/>
                </a:solidFill>
              </a:rPr>
              <a:t>: </a:t>
            </a:r>
            <a:r>
              <a:rPr lang="fr-FR" sz="2000" b="1" i="1" dirty="0">
                <a:solidFill>
                  <a:schemeClr val="bg1"/>
                </a:solidFill>
              </a:rPr>
              <a:t>prendre le temps de la réflexion sur les </a:t>
            </a:r>
            <a:r>
              <a:rPr lang="fr-FR" sz="2000" b="1" i="1" dirty="0" err="1">
                <a:solidFill>
                  <a:schemeClr val="bg1"/>
                </a:solidFill>
              </a:rPr>
              <a:t>évetuelles</a:t>
            </a:r>
            <a:r>
              <a:rPr lang="fr-FR" sz="2000" b="1" i="1" dirty="0">
                <a:solidFill>
                  <a:schemeClr val="bg1"/>
                </a:solidFill>
              </a:rPr>
              <a:t> évolutions à apporter aux questionnaires constituant le </a:t>
            </a:r>
            <a:r>
              <a:rPr lang="fr-FR" sz="2000" b="1" i="1" dirty="0" err="1">
                <a:solidFill>
                  <a:schemeClr val="bg1"/>
                </a:solidFill>
              </a:rPr>
              <a:t>barométre</a:t>
            </a:r>
            <a:r>
              <a:rPr lang="fr-FR" sz="2000" b="1" i="1" dirty="0">
                <a:solidFill>
                  <a:schemeClr val="bg1"/>
                </a:solidFill>
              </a:rPr>
              <a:t> social ?</a:t>
            </a:r>
            <a:endParaRPr lang="fr-FR" sz="2000" i="1" dirty="0">
              <a:solidFill>
                <a:schemeClr val="bg1"/>
              </a:solidFill>
            </a:endParaRPr>
          </a:p>
          <a:p>
            <a:pPr algn="ctr"/>
            <a:endParaRPr lang="fr-FR" sz="2000" dirty="0"/>
          </a:p>
          <a:p>
            <a:pPr algn="ctr"/>
            <a:endParaRPr lang="fr-FR" sz="2000" b="1" dirty="0">
              <a:solidFill>
                <a:schemeClr val="tx1"/>
              </a:solidFill>
            </a:endParaRPr>
          </a:p>
        </p:txBody>
      </p:sp>
    </p:spTree>
    <p:extLst>
      <p:ext uri="{BB962C8B-B14F-4D97-AF65-F5344CB8AC3E}">
        <p14:creationId xmlns:p14="http://schemas.microsoft.com/office/powerpoint/2010/main" val="496652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a:t>Synthèse travail de l’atelier</a:t>
            </a:r>
            <a:br>
              <a:rPr lang="fr-FR" sz="2000" dirty="0"/>
            </a:br>
            <a:r>
              <a:rPr lang="fr-FR" sz="2000" dirty="0"/>
              <a:t>les points clefs à retenir</a:t>
            </a:r>
          </a:p>
        </p:txBody>
      </p:sp>
      <p:sp>
        <p:nvSpPr>
          <p:cNvPr id="5" name="Espace réservé du numéro de diapositive 4"/>
          <p:cNvSpPr>
            <a:spLocks noGrp="1"/>
          </p:cNvSpPr>
          <p:nvPr>
            <p:ph type="sldNum" sz="quarter" idx="12"/>
          </p:nvPr>
        </p:nvSpPr>
        <p:spPr/>
        <p:txBody>
          <a:bodyPr/>
          <a:lstStyle/>
          <a:p>
            <a:fld id="{FCE514DE-E9F9-4E23-84E5-45B810FC164B}" type="slidenum">
              <a:rPr lang="fr-FR" smtClean="0"/>
              <a:pPr/>
              <a:t>23</a:t>
            </a:fld>
            <a:endParaRPr lang="fr-FR"/>
          </a:p>
        </p:txBody>
      </p:sp>
      <p:sp>
        <p:nvSpPr>
          <p:cNvPr id="6" name="Espace réservé du contenu 5"/>
          <p:cNvSpPr>
            <a:spLocks noGrp="1"/>
          </p:cNvSpPr>
          <p:nvPr>
            <p:ph idx="1"/>
          </p:nvPr>
        </p:nvSpPr>
        <p:spPr>
          <a:xfrm>
            <a:off x="457200" y="1268761"/>
            <a:ext cx="8448293" cy="4875672"/>
          </a:xfrm>
        </p:spPr>
        <p:txBody>
          <a:bodyPr>
            <a:normAutofit/>
          </a:bodyPr>
          <a:lstStyle/>
          <a:p>
            <a:endParaRPr lang="fr-FR" dirty="0"/>
          </a:p>
          <a:p>
            <a:endParaRPr lang="fr-FR" dirty="0"/>
          </a:p>
          <a:p>
            <a:endParaRPr lang="fr-FR" dirty="0"/>
          </a:p>
          <a:p>
            <a:pPr lvl="1"/>
            <a:endParaRPr lang="fr-FR" dirty="0"/>
          </a:p>
        </p:txBody>
      </p:sp>
      <p:sp>
        <p:nvSpPr>
          <p:cNvPr id="7" name="Espace réservé du pied de page 4"/>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Atelier 17 </a:t>
            </a:r>
            <a:r>
              <a:rPr lang="fr-FR" sz="1100" dirty="0"/>
              <a:t>du 22 juin 2017 </a:t>
            </a:r>
            <a:r>
              <a:rPr lang="fr-FR" sz="1100" dirty="0">
                <a:solidFill>
                  <a:prstClr val="black"/>
                </a:solidFill>
              </a:rPr>
              <a:t>Bruno Lalande – Hervé Mahe – Nathalie Morand Khalifa</a:t>
            </a:r>
          </a:p>
        </p:txBody>
      </p:sp>
      <p:sp>
        <p:nvSpPr>
          <p:cNvPr id="3" name="ZoneTexte 2">
            <a:extLst>
              <a:ext uri="{FF2B5EF4-FFF2-40B4-BE49-F238E27FC236}">
                <a16:creationId xmlns:a16="http://schemas.microsoft.com/office/drawing/2014/main" xmlns="" id="{428F5FC3-E303-43BF-A9A9-D4F99B1367A3}"/>
              </a:ext>
            </a:extLst>
          </p:cNvPr>
          <p:cNvSpPr txBox="1"/>
          <p:nvPr/>
        </p:nvSpPr>
        <p:spPr>
          <a:xfrm>
            <a:off x="849761" y="1268761"/>
            <a:ext cx="7344273" cy="5078313"/>
          </a:xfrm>
          <a:prstGeom prst="rect">
            <a:avLst/>
          </a:prstGeom>
          <a:noFill/>
        </p:spPr>
        <p:txBody>
          <a:bodyPr wrap="square" rtlCol="0">
            <a:spAutoFit/>
          </a:bodyPr>
          <a:lstStyle/>
          <a:p>
            <a:pPr marL="285750" indent="-285750">
              <a:buFont typeface="Arial" panose="020B0604020202020204" pitchFamily="34" charset="0"/>
              <a:buChar char="•"/>
            </a:pPr>
            <a:r>
              <a:rPr lang="fr-FR" dirty="0"/>
              <a:t>Travail en 3 sous-groupes sur les chapitres du questionnaire avec animation par les pilotes du baromètre social.</a:t>
            </a:r>
          </a:p>
          <a:p>
            <a:pPr marL="285750" indent="-285750">
              <a:buFont typeface="Arial" panose="020B0604020202020204" pitchFamily="34" charset="0"/>
              <a:buChar char="•"/>
            </a:pPr>
            <a:r>
              <a:rPr lang="fr-FR" dirty="0"/>
              <a:t>Diffusion / communication : faire un appel général à tous les types d’organismes</a:t>
            </a:r>
          </a:p>
          <a:p>
            <a:pPr marL="285750" indent="-285750">
              <a:buFont typeface="Arial" panose="020B0604020202020204" pitchFamily="34" charset="0"/>
              <a:buChar char="•"/>
            </a:pPr>
            <a:r>
              <a:rPr lang="fr-FR" dirty="0"/>
              <a:t>Projet d’archivage : </a:t>
            </a:r>
          </a:p>
          <a:p>
            <a:pPr marL="742950" lvl="1" indent="-285750">
              <a:buFont typeface="Arial" panose="020B0604020202020204" pitchFamily="34" charset="0"/>
              <a:buChar char="•"/>
            </a:pPr>
            <a:r>
              <a:rPr lang="fr-FR" dirty="0"/>
              <a:t>Pour que les entreprises qui ne sont plus au stade du projet se sentent concernées, il faudrait parler de « processus » ou « démarche » d’archivage</a:t>
            </a:r>
          </a:p>
          <a:p>
            <a:pPr marL="742950" lvl="1" indent="-285750">
              <a:buFont typeface="Arial" panose="020B0604020202020204" pitchFamily="34" charset="0"/>
              <a:buChar char="•"/>
            </a:pPr>
            <a:r>
              <a:rPr lang="fr-FR" dirty="0"/>
              <a:t>Compléter la liste des acteurs</a:t>
            </a:r>
          </a:p>
          <a:p>
            <a:pPr marL="285750" indent="-285750">
              <a:buFont typeface="Arial" panose="020B0604020202020204" pitchFamily="34" charset="0"/>
              <a:buChar char="•"/>
            </a:pPr>
            <a:r>
              <a:rPr lang="fr-FR" dirty="0"/>
              <a:t>Politique d’archivage : révision de la question sur les moyens de communication</a:t>
            </a:r>
          </a:p>
          <a:p>
            <a:pPr marL="285750" indent="-285750">
              <a:buFont typeface="Arial" panose="020B0604020202020204" pitchFamily="34" charset="0"/>
              <a:buChar char="•"/>
            </a:pPr>
            <a:r>
              <a:rPr lang="fr-FR" dirty="0"/>
              <a:t>Couverture de la politique :</a:t>
            </a:r>
          </a:p>
          <a:p>
            <a:pPr marL="742950" lvl="1" indent="-285750">
              <a:buFont typeface="Arial" panose="020B0604020202020204" pitchFamily="34" charset="0"/>
              <a:buChar char="•"/>
            </a:pPr>
            <a:r>
              <a:rPr lang="fr-FR" dirty="0"/>
              <a:t>Compléter et préciser les catégories</a:t>
            </a:r>
          </a:p>
          <a:p>
            <a:pPr marL="742950" lvl="1" indent="-285750">
              <a:buFont typeface="Arial" panose="020B0604020202020204" pitchFamily="34" charset="0"/>
              <a:buChar char="•"/>
            </a:pPr>
            <a:r>
              <a:rPr lang="fr-FR" dirty="0"/>
              <a:t>Faire référence aux « tableaux de gestion »</a:t>
            </a:r>
          </a:p>
          <a:p>
            <a:pPr marL="742950" lvl="1" indent="-285750">
              <a:buFont typeface="Arial" panose="020B0604020202020204" pitchFamily="34" charset="0"/>
              <a:buChar char="•"/>
            </a:pPr>
            <a:r>
              <a:rPr lang="fr-FR" dirty="0"/>
              <a:t>Compléter les normes par une référence au R2GA</a:t>
            </a:r>
          </a:p>
          <a:p>
            <a:pPr marL="285750" indent="-285750">
              <a:buFont typeface="Arial" panose="020B0604020202020204" pitchFamily="34" charset="0"/>
              <a:buChar char="•"/>
            </a:pPr>
            <a:r>
              <a:rPr lang="fr-FR" dirty="0"/>
              <a:t>Outils : Compléter et préciser les catégories</a:t>
            </a:r>
          </a:p>
          <a:p>
            <a:pPr marL="285750" indent="-285750">
              <a:buFont typeface="Arial" panose="020B0604020202020204" pitchFamily="34" charset="0"/>
              <a:buChar char="•"/>
            </a:pPr>
            <a:r>
              <a:rPr lang="fr-FR" dirty="0"/>
              <a:t>La version révisée du baromètre sera soumise au bureau du CR2PA et lancée en enquête au 4</a:t>
            </a:r>
            <a:r>
              <a:rPr lang="fr-FR" baseline="30000" dirty="0"/>
              <a:t>ème</a:t>
            </a:r>
            <a:r>
              <a:rPr lang="fr-FR" dirty="0"/>
              <a:t> trimestre 2017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219738" y="332656"/>
            <a:ext cx="6912768" cy="5400600"/>
          </a:xfrm>
        </p:spPr>
        <p:txBody>
          <a:bodyPr>
            <a:noAutofit/>
          </a:bodyPr>
          <a:lstStyle/>
          <a:p>
            <a:pPr marL="0" indent="0">
              <a:buNone/>
            </a:pPr>
            <a:r>
              <a:rPr lang="fr-FR" sz="1600" b="1" dirty="0">
                <a:solidFill>
                  <a:schemeClr val="tx1">
                    <a:lumMod val="50000"/>
                    <a:lumOff val="50000"/>
                  </a:schemeClr>
                </a:solidFill>
              </a:rPr>
              <a:t>THEMATIQUES ATELIERS (RAPPEL)</a:t>
            </a:r>
          </a:p>
          <a:p>
            <a:pPr marL="0" indent="0">
              <a:buNone/>
            </a:pPr>
            <a:r>
              <a:rPr lang="fr-FR" sz="1600" dirty="0"/>
              <a:t> </a:t>
            </a:r>
            <a:endParaRPr lang="fr-FR" sz="1600" dirty="0">
              <a:solidFill>
                <a:srgbClr val="FF0000"/>
              </a:solidFill>
            </a:endParaRPr>
          </a:p>
          <a:p>
            <a:r>
              <a:rPr lang="fr-FR" sz="1600" dirty="0"/>
              <a:t>Valeur probatoire des procédures versus coffre forts</a:t>
            </a:r>
          </a:p>
          <a:p>
            <a:pPr lvl="1"/>
            <a:r>
              <a:rPr lang="fr-FR" sz="1200" dirty="0"/>
              <a:t>Ex : Dans un établissement public un agent comptable demande La signature de tous Les documents et doit ensuite Les conserver pour des raisons réglementaires dans un coffre- fort.</a:t>
            </a:r>
          </a:p>
          <a:p>
            <a:r>
              <a:rPr lang="fr-FR" sz="1600" dirty="0"/>
              <a:t>Expérience de mise en place d'un outil de SAE / Mise en place d'un SAE</a:t>
            </a:r>
          </a:p>
          <a:p>
            <a:r>
              <a:rPr lang="fr-FR" sz="1600" dirty="0"/>
              <a:t>Comment identifier et conserver les documents originaux</a:t>
            </a:r>
          </a:p>
          <a:p>
            <a:r>
              <a:rPr lang="fr-FR" sz="1600" dirty="0"/>
              <a:t>Gestion des emails / Réflexions sur Les courriels / La notion de mails engageants / Archivage des mails engageants / Archivage des mails Organisation de la traçabilité</a:t>
            </a:r>
          </a:p>
          <a:p>
            <a:r>
              <a:rPr lang="fr-FR" sz="1600" dirty="0"/>
              <a:t>Arriéré papier+ accroissement de L'électronique= ordre à respecter si Les deux sujets sont à traiter</a:t>
            </a:r>
          </a:p>
          <a:p>
            <a:r>
              <a:rPr lang="fr-FR" sz="1600" dirty="0"/>
              <a:t>Durée et nombre d'intervenants sur un projet d'archivage électronique ?</a:t>
            </a:r>
          </a:p>
          <a:p>
            <a:r>
              <a:rPr lang="fr-FR" sz="1600" dirty="0"/>
              <a:t>Démarche de gestion de risque notamment documentaire.  Archivage à valeur probante des informations nativement numériques en interne et en externe.</a:t>
            </a:r>
          </a:p>
          <a:p>
            <a:r>
              <a:rPr lang="fr-FR" sz="1600" dirty="0"/>
              <a:t>Le profil d’un archiviste dans une entreprise, sa lettre de missions…</a:t>
            </a:r>
          </a:p>
          <a:p>
            <a:r>
              <a:rPr lang="fr-FR" sz="1600" dirty="0"/>
              <a:t>La définition de la fonction recherche dans un système d’archivage</a:t>
            </a:r>
          </a:p>
          <a:p>
            <a:r>
              <a:rPr lang="fr-FR" sz="1600" dirty="0"/>
              <a:t>Comment faire vivre un SAE mixte papier numérique?</a:t>
            </a:r>
          </a:p>
          <a:p>
            <a:r>
              <a:rPr lang="fr-FR" sz="1600" dirty="0"/>
              <a:t>Comment archiver des données sur des systèmes externes en SAS et la gestion de la sécurité</a:t>
            </a:r>
          </a:p>
          <a:p>
            <a:endParaRPr lang="fr-FR" sz="1600" dirty="0"/>
          </a:p>
          <a:p>
            <a:endParaRPr lang="fr-FR" sz="1600"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24</a:t>
            </a:fld>
            <a:endParaRPr lang="fr-FR"/>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327452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123728" y="188640"/>
            <a:ext cx="6912768" cy="4525963"/>
          </a:xfrm>
        </p:spPr>
        <p:txBody>
          <a:bodyPr>
            <a:noAutofit/>
          </a:bodyPr>
          <a:lstStyle/>
          <a:p>
            <a:pPr marL="0" indent="0">
              <a:buNone/>
            </a:pPr>
            <a:r>
              <a:rPr lang="fr-FR" sz="1800" b="1" dirty="0">
                <a:solidFill>
                  <a:schemeClr val="tx1">
                    <a:lumMod val="50000"/>
                    <a:lumOff val="50000"/>
                  </a:schemeClr>
                </a:solidFill>
              </a:rPr>
              <a:t>THEMATIQUES ATELIERS (RAPPEL) (suite)</a:t>
            </a:r>
          </a:p>
          <a:p>
            <a:pPr marL="0" indent="0">
              <a:buNone/>
            </a:pPr>
            <a:r>
              <a:rPr lang="fr-FR" sz="1400" dirty="0"/>
              <a:t> </a:t>
            </a:r>
          </a:p>
          <a:p>
            <a:r>
              <a:rPr lang="fr-FR" sz="1500" dirty="0"/>
              <a:t>Tableau de pilotage et indicateurs de base ou générique sur les stocks sur les flux</a:t>
            </a:r>
          </a:p>
          <a:p>
            <a:r>
              <a:rPr lang="fr-FR" sz="1500" dirty="0"/>
              <a:t>Building Information </a:t>
            </a:r>
            <a:r>
              <a:rPr lang="fr-FR" sz="1500" dirty="0" err="1"/>
              <a:t>Modeling</a:t>
            </a:r>
            <a:r>
              <a:rPr lang="fr-FR" sz="1500" dirty="0"/>
              <a:t> (BIM )ou Modélisation des données du bâtiment (MIB) et son archivage (à examiner en terme d’évolution) </a:t>
            </a:r>
          </a:p>
          <a:p>
            <a:r>
              <a:rPr lang="fr-FR" sz="1500" dirty="0"/>
              <a:t>EIDAS </a:t>
            </a:r>
            <a:r>
              <a:rPr lang="fr-FR" sz="1500" dirty="0" err="1"/>
              <a:t>electronic</a:t>
            </a:r>
            <a:r>
              <a:rPr lang="fr-FR" sz="1500" dirty="0"/>
              <a:t> identification and signature :  Le règlement e-IDAS remplace la directive 1999/93/CE sur la signature électronique. Son domaine d’application est cependant plus large et s’étend à l’identification électronique, aux services de confiance, y inclut la signature électronique, le cachet électronique, à l’horodatage électronique, aux services d’envoi recommandé électronique, à l’authentification de site internet et, enfin, aux documents électroniques. </a:t>
            </a:r>
          </a:p>
          <a:p>
            <a:endParaRPr lang="fr-FR" sz="1600" dirty="0">
              <a:solidFill>
                <a:srgbClr val="FF0000"/>
              </a:solidFill>
            </a:endParaRPr>
          </a:p>
          <a:p>
            <a:endParaRPr lang="fr-FR" sz="1600" dirty="0"/>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25</a:t>
            </a:fld>
            <a:endParaRPr lang="fr-FR"/>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3850294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979712" y="188640"/>
            <a:ext cx="6984776" cy="6532835"/>
          </a:xfrm>
        </p:spPr>
        <p:txBody>
          <a:bodyPr>
            <a:noAutofit/>
          </a:bodyPr>
          <a:lstStyle/>
          <a:p>
            <a:pPr marL="0" indent="0">
              <a:buNone/>
            </a:pPr>
            <a:r>
              <a:rPr lang="fr-FR" sz="1800" b="1" dirty="0">
                <a:solidFill>
                  <a:schemeClr val="tx1">
                    <a:lumMod val="50000"/>
                    <a:lumOff val="50000"/>
                  </a:schemeClr>
                </a:solidFill>
              </a:rPr>
              <a:t>LES PROPOSITIONS D’INTERVENTIONS</a:t>
            </a:r>
          </a:p>
          <a:p>
            <a:pPr marL="0" indent="0">
              <a:buNone/>
            </a:pPr>
            <a:r>
              <a:rPr lang="fr-FR" sz="1400" dirty="0"/>
              <a:t> </a:t>
            </a:r>
          </a:p>
          <a:p>
            <a:pPr>
              <a:buNone/>
            </a:pPr>
            <a:r>
              <a:rPr lang="fr-FR" sz="1400" dirty="0"/>
              <a:t>Florent VINCENT  THALES</a:t>
            </a:r>
          </a:p>
          <a:p>
            <a:pPr lvl="0"/>
            <a:r>
              <a:rPr lang="fr-FR" sz="1400" dirty="0"/>
              <a:t>Outillage ECM SAE RM</a:t>
            </a:r>
          </a:p>
          <a:p>
            <a:pPr lvl="0"/>
            <a:r>
              <a:rPr lang="fr-FR" sz="1400" dirty="0"/>
              <a:t>démarche de mise en place</a:t>
            </a:r>
          </a:p>
          <a:p>
            <a:pPr lvl="0"/>
            <a:r>
              <a:rPr lang="fr-FR" sz="1400" dirty="0"/>
              <a:t>Dématérialisation</a:t>
            </a:r>
          </a:p>
          <a:p>
            <a:pPr>
              <a:buNone/>
            </a:pPr>
            <a:endParaRPr lang="fr-FR" sz="1400" dirty="0"/>
          </a:p>
          <a:p>
            <a:pPr>
              <a:buNone/>
            </a:pPr>
            <a:r>
              <a:rPr lang="fr-FR" sz="1400" dirty="0"/>
              <a:t>Nathalie JUBIN. GDF Suez</a:t>
            </a:r>
          </a:p>
          <a:p>
            <a:pPr lvl="0"/>
            <a:r>
              <a:rPr lang="fr-FR" sz="1400" dirty="0"/>
              <a:t>La mise en place d'un SAE ( une fois son projet terminé en mars 2015)</a:t>
            </a:r>
          </a:p>
          <a:p>
            <a:pPr>
              <a:buNone/>
            </a:pPr>
            <a:endParaRPr lang="fr-FR" sz="1400" dirty="0"/>
          </a:p>
          <a:p>
            <a:pPr>
              <a:buNone/>
            </a:pPr>
            <a:r>
              <a:rPr lang="fr-FR" sz="1400" strike="sngStrike" dirty="0"/>
              <a:t>François DELION BOUYGUES TCM</a:t>
            </a:r>
          </a:p>
          <a:p>
            <a:pPr lvl="0"/>
            <a:r>
              <a:rPr lang="fr-FR" sz="1400" strike="sngStrike" dirty="0"/>
              <a:t>Les exigences liées à l'archivage probant des informations nativement numériques en interne et en externe retenues chez Bouygues TCM </a:t>
            </a:r>
            <a:r>
              <a:rPr lang="fr-FR" sz="1400" strike="sngStrike" dirty="0">
                <a:solidFill>
                  <a:srgbClr val="FF0000"/>
                </a:solidFill>
              </a:rPr>
              <a:t>(courant 2016 lors de l’achèvement de la démarche en cours  au sein de l’entreprise)</a:t>
            </a:r>
          </a:p>
          <a:p>
            <a:pPr>
              <a:buNone/>
            </a:pPr>
            <a:endParaRPr lang="fr-FR" sz="1400" dirty="0"/>
          </a:p>
          <a:p>
            <a:pPr>
              <a:buNone/>
            </a:pPr>
            <a:r>
              <a:rPr lang="fr-FR" sz="1400" dirty="0"/>
              <a:t>Bernard Ouillon RTE</a:t>
            </a:r>
          </a:p>
          <a:p>
            <a:pPr lvl="0"/>
            <a:r>
              <a:rPr lang="fr-FR" sz="1400" dirty="0"/>
              <a:t>Méthodologie expression des besoins</a:t>
            </a:r>
          </a:p>
          <a:p>
            <a:pPr lvl="0"/>
            <a:r>
              <a:rPr lang="fr-FR" sz="1400" dirty="0"/>
              <a:t>Méthodologie étude d’opportunité</a:t>
            </a:r>
          </a:p>
          <a:p>
            <a:pPr lvl="0"/>
            <a:r>
              <a:rPr lang="fr-FR" sz="1400" dirty="0"/>
              <a:t>Méthodologie étude de faisabilité</a:t>
            </a:r>
          </a:p>
          <a:p>
            <a:pPr lvl="0"/>
            <a:r>
              <a:rPr lang="fr-FR" sz="1400" dirty="0"/>
              <a:t>Un projet</a:t>
            </a:r>
          </a:p>
          <a:p>
            <a:pPr lvl="0"/>
            <a:r>
              <a:rPr lang="fr-FR" sz="1400" dirty="0"/>
              <a:t>Analyse de risque</a:t>
            </a:r>
          </a:p>
          <a:p>
            <a:pPr>
              <a:buNone/>
            </a:pPr>
            <a:r>
              <a:rPr lang="fr-FR" sz="1400" dirty="0"/>
              <a:t>….</a:t>
            </a: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26</a:t>
            </a:fld>
            <a:endParaRPr lang="fr-FR"/>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3322508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493" y="0"/>
            <a:ext cx="8229600" cy="1143000"/>
          </a:xfrm>
        </p:spPr>
        <p:txBody>
          <a:bodyPr/>
          <a:lstStyle/>
          <a:p>
            <a:r>
              <a:rPr lang="fr-FR" dirty="0">
                <a:solidFill>
                  <a:srgbClr val="FF0000"/>
                </a:solidFill>
              </a:rPr>
              <a:t>Propositions de </a:t>
            </a:r>
            <a:r>
              <a:rPr lang="fr-FR" dirty="0" err="1">
                <a:solidFill>
                  <a:srgbClr val="FF0000"/>
                </a:solidFill>
              </a:rPr>
              <a:t>GTs</a:t>
            </a:r>
            <a:endParaRPr lang="fr-FR" dirty="0">
              <a:solidFill>
                <a:srgbClr val="FF0000"/>
              </a:solidFill>
            </a:endParaRPr>
          </a:p>
        </p:txBody>
      </p:sp>
      <p:sp>
        <p:nvSpPr>
          <p:cNvPr id="3" name="Espace réservé du contenu 2"/>
          <p:cNvSpPr>
            <a:spLocks noGrp="1"/>
          </p:cNvSpPr>
          <p:nvPr>
            <p:ph idx="1"/>
          </p:nvPr>
        </p:nvSpPr>
        <p:spPr>
          <a:xfrm>
            <a:off x="294048" y="980728"/>
            <a:ext cx="8229600" cy="1252736"/>
          </a:xfrm>
        </p:spPr>
        <p:txBody>
          <a:bodyPr>
            <a:normAutofit/>
          </a:bodyPr>
          <a:lstStyle/>
          <a:p>
            <a:pPr marL="0" indent="0">
              <a:buNone/>
            </a:pPr>
            <a:r>
              <a:rPr lang="fr-FR" sz="1200" b="1" u="sng" dirty="0">
                <a:solidFill>
                  <a:srgbClr val="FF0000"/>
                </a:solidFill>
              </a:rPr>
              <a:t>GT 1 Cf. atelier de janvier 2016 chez </a:t>
            </a:r>
            <a:r>
              <a:rPr lang="fr-FR" sz="1200" b="1" u="sng" dirty="0" err="1">
                <a:solidFill>
                  <a:srgbClr val="FF0000"/>
                </a:solidFill>
              </a:rPr>
              <a:t>Systra</a:t>
            </a:r>
            <a:endParaRPr lang="fr-FR" sz="1200" b="1" u="sng" dirty="0">
              <a:solidFill>
                <a:srgbClr val="FF0000"/>
              </a:solidFill>
            </a:endParaRPr>
          </a:p>
          <a:p>
            <a:r>
              <a:rPr lang="fr-FR" sz="1200" dirty="0">
                <a:solidFill>
                  <a:srgbClr val="FF0000"/>
                </a:solidFill>
              </a:rPr>
              <a:t>Objectif : Se rapprocher sur les durées de conservation entre CIL et Archivage, </a:t>
            </a:r>
          </a:p>
          <a:p>
            <a:r>
              <a:rPr lang="fr-FR" sz="1200" dirty="0">
                <a:solidFill>
                  <a:srgbClr val="FF0000"/>
                </a:solidFill>
              </a:rPr>
              <a:t>Proposition d’un travail en s’appuyant sur les </a:t>
            </a:r>
            <a:r>
              <a:rPr lang="fr-FR" sz="1200" dirty="0" err="1">
                <a:solidFill>
                  <a:srgbClr val="FF0000"/>
                </a:solidFill>
              </a:rPr>
              <a:t>rex</a:t>
            </a:r>
            <a:r>
              <a:rPr lang="fr-FR" sz="1200" dirty="0">
                <a:solidFill>
                  <a:srgbClr val="FF0000"/>
                </a:solidFill>
              </a:rPr>
              <a:t> de chacune des entreprises du CR2PA avec un travail commun CIL et Archivistes</a:t>
            </a:r>
          </a:p>
          <a:p>
            <a:r>
              <a:rPr lang="fr-FR" sz="1200" dirty="0">
                <a:solidFill>
                  <a:srgbClr val="FF0000"/>
                </a:solidFill>
              </a:rPr>
              <a:t>A valider par le bureau </a:t>
            </a:r>
            <a:r>
              <a:rPr lang="fr-FR" sz="1200" dirty="0" err="1">
                <a:solidFill>
                  <a:srgbClr val="FF0000"/>
                </a:solidFill>
              </a:rPr>
              <a:t>éxécutif</a:t>
            </a:r>
            <a:r>
              <a:rPr lang="fr-FR" sz="1200" dirty="0">
                <a:solidFill>
                  <a:srgbClr val="FF0000"/>
                </a:solidFill>
              </a:rPr>
              <a:t> du CR2PA</a:t>
            </a:r>
          </a:p>
        </p:txBody>
      </p:sp>
      <p:sp>
        <p:nvSpPr>
          <p:cNvPr id="5" name="Espace réservé du numéro de diapositive 4"/>
          <p:cNvSpPr>
            <a:spLocks noGrp="1"/>
          </p:cNvSpPr>
          <p:nvPr>
            <p:ph type="sldNum" sz="quarter" idx="12"/>
          </p:nvPr>
        </p:nvSpPr>
        <p:spPr/>
        <p:txBody>
          <a:bodyPr/>
          <a:lstStyle/>
          <a:p>
            <a:fld id="{FCE514DE-E9F9-4E23-84E5-45B810FC164B}" type="slidenum">
              <a:rPr lang="fr-FR" smtClean="0"/>
              <a:pPr/>
              <a:t>27</a:t>
            </a:fld>
            <a:endParaRPr lang="fr-FR"/>
          </a:p>
        </p:txBody>
      </p:sp>
      <p:sp>
        <p:nvSpPr>
          <p:cNvPr id="4" name="Rectangle 3"/>
          <p:cNvSpPr/>
          <p:nvPr/>
        </p:nvSpPr>
        <p:spPr>
          <a:xfrm>
            <a:off x="245805" y="2182757"/>
            <a:ext cx="8507288" cy="3308598"/>
          </a:xfrm>
          <a:prstGeom prst="rect">
            <a:avLst/>
          </a:prstGeom>
        </p:spPr>
        <p:txBody>
          <a:bodyPr wrap="square">
            <a:spAutoFit/>
          </a:bodyPr>
          <a:lstStyle/>
          <a:p>
            <a:r>
              <a:rPr lang="fr-FR" sz="1100" b="1" u="sng" dirty="0">
                <a:solidFill>
                  <a:schemeClr val="accent1">
                    <a:lumMod val="75000"/>
                  </a:schemeClr>
                </a:solidFill>
              </a:rPr>
              <a:t>GT 2 pour réflexions à mener sur Cf. atelier de février 2016 chez Renault</a:t>
            </a:r>
          </a:p>
          <a:p>
            <a:pPr marL="742950" lvl="1" indent="-285750">
              <a:buFont typeface="Arial" panose="020B0604020202020204" pitchFamily="34" charset="0"/>
              <a:buChar char="•"/>
            </a:pPr>
            <a:r>
              <a:rPr lang="fr-FR" sz="1100" dirty="0">
                <a:solidFill>
                  <a:schemeClr val="accent1">
                    <a:lumMod val="75000"/>
                  </a:schemeClr>
                </a:solidFill>
              </a:rPr>
              <a:t>	plan de classement</a:t>
            </a:r>
          </a:p>
          <a:p>
            <a:pPr marL="742950" lvl="1" indent="-285750">
              <a:buFont typeface="Arial" panose="020B0604020202020204" pitchFamily="34" charset="0"/>
              <a:buChar char="•"/>
            </a:pPr>
            <a:r>
              <a:rPr lang="fr-FR" sz="1100" dirty="0">
                <a:solidFill>
                  <a:schemeClr val="accent1">
                    <a:lumMod val="75000"/>
                  </a:schemeClr>
                </a:solidFill>
              </a:rPr>
              <a:t>	un SAE</a:t>
            </a:r>
          </a:p>
          <a:p>
            <a:pPr marL="1200150" lvl="2" indent="-285750">
              <a:buFont typeface="Arial" panose="020B0604020202020204" pitchFamily="34" charset="0"/>
              <a:buChar char="•"/>
            </a:pPr>
            <a:r>
              <a:rPr lang="fr-FR" sz="1100" dirty="0">
                <a:solidFill>
                  <a:schemeClr val="accent1">
                    <a:lumMod val="75000"/>
                  </a:schemeClr>
                </a:solidFill>
              </a:rPr>
              <a:t>Le système</a:t>
            </a:r>
          </a:p>
          <a:p>
            <a:pPr marL="1200150" lvl="2" indent="-285750">
              <a:buFont typeface="Arial" panose="020B0604020202020204" pitchFamily="34" charset="0"/>
              <a:buChar char="•"/>
            </a:pPr>
            <a:r>
              <a:rPr lang="fr-FR" sz="1100" dirty="0">
                <a:solidFill>
                  <a:schemeClr val="accent1">
                    <a:lumMod val="75000"/>
                  </a:schemeClr>
                </a:solidFill>
              </a:rPr>
              <a:t>L’outil</a:t>
            </a:r>
          </a:p>
          <a:p>
            <a:pPr marL="742950" lvl="1" indent="-285750">
              <a:buFont typeface="Arial" panose="020B0604020202020204" pitchFamily="34" charset="0"/>
              <a:buChar char="•"/>
            </a:pPr>
            <a:r>
              <a:rPr lang="fr-FR" sz="1100" dirty="0">
                <a:solidFill>
                  <a:schemeClr val="accent1">
                    <a:lumMod val="75000"/>
                  </a:schemeClr>
                </a:solidFill>
              </a:rPr>
              <a:t>Le référentiel d’archivage, </a:t>
            </a:r>
          </a:p>
          <a:p>
            <a:pPr marL="742950" lvl="1" indent="-285750">
              <a:buFont typeface="Arial" panose="020B0604020202020204" pitchFamily="34" charset="0"/>
              <a:buChar char="•"/>
            </a:pPr>
            <a:r>
              <a:rPr lang="fr-FR" sz="1100" dirty="0">
                <a:solidFill>
                  <a:schemeClr val="accent1">
                    <a:lumMod val="75000"/>
                  </a:schemeClr>
                </a:solidFill>
              </a:rPr>
              <a:t>La notion de conservation et de conservation dégradée (stockage? Sauvegarde?....)</a:t>
            </a:r>
          </a:p>
          <a:p>
            <a:pPr marL="742950" lvl="1" indent="-285750">
              <a:buFont typeface="Arial" panose="020B0604020202020204" pitchFamily="34" charset="0"/>
              <a:buChar char="•"/>
            </a:pPr>
            <a:r>
              <a:rPr lang="fr-FR" sz="1100" dirty="0">
                <a:solidFill>
                  <a:schemeClr val="accent1">
                    <a:lumMod val="75000"/>
                  </a:schemeClr>
                </a:solidFill>
              </a:rPr>
              <a:t>Méthode ARCATEG</a:t>
            </a:r>
            <a:r>
              <a:rPr lang="fr-FR" sz="1100" baseline="30000" dirty="0">
                <a:solidFill>
                  <a:schemeClr val="accent1">
                    <a:lumMod val="75000"/>
                  </a:schemeClr>
                </a:solidFill>
              </a:rPr>
              <a:t>TM</a:t>
            </a:r>
            <a:endParaRPr lang="fr-FR" sz="1100" dirty="0">
              <a:solidFill>
                <a:schemeClr val="accent1">
                  <a:lumMod val="75000"/>
                </a:schemeClr>
              </a:solidFill>
            </a:endParaRPr>
          </a:p>
          <a:p>
            <a:pPr marL="1200150" lvl="2" indent="-285750">
              <a:buFont typeface="Arial" panose="020B0604020202020204" pitchFamily="34" charset="0"/>
              <a:buChar char="•"/>
            </a:pPr>
            <a:r>
              <a:rPr lang="fr-FR" sz="1100" dirty="0">
                <a:solidFill>
                  <a:schemeClr val="accent1">
                    <a:lumMod val="75000"/>
                  </a:schemeClr>
                </a:solidFill>
              </a:rPr>
              <a:t>……</a:t>
            </a:r>
          </a:p>
          <a:p>
            <a:pPr marL="742950" lvl="1" indent="-285750">
              <a:buFont typeface="Arial" panose="020B0604020202020204" pitchFamily="34" charset="0"/>
              <a:buChar char="•"/>
            </a:pPr>
            <a:r>
              <a:rPr lang="fr-FR" sz="1100" dirty="0">
                <a:solidFill>
                  <a:schemeClr val="accent1">
                    <a:lumMod val="75000"/>
                  </a:schemeClr>
                </a:solidFill>
              </a:rPr>
              <a:t>Les différents cycles de vie en fonction des cultures d’entreprises…?</a:t>
            </a:r>
          </a:p>
          <a:p>
            <a:pPr lvl="1"/>
            <a:r>
              <a:rPr lang="fr-FR" sz="1100" b="1" dirty="0">
                <a:solidFill>
                  <a:schemeClr val="accent1">
                    <a:lumMod val="75000"/>
                  </a:schemeClr>
                </a:solidFill>
              </a:rPr>
              <a:t>A examiner </a:t>
            </a:r>
          </a:p>
          <a:p>
            <a:pPr marL="742950" lvl="1" indent="-285750">
              <a:buFont typeface="Arial" panose="020B0604020202020204" pitchFamily="34" charset="0"/>
              <a:buChar char="•"/>
            </a:pPr>
            <a:r>
              <a:rPr lang="fr-FR" sz="1100" dirty="0">
                <a:solidFill>
                  <a:schemeClr val="accent1">
                    <a:lumMod val="75000"/>
                  </a:schemeClr>
                </a:solidFill>
              </a:rPr>
              <a:t>Définitions </a:t>
            </a:r>
          </a:p>
          <a:p>
            <a:pPr marL="742950" lvl="1" indent="-285750">
              <a:buFont typeface="Arial" panose="020B0604020202020204" pitchFamily="34" charset="0"/>
              <a:buChar char="•"/>
            </a:pPr>
            <a:r>
              <a:rPr lang="fr-FR" sz="1100" dirty="0">
                <a:solidFill>
                  <a:schemeClr val="accent1">
                    <a:lumMod val="75000"/>
                  </a:schemeClr>
                </a:solidFill>
              </a:rPr>
              <a:t>Avec une analyse exhaustive montrant l’intérêt ou non en fonction de différents critères (analyse de risque, culture d’entreprise, moyens financiers, législation, entreprise de service public avec fonds historique, entreprise privé ….) de mettre en œuvre ces outils ou système.</a:t>
            </a:r>
          </a:p>
          <a:p>
            <a:pPr lvl="1"/>
            <a:r>
              <a:rPr lang="fr-FR" sz="1100" dirty="0">
                <a:solidFill>
                  <a:schemeClr val="accent1">
                    <a:lumMod val="75000"/>
                  </a:schemeClr>
                </a:solidFill>
              </a:rPr>
              <a:t>Identifier des systèmes dégradées de conservation en fonction des besoins de l’entreprise.</a:t>
            </a:r>
          </a:p>
          <a:p>
            <a:pPr lvl="1"/>
            <a:endParaRPr lang="fr-FR" sz="1100" dirty="0">
              <a:solidFill>
                <a:schemeClr val="accent1">
                  <a:lumMod val="75000"/>
                </a:schemeClr>
              </a:solidFill>
            </a:endParaRPr>
          </a:p>
          <a:p>
            <a:pPr lvl="1"/>
            <a:r>
              <a:rPr lang="fr-FR" sz="1100" b="1" dirty="0">
                <a:solidFill>
                  <a:schemeClr val="accent1">
                    <a:lumMod val="75000"/>
                  </a:schemeClr>
                </a:solidFill>
              </a:rPr>
              <a:t>Compétences souhaitées au sein du GT </a:t>
            </a:r>
            <a:r>
              <a:rPr lang="fr-FR" sz="1100" dirty="0">
                <a:solidFill>
                  <a:schemeClr val="accent1">
                    <a:lumMod val="75000"/>
                  </a:schemeClr>
                </a:solidFill>
              </a:rPr>
              <a:t>: 1 archiviste, 1 documentaliste, 1 utilisateur en terme d’archivage managérial, une entreprise sans relation avec les archives publiques, un représentation d’administration</a:t>
            </a:r>
            <a:r>
              <a:rPr lang="fr-FR" sz="1100" dirty="0"/>
              <a:t>….</a:t>
            </a:r>
          </a:p>
        </p:txBody>
      </p:sp>
      <p:sp>
        <p:nvSpPr>
          <p:cNvPr id="7" name="Espace réservé du pied de page 4"/>
          <p:cNvSpPr>
            <a:spLocks noGrp="1"/>
          </p:cNvSpPr>
          <p:nvPr>
            <p:ph type="ftr" sz="quarter" idx="11"/>
          </p:nvPr>
        </p:nvSpPr>
        <p:spPr>
          <a:xfrm>
            <a:off x="935596" y="6296830"/>
            <a:ext cx="7067128" cy="484163"/>
          </a:xfrm>
        </p:spPr>
        <p:txBody>
          <a:bodyPr/>
          <a:lstStyle/>
          <a:p>
            <a:pPr algn="ctr"/>
            <a:r>
              <a:rPr lang="fr-FR" sz="1100" dirty="0">
                <a:solidFill>
                  <a:prstClr val="black"/>
                </a:solidFill>
              </a:rPr>
              <a:t>CR2PA - Atelier N°13 -17 juin 2016_EGIS Christine de Gouttes / Estelle </a:t>
            </a:r>
            <a:r>
              <a:rPr lang="fr-FR" sz="1100" dirty="0" err="1">
                <a:solidFill>
                  <a:prstClr val="black"/>
                </a:solidFill>
              </a:rPr>
              <a:t>Deschard</a:t>
            </a:r>
            <a:endParaRPr lang="fr-FR" sz="1100" dirty="0">
              <a:solidFill>
                <a:prstClr val="black"/>
              </a:solidFill>
            </a:endParaRPr>
          </a:p>
        </p:txBody>
      </p:sp>
      <p:sp>
        <p:nvSpPr>
          <p:cNvPr id="8" name="Espace réservé du contenu 2"/>
          <p:cNvSpPr txBox="1">
            <a:spLocks/>
          </p:cNvSpPr>
          <p:nvPr/>
        </p:nvSpPr>
        <p:spPr>
          <a:xfrm>
            <a:off x="294048" y="5491355"/>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200" b="1" u="sng" dirty="0">
                <a:solidFill>
                  <a:srgbClr val="FF0000"/>
                </a:solidFill>
              </a:rPr>
              <a:t>GT3 suite à atelier du 23 mars 2015 aux Archives des Yvelines</a:t>
            </a:r>
          </a:p>
          <a:p>
            <a:pPr lvl="1"/>
            <a:r>
              <a:rPr lang="fr-FR" sz="1100" dirty="0">
                <a:solidFill>
                  <a:srgbClr val="FF0000"/>
                </a:solidFill>
              </a:rPr>
              <a:t>Mise en place de fiches recensant les outils et les références du publics pouvant servir aux privés.</a:t>
            </a:r>
          </a:p>
        </p:txBody>
      </p:sp>
    </p:spTree>
    <p:extLst>
      <p:ext uri="{BB962C8B-B14F-4D97-AF65-F5344CB8AC3E}">
        <p14:creationId xmlns:p14="http://schemas.microsoft.com/office/powerpoint/2010/main" val="199351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712" y="729618"/>
            <a:ext cx="6707088" cy="5363677"/>
          </a:xfrm>
        </p:spPr>
        <p:txBody>
          <a:bodyPr>
            <a:normAutofit fontScale="55000" lnSpcReduction="20000"/>
          </a:bodyPr>
          <a:lstStyle/>
          <a:p>
            <a:pPr lvl="0" eaLnBrk="0">
              <a:buNone/>
            </a:pPr>
            <a:r>
              <a:rPr lang="fr-FR" sz="3600" b="1" dirty="0"/>
              <a:t>Rappel des objectifs</a:t>
            </a:r>
          </a:p>
          <a:p>
            <a:pPr marL="2065338" indent="-457200" eaLnBrk="0"/>
            <a:r>
              <a:rPr lang="fr-FR" sz="2400" dirty="0"/>
              <a:t>Mettre en place un lieu de rencontre pour entretenir une dynamique au sein du CR2PA</a:t>
            </a:r>
          </a:p>
          <a:p>
            <a:pPr marL="2065338" indent="-457200" eaLnBrk="0"/>
            <a:r>
              <a:rPr lang="fr-FR" sz="2400" dirty="0"/>
              <a:t>Disposer d’un lieu de partage, de mise en commun, de recherche et de transmission de savoir</a:t>
            </a:r>
          </a:p>
          <a:p>
            <a:pPr marL="2065338" indent="-457200" eaLnBrk="0"/>
            <a:r>
              <a:rPr lang="fr-FR" sz="2400" dirty="0"/>
              <a:t>Réaliser le lien entre le référentiel existant ou en devenir du CR2PA et les attentes des membres</a:t>
            </a:r>
          </a:p>
          <a:p>
            <a:pPr lvl="0" eaLnBrk="0">
              <a:buNone/>
            </a:pPr>
            <a:endParaRPr lang="fr-FR" sz="3100" b="1" dirty="0"/>
          </a:p>
          <a:p>
            <a:pPr lvl="0" eaLnBrk="0">
              <a:buNone/>
            </a:pPr>
            <a:r>
              <a:rPr lang="fr-FR" sz="3600" b="1" dirty="0"/>
              <a:t>Organisation des ateliers</a:t>
            </a:r>
          </a:p>
          <a:p>
            <a:pPr marL="2065338" indent="-457200" eaLnBrk="0"/>
            <a:r>
              <a:rPr lang="fr-FR" sz="2500" dirty="0"/>
              <a:t>Renco</a:t>
            </a:r>
            <a:r>
              <a:rPr lang="fr-FR" sz="2600" dirty="0"/>
              <a:t>ntres régulières tous Les deux mois</a:t>
            </a:r>
          </a:p>
          <a:p>
            <a:pPr marL="2065338" indent="-457200" eaLnBrk="0"/>
            <a:r>
              <a:rPr lang="fr-FR" sz="2600" dirty="0"/>
              <a:t>Ateliers ouverts à tous les adhérents</a:t>
            </a:r>
          </a:p>
          <a:p>
            <a:pPr marL="2065338" indent="-457200" eaLnBrk="0"/>
            <a:r>
              <a:rPr lang="fr-FR" sz="2600" dirty="0"/>
              <a:t>Participants pouvant être différents d’un atelier à l’autre </a:t>
            </a:r>
          </a:p>
          <a:p>
            <a:pPr marL="2065338" indent="-457200" eaLnBrk="0"/>
            <a:r>
              <a:rPr lang="fr-FR" sz="2600" dirty="0"/>
              <a:t>Groupe de 12 à 15 personnes plus adapté afin de permettre des échanges de fond</a:t>
            </a:r>
          </a:p>
          <a:p>
            <a:pPr marL="2065338" indent="-457200" eaLnBrk="0"/>
            <a:r>
              <a:rPr lang="fr-FR" sz="2600" dirty="0"/>
              <a:t>Une démarche de confidentialité :</a:t>
            </a:r>
          </a:p>
          <a:p>
            <a:pPr marL="2065338" indent="-457200" eaLnBrk="0"/>
            <a:r>
              <a:rPr lang="fr-FR" sz="2600" dirty="0"/>
              <a:t>Participants libres d'utiliser les informations collectées à cette occasion, mais ils ne doivent révéler ni l'identité, ni l'affiliation des personnes à l'origine de ces informations</a:t>
            </a:r>
          </a:p>
          <a:p>
            <a:pPr marL="2065338" indent="-457200" eaLnBrk="0"/>
            <a:r>
              <a:rPr lang="fr-FR" sz="2600" dirty="0"/>
              <a:t>de même qu'ils ne doivent pas révéler l'identité des autres participants</a:t>
            </a:r>
          </a:p>
          <a:p>
            <a:pPr marL="2065338" indent="-457200" eaLnBrk="0"/>
            <a:r>
              <a:rPr lang="fr-FR" sz="2600" dirty="0"/>
              <a:t>Des ordres du jour organisés par thème</a:t>
            </a:r>
          </a:p>
          <a:p>
            <a:pPr marL="2065338" indent="-457200" eaLnBrk="0"/>
            <a:r>
              <a:rPr lang="fr-FR" sz="2600" dirty="0"/>
              <a:t>Lors de chaque atelier travail par groupe de trois personnes pendant 30 mn suivi d’une restitution</a:t>
            </a:r>
          </a:p>
          <a:p>
            <a:pPr marL="2065338" indent="-457200" eaLnBrk="0"/>
            <a:endParaRPr lang="fr-FR" sz="2000" dirty="0"/>
          </a:p>
          <a:p>
            <a:endParaRPr lang="fr-FR" dirty="0"/>
          </a:p>
        </p:txBody>
      </p:sp>
      <p:sp>
        <p:nvSpPr>
          <p:cNvPr id="4" name="Espace réservé du numéro de diapositive 3"/>
          <p:cNvSpPr>
            <a:spLocks noGrp="1"/>
          </p:cNvSpPr>
          <p:nvPr>
            <p:ph type="sldNum" sz="quarter" idx="12"/>
          </p:nvPr>
        </p:nvSpPr>
        <p:spPr/>
        <p:txBody>
          <a:bodyPr/>
          <a:lstStyle/>
          <a:p>
            <a:fld id="{8052084E-5DB1-4820-A270-72CC0B3C4AB6}" type="slidenum">
              <a:rPr lang="fr-FR" smtClean="0"/>
              <a:pPr/>
              <a:t>3</a:t>
            </a:fld>
            <a:endParaRPr lang="fr-FR"/>
          </a:p>
        </p:txBody>
      </p:sp>
      <p:pic>
        <p:nvPicPr>
          <p:cNvPr id="10" name="Image 9"/>
          <p:cNvPicPr>
            <a:picLocks noChangeAspect="1"/>
          </p:cNvPicPr>
          <p:nvPr/>
        </p:nvPicPr>
        <p:blipFill>
          <a:blip r:embed="rId2" cstate="print"/>
          <a:stretch>
            <a:fillRect/>
          </a:stretch>
        </p:blipFill>
        <p:spPr>
          <a:xfrm>
            <a:off x="467544" y="697815"/>
            <a:ext cx="1438781" cy="493819"/>
          </a:xfrm>
          <a:prstGeom prst="rect">
            <a:avLst/>
          </a:prstGeom>
        </p:spPr>
      </p:pic>
      <p:sp>
        <p:nvSpPr>
          <p:cNvPr id="6" name="Espace réservé du pied de page 4">
            <a:extLst>
              <a:ext uri="{FF2B5EF4-FFF2-40B4-BE49-F238E27FC236}">
                <a16:creationId xmlns:a16="http://schemas.microsoft.com/office/drawing/2014/main" xmlns="" id="{A689A660-B075-48B3-A61B-B4CE0077CAB2}"/>
              </a:ext>
            </a:extLst>
          </p:cNvPr>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Atelier </a:t>
            </a:r>
            <a:r>
              <a:rPr lang="fr-FR" sz="1100" dirty="0">
                <a:solidFill>
                  <a:srgbClr val="FF0000"/>
                </a:solidFill>
              </a:rPr>
              <a:t>du 22 juin 2017 </a:t>
            </a:r>
            <a:r>
              <a:rPr lang="fr-FR" sz="1100" dirty="0">
                <a:solidFill>
                  <a:prstClr val="black"/>
                </a:solidFill>
              </a:rPr>
              <a:t>Bruno Lalande – Hervé Mahe – Nathalie Morand Khalifa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29600" cy="634082"/>
          </a:xfrm>
        </p:spPr>
        <p:txBody>
          <a:bodyPr>
            <a:normAutofit fontScale="90000"/>
          </a:bodyPr>
          <a:lstStyle/>
          <a:p>
            <a:pPr lvl="0"/>
            <a:r>
              <a:rPr lang="fr-FR" dirty="0"/>
              <a:t>Participants</a:t>
            </a:r>
          </a:p>
        </p:txBody>
      </p:sp>
      <p:sp>
        <p:nvSpPr>
          <p:cNvPr id="7" name="Espace réservé du numéro de diapositive 5"/>
          <p:cNvSpPr>
            <a:spLocks noGrp="1"/>
          </p:cNvSpPr>
          <p:nvPr>
            <p:ph type="sldNum" sz="quarter" idx="12"/>
          </p:nvPr>
        </p:nvSpPr>
        <p:spPr>
          <a:xfrm>
            <a:off x="6553200" y="6356350"/>
            <a:ext cx="2133600" cy="365125"/>
          </a:xfrm>
        </p:spPr>
        <p:txBody>
          <a:bodyPr/>
          <a:lstStyle/>
          <a:p>
            <a:fld id="{8052084E-5DB1-4820-A270-72CC0B3C4AB6}" type="slidenum">
              <a:rPr lang="fr-FR" smtClean="0"/>
              <a:pPr/>
              <a:t>4</a:t>
            </a:fld>
            <a:endParaRPr lang="fr-FR"/>
          </a:p>
        </p:txBody>
      </p:sp>
      <p:graphicFrame>
        <p:nvGraphicFramePr>
          <p:cNvPr id="14" name="Tableau 13"/>
          <p:cNvGraphicFramePr>
            <a:graphicFrameLocks noGrp="1"/>
          </p:cNvGraphicFramePr>
          <p:nvPr/>
        </p:nvGraphicFramePr>
        <p:xfrm>
          <a:off x="7199784" y="6381328"/>
          <a:ext cx="1944216" cy="216024"/>
        </p:xfrm>
        <a:graphic>
          <a:graphicData uri="http://schemas.openxmlformats.org/drawingml/2006/table">
            <a:tbl>
              <a:tblPr/>
              <a:tblGrid>
                <a:gridCol w="809971">
                  <a:extLst>
                    <a:ext uri="{9D8B030D-6E8A-4147-A177-3AD203B41FA5}">
                      <a16:colId xmlns:a16="http://schemas.microsoft.com/office/drawing/2014/main" xmlns="" val="20000"/>
                    </a:ext>
                  </a:extLst>
                </a:gridCol>
                <a:gridCol w="1134245">
                  <a:extLst>
                    <a:ext uri="{9D8B030D-6E8A-4147-A177-3AD203B41FA5}">
                      <a16:colId xmlns:a16="http://schemas.microsoft.com/office/drawing/2014/main" xmlns="" val="20001"/>
                    </a:ext>
                  </a:extLst>
                </a:gridCol>
              </a:tblGrid>
              <a:tr h="216024">
                <a:tc>
                  <a:txBody>
                    <a:bodyPr/>
                    <a:lstStyle/>
                    <a:p>
                      <a:pPr algn="l" fontAlgn="b"/>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1100" b="0" i="0" u="sng" strike="noStrike" dirty="0">
                          <a:solidFill>
                            <a:srgbClr val="0000FF"/>
                          </a:solidFill>
                          <a:latin typeface="Calibri"/>
                        </a:rPr>
                        <a:t>Absent excusé</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5" name="Tableau 14"/>
          <p:cNvGraphicFramePr>
            <a:graphicFrameLocks noGrp="1"/>
          </p:cNvGraphicFramePr>
          <p:nvPr/>
        </p:nvGraphicFramePr>
        <p:xfrm>
          <a:off x="7199784" y="6093296"/>
          <a:ext cx="1944216" cy="247650"/>
        </p:xfrm>
        <a:graphic>
          <a:graphicData uri="http://schemas.openxmlformats.org/drawingml/2006/table">
            <a:tbl>
              <a:tblPr/>
              <a:tblGrid>
                <a:gridCol w="809972">
                  <a:extLst>
                    <a:ext uri="{9D8B030D-6E8A-4147-A177-3AD203B41FA5}">
                      <a16:colId xmlns:a16="http://schemas.microsoft.com/office/drawing/2014/main" xmlns="" val="20000"/>
                    </a:ext>
                  </a:extLst>
                </a:gridCol>
                <a:gridCol w="1134244">
                  <a:extLst>
                    <a:ext uri="{9D8B030D-6E8A-4147-A177-3AD203B41FA5}">
                      <a16:colId xmlns:a16="http://schemas.microsoft.com/office/drawing/2014/main" xmlns="" val="20001"/>
                    </a:ext>
                  </a:extLst>
                </a:gridCol>
              </a:tblGrid>
              <a:tr h="247650">
                <a:tc>
                  <a:txBody>
                    <a:bodyPr/>
                    <a:lstStyle/>
                    <a:p>
                      <a:pPr algn="l" fontAlgn="b"/>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1100" b="0" i="0" u="sng" strike="noStrike" dirty="0">
                          <a:solidFill>
                            <a:srgbClr val="0000FF"/>
                          </a:solidFill>
                          <a:latin typeface="Calibri"/>
                        </a:rPr>
                        <a:t>présent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0"/>
                  </a:ext>
                </a:extLst>
              </a:tr>
            </a:tbl>
          </a:graphicData>
        </a:graphic>
      </p:graphicFrame>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1259632" y="27089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1">
            <a:hlinkClick r:id="rId2"/>
          </p:cNvPr>
          <p:cNvSpPr>
            <a:spLocks noChangeArrowheads="1"/>
          </p:cNvSpPr>
          <p:nvPr/>
        </p:nvSpPr>
        <p:spPr bwMode="auto">
          <a:xfrm>
            <a:off x="755894" y="188103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627035662"/>
              </p:ext>
            </p:extLst>
          </p:nvPr>
        </p:nvGraphicFramePr>
        <p:xfrm>
          <a:off x="827583" y="908720"/>
          <a:ext cx="7488834" cy="5140420"/>
        </p:xfrm>
        <a:graphic>
          <a:graphicData uri="http://schemas.openxmlformats.org/drawingml/2006/table">
            <a:tbl>
              <a:tblPr firstRow="1" firstCol="1" bandRow="1">
                <a:tableStyleId>{5C22544A-7EE6-4342-B048-85BDC9FD1C3A}</a:tableStyleId>
              </a:tblPr>
              <a:tblGrid>
                <a:gridCol w="1444476">
                  <a:extLst>
                    <a:ext uri="{9D8B030D-6E8A-4147-A177-3AD203B41FA5}">
                      <a16:colId xmlns:a16="http://schemas.microsoft.com/office/drawing/2014/main" xmlns="" val="20000"/>
                    </a:ext>
                  </a:extLst>
                </a:gridCol>
                <a:gridCol w="1542644">
                  <a:extLst>
                    <a:ext uri="{9D8B030D-6E8A-4147-A177-3AD203B41FA5}">
                      <a16:colId xmlns:a16="http://schemas.microsoft.com/office/drawing/2014/main" xmlns="" val="20001"/>
                    </a:ext>
                  </a:extLst>
                </a:gridCol>
                <a:gridCol w="1500572">
                  <a:extLst>
                    <a:ext uri="{9D8B030D-6E8A-4147-A177-3AD203B41FA5}">
                      <a16:colId xmlns:a16="http://schemas.microsoft.com/office/drawing/2014/main" xmlns="" val="20002"/>
                    </a:ext>
                  </a:extLst>
                </a:gridCol>
                <a:gridCol w="3001142">
                  <a:extLst>
                    <a:ext uri="{9D8B030D-6E8A-4147-A177-3AD203B41FA5}">
                      <a16:colId xmlns:a16="http://schemas.microsoft.com/office/drawing/2014/main" xmlns="" val="20003"/>
                    </a:ext>
                  </a:extLst>
                </a:gridCol>
              </a:tblGrid>
              <a:tr h="792088">
                <a:tc>
                  <a:txBody>
                    <a:bodyPr/>
                    <a:lstStyle/>
                    <a:p>
                      <a:pPr>
                        <a:spcAft>
                          <a:spcPts val="0"/>
                        </a:spcAft>
                      </a:pPr>
                      <a:endParaRPr lang="fr-F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endParaRPr lang="fr-F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endParaRPr lang="fr-FR" sz="110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endParaRPr lang="fr-F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xmlns="" val="10000"/>
                  </a:ext>
                </a:extLst>
              </a:tr>
              <a:tr h="384793">
                <a:tc>
                  <a:txBody>
                    <a:bodyPr/>
                    <a:lstStyle/>
                    <a:p>
                      <a:pPr>
                        <a:spcAft>
                          <a:spcPts val="0"/>
                        </a:spcAft>
                      </a:pPr>
                      <a:r>
                        <a:rPr lang="fr-FR" sz="1600">
                          <a:effectLst/>
                          <a:latin typeface="Calibri" panose="020F0502020204030204" pitchFamily="34" charset="0"/>
                          <a:ea typeface="Times New Roman" panose="02020603050405020304" pitchFamily="18" charset="0"/>
                        </a:rPr>
                        <a:t>APIJ</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Anne-Sophie</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RABILLON</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u="sng">
                          <a:solidFill>
                            <a:srgbClr val="0000FF"/>
                          </a:solidFill>
                          <a:effectLst/>
                          <a:latin typeface="Calibri" panose="020F0502020204030204" pitchFamily="34" charset="0"/>
                          <a:ea typeface="Times New Roman" panose="02020603050405020304" pitchFamily="18" charset="0"/>
                          <a:hlinkClick r:id="rId3"/>
                        </a:rPr>
                        <a:t>anne-sophie.rabillon@justice.fr</a:t>
                      </a:r>
                      <a:endParaRPr lang="fr-FR" sz="160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xmlns="" val="10001"/>
                  </a:ext>
                </a:extLst>
              </a:tr>
              <a:tr h="384793">
                <a:tc>
                  <a:txBody>
                    <a:bodyPr/>
                    <a:lstStyle/>
                    <a:p>
                      <a:pPr>
                        <a:spcAft>
                          <a:spcPts val="0"/>
                        </a:spcAft>
                      </a:pPr>
                      <a:r>
                        <a:rPr lang="fr-FR" sz="1600">
                          <a:effectLst/>
                          <a:latin typeface="Calibri" panose="020F0502020204030204" pitchFamily="34" charset="0"/>
                          <a:ea typeface="Times New Roman" panose="02020603050405020304" pitchFamily="18" charset="0"/>
                        </a:rPr>
                        <a:t>Renault</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Gilles</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ROUYER</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u="sng">
                          <a:solidFill>
                            <a:srgbClr val="0000FF"/>
                          </a:solidFill>
                          <a:effectLst/>
                          <a:latin typeface="Calibri" panose="020F0502020204030204" pitchFamily="34" charset="0"/>
                          <a:ea typeface="Times New Roman" panose="02020603050405020304" pitchFamily="18" charset="0"/>
                          <a:hlinkClick r:id="rId4"/>
                        </a:rPr>
                        <a:t>gilles.rouyer@renault.com</a:t>
                      </a:r>
                      <a:endParaRPr lang="fr-FR" sz="160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xmlns="" val="10002"/>
                  </a:ext>
                </a:extLst>
              </a:tr>
              <a:tr h="384793">
                <a:tc>
                  <a:txBody>
                    <a:bodyPr/>
                    <a:lstStyle/>
                    <a:p>
                      <a:pPr>
                        <a:spcAft>
                          <a:spcPts val="0"/>
                        </a:spcAft>
                      </a:pPr>
                      <a:r>
                        <a:rPr lang="fr-FR" sz="1600">
                          <a:effectLst/>
                          <a:latin typeface="Calibri" panose="020F0502020204030204" pitchFamily="34" charset="0"/>
                          <a:ea typeface="Times New Roman" panose="02020603050405020304" pitchFamily="18" charset="0"/>
                        </a:rPr>
                        <a:t>Bouygues Telecom</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François</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DELION</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u="sng">
                          <a:solidFill>
                            <a:srgbClr val="0000FF"/>
                          </a:solidFill>
                          <a:effectLst/>
                          <a:latin typeface="Calibri" panose="020F0502020204030204" pitchFamily="34" charset="0"/>
                          <a:ea typeface="Times New Roman" panose="02020603050405020304" pitchFamily="18" charset="0"/>
                          <a:hlinkClick r:id="rId5"/>
                        </a:rPr>
                        <a:t>FDELION@bouyguestelecom.fr</a:t>
                      </a:r>
                      <a:endParaRPr lang="fr-FR" sz="160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xmlns="" val="10003"/>
                  </a:ext>
                </a:extLst>
              </a:tr>
              <a:tr h="384793">
                <a:tc>
                  <a:txBody>
                    <a:bodyPr/>
                    <a:lstStyle/>
                    <a:p>
                      <a:pPr>
                        <a:spcAft>
                          <a:spcPts val="0"/>
                        </a:spcAft>
                      </a:pPr>
                      <a:r>
                        <a:rPr lang="fr-FR" sz="1600">
                          <a:effectLst/>
                          <a:latin typeface="Calibri" panose="020F0502020204030204" pitchFamily="34" charset="0"/>
                          <a:ea typeface="Times New Roman" panose="02020603050405020304" pitchFamily="18" charset="0"/>
                        </a:rPr>
                        <a:t>Air France</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Catherine</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VINCENS DE TAPOL</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u="sng">
                          <a:solidFill>
                            <a:srgbClr val="0000FF"/>
                          </a:solidFill>
                          <a:effectLst/>
                          <a:latin typeface="Calibri" panose="020F0502020204030204" pitchFamily="34" charset="0"/>
                          <a:ea typeface="Times New Roman" panose="02020603050405020304" pitchFamily="18" charset="0"/>
                          <a:hlinkClick r:id="rId6"/>
                        </a:rPr>
                        <a:t>cavincensdetapol@airfrance.fr</a:t>
                      </a:r>
                      <a:endParaRPr lang="fr-FR" sz="160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xmlns="" val="10004"/>
                  </a:ext>
                </a:extLst>
              </a:tr>
              <a:tr h="384793">
                <a:tc>
                  <a:txBody>
                    <a:bodyPr/>
                    <a:lstStyle/>
                    <a:p>
                      <a:pPr>
                        <a:spcAft>
                          <a:spcPts val="0"/>
                        </a:spcAft>
                      </a:pPr>
                      <a:r>
                        <a:rPr lang="fr-FR" sz="1600">
                          <a:effectLst/>
                          <a:latin typeface="Calibri" panose="020F0502020204030204" pitchFamily="34" charset="0"/>
                          <a:ea typeface="Times New Roman" panose="02020603050405020304" pitchFamily="18" charset="0"/>
                        </a:rPr>
                        <a:t>RTE</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Bernard</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OUILLON</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u="sng">
                          <a:solidFill>
                            <a:srgbClr val="0000FF"/>
                          </a:solidFill>
                          <a:effectLst/>
                          <a:latin typeface="Calibri" panose="020F0502020204030204" pitchFamily="34" charset="0"/>
                          <a:ea typeface="Times New Roman" panose="02020603050405020304" pitchFamily="18" charset="0"/>
                          <a:hlinkClick r:id="rId7"/>
                        </a:rPr>
                        <a:t>bernard.ouillon@rte-france.com</a:t>
                      </a:r>
                      <a:endParaRPr lang="fr-FR" sz="160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xmlns="" val="10005"/>
                  </a:ext>
                </a:extLst>
              </a:tr>
              <a:tr h="384793">
                <a:tc>
                  <a:txBody>
                    <a:bodyPr/>
                    <a:lstStyle/>
                    <a:p>
                      <a:pPr>
                        <a:spcAft>
                          <a:spcPts val="0"/>
                        </a:spcAft>
                      </a:pPr>
                      <a:r>
                        <a:rPr lang="fr-FR" sz="1600">
                          <a:effectLst/>
                          <a:latin typeface="Calibri" panose="020F0502020204030204" pitchFamily="34" charset="0"/>
                          <a:ea typeface="Times New Roman" panose="02020603050405020304" pitchFamily="18" charset="0"/>
                        </a:rPr>
                        <a:t>SOCOTEC</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Alain</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a:effectLst/>
                          <a:latin typeface="Calibri" panose="020F0502020204030204" pitchFamily="34" charset="0"/>
                          <a:ea typeface="Times New Roman" panose="02020603050405020304" pitchFamily="18" charset="0"/>
                        </a:rPr>
                        <a:t>MERVEILLE</a:t>
                      </a:r>
                      <a:endParaRPr lang="fr-FR" sz="1600">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u="sng">
                          <a:solidFill>
                            <a:srgbClr val="0000FF"/>
                          </a:solidFill>
                          <a:effectLst/>
                          <a:latin typeface="Calibri" panose="020F0502020204030204" pitchFamily="34" charset="0"/>
                          <a:ea typeface="Times New Roman" panose="02020603050405020304" pitchFamily="18" charset="0"/>
                          <a:hlinkClick r:id="rId8"/>
                        </a:rPr>
                        <a:t>alain.merveille@socotec.fr</a:t>
                      </a:r>
                      <a:endParaRPr lang="fr-FR" sz="160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xmlns="" val="10006"/>
                  </a:ext>
                </a:extLst>
              </a:tr>
              <a:tr h="384793">
                <a:tc>
                  <a:txBody>
                    <a:bodyPr/>
                    <a:lstStyle/>
                    <a:p>
                      <a:pPr>
                        <a:spcAft>
                          <a:spcPts val="0"/>
                        </a:spcAft>
                      </a:pPr>
                      <a:r>
                        <a:rPr lang="fr-FR" sz="1600" strike="sngStrike">
                          <a:effectLst/>
                          <a:latin typeface="Calibri" panose="020F0502020204030204" pitchFamily="34" charset="0"/>
                          <a:ea typeface="Times New Roman" panose="02020603050405020304" pitchFamily="18" charset="0"/>
                        </a:rPr>
                        <a:t>Air France</a:t>
                      </a:r>
                      <a:endParaRPr lang="fr-FR" sz="1600" strike="sngStrike">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strike="sngStrike">
                          <a:effectLst/>
                          <a:latin typeface="Calibri" panose="020F0502020204030204" pitchFamily="34" charset="0"/>
                          <a:ea typeface="Times New Roman" panose="02020603050405020304" pitchFamily="18" charset="0"/>
                        </a:rPr>
                        <a:t>Jean-Pierre</a:t>
                      </a:r>
                      <a:endParaRPr lang="fr-FR" sz="1600" strike="sngStrike">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strike="sngStrike">
                          <a:effectLst/>
                          <a:latin typeface="Calibri" panose="020F0502020204030204" pitchFamily="34" charset="0"/>
                          <a:ea typeface="Times New Roman" panose="02020603050405020304" pitchFamily="18" charset="0"/>
                        </a:rPr>
                        <a:t>BLAS</a:t>
                      </a:r>
                      <a:endParaRPr lang="fr-FR" sz="1600" strike="sngStrike">
                        <a:effectLst/>
                        <a:latin typeface="Calibri" panose="020F0502020204030204" pitchFamily="34" charset="0"/>
                        <a:ea typeface="Calibri" panose="020F0502020204030204" pitchFamily="34" charset="0"/>
                      </a:endParaRPr>
                    </a:p>
                  </a:txBody>
                  <a:tcPr marL="9525" marR="9525" marT="9525" marB="9525" anchor="ctr"/>
                </a:tc>
                <a:tc>
                  <a:txBody>
                    <a:bodyPr/>
                    <a:lstStyle/>
                    <a:p>
                      <a:pPr>
                        <a:spcAft>
                          <a:spcPts val="0"/>
                        </a:spcAft>
                      </a:pPr>
                      <a:r>
                        <a:rPr lang="fr-FR" sz="1600" u="sng" strike="sngStrike" dirty="0">
                          <a:solidFill>
                            <a:srgbClr val="0000FF"/>
                          </a:solidFill>
                          <a:effectLst/>
                          <a:latin typeface="Calibri" panose="020F0502020204030204" pitchFamily="34" charset="0"/>
                          <a:ea typeface="Times New Roman" panose="02020603050405020304" pitchFamily="18" charset="0"/>
                          <a:hlinkClick r:id="rId9"/>
                        </a:rPr>
                        <a:t>jpblas@airfrance.fr</a:t>
                      </a:r>
                      <a:endParaRPr lang="fr-FR" sz="1600" strike="sngStrike"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xmlns="" val="10007"/>
                  </a:ext>
                </a:extLst>
              </a:tr>
              <a:tr h="384793">
                <a:tc>
                  <a:txBody>
                    <a:bodyPr/>
                    <a:lstStyle/>
                    <a:p>
                      <a:pPr>
                        <a:spcAft>
                          <a:spcPts val="0"/>
                        </a:spcAft>
                      </a:pPr>
                      <a:r>
                        <a:rPr lang="fr-FR" sz="1600" dirty="0">
                          <a:effectLst/>
                          <a:latin typeface="Calibri" panose="020F0502020204030204" pitchFamily="34" charset="0"/>
                          <a:ea typeface="Calibri" panose="020F0502020204030204" pitchFamily="34" charset="0"/>
                        </a:rPr>
                        <a:t>Renault</a:t>
                      </a:r>
                    </a:p>
                  </a:txBody>
                  <a:tcPr marL="44450" marR="44450" marT="0" marB="0" anchor="b"/>
                </a:tc>
                <a:tc>
                  <a:txBody>
                    <a:bodyPr/>
                    <a:lstStyle/>
                    <a:p>
                      <a:pPr>
                        <a:spcAft>
                          <a:spcPts val="0"/>
                        </a:spcAft>
                      </a:pPr>
                      <a:r>
                        <a:rPr lang="fr-FR" sz="1600" dirty="0">
                          <a:effectLst/>
                          <a:latin typeface="Calibri" panose="020F0502020204030204" pitchFamily="34" charset="0"/>
                          <a:ea typeface="Calibri" panose="020F0502020204030204" pitchFamily="34" charset="0"/>
                        </a:rPr>
                        <a:t>Bruno</a:t>
                      </a:r>
                    </a:p>
                  </a:txBody>
                  <a:tcPr marL="44450" marR="44450" marT="0" marB="0" anchor="b"/>
                </a:tc>
                <a:tc>
                  <a:txBody>
                    <a:bodyPr/>
                    <a:lstStyle/>
                    <a:p>
                      <a:pPr>
                        <a:spcAft>
                          <a:spcPts val="0"/>
                        </a:spcAft>
                      </a:pPr>
                      <a:r>
                        <a:rPr lang="fr-FR" sz="1600" dirty="0">
                          <a:effectLst/>
                          <a:latin typeface="Calibri" panose="020F0502020204030204" pitchFamily="34" charset="0"/>
                          <a:ea typeface="Calibri" panose="020F0502020204030204" pitchFamily="34" charset="0"/>
                        </a:rPr>
                        <a:t>LALANDE</a:t>
                      </a:r>
                    </a:p>
                  </a:txBody>
                  <a:tcPr marL="44450" marR="44450" marT="0" marB="0" anchor="b"/>
                </a:tc>
                <a:tc>
                  <a:txBody>
                    <a:bodyPr/>
                    <a:lstStyle/>
                    <a:p>
                      <a:pPr>
                        <a:spcAft>
                          <a:spcPts val="0"/>
                        </a:spcAft>
                      </a:pPr>
                      <a:r>
                        <a:rPr lang="fr-FR" sz="1600" dirty="0">
                          <a:effectLst/>
                          <a:latin typeface="Calibri" panose="020F0502020204030204" pitchFamily="34" charset="0"/>
                          <a:ea typeface="Calibri" panose="020F0502020204030204" pitchFamily="34" charset="0"/>
                        </a:rPr>
                        <a:t>bruno.lalande@renault.com</a:t>
                      </a:r>
                    </a:p>
                  </a:txBody>
                  <a:tcPr marL="44450" marR="44450" marT="0" marB="0" anchor="b"/>
                </a:tc>
                <a:extLst>
                  <a:ext uri="{0D108BD9-81ED-4DB2-BD59-A6C34878D82A}">
                    <a16:rowId xmlns:a16="http://schemas.microsoft.com/office/drawing/2014/main" xmlns="" val="2733142443"/>
                  </a:ext>
                </a:extLst>
              </a:tr>
              <a:tr h="384793">
                <a:tc>
                  <a:txBody>
                    <a:bodyPr/>
                    <a:lstStyle/>
                    <a:p>
                      <a:pPr>
                        <a:spcAft>
                          <a:spcPts val="0"/>
                        </a:spcAft>
                      </a:pPr>
                      <a:r>
                        <a:rPr lang="fr-FR" sz="1600" dirty="0">
                          <a:effectLst/>
                          <a:latin typeface="Calibri" panose="020F0502020204030204" pitchFamily="34" charset="0"/>
                          <a:ea typeface="Calibri" panose="020F0502020204030204" pitchFamily="34" charset="0"/>
                        </a:rPr>
                        <a:t>PSA</a:t>
                      </a:r>
                    </a:p>
                  </a:txBody>
                  <a:tcPr marL="44450" marR="44450" marT="0" marB="0" anchor="b"/>
                </a:tc>
                <a:tc>
                  <a:txBody>
                    <a:bodyPr/>
                    <a:lstStyle/>
                    <a:p>
                      <a:pPr>
                        <a:spcAft>
                          <a:spcPts val="0"/>
                        </a:spcAft>
                      </a:pPr>
                      <a:r>
                        <a:rPr lang="fr-FR" sz="1600" dirty="0">
                          <a:effectLst/>
                          <a:latin typeface="Calibri" panose="020F0502020204030204" pitchFamily="34" charset="0"/>
                          <a:ea typeface="Calibri" panose="020F0502020204030204" pitchFamily="34" charset="0"/>
                        </a:rPr>
                        <a:t>Hervé</a:t>
                      </a:r>
                    </a:p>
                  </a:txBody>
                  <a:tcPr marL="44450" marR="44450" marT="0" marB="0" anchor="b"/>
                </a:tc>
                <a:tc>
                  <a:txBody>
                    <a:bodyPr/>
                    <a:lstStyle/>
                    <a:p>
                      <a:pPr>
                        <a:spcAft>
                          <a:spcPts val="0"/>
                        </a:spcAft>
                      </a:pPr>
                      <a:r>
                        <a:rPr lang="fr-FR" sz="1600" dirty="0">
                          <a:effectLst/>
                          <a:latin typeface="Calibri" panose="020F0502020204030204" pitchFamily="34" charset="0"/>
                          <a:ea typeface="Calibri" panose="020F0502020204030204" pitchFamily="34" charset="0"/>
                        </a:rPr>
                        <a:t>MAHE</a:t>
                      </a:r>
                    </a:p>
                  </a:txBody>
                  <a:tcPr marL="44450" marR="44450" marT="0" marB="0" anchor="b"/>
                </a:tc>
                <a:tc>
                  <a:txBody>
                    <a:bodyPr/>
                    <a:lstStyle/>
                    <a:p>
                      <a:pPr>
                        <a:spcAft>
                          <a:spcPts val="0"/>
                        </a:spcAft>
                      </a:pPr>
                      <a:r>
                        <a:rPr lang="fr-FR" sz="1600" dirty="0">
                          <a:effectLst/>
                          <a:latin typeface="Calibri" panose="020F0502020204030204" pitchFamily="34" charset="0"/>
                          <a:ea typeface="Calibri" panose="020F0502020204030204" pitchFamily="34" charset="0"/>
                        </a:rPr>
                        <a:t>herve.mahe@mpsa.com</a:t>
                      </a:r>
                    </a:p>
                  </a:txBody>
                  <a:tcPr marL="44450" marR="44450" marT="0" marB="0" anchor="b"/>
                </a:tc>
                <a:extLst>
                  <a:ext uri="{0D108BD9-81ED-4DB2-BD59-A6C34878D82A}">
                    <a16:rowId xmlns:a16="http://schemas.microsoft.com/office/drawing/2014/main" xmlns="" val="10008"/>
                  </a:ext>
                </a:extLst>
              </a:tr>
              <a:tr h="641321">
                <a:tc>
                  <a:txBody>
                    <a:bodyPr/>
                    <a:lstStyle/>
                    <a:p>
                      <a:pPr>
                        <a:spcAft>
                          <a:spcPts val="0"/>
                        </a:spcAft>
                      </a:pPr>
                      <a:r>
                        <a:rPr lang="fr-FR" sz="1600" dirty="0">
                          <a:effectLst/>
                          <a:latin typeface="Calibri" panose="020F0502020204030204" pitchFamily="34" charset="0"/>
                          <a:ea typeface="Calibri" panose="020F0502020204030204" pitchFamily="34" charset="0"/>
                        </a:rPr>
                        <a:t>L’Oréal</a:t>
                      </a:r>
                    </a:p>
                  </a:txBody>
                  <a:tcPr marL="44450" marR="44450" marT="0" marB="0" anchor="b"/>
                </a:tc>
                <a:tc>
                  <a:txBody>
                    <a:bodyPr/>
                    <a:lstStyle/>
                    <a:p>
                      <a:pPr>
                        <a:spcAft>
                          <a:spcPts val="0"/>
                        </a:spcAft>
                      </a:pPr>
                      <a:r>
                        <a:rPr lang="fr-FR" sz="1600" dirty="0">
                          <a:effectLst/>
                          <a:latin typeface="Calibri" panose="020F0502020204030204" pitchFamily="34" charset="0"/>
                          <a:ea typeface="Calibri" panose="020F0502020204030204" pitchFamily="34" charset="0"/>
                        </a:rPr>
                        <a:t>Nathalie</a:t>
                      </a:r>
                    </a:p>
                  </a:txBody>
                  <a:tcPr marL="44450" marR="44450" marT="0" marB="0" anchor="b"/>
                </a:tc>
                <a:tc>
                  <a:txBody>
                    <a:bodyPr/>
                    <a:lstStyle/>
                    <a:p>
                      <a:pPr>
                        <a:spcAft>
                          <a:spcPts val="0"/>
                        </a:spcAft>
                      </a:pPr>
                      <a:r>
                        <a:rPr lang="fr-FR" sz="1600" dirty="0">
                          <a:effectLst/>
                          <a:latin typeface="Calibri" panose="020F0502020204030204" pitchFamily="34" charset="0"/>
                          <a:ea typeface="Calibri" panose="020F0502020204030204" pitchFamily="34" charset="0"/>
                        </a:rPr>
                        <a:t>MORAND-KHALIFA</a:t>
                      </a:r>
                    </a:p>
                  </a:txBody>
                  <a:tcPr marL="44450" marR="44450"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effectLst/>
                          <a:latin typeface="Calibri" panose="020F0502020204030204" pitchFamily="34" charset="0"/>
                          <a:ea typeface="Calibri" panose="020F0502020204030204" pitchFamily="34" charset="0"/>
                        </a:rPr>
                        <a:t>NMORAND-KHALIFA@rd.loreal.com</a:t>
                      </a:r>
                    </a:p>
                  </a:txBody>
                  <a:tcPr marL="44450" marR="44450" marT="0" marB="0" anchor="b"/>
                </a:tc>
                <a:extLst>
                  <a:ext uri="{0D108BD9-81ED-4DB2-BD59-A6C34878D82A}">
                    <a16:rowId xmlns:a16="http://schemas.microsoft.com/office/drawing/2014/main" xmlns="" val="10009"/>
                  </a:ext>
                </a:extLst>
              </a:tr>
            </a:tbl>
          </a:graphicData>
        </a:graphic>
      </p:graphicFrame>
      <p:sp>
        <p:nvSpPr>
          <p:cNvPr id="11" name="Espace réservé du pied de page 4">
            <a:extLst>
              <a:ext uri="{FF2B5EF4-FFF2-40B4-BE49-F238E27FC236}">
                <a16:creationId xmlns:a16="http://schemas.microsoft.com/office/drawing/2014/main" xmlns="" id="{0FFF6242-5C77-424F-9F1F-8D2107112014}"/>
              </a:ext>
            </a:extLst>
          </p:cNvPr>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Atelier </a:t>
            </a:r>
            <a:r>
              <a:rPr lang="fr-FR" sz="1100" dirty="0">
                <a:solidFill>
                  <a:srgbClr val="FF0000"/>
                </a:solidFill>
              </a:rPr>
              <a:t>du 22 juin 2017 </a:t>
            </a:r>
            <a:r>
              <a:rPr lang="fr-FR" sz="1100" dirty="0">
                <a:solidFill>
                  <a:prstClr val="black"/>
                </a:solidFill>
              </a:rPr>
              <a:t>Bruno Lalande – Hervé Mahe – Nathalie Morand Khalifa</a:t>
            </a:r>
          </a:p>
        </p:txBody>
      </p:sp>
    </p:spTree>
    <p:extLst>
      <p:ext uri="{BB962C8B-B14F-4D97-AF65-F5344CB8AC3E}">
        <p14:creationId xmlns:p14="http://schemas.microsoft.com/office/powerpoint/2010/main" val="8684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r>
              <a:rPr lang="fr-FR" sz="2400" dirty="0"/>
              <a:t>Collecte des mots clefs employés suite à la présentation de chacun lors du tour de table</a:t>
            </a:r>
          </a:p>
        </p:txBody>
      </p:sp>
      <p:sp>
        <p:nvSpPr>
          <p:cNvPr id="3" name="Espace réservé du contenu 2"/>
          <p:cNvSpPr>
            <a:spLocks noGrp="1"/>
          </p:cNvSpPr>
          <p:nvPr>
            <p:ph idx="1"/>
          </p:nvPr>
        </p:nvSpPr>
        <p:spPr>
          <a:xfrm>
            <a:off x="251520" y="908720"/>
            <a:ext cx="8507288" cy="5616624"/>
          </a:xfrm>
        </p:spPr>
        <p:txBody>
          <a:bodyPr>
            <a:normAutofit/>
          </a:bodyPr>
          <a:lstStyle/>
          <a:p>
            <a:endParaRPr lang="fr-FR" dirty="0"/>
          </a:p>
          <a:p>
            <a:r>
              <a:rPr lang="fr-FR" sz="1800" dirty="0"/>
              <a:t>Outils : Choix d’utiliser pour l’archivage les outils GED et collaboratifs, avec un interfaçage avec le référentiel de conservation.</a:t>
            </a:r>
          </a:p>
          <a:p>
            <a:pPr lvl="1"/>
            <a:r>
              <a:rPr lang="fr-FR" sz="1400" dirty="0"/>
              <a:t>Est-ce vraiment de la conservation? Cf. s critères de </a:t>
            </a:r>
          </a:p>
          <a:p>
            <a:r>
              <a:rPr lang="fr-FR" sz="1800" dirty="0"/>
              <a:t>GDPR : Le thème « gestion documentaire et archivage » est une condition de conformité au GDPR</a:t>
            </a:r>
          </a:p>
          <a:p>
            <a:r>
              <a:rPr lang="fr-FR" sz="1800" dirty="0"/>
              <a:t>Conservation des mails : La question à se poser est :  « </a:t>
            </a:r>
            <a:r>
              <a:rPr lang="fr-FR" sz="1800" dirty="0" err="1"/>
              <a:t>font-ils</a:t>
            </a:r>
            <a:r>
              <a:rPr lang="fr-FR" sz="1800" dirty="0"/>
              <a:t> partie du dossier ? » - S’ils font partie du dossier, on les conserve.</a:t>
            </a:r>
          </a:p>
          <a:p>
            <a:r>
              <a:rPr lang="fr-FR" sz="1800" dirty="0"/>
              <a:t>Documents externes : Comment gérer leur cycle de vie ? C’est quelque chose qu’on ne sait pas automatiser sauf pour de l’éditique par exemple (flux de factures par exemples?)</a:t>
            </a:r>
          </a:p>
        </p:txBody>
      </p:sp>
      <p:sp>
        <p:nvSpPr>
          <p:cNvPr id="5" name="Espace réservé du numéro de diapositive 4"/>
          <p:cNvSpPr>
            <a:spLocks noGrp="1"/>
          </p:cNvSpPr>
          <p:nvPr>
            <p:ph type="sldNum" sz="quarter" idx="12"/>
          </p:nvPr>
        </p:nvSpPr>
        <p:spPr/>
        <p:txBody>
          <a:bodyPr/>
          <a:lstStyle/>
          <a:p>
            <a:fld id="{FCE514DE-E9F9-4E23-84E5-45B810FC164B}" type="slidenum">
              <a:rPr lang="fr-FR" smtClean="0"/>
              <a:pPr/>
              <a:t>5</a:t>
            </a:fld>
            <a:endParaRPr lang="fr-FR"/>
          </a:p>
        </p:txBody>
      </p:sp>
      <p:sp>
        <p:nvSpPr>
          <p:cNvPr id="6" name="Espace réservé du pied de page 4">
            <a:extLst>
              <a:ext uri="{FF2B5EF4-FFF2-40B4-BE49-F238E27FC236}">
                <a16:creationId xmlns:a16="http://schemas.microsoft.com/office/drawing/2014/main" xmlns="" id="{E9172CF9-D852-4FD9-8947-38A78DC5F51F}"/>
              </a:ext>
            </a:extLst>
          </p:cNvPr>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Atelier </a:t>
            </a:r>
            <a:r>
              <a:rPr lang="fr-FR" sz="1100" dirty="0">
                <a:solidFill>
                  <a:srgbClr val="FF0000"/>
                </a:solidFill>
              </a:rPr>
              <a:t>du 22 juin 2017 </a:t>
            </a:r>
            <a:r>
              <a:rPr lang="fr-FR" sz="1100" dirty="0">
                <a:solidFill>
                  <a:prstClr val="black"/>
                </a:solidFill>
              </a:rPr>
              <a:t>Bruno Lalande – Hervé Mahe – Nathalie Morand Khalifa</a:t>
            </a:r>
          </a:p>
        </p:txBody>
      </p:sp>
    </p:spTree>
    <p:extLst>
      <p:ext uri="{BB962C8B-B14F-4D97-AF65-F5344CB8AC3E}">
        <p14:creationId xmlns:p14="http://schemas.microsoft.com/office/powerpoint/2010/main" val="411693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Programme des ateliers</a:t>
            </a:r>
            <a:br>
              <a:rPr lang="fr-FR" dirty="0"/>
            </a:br>
            <a:endParaRPr lang="fr-FR" dirty="0"/>
          </a:p>
        </p:txBody>
      </p:sp>
      <p:sp>
        <p:nvSpPr>
          <p:cNvPr id="3" name="Espace réservé du contenu 2"/>
          <p:cNvSpPr>
            <a:spLocks noGrp="1"/>
          </p:cNvSpPr>
          <p:nvPr>
            <p:ph idx="1"/>
          </p:nvPr>
        </p:nvSpPr>
        <p:spPr>
          <a:xfrm>
            <a:off x="323528" y="980728"/>
            <a:ext cx="8229600" cy="5112568"/>
          </a:xfrm>
        </p:spPr>
        <p:txBody>
          <a:bodyPr>
            <a:normAutofit fontScale="25000" lnSpcReduction="20000"/>
          </a:bodyPr>
          <a:lstStyle/>
          <a:p>
            <a:r>
              <a:rPr lang="fr-FR" sz="4400" b="1" dirty="0"/>
              <a:t>SEPTEMBRE</a:t>
            </a:r>
            <a:r>
              <a:rPr lang="fr-FR" sz="4400" dirty="0"/>
              <a:t> </a:t>
            </a:r>
            <a:br>
              <a:rPr lang="fr-FR" sz="4400" dirty="0"/>
            </a:br>
            <a:r>
              <a:rPr lang="fr-FR" sz="4400" dirty="0"/>
              <a:t>Atelier "Dimension internationale" (reprise de l'atelier de décembre 2016)</a:t>
            </a:r>
            <a:br>
              <a:rPr lang="fr-FR" sz="4400" dirty="0"/>
            </a:br>
            <a:r>
              <a:rPr lang="fr-FR" sz="4400" dirty="0"/>
              <a:t>Animateurs : Hervé Mahé, Bruno </a:t>
            </a:r>
            <a:r>
              <a:rPr lang="fr-FR" sz="4400" dirty="0" err="1"/>
              <a:t>Danvin</a:t>
            </a:r>
            <a:r>
              <a:rPr lang="fr-FR" sz="4400" dirty="0"/>
              <a:t> et Yves Sarrazin (en attente de confirmation)</a:t>
            </a:r>
            <a:br>
              <a:rPr lang="fr-FR" sz="4400" dirty="0"/>
            </a:br>
            <a:r>
              <a:rPr lang="fr-FR" sz="4400" dirty="0"/>
              <a:t>Lieu : PSA</a:t>
            </a:r>
            <a:br>
              <a:rPr lang="fr-FR" sz="4400" dirty="0"/>
            </a:br>
            <a:r>
              <a:rPr lang="fr-FR" sz="4400" dirty="0"/>
              <a:t>Dates : 19 ou 20 septembre</a:t>
            </a:r>
            <a:br>
              <a:rPr lang="fr-FR" sz="4400" dirty="0"/>
            </a:br>
            <a:r>
              <a:rPr lang="fr-FR" sz="4400" dirty="0"/>
              <a:t> </a:t>
            </a:r>
            <a:br>
              <a:rPr lang="fr-FR" sz="4400" dirty="0"/>
            </a:br>
            <a:r>
              <a:rPr lang="fr-FR" sz="4400" dirty="0"/>
              <a:t> </a:t>
            </a:r>
            <a:br>
              <a:rPr lang="fr-FR" sz="4400" dirty="0"/>
            </a:br>
            <a:r>
              <a:rPr lang="fr-FR" sz="4400" b="1" dirty="0"/>
              <a:t>OCTOBRE</a:t>
            </a:r>
            <a:r>
              <a:rPr lang="fr-FR" sz="4400" dirty="0"/>
              <a:t> </a:t>
            </a:r>
            <a:br>
              <a:rPr lang="fr-FR" sz="4400" dirty="0"/>
            </a:br>
            <a:r>
              <a:rPr lang="fr-FR" sz="4400" dirty="0"/>
              <a:t>Atelier "Audit et validation de la chaîne de numérisation de substitution des archives papier" </a:t>
            </a:r>
            <a:br>
              <a:rPr lang="fr-FR" sz="4400" dirty="0"/>
            </a:br>
            <a:r>
              <a:rPr lang="fr-FR" sz="4400" dirty="0"/>
              <a:t>Animateur : Marie </a:t>
            </a:r>
            <a:r>
              <a:rPr lang="fr-FR" sz="4400" dirty="0" err="1"/>
              <a:t>Laperdrix</a:t>
            </a:r>
            <a:r>
              <a:rPr lang="fr-FR" sz="4400" dirty="0"/>
              <a:t/>
            </a:r>
            <a:br>
              <a:rPr lang="fr-FR" sz="4400" dirty="0"/>
            </a:br>
            <a:r>
              <a:rPr lang="fr-FR" sz="4400" dirty="0"/>
              <a:t>Lieu : MINEFI</a:t>
            </a:r>
            <a:br>
              <a:rPr lang="fr-FR" sz="4400" dirty="0"/>
            </a:br>
            <a:r>
              <a:rPr lang="fr-FR" sz="4400" dirty="0"/>
              <a:t>Dates possibles : 17 octobre ou 19 octobre</a:t>
            </a:r>
            <a:br>
              <a:rPr lang="fr-FR" sz="4400" dirty="0"/>
            </a:br>
            <a:r>
              <a:rPr lang="fr-FR" sz="4400" dirty="0"/>
              <a:t> </a:t>
            </a:r>
            <a:br>
              <a:rPr lang="fr-FR" sz="4400" dirty="0"/>
            </a:br>
            <a:r>
              <a:rPr lang="fr-FR" sz="4400" dirty="0"/>
              <a:t> </a:t>
            </a:r>
            <a:br>
              <a:rPr lang="fr-FR" sz="4400" dirty="0"/>
            </a:br>
            <a:r>
              <a:rPr lang="fr-FR" sz="4400" b="1" dirty="0"/>
              <a:t>DECEMBRE</a:t>
            </a:r>
            <a:r>
              <a:rPr lang="fr-FR" sz="4400" dirty="0"/>
              <a:t/>
            </a:r>
            <a:br>
              <a:rPr lang="fr-FR" sz="4400" dirty="0"/>
            </a:br>
            <a:r>
              <a:rPr lang="fr-FR" sz="4400" dirty="0"/>
              <a:t>Atelier "Archivage probant des informations nativement numériques chez Bouygues"</a:t>
            </a:r>
            <a:br>
              <a:rPr lang="fr-FR" sz="4400" dirty="0"/>
            </a:br>
            <a:r>
              <a:rPr lang="fr-FR" sz="4400" dirty="0"/>
              <a:t>Animateur : François </a:t>
            </a:r>
            <a:r>
              <a:rPr lang="fr-FR" sz="4400" dirty="0" err="1"/>
              <a:t>Delion</a:t>
            </a:r>
            <a:r>
              <a:rPr lang="fr-FR" sz="4400" dirty="0"/>
              <a:t> (en attente de confirmation)</a:t>
            </a:r>
            <a:br>
              <a:rPr lang="fr-FR" sz="4400" dirty="0"/>
            </a:br>
            <a:r>
              <a:rPr lang="fr-FR" sz="4400" dirty="0"/>
              <a:t>Lieu : A vérifier</a:t>
            </a:r>
            <a:br>
              <a:rPr lang="fr-FR" sz="4400" dirty="0"/>
            </a:br>
            <a:r>
              <a:rPr lang="fr-FR" sz="4400" dirty="0"/>
              <a:t>Dates possibles 14 ou 19 ou 21 décembre</a:t>
            </a:r>
            <a:br>
              <a:rPr lang="fr-FR" sz="4400" dirty="0"/>
            </a:br>
            <a:r>
              <a:rPr lang="fr-FR" sz="4400" dirty="0"/>
              <a:t/>
            </a:r>
            <a:br>
              <a:rPr lang="fr-FR" sz="4400" dirty="0"/>
            </a:br>
            <a:r>
              <a:rPr lang="fr-FR" sz="4400" dirty="0"/>
              <a:t>Un mode opératoire précis sera transmis aux nouveaux animateurs (Présentation PPT, réunion de cadrage en amont sur la conduite des ateliers et la préparation de la thématique, présence du référent Ateliers B. Ouillon lors des ateliers)</a:t>
            </a:r>
            <a:br>
              <a:rPr lang="fr-FR" sz="4400" dirty="0"/>
            </a:br>
            <a:r>
              <a:rPr lang="fr-FR" sz="4400" dirty="0"/>
              <a:t> </a:t>
            </a:r>
            <a:br>
              <a:rPr lang="fr-FR" sz="4400" dirty="0"/>
            </a:br>
            <a:r>
              <a:rPr lang="fr-FR" sz="4400" dirty="0"/>
              <a:t/>
            </a:r>
            <a:br>
              <a:rPr lang="fr-FR" sz="4400" dirty="0"/>
            </a:br>
            <a:r>
              <a:rPr lang="fr-FR" sz="4400" dirty="0"/>
              <a:t>En prévision pour le début de l'année prochaine :  </a:t>
            </a:r>
            <a:br>
              <a:rPr lang="fr-FR" sz="4400" dirty="0"/>
            </a:br>
            <a:r>
              <a:rPr lang="fr-FR" sz="4400" dirty="0"/>
              <a:t>JANVIER 2018</a:t>
            </a:r>
            <a:br>
              <a:rPr lang="fr-FR" sz="4400" dirty="0"/>
            </a:br>
            <a:r>
              <a:rPr lang="fr-FR" sz="4400" dirty="0"/>
              <a:t>Atelier regards croisés GED/SAE</a:t>
            </a:r>
            <a:br>
              <a:rPr lang="fr-FR" sz="4400" dirty="0"/>
            </a:br>
            <a:r>
              <a:rPr lang="fr-FR" sz="4400" dirty="0"/>
              <a:t>Catherine Vincent de Tapol / Sylvie PIVA (Solvay)</a:t>
            </a:r>
            <a:br>
              <a:rPr lang="fr-FR" sz="4400" dirty="0"/>
            </a:br>
            <a:r>
              <a:rPr lang="fr-FR" sz="4400" dirty="0"/>
              <a:t>Lieu : site Solvay IDF (Clichy ou Aubervilliers)</a:t>
            </a:r>
            <a:br>
              <a:rPr lang="fr-FR" sz="4400" dirty="0"/>
            </a:br>
            <a:r>
              <a:rPr lang="fr-FR" sz="4400" dirty="0"/>
              <a:t>Dates possibles 23/25/30 janvier 2018</a:t>
            </a:r>
            <a:br>
              <a:rPr lang="fr-FR" sz="4400" dirty="0"/>
            </a:br>
            <a:r>
              <a:rPr lang="fr-FR" sz="4400" dirty="0"/>
              <a:t> </a:t>
            </a:r>
            <a:br>
              <a:rPr lang="fr-FR" sz="4400" dirty="0"/>
            </a:br>
            <a:r>
              <a:rPr lang="fr-FR" sz="4400" dirty="0"/>
              <a:t> </a:t>
            </a:r>
            <a:br>
              <a:rPr lang="fr-FR" sz="4400" dirty="0"/>
            </a:br>
            <a:r>
              <a:rPr lang="fr-FR" sz="4400" dirty="0"/>
              <a:t>MARS 2018</a:t>
            </a:r>
            <a:br>
              <a:rPr lang="fr-FR" sz="4400" dirty="0"/>
            </a:br>
            <a:r>
              <a:rPr lang="fr-FR" sz="4400" dirty="0"/>
              <a:t>Atelier : mise en œuvre d'un SAE pour les documents enregistrés sur les partages bureautiques.</a:t>
            </a:r>
            <a:br>
              <a:rPr lang="fr-FR" sz="4400" dirty="0"/>
            </a:br>
            <a:r>
              <a:rPr lang="fr-FR" sz="4400" dirty="0"/>
              <a:t>Fabrice </a:t>
            </a:r>
            <a:r>
              <a:rPr lang="fr-FR" sz="4400" dirty="0" err="1"/>
              <a:t>Reuzé</a:t>
            </a:r>
            <a:r>
              <a:rPr lang="fr-FR" sz="4400" dirty="0"/>
              <a:t/>
            </a:r>
            <a:br>
              <a:rPr lang="fr-FR" sz="4400" dirty="0"/>
            </a:br>
            <a:r>
              <a:rPr lang="fr-FR" sz="4400" dirty="0"/>
              <a:t>Lieu : Banque de France</a:t>
            </a:r>
            <a:br>
              <a:rPr lang="fr-FR" sz="4400" dirty="0"/>
            </a:br>
            <a:r>
              <a:rPr lang="fr-FR" sz="4400" dirty="0"/>
              <a:t>Dates possibles : 14 / 16 / 20 / 22 mars</a:t>
            </a:r>
          </a:p>
          <a:p>
            <a:endParaRPr lang="fr-FR" dirty="0"/>
          </a:p>
        </p:txBody>
      </p:sp>
      <p:sp>
        <p:nvSpPr>
          <p:cNvPr id="5" name="Espace réservé du numéro de diapositive 4"/>
          <p:cNvSpPr>
            <a:spLocks noGrp="1"/>
          </p:cNvSpPr>
          <p:nvPr>
            <p:ph type="sldNum" sz="quarter" idx="12"/>
          </p:nvPr>
        </p:nvSpPr>
        <p:spPr/>
        <p:txBody>
          <a:bodyPr/>
          <a:lstStyle/>
          <a:p>
            <a:fld id="{FCE514DE-E9F9-4E23-84E5-45B810FC164B}" type="slidenum">
              <a:rPr lang="fr-FR" smtClean="0"/>
              <a:pPr/>
              <a:t>6</a:t>
            </a:fld>
            <a:endParaRPr lang="fr-FR"/>
          </a:p>
        </p:txBody>
      </p:sp>
      <p:sp>
        <p:nvSpPr>
          <p:cNvPr id="7" name="Espace réservé du pied de page 4">
            <a:extLst>
              <a:ext uri="{FF2B5EF4-FFF2-40B4-BE49-F238E27FC236}">
                <a16:creationId xmlns:a16="http://schemas.microsoft.com/office/drawing/2014/main" xmlns="" id="{C977D50F-DB20-4A59-8F0F-C95DBAE0FB09}"/>
              </a:ext>
            </a:extLst>
          </p:cNvPr>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Atelier </a:t>
            </a:r>
            <a:r>
              <a:rPr lang="fr-FR" sz="1100" dirty="0">
                <a:solidFill>
                  <a:srgbClr val="FF0000"/>
                </a:solidFill>
              </a:rPr>
              <a:t>du 22 juin 2017 </a:t>
            </a:r>
            <a:r>
              <a:rPr lang="fr-FR" sz="1100" dirty="0">
                <a:solidFill>
                  <a:prstClr val="black"/>
                </a:solidFill>
              </a:rPr>
              <a:t>Bruno Lalande – Hervé Mahe – Nathalie Morand Khalifa</a:t>
            </a:r>
          </a:p>
        </p:txBody>
      </p:sp>
    </p:spTree>
    <p:extLst>
      <p:ext uri="{BB962C8B-B14F-4D97-AF65-F5344CB8AC3E}">
        <p14:creationId xmlns:p14="http://schemas.microsoft.com/office/powerpoint/2010/main" val="102066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CE514DE-E9F9-4E23-84E5-45B810FC164B}" type="slidenum">
              <a:rPr lang="fr-FR" smtClean="0">
                <a:solidFill>
                  <a:prstClr val="black">
                    <a:tint val="75000"/>
                  </a:prstClr>
                </a:solidFill>
              </a:rPr>
              <a:pPr/>
              <a:t>7</a:t>
            </a:fld>
            <a:endParaRPr lang="fr-FR">
              <a:solidFill>
                <a:prstClr val="black">
                  <a:tint val="75000"/>
                </a:prstClr>
              </a:solidFill>
            </a:endParaRPr>
          </a:p>
        </p:txBody>
      </p:sp>
      <p:sp>
        <p:nvSpPr>
          <p:cNvPr id="6" name="Sous-titre 2"/>
          <p:cNvSpPr txBox="1">
            <a:spLocks/>
          </p:cNvSpPr>
          <p:nvPr/>
        </p:nvSpPr>
        <p:spPr>
          <a:xfrm>
            <a:off x="179512" y="0"/>
            <a:ext cx="8640960" cy="27809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800" b="1" u="sng">
                <a:solidFill>
                  <a:prstClr val="black">
                    <a:lumMod val="50000"/>
                    <a:lumOff val="50000"/>
                  </a:prstClr>
                </a:solidFill>
              </a:rPr>
              <a:t>AGENDA</a:t>
            </a:r>
            <a:r>
              <a:rPr lang="fr-FR" sz="1400">
                <a:solidFill>
                  <a:prstClr val="black"/>
                </a:solidFill>
              </a:rPr>
              <a:t> </a:t>
            </a:r>
          </a:p>
          <a:p>
            <a:pPr marL="342900" lvl="3" indent="-342900">
              <a:buFont typeface="Arial" pitchFamily="34" charset="0"/>
              <a:buChar char="•"/>
            </a:pPr>
            <a:endParaRPr lang="it-IT" sz="1400">
              <a:solidFill>
                <a:prstClr val="black"/>
              </a:solidFill>
            </a:endParaRPr>
          </a:p>
          <a:p>
            <a:pPr marL="342900" lvl="3" indent="-342900">
              <a:buFont typeface="Arial" pitchFamily="34" charset="0"/>
              <a:buChar char="•"/>
            </a:pPr>
            <a:endParaRPr lang="fr-FR" sz="1600" dirty="0">
              <a:solidFill>
                <a:prstClr val="black"/>
              </a:solidFill>
            </a:endParaRPr>
          </a:p>
        </p:txBody>
      </p:sp>
      <p:sp>
        <p:nvSpPr>
          <p:cNvPr id="7" name="Sous-titre 2"/>
          <p:cNvSpPr txBox="1">
            <a:spLocks/>
          </p:cNvSpPr>
          <p:nvPr/>
        </p:nvSpPr>
        <p:spPr>
          <a:xfrm>
            <a:off x="179512" y="301393"/>
            <a:ext cx="8640960" cy="5647887"/>
          </a:xfrm>
          <a:prstGeom prst="rect">
            <a:avLst/>
          </a:prstGeom>
        </p:spPr>
        <p:txBody>
          <a:bodyPr vert="horz" lIns="91440" tIns="45720" rIns="91440" bIns="45720" rtlCol="0">
            <a:noAutofit/>
          </a:bodyPr>
          <a:lstStyle/>
          <a:p>
            <a:pPr marL="342900" lvl="3" indent="-342900">
              <a:spcBef>
                <a:spcPct val="20000"/>
              </a:spcBef>
              <a:buFont typeface="Arial" pitchFamily="34" charset="0"/>
              <a:buNone/>
              <a:defRPr/>
            </a:pPr>
            <a:r>
              <a:rPr lang="fr-FR" sz="1600" b="1" u="sng" dirty="0">
                <a:solidFill>
                  <a:srgbClr val="FF0000"/>
                </a:solidFill>
              </a:rPr>
              <a:t>Prochaines manifestations du Club</a:t>
            </a:r>
          </a:p>
          <a:p>
            <a:pPr marL="342900" lvl="3" indent="-342900">
              <a:spcBef>
                <a:spcPct val="20000"/>
              </a:spcBef>
              <a:defRPr/>
            </a:pPr>
            <a:r>
              <a:rPr lang="fr-FR" sz="1600" b="1" u="sng" dirty="0">
                <a:solidFill>
                  <a:schemeClr val="tx2">
                    <a:lumMod val="60000"/>
                    <a:lumOff val="40000"/>
                  </a:schemeClr>
                </a:solidFill>
              </a:rPr>
              <a:t>Ateliers : cf. slide précédent</a:t>
            </a:r>
          </a:p>
          <a:p>
            <a:pPr marL="342900" lvl="3" indent="-342900">
              <a:spcBef>
                <a:spcPct val="20000"/>
              </a:spcBef>
              <a:defRPr/>
            </a:pPr>
            <a:endParaRPr lang="fr-FR" sz="1600" b="1" u="sng" dirty="0">
              <a:solidFill>
                <a:schemeClr val="tx2">
                  <a:lumMod val="60000"/>
                  <a:lumOff val="40000"/>
                </a:schemeClr>
              </a:solidFill>
            </a:endParaRPr>
          </a:p>
          <a:p>
            <a:pPr marL="342900" lvl="3" indent="-342900">
              <a:spcBef>
                <a:spcPct val="20000"/>
              </a:spcBef>
              <a:defRPr/>
            </a:pPr>
            <a:r>
              <a:rPr lang="fr-FR" sz="1600" b="1" u="sng" dirty="0">
                <a:solidFill>
                  <a:schemeClr val="tx2">
                    <a:lumMod val="60000"/>
                    <a:lumOff val="40000"/>
                  </a:schemeClr>
                </a:solidFill>
              </a:rPr>
              <a:t>Réunions plénières </a:t>
            </a:r>
            <a:r>
              <a:rPr lang="fr-FR" sz="1600" b="1" dirty="0">
                <a:solidFill>
                  <a:schemeClr val="tx2">
                    <a:lumMod val="60000"/>
                    <a:lumOff val="40000"/>
                  </a:schemeClr>
                </a:solidFill>
              </a:rPr>
              <a:t>:   </a:t>
            </a:r>
            <a:r>
              <a:rPr lang="fr-FR" sz="1600" b="1" i="1" dirty="0">
                <a:solidFill>
                  <a:schemeClr val="tx2">
                    <a:lumMod val="60000"/>
                    <a:lumOff val="40000"/>
                  </a:schemeClr>
                </a:solidFill>
              </a:rPr>
              <a:t>(prévisionnel, à confirmer)</a:t>
            </a:r>
            <a:endParaRPr lang="fr-FR" sz="1600" b="1" i="1" u="sng" dirty="0">
              <a:solidFill>
                <a:schemeClr val="tx2">
                  <a:lumMod val="60000"/>
                  <a:lumOff val="40000"/>
                </a:schemeClr>
              </a:solidFill>
            </a:endParaRPr>
          </a:p>
          <a:p>
            <a:pPr marL="342900" lvl="3" indent="-342900">
              <a:spcBef>
                <a:spcPct val="20000"/>
              </a:spcBef>
              <a:defRPr/>
            </a:pPr>
            <a:endParaRPr lang="fr-FR" sz="1600" b="1" u="sng" dirty="0">
              <a:solidFill>
                <a:schemeClr val="tx2">
                  <a:lumMod val="60000"/>
                  <a:lumOff val="40000"/>
                </a:schemeClr>
              </a:solidFill>
            </a:endParaRPr>
          </a:p>
          <a:p>
            <a:pPr marL="342900" lvl="3" indent="-342900">
              <a:spcBef>
                <a:spcPct val="20000"/>
              </a:spcBef>
              <a:defRPr/>
            </a:pPr>
            <a:r>
              <a:rPr lang="fr-FR" sz="1600" b="1" dirty="0">
                <a:solidFill>
                  <a:schemeClr val="tx2">
                    <a:lumMod val="60000"/>
                    <a:lumOff val="40000"/>
                  </a:schemeClr>
                </a:solidFill>
              </a:rPr>
              <a:t>Octobre 2017 : RGPD : l’archivage managérial comme levier de conformité</a:t>
            </a:r>
          </a:p>
          <a:p>
            <a:pPr marL="342900" lvl="3" indent="-342900">
              <a:spcBef>
                <a:spcPct val="20000"/>
              </a:spcBef>
              <a:defRPr/>
            </a:pPr>
            <a:endParaRPr lang="fr-FR" sz="1600" b="1" u="sng" dirty="0">
              <a:solidFill>
                <a:schemeClr val="tx2">
                  <a:lumMod val="60000"/>
                  <a:lumOff val="40000"/>
                </a:schemeClr>
              </a:solidFill>
            </a:endParaRPr>
          </a:p>
          <a:p>
            <a:pPr marL="342900" lvl="3" indent="-342900">
              <a:spcBef>
                <a:spcPct val="20000"/>
              </a:spcBef>
              <a:defRPr/>
            </a:pPr>
            <a:r>
              <a:rPr lang="fr-FR" sz="1600" b="1" dirty="0">
                <a:solidFill>
                  <a:schemeClr val="tx2">
                    <a:lumMod val="60000"/>
                    <a:lumOff val="40000"/>
                  </a:schemeClr>
                </a:solidFill>
              </a:rPr>
              <a:t>Décembre 2017 : L’informatique d’entreprise dans le cloud : agilité de l’utilisateur vs responsabilité de l’entreprise</a:t>
            </a:r>
          </a:p>
          <a:p>
            <a:pPr marL="342900" lvl="3" indent="-342900">
              <a:spcBef>
                <a:spcPct val="20000"/>
              </a:spcBef>
              <a:defRPr/>
            </a:pPr>
            <a:endParaRPr lang="fr-FR" sz="1600" b="1" dirty="0">
              <a:solidFill>
                <a:schemeClr val="tx2">
                  <a:lumMod val="60000"/>
                  <a:lumOff val="40000"/>
                </a:schemeClr>
              </a:solidFill>
            </a:endParaRPr>
          </a:p>
          <a:p>
            <a:pPr marL="342900" lvl="3" indent="-342900">
              <a:spcBef>
                <a:spcPct val="20000"/>
              </a:spcBef>
              <a:defRPr/>
            </a:pPr>
            <a:r>
              <a:rPr lang="fr-FR" sz="1600" b="1" dirty="0">
                <a:solidFill>
                  <a:schemeClr val="tx2">
                    <a:lumMod val="60000"/>
                    <a:lumOff val="40000"/>
                  </a:schemeClr>
                </a:solidFill>
              </a:rPr>
              <a:t>1</a:t>
            </a:r>
            <a:r>
              <a:rPr lang="fr-FR" sz="1600" b="1" baseline="30000" dirty="0">
                <a:solidFill>
                  <a:schemeClr val="tx2">
                    <a:lumMod val="60000"/>
                    <a:lumOff val="40000"/>
                  </a:schemeClr>
                </a:solidFill>
              </a:rPr>
              <a:t>er</a:t>
            </a:r>
            <a:r>
              <a:rPr lang="fr-FR" sz="1600" b="1" dirty="0">
                <a:solidFill>
                  <a:schemeClr val="tx2">
                    <a:lumMod val="60000"/>
                    <a:lumOff val="40000"/>
                  </a:schemeClr>
                </a:solidFill>
              </a:rPr>
              <a:t> trimestre 2017 : Entreprise étendue et risque documentaire</a:t>
            </a:r>
            <a:endParaRPr lang="fr-FR" sz="1600" b="1" dirty="0">
              <a:solidFill>
                <a:srgbClr val="FF0000"/>
              </a:solidFill>
            </a:endParaRPr>
          </a:p>
          <a:p>
            <a:pPr marL="342900" lvl="3" indent="-342900">
              <a:spcBef>
                <a:spcPct val="20000"/>
              </a:spcBef>
              <a:defRPr/>
            </a:pPr>
            <a:endParaRPr lang="fr-FR" sz="1600" b="1" u="sng" dirty="0">
              <a:solidFill>
                <a:srgbClr val="FF0000"/>
              </a:solidFill>
            </a:endParaRPr>
          </a:p>
          <a:p>
            <a:pPr marL="342900" lvl="3" indent="-342900">
              <a:spcBef>
                <a:spcPct val="20000"/>
              </a:spcBef>
              <a:defRPr/>
            </a:pPr>
            <a:r>
              <a:rPr lang="fr-FR" sz="1600" b="1" u="sng" dirty="0">
                <a:solidFill>
                  <a:srgbClr val="FF0000"/>
                </a:solidFill>
              </a:rPr>
              <a:t>Autres manifestation</a:t>
            </a:r>
          </a:p>
          <a:p>
            <a:pPr marL="342900" lvl="3" indent="-342900">
              <a:spcBef>
                <a:spcPct val="20000"/>
              </a:spcBef>
              <a:defRPr/>
            </a:pPr>
            <a:endParaRPr lang="fr-FR" sz="1600" b="1" u="sng" dirty="0">
              <a:solidFill>
                <a:srgbClr val="FF0000"/>
              </a:solidFill>
            </a:endParaRPr>
          </a:p>
          <a:p>
            <a:pPr marL="342900" lvl="3" indent="-342900">
              <a:spcBef>
                <a:spcPct val="20000"/>
              </a:spcBef>
              <a:defRPr/>
            </a:pPr>
            <a:r>
              <a:rPr lang="fr-FR" sz="1600" b="1" u="sng" dirty="0">
                <a:solidFill>
                  <a:srgbClr val="FF0000"/>
                </a:solidFill>
              </a:rPr>
              <a:t>En bref</a:t>
            </a:r>
          </a:p>
        </p:txBody>
      </p:sp>
      <p:sp>
        <p:nvSpPr>
          <p:cNvPr id="8" name="Sous-titre 2"/>
          <p:cNvSpPr txBox="1">
            <a:spLocks/>
          </p:cNvSpPr>
          <p:nvPr/>
        </p:nvSpPr>
        <p:spPr>
          <a:xfrm>
            <a:off x="282352" y="4692561"/>
            <a:ext cx="8435280" cy="3327578"/>
          </a:xfrm>
          <a:prstGeom prst="rect">
            <a:avLst/>
          </a:prstGeom>
        </p:spPr>
        <p:txBody>
          <a:bodyPr vert="horz" lIns="91440" tIns="45720" rIns="91440" bIns="45720" rtlCol="0">
            <a:noAutofit/>
          </a:bodyPr>
          <a:lstStyle/>
          <a:p>
            <a:pPr marL="0" lvl="3">
              <a:spcBef>
                <a:spcPct val="20000"/>
              </a:spcBef>
              <a:buFont typeface="Arial" pitchFamily="34" charset="0"/>
              <a:buNone/>
              <a:defRPr/>
            </a:pPr>
            <a:r>
              <a:rPr lang="it-IT" b="1" u="sng" dirty="0">
                <a:solidFill>
                  <a:prstClr val="black">
                    <a:lumMod val="50000"/>
                    <a:lumOff val="50000"/>
                  </a:prstClr>
                </a:solidFill>
              </a:rPr>
              <a:t>A LIRE  et A VOIR</a:t>
            </a:r>
          </a:p>
          <a:p>
            <a:pPr marL="0" lvl="3">
              <a:spcBef>
                <a:spcPct val="20000"/>
              </a:spcBef>
              <a:defRPr/>
            </a:pPr>
            <a:endParaRPr lang="it-IT" sz="800" b="1" dirty="0">
              <a:solidFill>
                <a:prstClr val="black">
                  <a:lumMod val="50000"/>
                  <a:lumOff val="50000"/>
                </a:prstClr>
              </a:solidFill>
            </a:endParaRPr>
          </a:p>
          <a:p>
            <a:pPr marL="0" lvl="3">
              <a:spcBef>
                <a:spcPct val="20000"/>
              </a:spcBef>
              <a:defRPr/>
            </a:pPr>
            <a:endParaRPr lang="it-IT" sz="800" b="1" dirty="0">
              <a:solidFill>
                <a:prstClr val="black">
                  <a:lumMod val="50000"/>
                  <a:lumOff val="50000"/>
                </a:prstClr>
              </a:solidFill>
            </a:endParaRPr>
          </a:p>
          <a:p>
            <a:pPr marL="0" lvl="3">
              <a:spcBef>
                <a:spcPct val="20000"/>
              </a:spcBef>
              <a:defRPr/>
            </a:pPr>
            <a:r>
              <a:rPr lang="it-IT" sz="1400" b="1" dirty="0">
                <a:solidFill>
                  <a:prstClr val="black">
                    <a:lumMod val="50000"/>
                    <a:lumOff val="50000"/>
                  </a:prstClr>
                </a:solidFill>
              </a:rPr>
              <a:t>Blogs</a:t>
            </a:r>
          </a:p>
          <a:p>
            <a:pPr marL="0" lvl="3">
              <a:spcBef>
                <a:spcPct val="20000"/>
              </a:spcBef>
              <a:defRPr/>
            </a:pPr>
            <a:endParaRPr lang="fr-FR" sz="1400" b="1" dirty="0">
              <a:solidFill>
                <a:prstClr val="black"/>
              </a:solidFill>
            </a:endParaRPr>
          </a:p>
          <a:p>
            <a:pPr marL="0" lvl="3">
              <a:spcBef>
                <a:spcPct val="20000"/>
              </a:spcBef>
              <a:defRPr/>
            </a:pPr>
            <a:r>
              <a:rPr lang="fr-FR" sz="1400" b="1" dirty="0">
                <a:solidFill>
                  <a:prstClr val="black"/>
                </a:solidFill>
              </a:rPr>
              <a:t>		+ Nouvelles diverses sur le groupe </a:t>
            </a:r>
            <a:r>
              <a:rPr lang="fr-FR" sz="1400" b="1" dirty="0" err="1">
                <a:solidFill>
                  <a:prstClr val="black"/>
                </a:solidFill>
              </a:rPr>
              <a:t>Linkedin</a:t>
            </a:r>
            <a:endParaRPr lang="fr-FR" sz="1400" b="1" dirty="0">
              <a:solidFill>
                <a:prstClr val="black"/>
              </a:solidFill>
            </a:endParaRPr>
          </a:p>
        </p:txBody>
      </p:sp>
      <p:sp>
        <p:nvSpPr>
          <p:cNvPr id="10" name="Espace réservé du pied de page 4">
            <a:extLst>
              <a:ext uri="{FF2B5EF4-FFF2-40B4-BE49-F238E27FC236}">
                <a16:creationId xmlns:a16="http://schemas.microsoft.com/office/drawing/2014/main" xmlns="" id="{681A85D1-36B5-4591-B72E-DE2C9EE7525D}"/>
              </a:ext>
            </a:extLst>
          </p:cNvPr>
          <p:cNvSpPr>
            <a:spLocks noGrp="1"/>
          </p:cNvSpPr>
          <p:nvPr>
            <p:ph type="ftr" sz="quarter" idx="11"/>
          </p:nvPr>
        </p:nvSpPr>
        <p:spPr>
          <a:xfrm>
            <a:off x="1104729" y="6296830"/>
            <a:ext cx="7067128" cy="484163"/>
          </a:xfrm>
        </p:spPr>
        <p:txBody>
          <a:bodyPr/>
          <a:lstStyle/>
          <a:p>
            <a:pPr algn="ctr"/>
            <a:r>
              <a:rPr lang="fr-FR" sz="1100" dirty="0">
                <a:solidFill>
                  <a:prstClr val="black"/>
                </a:solidFill>
              </a:rPr>
              <a:t>CR2PA - Atelier </a:t>
            </a:r>
            <a:r>
              <a:rPr lang="fr-FR" sz="1100" dirty="0">
                <a:solidFill>
                  <a:srgbClr val="FF0000"/>
                </a:solidFill>
              </a:rPr>
              <a:t>du 22 juin 2017 </a:t>
            </a:r>
            <a:r>
              <a:rPr lang="fr-FR" sz="1100" dirty="0">
                <a:solidFill>
                  <a:prstClr val="black"/>
                </a:solidFill>
              </a:rPr>
              <a:t>Bruno Lalande – Hervé Mahe – Nathalie Morand Khalifa</a:t>
            </a:r>
          </a:p>
        </p:txBody>
      </p:sp>
    </p:spTree>
    <p:extLst>
      <p:ext uri="{BB962C8B-B14F-4D97-AF65-F5344CB8AC3E}">
        <p14:creationId xmlns:p14="http://schemas.microsoft.com/office/powerpoint/2010/main" val="276572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US" dirty="0">
                <a:solidFill>
                  <a:srgbClr val="FFC000"/>
                </a:solidFill>
                <a:latin typeface="+mj-lt"/>
              </a:rPr>
              <a:t>Presentation du </a:t>
            </a:r>
            <a:r>
              <a:rPr lang="en-US" dirty="0" err="1">
                <a:solidFill>
                  <a:srgbClr val="FFC000"/>
                </a:solidFill>
                <a:latin typeface="+mj-lt"/>
              </a:rPr>
              <a:t>groupe</a:t>
            </a:r>
            <a:r>
              <a:rPr lang="en-US" dirty="0">
                <a:solidFill>
                  <a:srgbClr val="FFC000"/>
                </a:solidFill>
                <a:latin typeface="+mj-lt"/>
              </a:rPr>
              <a:t> </a:t>
            </a:r>
            <a:r>
              <a:rPr lang="en-US" dirty="0" err="1">
                <a:solidFill>
                  <a:srgbClr val="FFC000"/>
                </a:solidFill>
                <a:latin typeface="+mj-lt"/>
              </a:rPr>
              <a:t>renault</a:t>
            </a:r>
            <a:r>
              <a:rPr lang="en-US" dirty="0">
                <a:solidFill>
                  <a:srgbClr val="FFC000"/>
                </a:solidFill>
                <a:latin typeface="+mj-lt"/>
              </a:rPr>
              <a:t/>
            </a:r>
            <a:br>
              <a:rPr lang="en-US" dirty="0">
                <a:solidFill>
                  <a:srgbClr val="FFC000"/>
                </a:solidFill>
                <a:latin typeface="+mj-lt"/>
              </a:rPr>
            </a:br>
            <a:r>
              <a:rPr lang="en-US" b="0" dirty="0">
                <a:latin typeface="+mj-lt"/>
              </a:rPr>
              <a:t>atelier cr2pa – 22 </a:t>
            </a:r>
            <a:r>
              <a:rPr lang="en-US" b="0" dirty="0" err="1">
                <a:latin typeface="+mj-lt"/>
              </a:rPr>
              <a:t>juin</a:t>
            </a:r>
            <a:r>
              <a:rPr lang="en-US" b="0" dirty="0">
                <a:latin typeface="+mj-lt"/>
              </a:rPr>
              <a:t> 2017</a:t>
            </a:r>
            <a:endParaRPr lang="en-US" dirty="0">
              <a:latin typeface="+mj-lt"/>
            </a:endParaRPr>
          </a:p>
        </p:txBody>
      </p:sp>
    </p:spTree>
    <p:extLst>
      <p:ext uri="{BB962C8B-B14F-4D97-AF65-F5344CB8AC3E}">
        <p14:creationId xmlns:p14="http://schemas.microsoft.com/office/powerpoint/2010/main" val="331985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458094" y="2114553"/>
            <a:ext cx="6459984" cy="1971675"/>
            <a:chOff x="357234" y="1257302"/>
            <a:chExt cx="6459984" cy="1971675"/>
          </a:xfrm>
        </p:grpSpPr>
        <p:sp>
          <p:nvSpPr>
            <p:cNvPr id="3" name="AutoShape 2"/>
            <p:cNvSpPr>
              <a:spLocks noChangeArrowheads="1"/>
            </p:cNvSpPr>
            <p:nvPr/>
          </p:nvSpPr>
          <p:spPr bwMode="auto">
            <a:xfrm>
              <a:off x="407249" y="2388396"/>
              <a:ext cx="6409969" cy="840581"/>
            </a:xfrm>
            <a:prstGeom prst="flowChartProcess">
              <a:avLst/>
            </a:prstGeom>
            <a:noFill/>
            <a:ln w="9525">
              <a:noFill/>
              <a:miter lim="800000"/>
              <a:headEnd/>
              <a:tailEnd/>
            </a:ln>
          </p:spPr>
          <p:txBody>
            <a:bodyPr wrap="none" lIns="27000" tIns="27000" rIns="27000" bIns="27000"/>
            <a:lstStyle/>
            <a:p>
              <a:pPr fontAlgn="base">
                <a:spcBef>
                  <a:spcPct val="0"/>
                </a:spcBef>
                <a:spcAft>
                  <a:spcPct val="0"/>
                </a:spcAft>
                <a:buClr>
                  <a:srgbClr val="F7B100"/>
                </a:buClr>
              </a:pPr>
              <a:r>
                <a:rPr lang="fr-FR" sz="3200" b="1" cap="all" dirty="0">
                  <a:solidFill>
                    <a:srgbClr val="000000"/>
                  </a:solidFill>
                  <a:latin typeface="Arial Narrow" pitchFamily="34" charset="0"/>
                  <a:ea typeface="MS PGothic" pitchFamily="34" charset="-128"/>
                  <a:cs typeface="Arial" charset="0"/>
                </a:rPr>
                <a:t>LE GROUPE RENAULT</a:t>
              </a:r>
            </a:p>
          </p:txBody>
        </p:sp>
        <p:sp>
          <p:nvSpPr>
            <p:cNvPr id="4" name="AutoShape 3"/>
            <p:cNvSpPr>
              <a:spLocks noChangeArrowheads="1"/>
            </p:cNvSpPr>
            <p:nvPr/>
          </p:nvSpPr>
          <p:spPr bwMode="auto">
            <a:xfrm>
              <a:off x="357234" y="1257302"/>
              <a:ext cx="1343200" cy="973931"/>
            </a:xfrm>
            <a:prstGeom prst="flowChartProcess">
              <a:avLst/>
            </a:prstGeom>
            <a:noFill/>
            <a:ln w="9525">
              <a:noFill/>
              <a:miter lim="800000"/>
              <a:headEnd/>
              <a:tailEnd/>
            </a:ln>
          </p:spPr>
          <p:txBody>
            <a:bodyPr wrap="none" lIns="27000" tIns="0" rIns="27000" bIns="0" anchor="ctr"/>
            <a:lstStyle/>
            <a:p>
              <a:pPr eaLnBrk="0" fontAlgn="base" hangingPunct="0">
                <a:spcBef>
                  <a:spcPct val="0"/>
                </a:spcBef>
                <a:spcAft>
                  <a:spcPct val="0"/>
                </a:spcAft>
              </a:pPr>
              <a:r>
                <a:rPr lang="en-GB" sz="12000" b="1" dirty="0">
                  <a:solidFill>
                    <a:srgbClr val="FFCD00"/>
                  </a:solidFill>
                  <a:latin typeface="Arial" charset="0"/>
                  <a:ea typeface="MS PGothic" pitchFamily="34" charset="-128"/>
                  <a:cs typeface="Arial" charset="0"/>
                </a:rPr>
                <a:t>01</a:t>
              </a:r>
              <a:endParaRPr lang="en-GB" sz="12000" dirty="0">
                <a:solidFill>
                  <a:srgbClr val="FFCD00"/>
                </a:solidFill>
                <a:latin typeface="Arial" charset="0"/>
                <a:ea typeface="MS PGothic" pitchFamily="34" charset="-128"/>
                <a:cs typeface="Arial" charset="0"/>
              </a:endParaRPr>
            </a:p>
          </p:txBody>
        </p:sp>
      </p:gr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371" y="2601517"/>
            <a:ext cx="3761868" cy="2596028"/>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959" y="2601517"/>
            <a:ext cx="3842281" cy="2651520"/>
          </a:xfrm>
          <a:prstGeom prst="rect">
            <a:avLst/>
          </a:prstGeom>
        </p:spPr>
      </p:pic>
    </p:spTree>
    <p:extLst>
      <p:ext uri="{BB962C8B-B14F-4D97-AF65-F5344CB8AC3E}">
        <p14:creationId xmlns:p14="http://schemas.microsoft.com/office/powerpoint/2010/main" val="609943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titre"/>
</p:tagLst>
</file>

<file path=ppt/tags/tag2.xml><?xml version="1.0" encoding="utf-8"?>
<p:tagLst xmlns:a="http://schemas.openxmlformats.org/drawingml/2006/main" xmlns:r="http://schemas.openxmlformats.org/officeDocument/2006/relationships" xmlns:p="http://schemas.openxmlformats.org/presentationml/2006/main">
  <p:tag name="RNRSTYLE" val="titre"/>
</p:tagLst>
</file>

<file path=ppt/tags/tag3.xml><?xml version="1.0" encoding="utf-8"?>
<p:tagLst xmlns:a="http://schemas.openxmlformats.org/drawingml/2006/main" xmlns:r="http://schemas.openxmlformats.org/officeDocument/2006/relationships" xmlns:p="http://schemas.openxmlformats.org/presentationml/2006/main">
  <p:tag name="RNRSTYLE" val="titr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sque bleu">
  <a:themeElements>
    <a:clrScheme name="RFF">
      <a:dk1>
        <a:sysClr val="windowText" lastClr="000000"/>
      </a:dk1>
      <a:lt1>
        <a:sysClr val="window" lastClr="FFFFFF"/>
      </a:lt1>
      <a:dk2>
        <a:srgbClr val="1F497D"/>
      </a:dk2>
      <a:lt2>
        <a:srgbClr val="ECEEEF"/>
      </a:lt2>
      <a:accent1>
        <a:srgbClr val="934C94"/>
      </a:accent1>
      <a:accent2>
        <a:srgbClr val="0095D8"/>
      </a:accent2>
      <a:accent3>
        <a:srgbClr val="F08800"/>
      </a:accent3>
      <a:accent4>
        <a:srgbClr val="B6CA00"/>
      </a:accent4>
      <a:accent5>
        <a:srgbClr val="B7B5A0"/>
      </a:accent5>
      <a:accent6>
        <a:srgbClr val="4FB7A9"/>
      </a:accent6>
      <a:hlink>
        <a:srgbClr val="0000FF"/>
      </a:hlink>
      <a:folHlink>
        <a:srgbClr val="800080"/>
      </a:folHlink>
    </a:clrScheme>
    <a:fontScheme name="RF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a:themeElements>
    <a:clrScheme name="Groupe Renault">
      <a:dk1>
        <a:srgbClr val="000000"/>
      </a:dk1>
      <a:lt1>
        <a:srgbClr val="FFFFFF"/>
      </a:lt1>
      <a:dk2>
        <a:srgbClr val="000000"/>
      </a:dk2>
      <a:lt2>
        <a:srgbClr val="FFFFFF"/>
      </a:lt2>
      <a:accent1>
        <a:srgbClr val="FFCC33"/>
      </a:accent1>
      <a:accent2>
        <a:srgbClr val="C80E0E"/>
      </a:accent2>
      <a:accent3>
        <a:srgbClr val="9BC814"/>
      </a:accent3>
      <a:accent4>
        <a:srgbClr val="878785"/>
      </a:accent4>
      <a:accent5>
        <a:srgbClr val="97999B"/>
      </a:accent5>
      <a:accent6>
        <a:srgbClr val="CFC9C4"/>
      </a:accent6>
      <a:hlink>
        <a:srgbClr val="000000"/>
      </a:hlink>
      <a:folHlink>
        <a:srgbClr val="97999B"/>
      </a:folHlink>
    </a:clrScheme>
    <a:fontScheme name="RENAULT">
      <a:majorFont>
        <a:latin typeface="Arial Narrow"/>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600" b="0" dirty="0" err="1" smtClean="0">
            <a:solidFill>
              <a:schemeClr val="tx1"/>
            </a:solidFill>
          </a:defRPr>
        </a:defPPr>
      </a:lstStyle>
    </a:txDef>
  </a:objectDefaults>
  <a:extraClrSchemeLst>
    <a:extraClrScheme>
      <a:clrScheme name="B_SIGN-FRANCAIS_Garde 1">
        <a:dk1>
          <a:srgbClr val="000000"/>
        </a:dk1>
        <a:lt1>
          <a:srgbClr val="FFFFFF"/>
        </a:lt1>
        <a:dk2>
          <a:srgbClr val="000000"/>
        </a:dk2>
        <a:lt2>
          <a:srgbClr val="8A8E91"/>
        </a:lt2>
        <a:accent1>
          <a:srgbClr val="F7B100"/>
        </a:accent1>
        <a:accent2>
          <a:srgbClr val="CCCCCC"/>
        </a:accent2>
        <a:accent3>
          <a:srgbClr val="FFFFFF"/>
        </a:accent3>
        <a:accent4>
          <a:srgbClr val="000000"/>
        </a:accent4>
        <a:accent5>
          <a:srgbClr val="FAD5AA"/>
        </a:accent5>
        <a:accent6>
          <a:srgbClr val="B9B9B9"/>
        </a:accent6>
        <a:hlink>
          <a:srgbClr val="9BC814"/>
        </a:hlink>
        <a:folHlink>
          <a:srgbClr val="C80E0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_GROUPE RENAULT_PowerPoint template_16x9_Confidential C.pptx" id="{3832171A-3AD4-4E77-8DA1-14D8FF13F96D}" vid="{0E86DF88-7556-4486-902C-B0B53BD8D9D8}"/>
    </a:ext>
  </a:extLst>
</a:theme>
</file>

<file path=ppt/theme/theme4.xml><?xml version="1.0" encoding="utf-8"?>
<a:theme xmlns:a="http://schemas.openxmlformats.org/drawingml/2006/main" name="1_CONTENT">
  <a:themeElements>
    <a:clrScheme name="Groupe Renault">
      <a:dk1>
        <a:srgbClr val="000000"/>
      </a:dk1>
      <a:lt1>
        <a:srgbClr val="FFFFFF"/>
      </a:lt1>
      <a:dk2>
        <a:srgbClr val="000000"/>
      </a:dk2>
      <a:lt2>
        <a:srgbClr val="FFFFFF"/>
      </a:lt2>
      <a:accent1>
        <a:srgbClr val="FFCC33"/>
      </a:accent1>
      <a:accent2>
        <a:srgbClr val="C80E0E"/>
      </a:accent2>
      <a:accent3>
        <a:srgbClr val="9BC814"/>
      </a:accent3>
      <a:accent4>
        <a:srgbClr val="878785"/>
      </a:accent4>
      <a:accent5>
        <a:srgbClr val="97999B"/>
      </a:accent5>
      <a:accent6>
        <a:srgbClr val="CFC9C4"/>
      </a:accent6>
      <a:hlink>
        <a:srgbClr val="000000"/>
      </a:hlink>
      <a:folHlink>
        <a:srgbClr val="97999B"/>
      </a:folHlink>
    </a:clrScheme>
    <a:fontScheme name="RENAULT">
      <a:majorFont>
        <a:latin typeface="Arial Narrow"/>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600" b="0" dirty="0" err="1" smtClean="0">
            <a:solidFill>
              <a:schemeClr val="tx1"/>
            </a:solidFill>
          </a:defRPr>
        </a:defPPr>
      </a:lstStyle>
    </a:txDef>
  </a:objectDefaults>
  <a:extraClrSchemeLst>
    <a:extraClrScheme>
      <a:clrScheme name="B_SIGN-FRANCAIS_Garde 1">
        <a:dk1>
          <a:srgbClr val="000000"/>
        </a:dk1>
        <a:lt1>
          <a:srgbClr val="FFFFFF"/>
        </a:lt1>
        <a:dk2>
          <a:srgbClr val="000000"/>
        </a:dk2>
        <a:lt2>
          <a:srgbClr val="8A8E91"/>
        </a:lt2>
        <a:accent1>
          <a:srgbClr val="F7B100"/>
        </a:accent1>
        <a:accent2>
          <a:srgbClr val="CCCCCC"/>
        </a:accent2>
        <a:accent3>
          <a:srgbClr val="FFFFFF"/>
        </a:accent3>
        <a:accent4>
          <a:srgbClr val="000000"/>
        </a:accent4>
        <a:accent5>
          <a:srgbClr val="FAD5AA"/>
        </a:accent5>
        <a:accent6>
          <a:srgbClr val="B9B9B9"/>
        </a:accent6>
        <a:hlink>
          <a:srgbClr val="9BC814"/>
        </a:hlink>
        <a:folHlink>
          <a:srgbClr val="C80E0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_GROUPE RENAULT_PPT template_V1" id="{EC4812B9-E22D-4A5C-AAF7-852E5F6B9CC7}" vid="{E39D093D-B6B5-4744-B6A9-264BBC0FDAE3}"/>
    </a:ext>
  </a:extLst>
</a:theme>
</file>

<file path=ppt/theme/theme5.xml><?xml version="1.0" encoding="utf-8"?>
<a:theme xmlns:a="http://schemas.openxmlformats.org/drawingml/2006/main" name="COVER">
  <a:themeElements>
    <a:clrScheme name="Groupe Renault">
      <a:dk1>
        <a:srgbClr val="000000"/>
      </a:dk1>
      <a:lt1>
        <a:srgbClr val="FFFFFF"/>
      </a:lt1>
      <a:dk2>
        <a:srgbClr val="000000"/>
      </a:dk2>
      <a:lt2>
        <a:srgbClr val="FFFFFF"/>
      </a:lt2>
      <a:accent1>
        <a:srgbClr val="FFCC33"/>
      </a:accent1>
      <a:accent2>
        <a:srgbClr val="C80E0E"/>
      </a:accent2>
      <a:accent3>
        <a:srgbClr val="9BC814"/>
      </a:accent3>
      <a:accent4>
        <a:srgbClr val="878785"/>
      </a:accent4>
      <a:accent5>
        <a:srgbClr val="97999B"/>
      </a:accent5>
      <a:accent6>
        <a:srgbClr val="CFC9C4"/>
      </a:accent6>
      <a:hlink>
        <a:srgbClr val="000000"/>
      </a:hlink>
      <a:folHlink>
        <a:srgbClr val="97999B"/>
      </a:folHlink>
    </a:clrScheme>
    <a:fontScheme name="RENAULT">
      <a:majorFont>
        <a:latin typeface="Arial Narrow"/>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_SIGN-FRANCAIS_Garde 1">
        <a:dk1>
          <a:srgbClr val="000000"/>
        </a:dk1>
        <a:lt1>
          <a:srgbClr val="FFFFFF"/>
        </a:lt1>
        <a:dk2>
          <a:srgbClr val="000000"/>
        </a:dk2>
        <a:lt2>
          <a:srgbClr val="8A8E91"/>
        </a:lt2>
        <a:accent1>
          <a:srgbClr val="F7B100"/>
        </a:accent1>
        <a:accent2>
          <a:srgbClr val="CCCCCC"/>
        </a:accent2>
        <a:accent3>
          <a:srgbClr val="FFFFFF"/>
        </a:accent3>
        <a:accent4>
          <a:srgbClr val="000000"/>
        </a:accent4>
        <a:accent5>
          <a:srgbClr val="FAD5AA"/>
        </a:accent5>
        <a:accent6>
          <a:srgbClr val="B9B9B9"/>
        </a:accent6>
        <a:hlink>
          <a:srgbClr val="9BC814"/>
        </a:hlink>
        <a:folHlink>
          <a:srgbClr val="C80E0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_GROUPE RENAULT_PPT template_V1" id="{EC4812B9-E22D-4A5C-AAF7-852E5F6B9CC7}" vid="{5FD50497-A1E9-4DDE-B8C6-8A074B1B1A56}"/>
    </a:ext>
  </a:extLst>
</a:theme>
</file>

<file path=ppt/theme/theme6.xml><?xml version="1.0" encoding="utf-8"?>
<a:theme xmlns:a="http://schemas.openxmlformats.org/drawingml/2006/main" name="2_CONTENT">
  <a:themeElements>
    <a:clrScheme name="Groupe Renault">
      <a:dk1>
        <a:srgbClr val="000000"/>
      </a:dk1>
      <a:lt1>
        <a:srgbClr val="FFFFFF"/>
      </a:lt1>
      <a:dk2>
        <a:srgbClr val="000000"/>
      </a:dk2>
      <a:lt2>
        <a:srgbClr val="FFFFFF"/>
      </a:lt2>
      <a:accent1>
        <a:srgbClr val="FFCC33"/>
      </a:accent1>
      <a:accent2>
        <a:srgbClr val="C80E0E"/>
      </a:accent2>
      <a:accent3>
        <a:srgbClr val="9BC814"/>
      </a:accent3>
      <a:accent4>
        <a:srgbClr val="878785"/>
      </a:accent4>
      <a:accent5>
        <a:srgbClr val="97999B"/>
      </a:accent5>
      <a:accent6>
        <a:srgbClr val="CFC9C4"/>
      </a:accent6>
      <a:hlink>
        <a:srgbClr val="000000"/>
      </a:hlink>
      <a:folHlink>
        <a:srgbClr val="97999B"/>
      </a:folHlink>
    </a:clrScheme>
    <a:fontScheme name="RENAULT">
      <a:majorFont>
        <a:latin typeface="Arial Narrow"/>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600" b="0" dirty="0" err="1" smtClean="0">
            <a:solidFill>
              <a:schemeClr val="tx1"/>
            </a:solidFill>
          </a:defRPr>
        </a:defPPr>
      </a:lstStyle>
    </a:txDef>
  </a:objectDefaults>
  <a:extraClrSchemeLst>
    <a:extraClrScheme>
      <a:clrScheme name="B_SIGN-FRANCAIS_Garde 1">
        <a:dk1>
          <a:srgbClr val="000000"/>
        </a:dk1>
        <a:lt1>
          <a:srgbClr val="FFFFFF"/>
        </a:lt1>
        <a:dk2>
          <a:srgbClr val="000000"/>
        </a:dk2>
        <a:lt2>
          <a:srgbClr val="8A8E91"/>
        </a:lt2>
        <a:accent1>
          <a:srgbClr val="F7B100"/>
        </a:accent1>
        <a:accent2>
          <a:srgbClr val="CCCCCC"/>
        </a:accent2>
        <a:accent3>
          <a:srgbClr val="FFFFFF"/>
        </a:accent3>
        <a:accent4>
          <a:srgbClr val="000000"/>
        </a:accent4>
        <a:accent5>
          <a:srgbClr val="FAD5AA"/>
        </a:accent5>
        <a:accent6>
          <a:srgbClr val="B9B9B9"/>
        </a:accent6>
        <a:hlink>
          <a:srgbClr val="9BC814"/>
        </a:hlink>
        <a:folHlink>
          <a:srgbClr val="C80E0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_GROUPE RENAULT_PPT template_V1" id="{EC4812B9-E22D-4A5C-AAF7-852E5F6B9CC7}" vid="{E39D093D-B6B5-4744-B6A9-264BBC0FDAE3}"/>
    </a:ext>
  </a:extLst>
</a:theme>
</file>

<file path=ppt/theme/theme7.xml><?xml version="1.0" encoding="utf-8"?>
<a:theme xmlns:a="http://schemas.openxmlformats.org/drawingml/2006/main" name="1_COVER">
  <a:themeElements>
    <a:clrScheme name="Groupe Renault">
      <a:dk1>
        <a:srgbClr val="000000"/>
      </a:dk1>
      <a:lt1>
        <a:srgbClr val="FFFFFF"/>
      </a:lt1>
      <a:dk2>
        <a:srgbClr val="000000"/>
      </a:dk2>
      <a:lt2>
        <a:srgbClr val="FFFFFF"/>
      </a:lt2>
      <a:accent1>
        <a:srgbClr val="FFCC33"/>
      </a:accent1>
      <a:accent2>
        <a:srgbClr val="C80E0E"/>
      </a:accent2>
      <a:accent3>
        <a:srgbClr val="9BC814"/>
      </a:accent3>
      <a:accent4>
        <a:srgbClr val="878785"/>
      </a:accent4>
      <a:accent5>
        <a:srgbClr val="97999B"/>
      </a:accent5>
      <a:accent6>
        <a:srgbClr val="CFC9C4"/>
      </a:accent6>
      <a:hlink>
        <a:srgbClr val="000000"/>
      </a:hlink>
      <a:folHlink>
        <a:srgbClr val="97999B"/>
      </a:folHlink>
    </a:clrScheme>
    <a:fontScheme name="RENAULT">
      <a:majorFont>
        <a:latin typeface="Arial Narrow"/>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_SIGN-FRANCAIS_Garde 1">
        <a:dk1>
          <a:srgbClr val="000000"/>
        </a:dk1>
        <a:lt1>
          <a:srgbClr val="FFFFFF"/>
        </a:lt1>
        <a:dk2>
          <a:srgbClr val="000000"/>
        </a:dk2>
        <a:lt2>
          <a:srgbClr val="8A8E91"/>
        </a:lt2>
        <a:accent1>
          <a:srgbClr val="F7B100"/>
        </a:accent1>
        <a:accent2>
          <a:srgbClr val="CCCCCC"/>
        </a:accent2>
        <a:accent3>
          <a:srgbClr val="FFFFFF"/>
        </a:accent3>
        <a:accent4>
          <a:srgbClr val="000000"/>
        </a:accent4>
        <a:accent5>
          <a:srgbClr val="FAD5AA"/>
        </a:accent5>
        <a:accent6>
          <a:srgbClr val="B9B9B9"/>
        </a:accent6>
        <a:hlink>
          <a:srgbClr val="9BC814"/>
        </a:hlink>
        <a:folHlink>
          <a:srgbClr val="C80E0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_GROUPE RENAULT_PPT template_V1" id="{EC4812B9-E22D-4A5C-AAF7-852E5F6B9CC7}" vid="{5FD50497-A1E9-4DDE-B8C6-8A074B1B1A56}"/>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2648</TotalTime>
  <Words>2005</Words>
  <Application>Microsoft Office PowerPoint</Application>
  <PresentationFormat>Affichage à l'écran (4:3)</PresentationFormat>
  <Paragraphs>402</Paragraphs>
  <Slides>27</Slides>
  <Notes>10</Notes>
  <HiddenSlides>0</HiddenSlides>
  <MMClips>0</MMClips>
  <ScaleCrop>false</ScaleCrop>
  <HeadingPairs>
    <vt:vector size="8" baseType="variant">
      <vt:variant>
        <vt:lpstr>Polices utilisées</vt:lpstr>
      </vt:variant>
      <vt:variant>
        <vt:i4>8</vt:i4>
      </vt:variant>
      <vt:variant>
        <vt:lpstr>Thème</vt:lpstr>
      </vt:variant>
      <vt:variant>
        <vt:i4>7</vt:i4>
      </vt:variant>
      <vt:variant>
        <vt:lpstr>Serveurs OLE incorporés</vt:lpstr>
      </vt:variant>
      <vt:variant>
        <vt:i4>2</vt:i4>
      </vt:variant>
      <vt:variant>
        <vt:lpstr>Titres des diapositives</vt:lpstr>
      </vt:variant>
      <vt:variant>
        <vt:i4>27</vt:i4>
      </vt:variant>
    </vt:vector>
  </HeadingPairs>
  <TitlesOfParts>
    <vt:vector size="44" baseType="lpstr">
      <vt:lpstr>MS PGothic</vt:lpstr>
      <vt:lpstr>Arial</vt:lpstr>
      <vt:lpstr>Arial Narrow</vt:lpstr>
      <vt:lpstr>Calibri</vt:lpstr>
      <vt:lpstr>Meiryo UI</vt:lpstr>
      <vt:lpstr>Symbol</vt:lpstr>
      <vt:lpstr>Times New Roman</vt:lpstr>
      <vt:lpstr>Wingdings</vt:lpstr>
      <vt:lpstr>Thème Office</vt:lpstr>
      <vt:lpstr>1_masque bleu</vt:lpstr>
      <vt:lpstr>CONTENT</vt:lpstr>
      <vt:lpstr>1_CONTENT</vt:lpstr>
      <vt:lpstr>COVER</vt:lpstr>
      <vt:lpstr>2_CONTENT</vt:lpstr>
      <vt:lpstr>1_COVER</vt:lpstr>
      <vt:lpstr>Worksheet</vt:lpstr>
      <vt:lpstr>think-cell Slide</vt:lpstr>
      <vt:lpstr> Les Ateliers du CR2PA  </vt:lpstr>
      <vt:lpstr>Sommaire</vt:lpstr>
      <vt:lpstr>Présentation PowerPoint</vt:lpstr>
      <vt:lpstr>Participants</vt:lpstr>
      <vt:lpstr>Collecte des mots clefs employés suite à la présentation de chacun lors du tour de table</vt:lpstr>
      <vt:lpstr>Programme des ateliers </vt:lpstr>
      <vt:lpstr>Présentation PowerPoint</vt:lpstr>
      <vt:lpstr>Presentation du groupe renault atelier cr2pa – 22 juin 2017</vt:lpstr>
      <vt:lpstr>Présentation PowerPoint</vt:lpstr>
      <vt:lpstr>1 GROUPE, 5 MARQUES, 1 ALLIANCE, DES PARTENARIATS</vt:lpstr>
      <vt:lpstr>rÉalisation 2016 – lancement produits</vt:lpstr>
      <vt:lpstr>STRATEGIE : C’EST AUSSI</vt:lpstr>
      <vt:lpstr>Présentation PowerPoint</vt:lpstr>
      <vt:lpstr>Présentation PowerPoint</vt:lpstr>
      <vt:lpstr>UN GROUPE STRUCTURE SUR UN METIER : L’AUTOMOBILE</vt:lpstr>
      <vt:lpstr>Présentation PowerPoint</vt:lpstr>
      <vt:lpstr>PROJET FILL’GOOD Pour un archivage ORGANISé et a l’ETAT DE L’ART</vt:lpstr>
      <vt:lpstr>Choix importants lors de la préparation de la Politique Groupe de Records Management</vt:lpstr>
      <vt:lpstr>Les acteurs du Records Management</vt:lpstr>
      <vt:lpstr>Phasage DU déploiement métier dans une direction</vt:lpstr>
      <vt:lpstr>Présentation PowerPoint</vt:lpstr>
      <vt:lpstr>Atelier de Renault Eléments d’introduction  Remise du dossier baromètre (slides)   Bruno Lalande – Hervé Mahé – Nathalie Morand Khalifa   </vt:lpstr>
      <vt:lpstr>Synthèse travail de l’atelier les points clefs à retenir</vt:lpstr>
      <vt:lpstr>Présentation PowerPoint</vt:lpstr>
      <vt:lpstr>Présentation PowerPoint</vt:lpstr>
      <vt:lpstr>Présentation PowerPoint</vt:lpstr>
      <vt:lpstr>Propositions de GTs</vt:lpstr>
    </vt:vector>
  </TitlesOfParts>
  <Company>RTE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Ateliers du CR2PA</dc:title>
  <dc:creator>OUILLON Bernard</dc:creator>
  <cp:lastModifiedBy>christine carbonnel</cp:lastModifiedBy>
  <cp:revision>143</cp:revision>
  <cp:lastPrinted>2017-06-22T07:20:19Z</cp:lastPrinted>
  <dcterms:created xsi:type="dcterms:W3CDTF">2015-04-01T17:36:14Z</dcterms:created>
  <dcterms:modified xsi:type="dcterms:W3CDTF">2017-08-29T12:32:33Z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gnivaPresentationIdentifier">
    <vt:lpwstr>c2102f74-07e9-4eff-a9ba-1e324742397a</vt:lpwstr>
  </property>
</Properties>
</file>