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51" r:id="rId6"/>
  </p:sldMasterIdLst>
  <p:notesMasterIdLst>
    <p:notesMasterId r:id="rId24"/>
  </p:notesMasterIdLst>
  <p:handoutMasterIdLst>
    <p:handoutMasterId r:id="rId25"/>
  </p:handoutMasterIdLst>
  <p:sldIdLst>
    <p:sldId id="256" r:id="rId7"/>
    <p:sldId id="257" r:id="rId8"/>
    <p:sldId id="258" r:id="rId9"/>
    <p:sldId id="317" r:id="rId10"/>
    <p:sldId id="294" r:id="rId11"/>
    <p:sldId id="266" r:id="rId12"/>
    <p:sldId id="267" r:id="rId13"/>
    <p:sldId id="295" r:id="rId14"/>
    <p:sldId id="318" r:id="rId15"/>
    <p:sldId id="323" r:id="rId16"/>
    <p:sldId id="328" r:id="rId17"/>
    <p:sldId id="325" r:id="rId18"/>
    <p:sldId id="324" r:id="rId19"/>
    <p:sldId id="326" r:id="rId20"/>
    <p:sldId id="329" r:id="rId21"/>
    <p:sldId id="330" r:id="rId22"/>
    <p:sldId id="331" r:id="rId23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CBB812-57D0-B5A0-B778-78F7F1A4CB3A}" name="PICHAT Estelle" initials="PE" userId="S::epichat@systra.info::6f6ddaa3-fb0b-4635-b73e-898b708796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D79"/>
    <a:srgbClr val="00A3BC"/>
    <a:srgbClr val="F9B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AB390-DE94-4932-9F3B-31A93FB16828}" v="10" dt="2025-06-24T15:21:46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6" autoAdjust="0"/>
    <p:restoredTop sz="87974" autoAdjust="0"/>
  </p:normalViewPr>
  <p:slideViewPr>
    <p:cSldViewPr snapToGrid="0">
      <p:cViewPr varScale="1">
        <p:scale>
          <a:sx n="124" d="100"/>
          <a:sy n="124" d="100"/>
        </p:scale>
        <p:origin x="163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836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ION, Francois" userId="71cba985-eb11-4be7-af55-5abfe4f92e89" providerId="ADAL" clId="{B95AB390-DE94-4932-9F3B-31A93FB16828}"/>
    <pc:docChg chg="undo custSel addSld modSld modMainMaster">
      <pc:chgData name="DELION, Francois" userId="71cba985-eb11-4be7-af55-5abfe4f92e89" providerId="ADAL" clId="{B95AB390-DE94-4932-9F3B-31A93FB16828}" dt="2025-06-24T15:21:57.813" v="322" actId="1036"/>
      <pc:docMkLst>
        <pc:docMk/>
      </pc:docMkLst>
      <pc:sldChg chg="modSp mod">
        <pc:chgData name="DELION, Francois" userId="71cba985-eb11-4be7-af55-5abfe4f92e89" providerId="ADAL" clId="{B95AB390-DE94-4932-9F3B-31A93FB16828}" dt="2025-06-24T15:14:06.553" v="39" actId="404"/>
        <pc:sldMkLst>
          <pc:docMk/>
          <pc:sldMk cId="0" sldId="256"/>
        </pc:sldMkLst>
        <pc:spChg chg="mod">
          <ac:chgData name="DELION, Francois" userId="71cba985-eb11-4be7-af55-5abfe4f92e89" providerId="ADAL" clId="{B95AB390-DE94-4932-9F3B-31A93FB16828}" dt="2025-06-24T15:14:06.553" v="39" actId="404"/>
          <ac:spMkLst>
            <pc:docMk/>
            <pc:sldMk cId="0" sldId="256"/>
            <ac:spMk id="2" creationId="{3C0B4EF4-C77F-4CA9-8081-099B8D890CAE}"/>
          </ac:spMkLst>
        </pc:spChg>
      </pc:sldChg>
      <pc:sldChg chg="modSp mod">
        <pc:chgData name="DELION, Francois" userId="71cba985-eb11-4be7-af55-5abfe4f92e89" providerId="ADAL" clId="{B95AB390-DE94-4932-9F3B-31A93FB16828}" dt="2025-06-24T15:15:37.360" v="172" actId="1076"/>
        <pc:sldMkLst>
          <pc:docMk/>
          <pc:sldMk cId="0" sldId="267"/>
        </pc:sldMkLst>
        <pc:graphicFrameChg chg="mod modGraphic">
          <ac:chgData name="DELION, Francois" userId="71cba985-eb11-4be7-af55-5abfe4f92e89" providerId="ADAL" clId="{B95AB390-DE94-4932-9F3B-31A93FB16828}" dt="2025-06-24T15:15:37.360" v="172" actId="1076"/>
          <ac:graphicFrameMkLst>
            <pc:docMk/>
            <pc:sldMk cId="0" sldId="267"/>
            <ac:graphicFrameMk id="5" creationId="{00000000-0000-0000-0000-000000000000}"/>
          </ac:graphicFrameMkLst>
        </pc:graphicFrameChg>
      </pc:sldChg>
      <pc:sldChg chg="modSp mod">
        <pc:chgData name="DELION, Francois" userId="71cba985-eb11-4be7-af55-5abfe4f92e89" providerId="ADAL" clId="{B95AB390-DE94-4932-9F3B-31A93FB16828}" dt="2025-06-24T15:12:35.410" v="20"/>
        <pc:sldMkLst>
          <pc:docMk/>
          <pc:sldMk cId="0" sldId="317"/>
        </pc:sldMkLst>
        <pc:graphicFrameChg chg="mod">
          <ac:chgData name="DELION, Francois" userId="71cba985-eb11-4be7-af55-5abfe4f92e89" providerId="ADAL" clId="{B95AB390-DE94-4932-9F3B-31A93FB16828}" dt="2025-06-24T15:12:35.410" v="20"/>
          <ac:graphicFrameMkLst>
            <pc:docMk/>
            <pc:sldMk cId="0" sldId="317"/>
            <ac:graphicFrameMk id="2" creationId="{4001742E-B6D1-2AB3-7913-CFEDC5AA67D9}"/>
          </ac:graphicFrameMkLst>
        </pc:graphicFrameChg>
      </pc:sldChg>
      <pc:sldChg chg="modSp mod">
        <pc:chgData name="DELION, Francois" userId="71cba985-eb11-4be7-af55-5abfe4f92e89" providerId="ADAL" clId="{B95AB390-DE94-4932-9F3B-31A93FB16828}" dt="2025-06-23T14:49:29.089" v="1" actId="1076"/>
        <pc:sldMkLst>
          <pc:docMk/>
          <pc:sldMk cId="2265341268" sldId="328"/>
        </pc:sldMkLst>
        <pc:graphicFrameChg chg="mod">
          <ac:chgData name="DELION, Francois" userId="71cba985-eb11-4be7-af55-5abfe4f92e89" providerId="ADAL" clId="{B95AB390-DE94-4932-9F3B-31A93FB16828}" dt="2025-06-23T14:49:29.089" v="1" actId="1076"/>
          <ac:graphicFrameMkLst>
            <pc:docMk/>
            <pc:sldMk cId="2265341268" sldId="328"/>
            <ac:graphicFrameMk id="2" creationId="{B4C8ECC0-8B4A-BAB5-E025-A8306CFAA348}"/>
          </ac:graphicFrameMkLst>
        </pc:graphicFrameChg>
      </pc:sldChg>
      <pc:sldChg chg="addSp delSp modSp add mod">
        <pc:chgData name="DELION, Francois" userId="71cba985-eb11-4be7-af55-5abfe4f92e89" providerId="ADAL" clId="{B95AB390-DE94-4932-9F3B-31A93FB16828}" dt="2025-06-24T15:19:04.133" v="247" actId="962"/>
        <pc:sldMkLst>
          <pc:docMk/>
          <pc:sldMk cId="4206036465" sldId="329"/>
        </pc:sldMkLst>
        <pc:spChg chg="del">
          <ac:chgData name="DELION, Francois" userId="71cba985-eb11-4be7-af55-5abfe4f92e89" providerId="ADAL" clId="{B95AB390-DE94-4932-9F3B-31A93FB16828}" dt="2025-06-24T15:16:51.279" v="240" actId="478"/>
          <ac:spMkLst>
            <pc:docMk/>
            <pc:sldMk cId="4206036465" sldId="329"/>
            <ac:spMk id="2" creationId="{4D6AE680-83EA-1C92-D065-339159F5AF49}"/>
          </ac:spMkLst>
        </pc:spChg>
        <pc:spChg chg="mod">
          <ac:chgData name="DELION, Francois" userId="71cba985-eb11-4be7-af55-5abfe4f92e89" providerId="ADAL" clId="{B95AB390-DE94-4932-9F3B-31A93FB16828}" dt="2025-06-24T15:16:47.303" v="239" actId="6549"/>
          <ac:spMkLst>
            <pc:docMk/>
            <pc:sldMk cId="4206036465" sldId="329"/>
            <ac:spMk id="3" creationId="{7E8B3418-5255-A9FF-7CB7-E1A517CC85B0}"/>
          </ac:spMkLst>
        </pc:spChg>
        <pc:spChg chg="del">
          <ac:chgData name="DELION, Francois" userId="71cba985-eb11-4be7-af55-5abfe4f92e89" providerId="ADAL" clId="{B95AB390-DE94-4932-9F3B-31A93FB16828}" dt="2025-06-24T15:16:51.279" v="240" actId="478"/>
          <ac:spMkLst>
            <pc:docMk/>
            <pc:sldMk cId="4206036465" sldId="329"/>
            <ac:spMk id="11" creationId="{144C801B-1835-185D-B9A9-6105FFC1F173}"/>
          </ac:spMkLst>
        </pc:spChg>
        <pc:spChg chg="del">
          <ac:chgData name="DELION, Francois" userId="71cba985-eb11-4be7-af55-5abfe4f92e89" providerId="ADAL" clId="{B95AB390-DE94-4932-9F3B-31A93FB16828}" dt="2025-06-24T15:16:51.279" v="240" actId="478"/>
          <ac:spMkLst>
            <pc:docMk/>
            <pc:sldMk cId="4206036465" sldId="329"/>
            <ac:spMk id="15" creationId="{C913F257-A37D-E90F-366D-5DAF91797683}"/>
          </ac:spMkLst>
        </pc:spChg>
        <pc:spChg chg="del">
          <ac:chgData name="DELION, Francois" userId="71cba985-eb11-4be7-af55-5abfe4f92e89" providerId="ADAL" clId="{B95AB390-DE94-4932-9F3B-31A93FB16828}" dt="2025-06-24T15:16:51.279" v="240" actId="478"/>
          <ac:spMkLst>
            <pc:docMk/>
            <pc:sldMk cId="4206036465" sldId="329"/>
            <ac:spMk id="17" creationId="{A61B661C-BCB4-9A17-76C1-D6C156B09AD7}"/>
          </ac:spMkLst>
        </pc:spChg>
        <pc:picChg chg="del">
          <ac:chgData name="DELION, Francois" userId="71cba985-eb11-4be7-af55-5abfe4f92e89" providerId="ADAL" clId="{B95AB390-DE94-4932-9F3B-31A93FB16828}" dt="2025-06-24T15:16:51.279" v="240" actId="478"/>
          <ac:picMkLst>
            <pc:docMk/>
            <pc:sldMk cId="4206036465" sldId="329"/>
            <ac:picMk id="5" creationId="{A1CF4D59-0A14-E69A-BF15-12ACC064A504}"/>
          </ac:picMkLst>
        </pc:picChg>
        <pc:picChg chg="add del mod">
          <ac:chgData name="DELION, Francois" userId="71cba985-eb11-4be7-af55-5abfe4f92e89" providerId="ADAL" clId="{B95AB390-DE94-4932-9F3B-31A93FB16828}" dt="2025-06-24T15:18:47.769" v="244" actId="478"/>
          <ac:picMkLst>
            <pc:docMk/>
            <pc:sldMk cId="4206036465" sldId="329"/>
            <ac:picMk id="6" creationId="{5689DAAB-F9D9-AAA6-09F0-9360E12E94FD}"/>
          </ac:picMkLst>
        </pc:picChg>
        <pc:picChg chg="del">
          <ac:chgData name="DELION, Francois" userId="71cba985-eb11-4be7-af55-5abfe4f92e89" providerId="ADAL" clId="{B95AB390-DE94-4932-9F3B-31A93FB16828}" dt="2025-06-24T15:16:51.279" v="240" actId="478"/>
          <ac:picMkLst>
            <pc:docMk/>
            <pc:sldMk cId="4206036465" sldId="329"/>
            <ac:picMk id="7" creationId="{811F5896-1C8C-6E57-B14E-619F67273D97}"/>
          </ac:picMkLst>
        </pc:picChg>
        <pc:picChg chg="add mod">
          <ac:chgData name="DELION, Francois" userId="71cba985-eb11-4be7-af55-5abfe4f92e89" providerId="ADAL" clId="{B95AB390-DE94-4932-9F3B-31A93FB16828}" dt="2025-06-24T15:19:04.133" v="247" actId="962"/>
          <ac:picMkLst>
            <pc:docMk/>
            <pc:sldMk cId="4206036465" sldId="329"/>
            <ac:picMk id="9" creationId="{258273E6-919A-4BAC-10DD-BCBD7BAADDDB}"/>
          </ac:picMkLst>
        </pc:picChg>
        <pc:picChg chg="del">
          <ac:chgData name="DELION, Francois" userId="71cba985-eb11-4be7-af55-5abfe4f92e89" providerId="ADAL" clId="{B95AB390-DE94-4932-9F3B-31A93FB16828}" dt="2025-06-24T15:16:51.279" v="240" actId="478"/>
          <ac:picMkLst>
            <pc:docMk/>
            <pc:sldMk cId="4206036465" sldId="329"/>
            <ac:picMk id="14" creationId="{ECC23DF3-0F3F-A0C8-D308-A09091A72CD9}"/>
          </ac:picMkLst>
        </pc:picChg>
      </pc:sldChg>
      <pc:sldChg chg="addSp delSp modSp add mod">
        <pc:chgData name="DELION, Francois" userId="71cba985-eb11-4be7-af55-5abfe4f92e89" providerId="ADAL" clId="{B95AB390-DE94-4932-9F3B-31A93FB16828}" dt="2025-06-24T15:21:26.502" v="298" actId="1035"/>
        <pc:sldMkLst>
          <pc:docMk/>
          <pc:sldMk cId="3082849437" sldId="330"/>
        </pc:sldMkLst>
        <pc:spChg chg="mod">
          <ac:chgData name="DELION, Francois" userId="71cba985-eb11-4be7-af55-5abfe4f92e89" providerId="ADAL" clId="{B95AB390-DE94-4932-9F3B-31A93FB16828}" dt="2025-06-24T15:21:26.502" v="298" actId="1035"/>
          <ac:spMkLst>
            <pc:docMk/>
            <pc:sldMk cId="3082849437" sldId="330"/>
            <ac:spMk id="3" creationId="{B69DEED7-6BD8-F2BD-3A6E-4F5E3AEA357D}"/>
          </ac:spMkLst>
        </pc:spChg>
        <pc:picChg chg="add mod">
          <ac:chgData name="DELION, Francois" userId="71cba985-eb11-4be7-af55-5abfe4f92e89" providerId="ADAL" clId="{B95AB390-DE94-4932-9F3B-31A93FB16828}" dt="2025-06-24T15:21:22.297" v="288" actId="1035"/>
          <ac:picMkLst>
            <pc:docMk/>
            <pc:sldMk cId="3082849437" sldId="330"/>
            <ac:picMk id="4" creationId="{869B2069-0DCA-A9AA-D32F-82100D97904E}"/>
          </ac:picMkLst>
        </pc:picChg>
        <pc:picChg chg="del">
          <ac:chgData name="DELION, Francois" userId="71cba985-eb11-4be7-af55-5abfe4f92e89" providerId="ADAL" clId="{B95AB390-DE94-4932-9F3B-31A93FB16828}" dt="2025-06-24T15:20:18.107" v="249" actId="478"/>
          <ac:picMkLst>
            <pc:docMk/>
            <pc:sldMk cId="3082849437" sldId="330"/>
            <ac:picMk id="9" creationId="{7C63A631-F194-EBA2-0513-6DE28385BDA4}"/>
          </ac:picMkLst>
        </pc:picChg>
      </pc:sldChg>
      <pc:sldChg chg="addSp delSp modSp add mod">
        <pc:chgData name="DELION, Francois" userId="71cba985-eb11-4be7-af55-5abfe4f92e89" providerId="ADAL" clId="{B95AB390-DE94-4932-9F3B-31A93FB16828}" dt="2025-06-24T15:21:57.813" v="322" actId="1036"/>
        <pc:sldMkLst>
          <pc:docMk/>
          <pc:sldMk cId="2350890439" sldId="331"/>
        </pc:sldMkLst>
        <pc:spChg chg="mod">
          <ac:chgData name="DELION, Francois" userId="71cba985-eb11-4be7-af55-5abfe4f92e89" providerId="ADAL" clId="{B95AB390-DE94-4932-9F3B-31A93FB16828}" dt="2025-06-24T15:21:57.813" v="322" actId="1036"/>
          <ac:spMkLst>
            <pc:docMk/>
            <pc:sldMk cId="2350890439" sldId="331"/>
            <ac:spMk id="3" creationId="{A8FABEAC-DD88-C91B-1290-A5A26E13B88C}"/>
          </ac:spMkLst>
        </pc:spChg>
        <pc:picChg chg="del">
          <ac:chgData name="DELION, Francois" userId="71cba985-eb11-4be7-af55-5abfe4f92e89" providerId="ADAL" clId="{B95AB390-DE94-4932-9F3B-31A93FB16828}" dt="2025-06-24T15:21:33.225" v="300" actId="478"/>
          <ac:picMkLst>
            <pc:docMk/>
            <pc:sldMk cId="2350890439" sldId="331"/>
            <ac:picMk id="4" creationId="{426698F4-1EC6-AD2C-FCE6-E311B254B9F1}"/>
          </ac:picMkLst>
        </pc:picChg>
        <pc:picChg chg="add mod">
          <ac:chgData name="DELION, Francois" userId="71cba985-eb11-4be7-af55-5abfe4f92e89" providerId="ADAL" clId="{B95AB390-DE94-4932-9F3B-31A93FB16828}" dt="2025-06-24T15:21:57.813" v="322" actId="1036"/>
          <ac:picMkLst>
            <pc:docMk/>
            <pc:sldMk cId="2350890439" sldId="331"/>
            <ac:picMk id="5" creationId="{69F20EB9-84FE-DB50-030F-4DCE05E850CE}"/>
          </ac:picMkLst>
        </pc:picChg>
      </pc:sldChg>
      <pc:sldMasterChg chg="modSp modSldLayout">
        <pc:chgData name="DELION, Francois" userId="71cba985-eb11-4be7-af55-5abfe4f92e89" providerId="ADAL" clId="{B95AB390-DE94-4932-9F3B-31A93FB16828}" dt="2025-06-24T14:22:14.133" v="17"/>
        <pc:sldMasterMkLst>
          <pc:docMk/>
          <pc:sldMasterMk cId="0" sldId="2147483648"/>
        </pc:sldMasterMkLst>
        <pc:sldLayoutChg chg="modSp">
          <pc:chgData name="DELION, Francois" userId="71cba985-eb11-4be7-af55-5abfe4f92e89" providerId="ADAL" clId="{B95AB390-DE94-4932-9F3B-31A93FB16828}" dt="2025-06-24T14:21:20.296" v="3" actId="735"/>
          <pc:sldLayoutMkLst>
            <pc:docMk/>
            <pc:sldMasterMk cId="0" sldId="2147483648"/>
            <pc:sldLayoutMk cId="4286658105" sldId="2147483649"/>
          </pc:sldLayoutMkLst>
        </pc:sldLayoutChg>
        <pc:sldLayoutChg chg="modSp mod">
          <pc:chgData name="DELION, Francois" userId="71cba985-eb11-4be7-af55-5abfe4f92e89" providerId="ADAL" clId="{B95AB390-DE94-4932-9F3B-31A93FB16828}" dt="2025-06-24T14:21:50.209" v="13" actId="20577"/>
          <pc:sldLayoutMkLst>
            <pc:docMk/>
            <pc:sldMasterMk cId="0" sldId="2147483648"/>
            <pc:sldLayoutMk cId="2959429814" sldId="2147483654"/>
          </pc:sldLayoutMkLst>
          <pc:spChg chg="mod">
            <ac:chgData name="DELION, Francois" userId="71cba985-eb11-4be7-af55-5abfe4f92e89" providerId="ADAL" clId="{B95AB390-DE94-4932-9F3B-31A93FB16828}" dt="2025-06-24T14:21:50.209" v="13" actId="20577"/>
            <ac:spMkLst>
              <pc:docMk/>
              <pc:sldMasterMk cId="0" sldId="2147483648"/>
              <pc:sldLayoutMk cId="2959429814" sldId="2147483654"/>
              <ac:spMk id="7" creationId="{DB765D54-B863-43EE-B76B-0AE650C04D3A}"/>
            </ac:spMkLst>
          </pc:spChg>
        </pc:sldLayoutChg>
        <pc:sldLayoutChg chg="modSp mod">
          <pc:chgData name="DELION, Francois" userId="71cba985-eb11-4be7-af55-5abfe4f92e89" providerId="ADAL" clId="{B95AB390-DE94-4932-9F3B-31A93FB16828}" dt="2025-06-24T14:21:59.293" v="14"/>
          <pc:sldLayoutMkLst>
            <pc:docMk/>
            <pc:sldMasterMk cId="0" sldId="2147483648"/>
            <pc:sldLayoutMk cId="3026245413" sldId="2147483655"/>
          </pc:sldLayoutMkLst>
          <pc:spChg chg="mod">
            <ac:chgData name="DELION, Francois" userId="71cba985-eb11-4be7-af55-5abfe4f92e89" providerId="ADAL" clId="{B95AB390-DE94-4932-9F3B-31A93FB16828}" dt="2025-06-24T14:21:59.293" v="14"/>
            <ac:spMkLst>
              <pc:docMk/>
              <pc:sldMasterMk cId="0" sldId="2147483648"/>
              <pc:sldLayoutMk cId="3026245413" sldId="2147483655"/>
              <ac:spMk id="7" creationId="{3019D32A-1E80-4E3C-8813-74C058C123A4}"/>
            </ac:spMkLst>
          </pc:spChg>
        </pc:sldLayoutChg>
        <pc:sldLayoutChg chg="modSp mod">
          <pc:chgData name="DELION, Francois" userId="71cba985-eb11-4be7-af55-5abfe4f92e89" providerId="ADAL" clId="{B95AB390-DE94-4932-9F3B-31A93FB16828}" dt="2025-06-24T14:22:06.637" v="15"/>
          <pc:sldLayoutMkLst>
            <pc:docMk/>
            <pc:sldMasterMk cId="0" sldId="2147483648"/>
            <pc:sldLayoutMk cId="1666640023" sldId="2147483657"/>
          </pc:sldLayoutMkLst>
          <pc:spChg chg="mod">
            <ac:chgData name="DELION, Francois" userId="71cba985-eb11-4be7-af55-5abfe4f92e89" providerId="ADAL" clId="{B95AB390-DE94-4932-9F3B-31A93FB16828}" dt="2025-06-24T14:22:06.637" v="15"/>
            <ac:spMkLst>
              <pc:docMk/>
              <pc:sldMasterMk cId="0" sldId="2147483648"/>
              <pc:sldLayoutMk cId="1666640023" sldId="2147483657"/>
              <ac:spMk id="7" creationId="{0BC76EE9-D45B-43E6-AC80-F59036F6061A}"/>
            </ac:spMkLst>
          </pc:spChg>
        </pc:sldLayoutChg>
        <pc:sldLayoutChg chg="modSp mod">
          <pc:chgData name="DELION, Francois" userId="71cba985-eb11-4be7-af55-5abfe4f92e89" providerId="ADAL" clId="{B95AB390-DE94-4932-9F3B-31A93FB16828}" dt="2025-06-24T14:22:11.200" v="16"/>
          <pc:sldLayoutMkLst>
            <pc:docMk/>
            <pc:sldMasterMk cId="0" sldId="2147483648"/>
            <pc:sldLayoutMk cId="176985717" sldId="2147483658"/>
          </pc:sldLayoutMkLst>
          <pc:spChg chg="mod">
            <ac:chgData name="DELION, Francois" userId="71cba985-eb11-4be7-af55-5abfe4f92e89" providerId="ADAL" clId="{B95AB390-DE94-4932-9F3B-31A93FB16828}" dt="2025-06-24T14:22:11.200" v="16"/>
            <ac:spMkLst>
              <pc:docMk/>
              <pc:sldMasterMk cId="0" sldId="2147483648"/>
              <pc:sldLayoutMk cId="176985717" sldId="2147483658"/>
              <ac:spMk id="7" creationId="{16A37BBE-DC4A-4F58-BE92-D1AD2207195A}"/>
            </ac:spMkLst>
          </pc:spChg>
        </pc:sldLayoutChg>
        <pc:sldLayoutChg chg="modSp mod">
          <pc:chgData name="DELION, Francois" userId="71cba985-eb11-4be7-af55-5abfe4f92e89" providerId="ADAL" clId="{B95AB390-DE94-4932-9F3B-31A93FB16828}" dt="2025-06-24T14:22:14.133" v="17"/>
          <pc:sldLayoutMkLst>
            <pc:docMk/>
            <pc:sldMasterMk cId="0" sldId="2147483648"/>
            <pc:sldLayoutMk cId="1284130293" sldId="2147483659"/>
          </pc:sldLayoutMkLst>
          <pc:spChg chg="mod">
            <ac:chgData name="DELION, Francois" userId="71cba985-eb11-4be7-af55-5abfe4f92e89" providerId="ADAL" clId="{B95AB390-DE94-4932-9F3B-31A93FB16828}" dt="2025-06-24T14:22:14.133" v="17"/>
            <ac:spMkLst>
              <pc:docMk/>
              <pc:sldMasterMk cId="0" sldId="2147483648"/>
              <pc:sldLayoutMk cId="1284130293" sldId="2147483659"/>
              <ac:spMk id="7" creationId="{8259FB03-1895-429A-89E5-7C09E5E56080}"/>
            </ac:spMkLst>
          </pc:spChg>
        </pc:sldLayoutChg>
      </pc:sldMasterChg>
      <pc:sldMasterChg chg="modSp">
        <pc:chgData name="DELION, Francois" userId="71cba985-eb11-4be7-af55-5abfe4f92e89" providerId="ADAL" clId="{B95AB390-DE94-4932-9F3B-31A93FB16828}" dt="2025-06-24T14:22:23.677" v="18" actId="735"/>
        <pc:sldMasterMkLst>
          <pc:docMk/>
          <pc:sldMasterMk cId="1615311501" sldId="2147483651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93ED98F-D1BE-4067-80D1-13BECB99E66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242" cy="496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2EDE8B-1E04-4859-A74A-3079FAE0330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9843" y="0"/>
            <a:ext cx="2946242" cy="496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58666A-20A9-4CD4-9E4A-5C45D5AAE2DB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24/06/2025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B0DFD8-C5D1-485B-8A73-78ED4AFBCE1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9841"/>
            <a:ext cx="2946242" cy="496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PingFang SC" pitchFamily="2"/>
                <a:cs typeface="Arial Unicode MS" pitchFamily="2"/>
              </a:rPr>
              <a:t>Jean-Mathieu Bonnefous Orano / Bernard Ouillon RTE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312D5C-A397-4502-AAD9-DC780225F9E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9843" y="9429841"/>
            <a:ext cx="2946242" cy="496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5355D5-2E58-424C-BE47-506D1B02B83C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2343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EC3704-AAC4-441B-933B-E938E9C2784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520" cy="4964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12AF73-BA70-467A-B019-097B371B27C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0556" y="0"/>
            <a:ext cx="2945520" cy="4964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69F0711F-CA55-4E06-8E9B-3725944D2C20}" type="datetime1">
              <a:rPr lang="fr-FR"/>
              <a:pPr lvl="0"/>
              <a:t>24/06/2025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C1A59B2-6963-474B-A576-F88C516ADC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61" y="744477"/>
            <a:ext cx="6616799" cy="37227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D421BCE-ED05-438D-A6D0-4EBA5E8EB5A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682" y="4715277"/>
            <a:ext cx="5438156" cy="4466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75152E-B649-4CEC-BD2C-045469DA501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396"/>
            <a:ext cx="2945520" cy="4964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r>
              <a:rPr lang="fr-FR"/>
              <a:t>Jean-Mathieu Bonnefous Orano / Bernard Ouillon RTE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882D7C-49C7-4DE8-962F-9DAAE12820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0556" y="9428396"/>
            <a:ext cx="2945520" cy="4964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6CD7F221-4806-4988-9470-B558CB0CFCC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PingFang SC" pitchFamily="2"/>
        <a:cs typeface="Arial Unicode MS" pitchFamily="2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PingFang SC" pitchFamily="2"/>
        <a:cs typeface="Arial Unicode MS" pitchFamily="2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PingFang SC" pitchFamily="2"/>
        <a:cs typeface="Arial Unicode MS" pitchFamily="2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PingFang SC" pitchFamily="2"/>
        <a:cs typeface="Arial Unicode MS" pitchFamily="2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PingFang SC" pitchFamily="2"/>
        <a:cs typeface="Arial Unicode MS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5659CE42-70A0-429F-9E4B-D585C4519F90}"/>
              </a:ext>
            </a:extLst>
          </p:cNvPr>
          <p:cNvSpPr txBox="1"/>
          <p:nvPr/>
        </p:nvSpPr>
        <p:spPr>
          <a:xfrm>
            <a:off x="3850556" y="0"/>
            <a:ext cx="2945520" cy="496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7EFA11-5B5B-43E9-B7FD-360F42941660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Tahoma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24/06/2025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ahoma" pitchFamily="2"/>
              <a:cs typeface="Tahoma" pitchFamily="2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01C8A818-B86B-4111-9D68-0299D69A9ABB}"/>
              </a:ext>
            </a:extLst>
          </p:cNvPr>
          <p:cNvSpPr txBox="1"/>
          <p:nvPr/>
        </p:nvSpPr>
        <p:spPr>
          <a:xfrm>
            <a:off x="0" y="9428396"/>
            <a:ext cx="2945520" cy="496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Tahoma" pitchFamily="2"/>
                <a:cs typeface="Tahoma" pitchFamily="2"/>
              </a:rPr>
              <a:t>Jean-Mathieu Bonnefous Orano / Bernard Ouillon RTE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94E86E75-E64B-4137-99D7-70700CCFB2F8}"/>
              </a:ext>
            </a:extLst>
          </p:cNvPr>
          <p:cNvSpPr txBox="1"/>
          <p:nvPr/>
        </p:nvSpPr>
        <p:spPr>
          <a:xfrm>
            <a:off x="3850556" y="9428396"/>
            <a:ext cx="2945520" cy="496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72F7B6-A49B-46A8-A828-1D564D394749}" type="slidenum">
              <a:t>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ahoma" pitchFamily="2"/>
              <a:cs typeface="Tahoma" pitchFamily="2"/>
            </a:endParaRPr>
          </a:p>
        </p:txBody>
      </p:sp>
      <p:sp>
        <p:nvSpPr>
          <p:cNvPr id="5" name="Espace réservé de l'image des diapositives 1">
            <a:extLst>
              <a:ext uri="{FF2B5EF4-FFF2-40B4-BE49-F238E27FC236}">
                <a16:creationId xmlns:a16="http://schemas.microsoft.com/office/drawing/2014/main" id="{CAC3CBC5-677D-48B8-A70D-A31445479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6" name="Espace réservé des notes 2">
            <a:extLst>
              <a:ext uri="{FF2B5EF4-FFF2-40B4-BE49-F238E27FC236}">
                <a16:creationId xmlns:a16="http://schemas.microsoft.com/office/drawing/2014/main" id="{0FDB876A-67AD-428B-BA65-4F5AA1D4A3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D7F221-4806-4988-9470-B558CB0CFC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22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D7F221-4806-4988-9470-B558CB0CFC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8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D7F221-4806-4988-9470-B558CB0CFC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87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D7F221-4806-4988-9470-B558CB0CFC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35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D7F221-4806-4988-9470-B558CB0CFC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3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D7F221-4806-4988-9470-B558CB0CFC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011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D7F221-4806-4988-9470-B558CB0CFC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24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4F24EB91-5212-449B-82DA-B60E80D7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13">
            <a:extLst>
              <a:ext uri="{FF2B5EF4-FFF2-40B4-BE49-F238E27FC236}">
                <a16:creationId xmlns:a16="http://schemas.microsoft.com/office/drawing/2014/main" id="{14974247-1966-4C52-A465-4D3698DE3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15">
            <a:extLst>
              <a:ext uri="{FF2B5EF4-FFF2-40B4-BE49-F238E27FC236}">
                <a16:creationId xmlns:a16="http://schemas.microsoft.com/office/drawing/2014/main" id="{3B41DCBF-0DCE-45C9-93B6-F7542C2B5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21"/>
            <a:ext cx="9144000" cy="5120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98F838E-8A56-42E5-9F6F-9B90F09C7A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237"/>
          </a:xfrm>
        </p:spPr>
        <p:txBody>
          <a:bodyPr lIns="0" tIns="0" rIns="0" bIns="0" anchorCtr="1"/>
          <a:lstStyle>
            <a:lvl1pPr algn="ctr" hangingPunct="0">
              <a:defRPr sz="4400" b="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1827E12-8292-4365-ACF7-E0295BE251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3478"/>
            <a:ext cx="8229243" cy="2982599"/>
          </a:xfrm>
        </p:spPr>
        <p:txBody>
          <a:bodyPr lIns="0" rIns="0">
            <a:normAutofit/>
          </a:bodyPr>
          <a:lstStyle>
            <a:lvl1pPr hangingPunct="0">
              <a:spcBef>
                <a:spcPts val="1415"/>
              </a:spcBef>
              <a:defRPr sz="3200" b="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658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E7FA2BFD-7438-410A-9970-B3E67F8A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75B4FB81-5FF0-4CEB-9EB7-A6B4262E76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1F393B5-6E27-4E77-8653-4015DA84EF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43" y="231480"/>
            <a:ext cx="6264718" cy="3938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FF8CB728-C735-4901-B753-5392DB7CAEA5}"/>
              </a:ext>
            </a:extLst>
          </p:cNvPr>
          <p:cNvSpPr txBox="1"/>
          <p:nvPr/>
        </p:nvSpPr>
        <p:spPr>
          <a:xfrm>
            <a:off x="8852574" y="4950439"/>
            <a:ext cx="256148" cy="11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0CA07A-5F93-491D-AB66-CB966C9CDB90}" type="slidenum">
              <a: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800" b="1" i="0" u="none" strike="noStrike" kern="1200" cap="none" spc="0" baseline="0">
              <a:solidFill>
                <a:schemeClr val="bg1"/>
              </a:solidFill>
              <a:uFillTx/>
              <a:latin typeface="Arial" panose="020B0604020202020204" pitchFamily="34" charset="0"/>
              <a:ea typeface="PingFang SC" pitchFamily="2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6A37BBE-DC4A-4F58-BE92-D1AD2207195A}"/>
              </a:ext>
            </a:extLst>
          </p:cNvPr>
          <p:cNvSpPr txBox="1"/>
          <p:nvPr/>
        </p:nvSpPr>
        <p:spPr>
          <a:xfrm>
            <a:off x="22320" y="4946963"/>
            <a:ext cx="6554876" cy="1252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8891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Atelier n°48 - « Destructions, regards croisés»</a:t>
            </a:r>
            <a:endParaRPr lang="fr-HK" sz="800" b="1" i="0" u="none" strike="noStrike" kern="1200" cap="none" spc="0" baseline="0" dirty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69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FFAC0C96-E2C1-4F6C-8AF1-C59B159BA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DDC439C6-81C2-4F03-A211-BA83FF7184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26CC594-585C-4723-B0FF-18B008F49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281" y="231480"/>
            <a:ext cx="6264718" cy="39384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A2319963-206D-44E1-A716-3EFFDDC2E454}"/>
              </a:ext>
            </a:extLst>
          </p:cNvPr>
          <p:cNvSpPr txBox="1"/>
          <p:nvPr/>
        </p:nvSpPr>
        <p:spPr>
          <a:xfrm>
            <a:off x="8852574" y="4950439"/>
            <a:ext cx="256148" cy="11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64FD58-3AAE-433D-B0D7-510C091729EB}" type="slidenum">
              <a: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8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PingFang SC" pitchFamily="2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259FB03-1895-429A-89E5-7C09E5E56080}"/>
              </a:ext>
            </a:extLst>
          </p:cNvPr>
          <p:cNvSpPr txBox="1"/>
          <p:nvPr/>
        </p:nvSpPr>
        <p:spPr>
          <a:xfrm>
            <a:off x="22320" y="4946963"/>
            <a:ext cx="6554876" cy="1252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8891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Atelier n°48 - « Destructions, regards croisés»</a:t>
            </a:r>
            <a:endParaRPr lang="fr-HK" sz="800" b="1" i="0" u="none" strike="noStrike" kern="1200" cap="none" spc="0" baseline="0" dirty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8413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42053812-FE46-4297-834A-33102832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33C04D6-9745-45DE-92B6-840A7B20B7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C006904-C0EA-4A13-BAE1-FCC8FFA7CF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43" y="231480"/>
            <a:ext cx="6264718" cy="3938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44FBC0EC-2009-4A9C-AE93-188AC59937BA}"/>
              </a:ext>
            </a:extLst>
          </p:cNvPr>
          <p:cNvSpPr txBox="1"/>
          <p:nvPr/>
        </p:nvSpPr>
        <p:spPr>
          <a:xfrm>
            <a:off x="8852574" y="4950439"/>
            <a:ext cx="256148" cy="11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23B102-6F8C-4DD2-A328-F4C4704113B9}" type="slidenum">
              <a: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8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PingFang SC" pitchFamily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5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4F21B3A0-A091-4280-80AD-FDA4BD83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11ED888C-8F4F-430E-8025-D73882033D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9FCCEA7-9577-46EA-9BEC-B45B7FD730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281" y="231480"/>
            <a:ext cx="6264718" cy="39384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FCA2A0B2-CCC2-406B-A956-A8D96E5C5581}"/>
              </a:ext>
            </a:extLst>
          </p:cNvPr>
          <p:cNvSpPr txBox="1"/>
          <p:nvPr/>
        </p:nvSpPr>
        <p:spPr>
          <a:xfrm>
            <a:off x="8852573" y="4950439"/>
            <a:ext cx="256149" cy="11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C2BB93-3E2B-4935-BC95-702E3FAF3BB4}" type="slidenum">
              <a: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8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PingFang SC" pitchFamily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illus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65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4601"/>
            <a:ext cx="8679898" cy="623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6909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01F0CB-41A1-439E-B67F-A1737BE69233}" type="datetime1">
              <a:rPr lang="fr-FR" smtClean="0"/>
              <a:t>24/06/2025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ARM - décembre 2024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EBFAD690-A585-4B2B-B71B-FCEF7D3C3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13">
            <a:extLst>
              <a:ext uri="{FF2B5EF4-FFF2-40B4-BE49-F238E27FC236}">
                <a16:creationId xmlns:a16="http://schemas.microsoft.com/office/drawing/2014/main" id="{1715F14E-35F9-4077-8403-CC05008C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634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43F1D613-D11B-4831-8730-34B36312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0583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D73A2C00-A8AA-4BE6-8C3C-C2AD21B1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F8BE991-FD1D-4146-BB18-7D5E9E64E4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99998" y="2201043"/>
            <a:ext cx="7343637" cy="461515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3000" b="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Ma description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5B1A94A7-0536-491C-B421-9199B6CD2F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3292918"/>
            <a:ext cx="7343637" cy="261719"/>
          </a:xfrm>
        </p:spPr>
        <p:txBody>
          <a:bodyPr anchorCtr="1"/>
          <a:lstStyle>
            <a:lvl1pPr algn="ctr">
              <a:spcBef>
                <a:spcPts val="0"/>
              </a:spcBef>
              <a:defRPr b="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Ma date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C1DC770-352D-429E-9F74-2DDB141298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495080"/>
            <a:ext cx="7343637" cy="692639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450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</p:spTree>
    <p:extLst>
      <p:ext uri="{BB962C8B-B14F-4D97-AF65-F5344CB8AC3E}">
        <p14:creationId xmlns:p14="http://schemas.microsoft.com/office/powerpoint/2010/main" val="230938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>
            <a:extLst>
              <a:ext uri="{FF2B5EF4-FFF2-40B4-BE49-F238E27FC236}">
                <a16:creationId xmlns:a16="http://schemas.microsoft.com/office/drawing/2014/main" id="{CDF34D61-5E3E-4894-927D-D4602846F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60FDEA7-8281-446D-88CB-AEEBDAF60E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99998" y="2201043"/>
            <a:ext cx="7343637" cy="461515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3000" b="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Ma description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E743AC16-60D5-46EE-859E-72728D074A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3292918"/>
            <a:ext cx="7343637" cy="261719"/>
          </a:xfrm>
        </p:spPr>
        <p:txBody>
          <a:bodyPr anchorCtr="1"/>
          <a:lstStyle>
            <a:lvl1pPr algn="ctr">
              <a:spcBef>
                <a:spcPts val="0"/>
              </a:spcBef>
              <a:defRPr b="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Ma date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CC385F7A-AA83-4509-BE0F-80A563A086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495080"/>
            <a:ext cx="7343637" cy="692639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450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</p:spTree>
    <p:extLst>
      <p:ext uri="{BB962C8B-B14F-4D97-AF65-F5344CB8AC3E}">
        <p14:creationId xmlns:p14="http://schemas.microsoft.com/office/powerpoint/2010/main" val="28305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3E696AE0-5AB8-4D0C-BC50-3F46EB8B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7CC8E74D-0B97-4846-A272-2C587B459F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65C128B-6E59-4BB5-8471-67B297ABBC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43" y="231480"/>
            <a:ext cx="6264718" cy="3938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DBA591A2-3696-4B45-BC25-8BC225EBA5FC}"/>
              </a:ext>
            </a:extLst>
          </p:cNvPr>
          <p:cNvSpPr txBox="1"/>
          <p:nvPr/>
        </p:nvSpPr>
        <p:spPr>
          <a:xfrm>
            <a:off x="8862640" y="4946782"/>
            <a:ext cx="246082" cy="12522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F30318-CABF-4B81-AA67-88D9613C90C6}" type="slidenum">
              <a:rPr sz="800" b="1">
                <a:solidFill>
                  <a:schemeClr val="bg1"/>
                </a:solidFill>
              </a:rPr>
              <a:t>‹N°›</a:t>
            </a:fld>
            <a:endParaRPr lang="fr-FR" sz="800" b="1" i="0" u="none" strike="noStrike" kern="1200" cap="none" spc="0" baseline="0" dirty="0">
              <a:solidFill>
                <a:schemeClr val="bg1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B765D54-B863-43EE-B76B-0AE650C04D3A}"/>
              </a:ext>
            </a:extLst>
          </p:cNvPr>
          <p:cNvSpPr txBox="1"/>
          <p:nvPr/>
        </p:nvSpPr>
        <p:spPr>
          <a:xfrm>
            <a:off x="22320" y="4946963"/>
            <a:ext cx="6554876" cy="1252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8891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Atelier n°48 - « Destructions, regards croisés»</a:t>
            </a:r>
            <a:endParaRPr lang="fr-HK" sz="800" b="1" i="0" u="none" strike="noStrike" kern="1200" cap="none" spc="0" baseline="0" dirty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5942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F0442790-7C7E-42FE-8075-DDE3FC7A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4A46DAEF-797E-4FDC-B42A-B0CB0CDB08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2D47A4F-A46A-4E23-A9B8-E85A1B4BDA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281" y="231480"/>
            <a:ext cx="6264718" cy="39384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80BCFA9C-7667-4CBA-9937-149ED9B5CABB}"/>
              </a:ext>
            </a:extLst>
          </p:cNvPr>
          <p:cNvSpPr txBox="1"/>
          <p:nvPr/>
        </p:nvSpPr>
        <p:spPr>
          <a:xfrm>
            <a:off x="8852574" y="4950439"/>
            <a:ext cx="256148" cy="11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1CAB27-7E50-4298-8060-FBDEA0FB1B5E}" type="slidenum">
              <a: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8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PingFang SC" pitchFamily="2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019D32A-1E80-4E3C-8813-74C058C123A4}"/>
              </a:ext>
            </a:extLst>
          </p:cNvPr>
          <p:cNvSpPr txBox="1"/>
          <p:nvPr/>
        </p:nvSpPr>
        <p:spPr>
          <a:xfrm>
            <a:off x="22320" y="4946963"/>
            <a:ext cx="6554876" cy="1252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8891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Atelier n°48 - « Destructions, regards croisés»</a:t>
            </a:r>
            <a:endParaRPr lang="fr-HK" sz="800" b="1" i="0" u="none" strike="noStrike" kern="1200" cap="none" spc="0" baseline="0" dirty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262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DC532055-BEBC-4DCE-8CBA-5D653E4F9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230ABF2-5069-467F-B0AC-E782B855C2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BB21FD1-3628-4850-9253-7A5AC5C3B9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43" y="231480"/>
            <a:ext cx="6264718" cy="3938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CA6351EF-CFA8-4942-BE00-C076AF4FA6DF}"/>
              </a:ext>
            </a:extLst>
          </p:cNvPr>
          <p:cNvSpPr txBox="1"/>
          <p:nvPr/>
        </p:nvSpPr>
        <p:spPr>
          <a:xfrm>
            <a:off x="8852574" y="4950439"/>
            <a:ext cx="256148" cy="11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A0428-683F-49E1-A2F8-CBD59D54DE7F}" type="slidenum">
              <a: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8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PingFang SC" pitchFamily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4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D5A4453C-0ECF-406B-BF04-2A181386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02C1B23-1CF3-4F78-8366-E2BCA05D3A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E57D160-7558-4937-A105-20E4D1088B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281" y="231480"/>
            <a:ext cx="6264718" cy="39384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B7F7FC70-D0BB-4B31-9D4A-224284065B86}"/>
              </a:ext>
            </a:extLst>
          </p:cNvPr>
          <p:cNvSpPr txBox="1"/>
          <p:nvPr/>
        </p:nvSpPr>
        <p:spPr>
          <a:xfrm>
            <a:off x="8852574" y="4950439"/>
            <a:ext cx="256148" cy="1179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77327E-E50B-4514-8896-2CD3A2487905}" type="slidenum">
              <a: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800" b="1" i="0" u="none" strike="noStrike" kern="1200" cap="none" spc="0" baseline="0">
              <a:solidFill>
                <a:schemeClr val="bg1"/>
              </a:solidFill>
              <a:uFillTx/>
              <a:latin typeface="Arial" panose="020B0604020202020204" pitchFamily="34" charset="0"/>
              <a:ea typeface="PingFang SC" pitchFamily="2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BC76EE9-D45B-43E6-AC80-F59036F6061A}"/>
              </a:ext>
            </a:extLst>
          </p:cNvPr>
          <p:cNvSpPr txBox="1"/>
          <p:nvPr/>
        </p:nvSpPr>
        <p:spPr>
          <a:xfrm>
            <a:off x="22320" y="4946963"/>
            <a:ext cx="6554876" cy="1252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8891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Atelier n°48 - « Destructions, regards croisés»</a:t>
            </a:r>
            <a:endParaRPr lang="fr-HK" sz="800" b="1" i="0" u="none" strike="noStrike" kern="1200" cap="none" spc="0" baseline="0" dirty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6664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CD63371B-9BDF-459C-B155-1C85F740AF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7840" y="1059478"/>
            <a:ext cx="7346161" cy="1639080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t" anchorCtr="0" compatLnSpc="1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30C9B42E-E416-4746-BAF6-7F5C9C79D3AF}"/>
              </a:ext>
            </a:extLst>
          </p:cNvPr>
          <p:cNvSpPr txBox="1"/>
          <p:nvPr/>
        </p:nvSpPr>
        <p:spPr>
          <a:xfrm>
            <a:off x="8783708" y="4975434"/>
            <a:ext cx="325014" cy="16222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36501A-F7D6-47D4-9489-69AD90937F58}" type="slidenum">
              <a: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1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PingFang SC" pitchFamily="2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1C562-7AF4-48E7-A1C4-7B258A7F8E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554876" y="5019836"/>
            <a:ext cx="2133715" cy="123123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1" i="0" u="none" strike="noStrike" kern="1200" cap="none" spc="0" baseline="0">
                <a:solidFill>
                  <a:schemeClr val="bg1"/>
                </a:solidFill>
                <a:uFillTx/>
                <a:latin typeface="Arial"/>
                <a:ea typeface="Tahoma" pitchFamily="2"/>
                <a:cs typeface="Tahoma" pitchFamily="2"/>
              </a:defRPr>
            </a:lvl1pPr>
          </a:lstStyle>
          <a:p>
            <a:r>
              <a:rPr lang="fr-FR" dirty="0"/>
              <a:t>19 octobre 2023</a:t>
            </a:r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1E837862-12C1-4DEB-8ED8-9BBDC24E59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558" y="274676"/>
            <a:ext cx="7886882" cy="993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E71C431D-BCB4-47BF-83B1-138AB1220B4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0" y="4972091"/>
            <a:ext cx="6554876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100" b="0" i="0" u="none" strike="noStrike" kern="1200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Tahoma" pitchFamily="2"/>
                <a:cs typeface="Arial" panose="020B0604020202020204" pitchFamily="34" charset="0"/>
              </a:defRPr>
            </a:lvl1pPr>
          </a:lstStyle>
          <a:p>
            <a:r>
              <a:rPr lang="fr-FR"/>
              <a:t>Atelier CR2PA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61" r:id="rId13"/>
    <p:sldLayoutId id="2147483662" r:id="rId14"/>
    <p:sldLayoutId id="2147483674" r:id="rId15"/>
  </p:sldLayoutIdLst>
  <p:hf sldNum="0" hdr="0"/>
  <p:txStyles>
    <p:titleStyle>
      <a:lvl1pPr marL="0" marR="0" lvl="0" indent="0" algn="l" defTabSz="914400" rtl="0" fontAlgn="auto" hangingPunct="1">
        <a:lnSpc>
          <a:spcPct val="80000"/>
        </a:lnSpc>
        <a:spcBef>
          <a:spcPts val="0"/>
        </a:spcBef>
        <a:spcAft>
          <a:spcPts val="0"/>
        </a:spcAft>
        <a:buNone/>
        <a:tabLst/>
        <a:defRPr lang="fr-FR" sz="3200" b="1" i="0" u="none" strike="noStrike" kern="1200" cap="none" spc="99" baseline="0">
          <a:solidFill>
            <a:srgbClr val="237291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1800"/>
        </a:spcBef>
        <a:spcAft>
          <a:spcPts val="0"/>
        </a:spcAft>
        <a:buSzPct val="45000"/>
        <a:buFont typeface="StarSymbol"/>
        <a:buChar char="●"/>
        <a:tabLst/>
        <a:defRPr lang="fr-FR" sz="1700" b="1" i="0" u="none" strike="noStrike" kern="1200" cap="none" spc="0" baseline="0">
          <a:solidFill>
            <a:srgbClr val="00677F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75000"/>
        <a:buFont typeface="StarSymbol"/>
        <a:buChar char="–"/>
        <a:tabLst/>
        <a:defRPr lang="fr-FR" sz="1400" b="1" i="0" u="none" strike="noStrike" kern="1200" cap="none" spc="0" baseline="0">
          <a:solidFill>
            <a:srgbClr val="00A3BC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fr-FR" sz="1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3pPr>
      <a:lvl4pPr marL="143999" marR="0" lvl="3" indent="-143999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75000"/>
        <a:buFont typeface="StarSymbol"/>
        <a:buChar char="–"/>
        <a:tabLst/>
        <a:defRPr lang="fr-FR" sz="1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 Black" pitchFamily="34"/>
          <a:ea typeface="PingFang SC" pitchFamily="2"/>
          <a:cs typeface="Arial Unicode MS" pitchFamily="2"/>
        </a:defRPr>
      </a:lvl4pPr>
      <a:lvl5pPr marL="251999" marR="0" lvl="4" indent="-10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fr-FR" sz="11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5pPr>
      <a:lvl6pPr marL="719998" marR="0" lvl="5" indent="-10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fr-FR" sz="9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6pPr>
      <a:lvl7pPr marL="0" marR="0" lvl="6" indent="0" algn="ctr" defTabSz="914400" rtl="0" fontAlgn="auto" hangingPunct="1">
        <a:lnSpc>
          <a:spcPct val="100000"/>
        </a:lnSpc>
        <a:spcBef>
          <a:spcPts val="1200"/>
        </a:spcBef>
        <a:spcAft>
          <a:spcPts val="0"/>
        </a:spcAft>
        <a:buSzPct val="45000"/>
        <a:buFont typeface="StarSymbol"/>
        <a:buChar char="●"/>
        <a:tabLst/>
        <a:defRPr lang="fr-FR" sz="1200" b="0" i="1" u="none" strike="noStrike" kern="1200" cap="none" spc="0" baseline="0">
          <a:solidFill>
            <a:srgbClr val="00677F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54" y="112502"/>
            <a:ext cx="1105832" cy="874379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619184" y="4893314"/>
            <a:ext cx="0" cy="7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09" y="182133"/>
            <a:ext cx="7290000" cy="75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09" y="1029263"/>
            <a:ext cx="8451000" cy="364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8771" y="4837487"/>
            <a:ext cx="1080000" cy="18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fld id="{05AE9653-1944-4E1D-A7C3-67D9C4253477}" type="datetime1">
              <a:rPr lang="fr-FR" smtClean="0"/>
              <a:t>24/06/2025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510" y="4837487"/>
            <a:ext cx="2700000" cy="18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675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ARM - décembre 2024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256" y="4837487"/>
            <a:ext cx="432000" cy="18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2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3C0B4EF4-C77F-4CA9-8081-099B8D890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42" y="231480"/>
            <a:ext cx="4247391" cy="2627830"/>
          </a:xfrm>
          <a:noFill/>
        </p:spPr>
        <p:txBody>
          <a:bodyPr anchorCtr="0"/>
          <a:lstStyle/>
          <a:p>
            <a:pPr lvl="0" algn="l"/>
            <a:r>
              <a:rPr lang="fr-FR" sz="3600" dirty="0">
                <a:solidFill>
                  <a:srgbClr val="FFFFFF"/>
                </a:solidFill>
              </a:rPr>
              <a:t>Atelier n°48</a:t>
            </a:r>
            <a:br>
              <a:rPr lang="fr-FR" sz="3600" dirty="0">
                <a:solidFill>
                  <a:srgbClr val="FFFFFF"/>
                </a:solidFill>
              </a:rPr>
            </a:br>
            <a:r>
              <a:rPr lang="fr-FR" sz="2000" dirty="0">
                <a:solidFill>
                  <a:srgbClr val="FFFFFF"/>
                </a:solidFill>
              </a:rPr>
              <a:t>« Destructions, regards croisés»</a:t>
            </a:r>
            <a:br>
              <a:rPr lang="fr-FR" sz="2300" dirty="0">
                <a:solidFill>
                  <a:srgbClr val="FFFFFF"/>
                </a:solidFill>
              </a:rPr>
            </a:br>
            <a:br>
              <a:rPr lang="fr-FR" sz="2300" dirty="0">
                <a:solidFill>
                  <a:srgbClr val="FFFFFF"/>
                </a:solidFill>
              </a:rPr>
            </a:br>
            <a:r>
              <a:rPr lang="fr-FR" sz="1800" dirty="0">
                <a:solidFill>
                  <a:srgbClr val="FFFFFF"/>
                </a:solidFill>
              </a:rPr>
              <a:t>14 participants</a:t>
            </a:r>
            <a:br>
              <a:rPr lang="fr-FR" sz="1400" dirty="0">
                <a:solidFill>
                  <a:srgbClr val="FFFFFF"/>
                </a:solidFill>
              </a:rPr>
            </a:br>
            <a:br>
              <a:rPr lang="fr-FR" sz="2300" dirty="0">
                <a:solidFill>
                  <a:srgbClr val="FFFFFF"/>
                </a:solidFill>
              </a:rPr>
            </a:br>
            <a:r>
              <a:rPr lang="fr-FR" sz="1100" dirty="0">
                <a:solidFill>
                  <a:srgbClr val="FFFFFF"/>
                </a:solidFill>
              </a:rPr>
              <a:t>24 juin 2025</a:t>
            </a:r>
            <a:br>
              <a:rPr lang="fr-FR" sz="1100" dirty="0">
                <a:solidFill>
                  <a:srgbClr val="FFFFFF"/>
                </a:solidFill>
              </a:rPr>
            </a:br>
            <a:r>
              <a:rPr lang="fr-FR" sz="1100" dirty="0">
                <a:solidFill>
                  <a:srgbClr val="FFFFFF"/>
                </a:solidFill>
              </a:rPr>
              <a:t>Distanciel – Bouygues Construction, RATP, Bouygues Télécom et Sophie Bruneton</a:t>
            </a:r>
            <a:br>
              <a:rPr lang="fr-FR" sz="1100" dirty="0">
                <a:solidFill>
                  <a:srgbClr val="FFFFFF"/>
                </a:solidFill>
              </a:rPr>
            </a:br>
            <a:endParaRPr lang="fr-FR" sz="2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19738056-0D72-DFCF-CAA3-41E864A3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3" y="231480"/>
            <a:ext cx="6264718" cy="393841"/>
          </a:xfrm>
        </p:spPr>
        <p:txBody>
          <a:bodyPr>
            <a:normAutofit fontScale="90000"/>
          </a:bodyPr>
          <a:lstStyle/>
          <a:p>
            <a:r>
              <a:rPr lang="fr-FR" dirty="0"/>
              <a:t>Périmètre :</a:t>
            </a:r>
          </a:p>
        </p:txBody>
      </p:sp>
      <p:pic>
        <p:nvPicPr>
          <p:cNvPr id="6" name="Graphique 5" descr="Banque contour">
            <a:extLst>
              <a:ext uri="{FF2B5EF4-FFF2-40B4-BE49-F238E27FC236}">
                <a16:creationId xmlns:a16="http://schemas.microsoft.com/office/drawing/2014/main" id="{22D3B08F-6D9A-4CD9-A59F-637FFBE18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041" y="2702385"/>
            <a:ext cx="914400" cy="914400"/>
          </a:xfrm>
          <a:prstGeom prst="rect">
            <a:avLst/>
          </a:prstGeom>
        </p:spPr>
      </p:pic>
      <p:pic>
        <p:nvPicPr>
          <p:cNvPr id="8" name="Graphique 7" descr="Binaire avec un remplissage uni">
            <a:extLst>
              <a:ext uri="{FF2B5EF4-FFF2-40B4-BE49-F238E27FC236}">
                <a16:creationId xmlns:a16="http://schemas.microsoft.com/office/drawing/2014/main" id="{3B575B33-AE40-ABB7-8C3D-D6BE01B00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470" y="894586"/>
            <a:ext cx="914400" cy="914400"/>
          </a:xfrm>
          <a:prstGeom prst="rect">
            <a:avLst/>
          </a:prstGeom>
        </p:spPr>
      </p:pic>
      <p:pic>
        <p:nvPicPr>
          <p:cNvPr id="10" name="Graphique 9" descr="Porte-documents avec un remplissage uni">
            <a:extLst>
              <a:ext uri="{FF2B5EF4-FFF2-40B4-BE49-F238E27FC236}">
                <a16:creationId xmlns:a16="http://schemas.microsoft.com/office/drawing/2014/main" id="{455ED29B-B2D5-8C6C-B7F7-47CD6F6F1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0441" y="2702385"/>
            <a:ext cx="914400" cy="914400"/>
          </a:xfrm>
          <a:prstGeom prst="rect">
            <a:avLst/>
          </a:prstGeom>
        </p:spPr>
      </p:pic>
      <p:pic>
        <p:nvPicPr>
          <p:cNvPr id="12" name="Graphique 11" descr="Boîte à archives avec un remplissage uni">
            <a:extLst>
              <a:ext uri="{FF2B5EF4-FFF2-40B4-BE49-F238E27FC236}">
                <a16:creationId xmlns:a16="http://schemas.microsoft.com/office/drawing/2014/main" id="{F5923E15-B462-594E-73D7-D6C9F206A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5259" y="894586"/>
            <a:ext cx="914400" cy="914400"/>
          </a:xfrm>
          <a:prstGeom prst="rect">
            <a:avLst/>
          </a:prstGeom>
        </p:spPr>
      </p:pic>
      <p:pic>
        <p:nvPicPr>
          <p:cNvPr id="14" name="Graphique 13" descr="Bâtiment avec un remplissage uni">
            <a:extLst>
              <a:ext uri="{FF2B5EF4-FFF2-40B4-BE49-F238E27FC236}">
                <a16:creationId xmlns:a16="http://schemas.microsoft.com/office/drawing/2014/main" id="{BC933F18-BB95-CB96-EA0C-CDC65345D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8389" y="882348"/>
            <a:ext cx="914400" cy="914400"/>
          </a:xfrm>
          <a:prstGeom prst="rect">
            <a:avLst/>
          </a:prstGeom>
        </p:spPr>
      </p:pic>
      <p:pic>
        <p:nvPicPr>
          <p:cNvPr id="16" name="Graphique 15" descr="Entrepôt avec un remplissage uni">
            <a:extLst>
              <a:ext uri="{FF2B5EF4-FFF2-40B4-BE49-F238E27FC236}">
                <a16:creationId xmlns:a16="http://schemas.microsoft.com/office/drawing/2014/main" id="{BA2B0905-46C0-BAC1-4EDB-F0E26A6A5A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7161" y="894586"/>
            <a:ext cx="914400" cy="9144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4F75C50-65D0-CDD7-C7DB-B377359C560F}"/>
              </a:ext>
            </a:extLst>
          </p:cNvPr>
          <p:cNvSpPr txBox="1"/>
          <p:nvPr/>
        </p:nvSpPr>
        <p:spPr>
          <a:xfrm>
            <a:off x="1162468" y="1787985"/>
            <a:ext cx="2649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3A6D79"/>
                </a:solidFill>
              </a:rPr>
              <a:t>Electroniques / physiques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DFD3CF2-2248-3960-A17D-33C171223464}"/>
              </a:ext>
            </a:extLst>
          </p:cNvPr>
          <p:cNvSpPr txBox="1"/>
          <p:nvPr/>
        </p:nvSpPr>
        <p:spPr>
          <a:xfrm>
            <a:off x="5331801" y="1787985"/>
            <a:ext cx="2649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3A6D79"/>
                </a:solidFill>
              </a:rPr>
              <a:t>Internes / externalisées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168CCA-1586-C16E-EC12-3FECE2E6C8C9}"/>
              </a:ext>
            </a:extLst>
          </p:cNvPr>
          <p:cNvSpPr txBox="1"/>
          <p:nvPr/>
        </p:nvSpPr>
        <p:spPr>
          <a:xfrm>
            <a:off x="1293303" y="3541489"/>
            <a:ext cx="2649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3A6D79"/>
                </a:solidFill>
              </a:rPr>
              <a:t>Publiques / Privées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86F1209-5884-5046-DE62-9C1CAD7919D0}"/>
              </a:ext>
            </a:extLst>
          </p:cNvPr>
          <p:cNvSpPr txBox="1"/>
          <p:nvPr/>
        </p:nvSpPr>
        <p:spPr>
          <a:xfrm>
            <a:off x="3998970" y="2702385"/>
            <a:ext cx="580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A6D79"/>
                </a:solidFill>
              </a:rPr>
              <a:t>Quelle est la solution d’archivage en place ? </a:t>
            </a:r>
          </a:p>
          <a:p>
            <a:endParaRPr lang="fr-FR" dirty="0">
              <a:solidFill>
                <a:srgbClr val="3A6D79"/>
              </a:solidFill>
            </a:endParaRPr>
          </a:p>
          <a:p>
            <a:endParaRPr lang="fr-FR" dirty="0">
              <a:solidFill>
                <a:srgbClr val="3A6D79"/>
              </a:solidFill>
            </a:endParaRPr>
          </a:p>
          <a:p>
            <a:r>
              <a:rPr lang="fr-FR" dirty="0">
                <a:solidFill>
                  <a:srgbClr val="3A6D79"/>
                </a:solidFill>
              </a:rPr>
              <a:t>Utilisation d’un prestataire de destruction?</a:t>
            </a:r>
          </a:p>
        </p:txBody>
      </p:sp>
    </p:spTree>
    <p:extLst>
      <p:ext uri="{BB962C8B-B14F-4D97-AF65-F5344CB8AC3E}">
        <p14:creationId xmlns:p14="http://schemas.microsoft.com/office/powerpoint/2010/main" val="342836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8D061-71DE-790C-7766-1A52106D2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C42E20-60A9-DE5D-B6F6-1B44F705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024" y="334739"/>
            <a:ext cx="6865364" cy="393841"/>
          </a:xfrm>
        </p:spPr>
        <p:txBody>
          <a:bodyPr>
            <a:normAutofit fontScale="90000"/>
          </a:bodyPr>
          <a:lstStyle/>
          <a:p>
            <a:r>
              <a:rPr lang="fr-FR" dirty="0"/>
              <a:t>Process / Gouvernance / Acteurs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4C8ECC0-8B4A-BAB5-E025-A8306CFAA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71312"/>
              </p:ext>
            </p:extLst>
          </p:nvPr>
        </p:nvGraphicFramePr>
        <p:xfrm>
          <a:off x="9144000" y="1065963"/>
          <a:ext cx="2824708" cy="3011574"/>
        </p:xfrm>
        <a:graphic>
          <a:graphicData uri="http://schemas.openxmlformats.org/drawingml/2006/table">
            <a:tbl>
              <a:tblPr/>
              <a:tblGrid>
                <a:gridCol w="2824708">
                  <a:extLst>
                    <a:ext uri="{9D8B030D-6E8A-4147-A177-3AD203B41FA5}">
                      <a16:colId xmlns:a16="http://schemas.microsoft.com/office/drawing/2014/main" val="1613401713"/>
                    </a:ext>
                  </a:extLst>
                </a:gridCol>
              </a:tblGrid>
              <a:tr h="372030">
                <a:tc>
                  <a:txBody>
                    <a:bodyPr/>
                    <a:lstStyle/>
                    <a:p>
                      <a:pPr algn="l" rtl="0" fontAlgn="ctr"/>
                      <a:endParaRPr lang="fr-FR" sz="1050" b="0" i="0" u="none" strike="noStrike" dirty="0">
                        <a:solidFill>
                          <a:srgbClr val="0C769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8" marR="1708" marT="1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646493"/>
                  </a:ext>
                </a:extLst>
              </a:tr>
              <a:tr h="1116091">
                <a:tc>
                  <a:txBody>
                    <a:bodyPr/>
                    <a:lstStyle/>
                    <a:p>
                      <a:pPr algn="l" rtl="0" fontAlgn="ctr"/>
                      <a:endParaRPr lang="fr-FR" sz="1050" b="0" i="0" u="none" strike="noStrike" dirty="0">
                        <a:solidFill>
                          <a:srgbClr val="0C769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8" marR="1708" marT="1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631461"/>
                  </a:ext>
                </a:extLst>
              </a:tr>
              <a:tr h="372030">
                <a:tc>
                  <a:txBody>
                    <a:bodyPr/>
                    <a:lstStyle/>
                    <a:p>
                      <a:pPr algn="l" rtl="0" fontAlgn="ctr"/>
                      <a:endParaRPr lang="fr-FR" sz="1050" b="0" i="0" u="none" strike="noStrike" dirty="0">
                        <a:solidFill>
                          <a:srgbClr val="0C769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8" marR="1708" marT="1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71746"/>
                  </a:ext>
                </a:extLst>
              </a:tr>
              <a:tr h="44643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</a:rPr>
                        <a:t>Cadre normatif et contrainte sur la destruction sécurisée (DP, données de santé, secrets industriels)</a:t>
                      </a:r>
                    </a:p>
                  </a:txBody>
                  <a:tcPr marL="1708" marR="1708" marT="1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221358"/>
                  </a:ext>
                </a:extLst>
              </a:tr>
              <a:tr h="66965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</a:rPr>
                        <a:t>Traçabilité du process / formalisation du bordereau </a:t>
                      </a:r>
                    </a:p>
                  </a:txBody>
                  <a:tcPr marL="1708" marR="1708" marT="1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98172"/>
                  </a:ext>
                </a:extLst>
              </a:tr>
            </a:tbl>
          </a:graphicData>
        </a:graphic>
      </p:graphicFrame>
      <p:pic>
        <p:nvPicPr>
          <p:cNvPr id="6" name="Graphique 5" descr="Homme conductrice avec un remplissage uni">
            <a:extLst>
              <a:ext uri="{FF2B5EF4-FFF2-40B4-BE49-F238E27FC236}">
                <a16:creationId xmlns:a16="http://schemas.microsoft.com/office/drawing/2014/main" id="{E866E6BA-32C9-7892-96A3-07ADC7C5E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560" y="1159438"/>
            <a:ext cx="914400" cy="914400"/>
          </a:xfrm>
          <a:prstGeom prst="rect">
            <a:avLst/>
          </a:prstGeom>
        </p:spPr>
      </p:pic>
      <p:pic>
        <p:nvPicPr>
          <p:cNvPr id="8" name="Graphique 7" descr="Avis des clients contour">
            <a:extLst>
              <a:ext uri="{FF2B5EF4-FFF2-40B4-BE49-F238E27FC236}">
                <a16:creationId xmlns:a16="http://schemas.microsoft.com/office/drawing/2014/main" id="{25370972-6057-F65F-AB2B-719068CC6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3836" y="1237427"/>
            <a:ext cx="914400" cy="914400"/>
          </a:xfrm>
          <a:prstGeom prst="rect">
            <a:avLst/>
          </a:prstGeom>
        </p:spPr>
      </p:pic>
      <p:pic>
        <p:nvPicPr>
          <p:cNvPr id="10" name="Graphique 9" descr="Calendrier à feuilles avec un remplissage uni">
            <a:extLst>
              <a:ext uri="{FF2B5EF4-FFF2-40B4-BE49-F238E27FC236}">
                <a16:creationId xmlns:a16="http://schemas.microsoft.com/office/drawing/2014/main" id="{121FCF2F-F2FC-06BE-78A2-5399C518A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8596" y="3392784"/>
            <a:ext cx="914400" cy="914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A7192B1-D497-28F4-95C8-BCE1A087E46E}"/>
              </a:ext>
            </a:extLst>
          </p:cNvPr>
          <p:cNvSpPr txBox="1"/>
          <p:nvPr/>
        </p:nvSpPr>
        <p:spPr>
          <a:xfrm>
            <a:off x="5546073" y="3571028"/>
            <a:ext cx="264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3A6D79"/>
                </a:solidFill>
              </a:rPr>
              <a:t>Une campagne, deux campagnes, une campagne de temps en temps.</a:t>
            </a:r>
          </a:p>
          <a:p>
            <a:r>
              <a:rPr lang="fr-FR" sz="1200" b="1" dirty="0">
                <a:solidFill>
                  <a:srgbClr val="3A6D79"/>
                </a:solidFill>
              </a:rPr>
              <a:t>La périodicité en question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4836EC-F655-E642-FB76-5A62839D6F5A}"/>
              </a:ext>
            </a:extLst>
          </p:cNvPr>
          <p:cNvSpPr txBox="1"/>
          <p:nvPr/>
        </p:nvSpPr>
        <p:spPr>
          <a:xfrm>
            <a:off x="1326387" y="1385806"/>
            <a:ext cx="1767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3A6D79"/>
                </a:solidFill>
              </a:rPr>
              <a:t>Gouvernance : qui est le chef d’orchestre?</a:t>
            </a:r>
          </a:p>
        </p:txBody>
      </p:sp>
      <p:pic>
        <p:nvPicPr>
          <p:cNvPr id="14" name="Graphique 13" descr="Presse-papiers mixte avec un remplissage uni">
            <a:extLst>
              <a:ext uri="{FF2B5EF4-FFF2-40B4-BE49-F238E27FC236}">
                <a16:creationId xmlns:a16="http://schemas.microsoft.com/office/drawing/2014/main" id="{894996CA-810D-7775-E544-D8A420279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46073" y="1210070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C6AC3C8-03CE-4160-3A1F-1A018EE3FAD4}"/>
              </a:ext>
            </a:extLst>
          </p:cNvPr>
          <p:cNvSpPr txBox="1"/>
          <p:nvPr/>
        </p:nvSpPr>
        <p:spPr>
          <a:xfrm>
            <a:off x="4138147" y="1478139"/>
            <a:ext cx="152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3A6D79"/>
                </a:solidFill>
              </a:rPr>
              <a:t>Circuit de validation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A9939A-1F82-3086-BC1C-FC2420762917}"/>
              </a:ext>
            </a:extLst>
          </p:cNvPr>
          <p:cNvSpPr txBox="1"/>
          <p:nvPr/>
        </p:nvSpPr>
        <p:spPr>
          <a:xfrm>
            <a:off x="6560105" y="1385806"/>
            <a:ext cx="1930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3A6D79"/>
                </a:solidFill>
              </a:rPr>
              <a:t>Traçabilité / formalisation du bordereau</a:t>
            </a:r>
          </a:p>
        </p:txBody>
      </p:sp>
      <p:pic>
        <p:nvPicPr>
          <p:cNvPr id="20" name="Graphique 19" descr="Livre ouvert avec un remplissage uni">
            <a:extLst>
              <a:ext uri="{FF2B5EF4-FFF2-40B4-BE49-F238E27FC236}">
                <a16:creationId xmlns:a16="http://schemas.microsoft.com/office/drawing/2014/main" id="{75E96167-71BA-E38D-ACAE-AF816C21B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877" y="2478384"/>
            <a:ext cx="914400" cy="914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78D38B4-A0EA-639F-7B13-B1A6A89EA9A6}"/>
              </a:ext>
            </a:extLst>
          </p:cNvPr>
          <p:cNvSpPr txBox="1"/>
          <p:nvPr/>
        </p:nvSpPr>
        <p:spPr>
          <a:xfrm>
            <a:off x="1368400" y="2781696"/>
            <a:ext cx="1767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3A6D79"/>
                </a:solidFill>
              </a:rPr>
              <a:t>Cadre normatif ?</a:t>
            </a:r>
          </a:p>
        </p:txBody>
      </p:sp>
    </p:spTree>
    <p:extLst>
      <p:ext uri="{BB962C8B-B14F-4D97-AF65-F5344CB8AC3E}">
        <p14:creationId xmlns:p14="http://schemas.microsoft.com/office/powerpoint/2010/main" val="226534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DC5A5C2-D214-8D2B-9522-8BAF63D6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024" y="334739"/>
            <a:ext cx="6865364" cy="393841"/>
          </a:xfrm>
        </p:spPr>
        <p:txBody>
          <a:bodyPr>
            <a:normAutofit fontScale="90000"/>
          </a:bodyPr>
          <a:lstStyle/>
          <a:p>
            <a:r>
              <a:rPr lang="fr-FR" dirty="0"/>
              <a:t>Process / Gouvernance / Acteurs : exemple de process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A5472BDD-82FF-F9E4-AB13-0B195F6B9A16}"/>
              </a:ext>
            </a:extLst>
          </p:cNvPr>
          <p:cNvSpPr/>
          <p:nvPr/>
        </p:nvSpPr>
        <p:spPr>
          <a:xfrm>
            <a:off x="91550" y="985775"/>
            <a:ext cx="8809898" cy="2256986"/>
          </a:xfrm>
          <a:prstGeom prst="rightArrow">
            <a:avLst>
              <a:gd name="adj1" fmla="val 54166"/>
              <a:gd name="adj2" fmla="val 67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8" name="Organigramme : Procédé 7">
            <a:extLst>
              <a:ext uri="{FF2B5EF4-FFF2-40B4-BE49-F238E27FC236}">
                <a16:creationId xmlns:a16="http://schemas.microsoft.com/office/drawing/2014/main" id="{FAB021F2-A32A-2C2B-11D1-8DE8A8C76646}"/>
              </a:ext>
            </a:extLst>
          </p:cNvPr>
          <p:cNvSpPr/>
          <p:nvPr/>
        </p:nvSpPr>
        <p:spPr>
          <a:xfrm>
            <a:off x="2608510" y="1827430"/>
            <a:ext cx="1002315" cy="439531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ysClr val="windowText" lastClr="000000"/>
                  </a:solidFill>
                </a:ln>
                <a:solidFill>
                  <a:srgbClr val="3A6D79"/>
                </a:solidFill>
              </a:rPr>
              <a:t>Choix resp. métier</a:t>
            </a:r>
          </a:p>
        </p:txBody>
      </p:sp>
      <p:sp>
        <p:nvSpPr>
          <p:cNvPr id="9" name="Organigramme : Procédé 8">
            <a:extLst>
              <a:ext uri="{FF2B5EF4-FFF2-40B4-BE49-F238E27FC236}">
                <a16:creationId xmlns:a16="http://schemas.microsoft.com/office/drawing/2014/main" id="{E70A9C9C-AF5F-7564-F0D9-F3D8CAE2021E}"/>
              </a:ext>
            </a:extLst>
          </p:cNvPr>
          <p:cNvSpPr/>
          <p:nvPr/>
        </p:nvSpPr>
        <p:spPr>
          <a:xfrm>
            <a:off x="1484706" y="1747932"/>
            <a:ext cx="1002315" cy="616619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ysClr val="windowText" lastClr="000000"/>
                  </a:solidFill>
                </a:ln>
                <a:solidFill>
                  <a:srgbClr val="3A6D79"/>
                </a:solidFill>
              </a:rPr>
              <a:t>Création bordereaux</a:t>
            </a:r>
          </a:p>
        </p:txBody>
      </p:sp>
      <p:sp>
        <p:nvSpPr>
          <p:cNvPr id="10" name="Organigramme : Procédé 9">
            <a:extLst>
              <a:ext uri="{FF2B5EF4-FFF2-40B4-BE49-F238E27FC236}">
                <a16:creationId xmlns:a16="http://schemas.microsoft.com/office/drawing/2014/main" id="{C0A065B0-67F7-8B3F-5DBA-3C96270DF8C8}"/>
              </a:ext>
            </a:extLst>
          </p:cNvPr>
          <p:cNvSpPr/>
          <p:nvPr/>
        </p:nvSpPr>
        <p:spPr>
          <a:xfrm>
            <a:off x="3807757" y="1528166"/>
            <a:ext cx="1002315" cy="439531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ysClr val="windowText" lastClr="000000"/>
                  </a:solidFill>
                </a:ln>
                <a:solidFill>
                  <a:srgbClr val="3A6D79"/>
                </a:solidFill>
              </a:rPr>
              <a:t>Destruction</a:t>
            </a:r>
          </a:p>
        </p:txBody>
      </p:sp>
      <p:sp>
        <p:nvSpPr>
          <p:cNvPr id="11" name="Organigramme : Procédé 10">
            <a:extLst>
              <a:ext uri="{FF2B5EF4-FFF2-40B4-BE49-F238E27FC236}">
                <a16:creationId xmlns:a16="http://schemas.microsoft.com/office/drawing/2014/main" id="{BDAE3270-2E4C-DCD3-25AD-5CC547C1E833}"/>
              </a:ext>
            </a:extLst>
          </p:cNvPr>
          <p:cNvSpPr/>
          <p:nvPr/>
        </p:nvSpPr>
        <p:spPr>
          <a:xfrm>
            <a:off x="3814164" y="2200098"/>
            <a:ext cx="1002315" cy="513413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ysClr val="windowText" lastClr="000000"/>
                  </a:solidFill>
                </a:ln>
                <a:solidFill>
                  <a:srgbClr val="3A6D79"/>
                </a:solidFill>
              </a:rPr>
              <a:t>Prolongation</a:t>
            </a:r>
            <a:endParaRPr lang="fr-FR" dirty="0">
              <a:ln>
                <a:solidFill>
                  <a:sysClr val="windowText" lastClr="000000"/>
                </a:solidFill>
              </a:ln>
              <a:solidFill>
                <a:srgbClr val="3A6D79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792CF8-D863-0BBD-6A48-392D52AB81FB}"/>
              </a:ext>
            </a:extLst>
          </p:cNvPr>
          <p:cNvSpPr txBox="1"/>
          <p:nvPr/>
        </p:nvSpPr>
        <p:spPr>
          <a:xfrm>
            <a:off x="351817" y="3078302"/>
            <a:ext cx="844036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solidFill>
                  <a:srgbClr val="3A6D79"/>
                </a:solidFill>
              </a:rPr>
              <a:t>Le </a:t>
            </a:r>
            <a:r>
              <a:rPr lang="fr-FR" sz="1400" b="1" dirty="0">
                <a:solidFill>
                  <a:srgbClr val="3A6D79"/>
                </a:solidFill>
              </a:rPr>
              <a:t>service RM </a:t>
            </a:r>
            <a:r>
              <a:rPr lang="fr-FR" sz="1400" dirty="0">
                <a:solidFill>
                  <a:srgbClr val="3A6D79"/>
                </a:solidFill>
              </a:rPr>
              <a:t>effectue périodiquement des </a:t>
            </a:r>
            <a:r>
              <a:rPr lang="fr-FR" sz="1400" b="1" dirty="0">
                <a:solidFill>
                  <a:srgbClr val="3A6D79"/>
                </a:solidFill>
              </a:rPr>
              <a:t>recherches de documents destructibles dans ReMind</a:t>
            </a:r>
            <a:r>
              <a:rPr lang="fr-FR" sz="1400" dirty="0">
                <a:solidFill>
                  <a:srgbClr val="3A6D79"/>
                </a:solidFill>
              </a:rPr>
              <a:t>. Il créé des </a:t>
            </a:r>
            <a:r>
              <a:rPr lang="fr-FR" sz="1400" b="1" dirty="0">
                <a:solidFill>
                  <a:srgbClr val="3A6D79"/>
                </a:solidFill>
              </a:rPr>
              <a:t>bordereaux</a:t>
            </a:r>
            <a:r>
              <a:rPr lang="fr-FR" sz="1400" dirty="0">
                <a:solidFill>
                  <a:srgbClr val="3A6D79"/>
                </a:solidFill>
              </a:rPr>
              <a:t> qu’il envoie aux </a:t>
            </a:r>
            <a:r>
              <a:rPr lang="fr-FR" sz="1400" b="1" dirty="0">
                <a:solidFill>
                  <a:srgbClr val="3A6D79"/>
                </a:solidFill>
              </a:rPr>
              <a:t>responsables des métiers concernés </a:t>
            </a:r>
            <a:r>
              <a:rPr lang="fr-FR" sz="1400" dirty="0">
                <a:solidFill>
                  <a:srgbClr val="3A6D79"/>
                </a:solidFill>
              </a:rPr>
              <a:t>(exemple: Directeur SAV A pour les archives destructibles des chantiers A). Ces derniers valident leurs </a:t>
            </a:r>
            <a:r>
              <a:rPr lang="fr-FR" sz="1400" b="1" dirty="0">
                <a:solidFill>
                  <a:srgbClr val="3A6D79"/>
                </a:solidFill>
              </a:rPr>
              <a:t>choix entre</a:t>
            </a:r>
            <a:r>
              <a:rPr lang="fr-FR" sz="1400" dirty="0">
                <a:solidFill>
                  <a:srgbClr val="3A6D79"/>
                </a:solidFill>
              </a:rPr>
              <a:t> </a:t>
            </a:r>
            <a:r>
              <a:rPr lang="fr-FR" sz="1400" b="1" dirty="0">
                <a:solidFill>
                  <a:srgbClr val="3A6D79"/>
                </a:solidFill>
              </a:rPr>
              <a:t>destruction et prolongation des dossiers </a:t>
            </a:r>
            <a:r>
              <a:rPr lang="fr-FR" sz="1400" dirty="0">
                <a:solidFill>
                  <a:srgbClr val="3A6D79"/>
                </a:solidFill>
              </a:rPr>
              <a:t>puis les archivistes réalisent les </a:t>
            </a:r>
            <a:r>
              <a:rPr lang="fr-FR" sz="1400" b="1" dirty="0">
                <a:solidFill>
                  <a:srgbClr val="3A6D79"/>
                </a:solidFill>
              </a:rPr>
              <a:t>mises à jour dans le SAE</a:t>
            </a:r>
            <a:r>
              <a:rPr lang="fr-FR" sz="1400" dirty="0">
                <a:solidFill>
                  <a:srgbClr val="3A6D79"/>
                </a:solidFill>
              </a:rPr>
              <a:t> ainsi que la </a:t>
            </a:r>
            <a:r>
              <a:rPr lang="fr-FR" sz="1400" b="1" dirty="0">
                <a:solidFill>
                  <a:srgbClr val="3A6D79"/>
                </a:solidFill>
              </a:rPr>
              <a:t>destruction physique des boites</a:t>
            </a:r>
            <a:r>
              <a:rPr lang="fr-FR" sz="1400" dirty="0">
                <a:solidFill>
                  <a:srgbClr val="3A6D79"/>
                </a:solidFill>
              </a:rPr>
              <a:t>.</a:t>
            </a:r>
          </a:p>
        </p:txBody>
      </p:sp>
      <p:sp>
        <p:nvSpPr>
          <p:cNvPr id="13" name="Organigramme : Procédé 12">
            <a:extLst>
              <a:ext uri="{FF2B5EF4-FFF2-40B4-BE49-F238E27FC236}">
                <a16:creationId xmlns:a16="http://schemas.microsoft.com/office/drawing/2014/main" id="{AB4910EC-9E0E-E41B-D9B5-488850C60741}"/>
              </a:ext>
            </a:extLst>
          </p:cNvPr>
          <p:cNvSpPr/>
          <p:nvPr/>
        </p:nvSpPr>
        <p:spPr>
          <a:xfrm>
            <a:off x="183915" y="1840096"/>
            <a:ext cx="1100517" cy="431778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n>
                  <a:solidFill>
                    <a:sysClr val="windowText" lastClr="000000"/>
                  </a:solidFill>
                </a:ln>
                <a:solidFill>
                  <a:srgbClr val="3A6D79"/>
                </a:solidFill>
              </a:rPr>
              <a:t>Recherche documents destructibles</a:t>
            </a:r>
          </a:p>
        </p:txBody>
      </p:sp>
      <p:sp>
        <p:nvSpPr>
          <p:cNvPr id="14" name="Organigramme : Procédé 13">
            <a:extLst>
              <a:ext uri="{FF2B5EF4-FFF2-40B4-BE49-F238E27FC236}">
                <a16:creationId xmlns:a16="http://schemas.microsoft.com/office/drawing/2014/main" id="{D2B30B83-5CFC-F2E5-DF9A-7C3B87D87035}"/>
              </a:ext>
            </a:extLst>
          </p:cNvPr>
          <p:cNvSpPr/>
          <p:nvPr/>
        </p:nvSpPr>
        <p:spPr>
          <a:xfrm>
            <a:off x="5134899" y="2187462"/>
            <a:ext cx="1313734" cy="513413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n>
                  <a:solidFill>
                    <a:sysClr val="windowText" lastClr="000000"/>
                  </a:solidFill>
                </a:ln>
                <a:solidFill>
                  <a:srgbClr val="3A6D79"/>
                </a:solidFill>
              </a:rPr>
              <a:t>Mise à jour de la durée dans SAE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6C4F1E1-B3E1-9C67-CF26-98200E149461}"/>
              </a:ext>
            </a:extLst>
          </p:cNvPr>
          <p:cNvCxnSpPr>
            <a:cxnSpLocks/>
            <a:stCxn id="13" idx="3"/>
            <a:endCxn id="9" idx="1"/>
          </p:cNvCxnSpPr>
          <p:nvPr/>
        </p:nvCxnSpPr>
        <p:spPr>
          <a:xfrm>
            <a:off x="1284432" y="2055985"/>
            <a:ext cx="200274" cy="257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77A097E-3C83-CEF8-D106-19151A11FC7D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2487021" y="2047196"/>
            <a:ext cx="121489" cy="9046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B26FBFB-FEE3-7A6D-494A-BB4B48ED8EBD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3610825" y="1747932"/>
            <a:ext cx="196932" cy="29926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C72043B-B104-9460-01E5-2072E36D673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610825" y="2047196"/>
            <a:ext cx="196931" cy="39697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rganigramme : Procédé 18">
            <a:extLst>
              <a:ext uri="{FF2B5EF4-FFF2-40B4-BE49-F238E27FC236}">
                <a16:creationId xmlns:a16="http://schemas.microsoft.com/office/drawing/2014/main" id="{BE020C2F-42BB-FAAF-B08F-8C49FE960DE3}"/>
              </a:ext>
            </a:extLst>
          </p:cNvPr>
          <p:cNvSpPr/>
          <p:nvPr/>
        </p:nvSpPr>
        <p:spPr>
          <a:xfrm>
            <a:off x="5053047" y="1528166"/>
            <a:ext cx="1441797" cy="439531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n>
                  <a:solidFill>
                    <a:sysClr val="windowText" lastClr="000000"/>
                  </a:solidFill>
                </a:ln>
                <a:solidFill>
                  <a:srgbClr val="3A6D79"/>
                </a:solidFill>
              </a:rPr>
              <a:t>Mise à jour des dossiers destructibles</a:t>
            </a:r>
          </a:p>
        </p:txBody>
      </p:sp>
      <p:sp>
        <p:nvSpPr>
          <p:cNvPr id="20" name="Organigramme : Procédé 19">
            <a:extLst>
              <a:ext uri="{FF2B5EF4-FFF2-40B4-BE49-F238E27FC236}">
                <a16:creationId xmlns:a16="http://schemas.microsoft.com/office/drawing/2014/main" id="{BDFD505F-220D-9C85-C7FE-579E84557C06}"/>
              </a:ext>
            </a:extLst>
          </p:cNvPr>
          <p:cNvSpPr/>
          <p:nvPr/>
        </p:nvSpPr>
        <p:spPr>
          <a:xfrm>
            <a:off x="6606719" y="1488987"/>
            <a:ext cx="2017561" cy="676885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n>
                  <a:solidFill>
                    <a:sysClr val="windowText" lastClr="000000"/>
                  </a:solidFill>
                </a:ln>
                <a:solidFill>
                  <a:srgbClr val="3A6D79"/>
                </a:solidFill>
              </a:rPr>
              <a:t>Destruction physique des boites / électroniques des dossiers.</a:t>
            </a:r>
          </a:p>
        </p:txBody>
      </p:sp>
    </p:spTree>
    <p:extLst>
      <p:ext uri="{BB962C8B-B14F-4D97-AF65-F5344CB8AC3E}">
        <p14:creationId xmlns:p14="http://schemas.microsoft.com/office/powerpoint/2010/main" val="99731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4842D-8F06-23DD-C945-619097377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3B4A8B3A-C8EB-4B02-B3BE-262B45F4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3" y="231480"/>
            <a:ext cx="6264718" cy="393841"/>
          </a:xfrm>
        </p:spPr>
        <p:txBody>
          <a:bodyPr>
            <a:normAutofit fontScale="90000"/>
          </a:bodyPr>
          <a:lstStyle/>
          <a:p>
            <a:r>
              <a:rPr lang="fr-FR" dirty="0"/>
              <a:t>Outillage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A543F3-0660-ECFF-8437-471632F57D65}"/>
              </a:ext>
            </a:extLst>
          </p:cNvPr>
          <p:cNvSpPr txBox="1"/>
          <p:nvPr/>
        </p:nvSpPr>
        <p:spPr>
          <a:xfrm>
            <a:off x="897622" y="1367406"/>
            <a:ext cx="5546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A6D79"/>
                </a:solidFill>
              </a:rPr>
              <a:t>Détruire dans un SAE ?</a:t>
            </a:r>
          </a:p>
          <a:p>
            <a:endParaRPr lang="fr-FR" dirty="0"/>
          </a:p>
          <a:p>
            <a:r>
              <a:rPr lang="fr-FR" dirty="0">
                <a:solidFill>
                  <a:srgbClr val="3A6D79"/>
                </a:solidFill>
              </a:rPr>
              <a:t>Destruction automatisée ?</a:t>
            </a:r>
          </a:p>
        </p:txBody>
      </p:sp>
    </p:spTree>
    <p:extLst>
      <p:ext uri="{BB962C8B-B14F-4D97-AF65-F5344CB8AC3E}">
        <p14:creationId xmlns:p14="http://schemas.microsoft.com/office/powerpoint/2010/main" val="377554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0CDB1F-8475-ADB0-9F27-116DAB3C492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46278" y="1362912"/>
            <a:ext cx="671120" cy="492443"/>
          </a:xfrm>
        </p:spPr>
        <p:txBody>
          <a:bodyPr/>
          <a:lstStyle/>
          <a:p>
            <a:pPr>
              <a:buNone/>
            </a:pPr>
            <a:r>
              <a:rPr lang="fr-FR" sz="3200" dirty="0"/>
              <a:t>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3BC5F07-F846-2359-5404-550E9B42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question du retour sur investissement </a:t>
            </a:r>
          </a:p>
        </p:txBody>
      </p:sp>
      <p:pic>
        <p:nvPicPr>
          <p:cNvPr id="5" name="Graphique 4" descr="Boulier contour">
            <a:extLst>
              <a:ext uri="{FF2B5EF4-FFF2-40B4-BE49-F238E27FC236}">
                <a16:creationId xmlns:a16="http://schemas.microsoft.com/office/drawing/2014/main" id="{8CB705FE-F29E-5123-E172-F67F4C33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4441" y="2771344"/>
            <a:ext cx="943624" cy="943624"/>
          </a:xfrm>
          <a:prstGeom prst="rect">
            <a:avLst/>
          </a:prstGeom>
        </p:spPr>
      </p:pic>
      <p:pic>
        <p:nvPicPr>
          <p:cNvPr id="7" name="Graphique 6" descr="Pièces contour">
            <a:extLst>
              <a:ext uri="{FF2B5EF4-FFF2-40B4-BE49-F238E27FC236}">
                <a16:creationId xmlns:a16="http://schemas.microsoft.com/office/drawing/2014/main" id="{A0D89A91-5584-67EC-1205-0E467BDBA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7600" y="1121951"/>
            <a:ext cx="914400" cy="914400"/>
          </a:xfrm>
          <a:prstGeom prst="rect">
            <a:avLst/>
          </a:prstGeom>
        </p:spPr>
      </p:pic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9B6AF773-6606-982B-C17A-A4EB72420E81}"/>
              </a:ext>
            </a:extLst>
          </p:cNvPr>
          <p:cNvSpPr txBox="1">
            <a:spLocks/>
          </p:cNvSpPr>
          <p:nvPr/>
        </p:nvSpPr>
        <p:spPr>
          <a:xfrm>
            <a:off x="989901" y="2217346"/>
            <a:ext cx="8154099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fr-FR" sz="1700" b="1" i="0" u="none" strike="noStrike" kern="1200" cap="none" spc="0" baseline="0">
                <a:solidFill>
                  <a:srgbClr val="00677F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18"/>
                <a:ea typeface="PingFang SC" pitchFamily="2"/>
                <a:cs typeface="Arial Unicode MS" pitchFamily="2"/>
              </a:defRPr>
            </a:lvl1pPr>
            <a:lvl2pPr marL="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fr-FR" sz="1400" b="1" i="0" u="none" strike="noStrike" kern="1200" cap="none" spc="0" baseline="0">
                <a:solidFill>
                  <a:srgbClr val="00A3BC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18"/>
                <a:ea typeface="PingFang SC" pitchFamily="2"/>
                <a:cs typeface="Arial Unicode MS" pitchFamily="2"/>
              </a:defRPr>
            </a:lvl2pPr>
            <a:lvl3pPr marL="0" marR="0" lvl="2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18"/>
                <a:ea typeface="PingFang SC" pitchFamily="2"/>
                <a:cs typeface="Arial Unicode MS" pitchFamily="2"/>
              </a:defRPr>
            </a:lvl3pPr>
            <a:lvl4pPr marL="143999" marR="0" lvl="3" indent="-14399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 Black" pitchFamily="34"/>
                <a:ea typeface="PingFang SC" pitchFamily="2"/>
                <a:cs typeface="Arial Unicode MS" pitchFamily="2"/>
              </a:defRPr>
            </a:lvl4pPr>
            <a:lvl5pPr marL="251999" marR="0" lvl="4" indent="-107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fr-FR" sz="11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18"/>
                <a:ea typeface="PingFang SC" pitchFamily="2"/>
                <a:cs typeface="Arial Unicode MS" pitchFamily="2"/>
              </a:defRPr>
            </a:lvl5pPr>
            <a:lvl6pPr marL="719998" marR="0" lvl="5" indent="-107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fr-FR" sz="9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18"/>
                <a:ea typeface="PingFang SC" pitchFamily="2"/>
                <a:cs typeface="Arial Unicode MS" pitchFamily="2"/>
              </a:defRPr>
            </a:lvl6pPr>
            <a:lvl7pPr marL="0" marR="0" lvl="6" indent="0" algn="ctr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fr-FR" sz="1200" b="0" i="1" u="none" strike="noStrike" kern="1200" cap="none" spc="0" baseline="0">
                <a:solidFill>
                  <a:srgbClr val="00677F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18"/>
                <a:ea typeface="PingFang SC" pitchFamily="2"/>
                <a:cs typeface="Arial Unicode MS" pitchFamily="2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tarSymbol"/>
              <a:buNone/>
            </a:pPr>
            <a:r>
              <a:rPr lang="fr-FR" sz="1800" dirty="0"/>
              <a:t>Mais peut on viser plus qu’un ROI purement financier avec une opération de destruction ?</a:t>
            </a:r>
          </a:p>
        </p:txBody>
      </p:sp>
      <p:pic>
        <p:nvPicPr>
          <p:cNvPr id="14" name="Graphique 13" descr="Binaire avec un remplissage uni">
            <a:extLst>
              <a:ext uri="{FF2B5EF4-FFF2-40B4-BE49-F238E27FC236}">
                <a16:creationId xmlns:a16="http://schemas.microsoft.com/office/drawing/2014/main" id="{BF73904E-AF7E-58A6-CAC0-714D9B1B1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32961" y="2800568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B700AB1-6FBA-40DF-1A16-F65A5647F9B9}"/>
              </a:ext>
            </a:extLst>
          </p:cNvPr>
          <p:cNvSpPr txBox="1"/>
          <p:nvPr/>
        </p:nvSpPr>
        <p:spPr>
          <a:xfrm>
            <a:off x="2848065" y="2986481"/>
            <a:ext cx="143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A6D79"/>
                </a:solidFill>
              </a:rPr>
              <a:t>Espaces de stockage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235E5A-9C66-A501-CAE7-C56F9F3D4697}"/>
              </a:ext>
            </a:extLst>
          </p:cNvPr>
          <p:cNvSpPr txBox="1"/>
          <p:nvPr/>
        </p:nvSpPr>
        <p:spPr>
          <a:xfrm>
            <a:off x="5687639" y="2986481"/>
            <a:ext cx="266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A6D79"/>
                </a:solidFill>
              </a:rPr>
              <a:t>Réduction du bruit documentaire dans le SAE</a:t>
            </a:r>
          </a:p>
        </p:txBody>
      </p:sp>
    </p:spTree>
    <p:extLst>
      <p:ext uri="{BB962C8B-B14F-4D97-AF65-F5344CB8AC3E}">
        <p14:creationId xmlns:p14="http://schemas.microsoft.com/office/powerpoint/2010/main" val="135132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0933B-1FFD-7E0B-9973-D0350A8B0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8B3418-5255-A9FF-7CB7-E1A517CC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Synthèse des intervenants</a:t>
            </a:r>
          </a:p>
        </p:txBody>
      </p:sp>
      <p:pic>
        <p:nvPicPr>
          <p:cNvPr id="9" name="Image 8" descr="Une image contenant texte, Police, nombre, ligne&#10;&#10;Le contenu généré par l’IA peut être incorrect.">
            <a:extLst>
              <a:ext uri="{FF2B5EF4-FFF2-40B4-BE49-F238E27FC236}">
                <a16:creationId xmlns:a16="http://schemas.microsoft.com/office/drawing/2014/main" id="{258273E6-919A-4BAC-10DD-BCBD7BAAD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" y="933366"/>
            <a:ext cx="8915858" cy="32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19DE2-B07B-8A23-C73D-7BC739A94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69DEED7-6BD8-F2BD-3A6E-4F5E3AEA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281" y="77800"/>
            <a:ext cx="6264718" cy="393841"/>
          </a:xfrm>
        </p:spPr>
        <p:txBody>
          <a:bodyPr>
            <a:normAutofit fontScale="90000"/>
          </a:bodyPr>
          <a:lstStyle/>
          <a:p>
            <a:r>
              <a:rPr lang="fr-FR" dirty="0"/>
              <a:t>Synthèse des intervenants</a:t>
            </a:r>
          </a:p>
        </p:txBody>
      </p:sp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69B2069-0DCA-A9AA-D32F-82100D979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" y="483575"/>
            <a:ext cx="8915858" cy="4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4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11808-D312-FD91-F542-03E17FB6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FABEAC-DD88-C91B-1290-A5A26E13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281" y="231480"/>
            <a:ext cx="6264718" cy="393841"/>
          </a:xfrm>
        </p:spPr>
        <p:txBody>
          <a:bodyPr>
            <a:normAutofit fontScale="90000"/>
          </a:bodyPr>
          <a:lstStyle/>
          <a:p>
            <a:r>
              <a:rPr lang="fr-FR" dirty="0"/>
              <a:t>Synthèse des intervenants</a:t>
            </a:r>
          </a:p>
        </p:txBody>
      </p:sp>
      <p:pic>
        <p:nvPicPr>
          <p:cNvPr id="5" name="Image 4" descr="Une image contenant texte, capture d’écran, nombre, logiciel&#10;&#10;Le contenu généré par l’IA peut être incorrect.">
            <a:extLst>
              <a:ext uri="{FF2B5EF4-FFF2-40B4-BE49-F238E27FC236}">
                <a16:creationId xmlns:a16="http://schemas.microsoft.com/office/drawing/2014/main" id="{69F20EB9-84FE-DB50-030F-4DCE05E85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" y="620297"/>
            <a:ext cx="8909508" cy="42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Sommaire</a:t>
            </a:r>
            <a:endParaRPr dirty="0"/>
          </a:p>
        </p:txBody>
      </p:sp>
      <p:sp>
        <p:nvSpPr>
          <p:cNvPr id="5" name="Rectangle 1"/>
          <p:cNvSpPr/>
          <p:nvPr/>
        </p:nvSpPr>
        <p:spPr bwMode="auto">
          <a:xfrm>
            <a:off x="539552" y="1347614"/>
            <a:ext cx="831717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fr-FR" sz="1700" b="1" dirty="0">
                <a:solidFill>
                  <a:srgbClr val="237291"/>
                </a:solidFill>
              </a:rPr>
              <a:t>Rappel des principes et agenda - </a:t>
            </a:r>
            <a:r>
              <a:rPr lang="fr-FR" sz="1700" b="1" dirty="0">
                <a:solidFill>
                  <a:srgbClr val="00A3BC"/>
                </a:solidFill>
              </a:rPr>
              <a:t>10 min </a:t>
            </a:r>
            <a:endParaRPr lang="fr-FR" dirty="0">
              <a:solidFill>
                <a:srgbClr val="00A3BC"/>
              </a:solidFill>
            </a:endParaRPr>
          </a:p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fr-FR" sz="1700" b="1" dirty="0">
                <a:solidFill>
                  <a:srgbClr val="237291"/>
                </a:solidFill>
              </a:rPr>
              <a:t>Collecte des attentes - </a:t>
            </a:r>
            <a:r>
              <a:rPr lang="fr-FR" sz="1700" b="1" dirty="0">
                <a:solidFill>
                  <a:srgbClr val="00A3BC"/>
                </a:solidFill>
              </a:rPr>
              <a:t>10 min </a:t>
            </a:r>
          </a:p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fr-FR" sz="1700" b="1" dirty="0">
                <a:solidFill>
                  <a:srgbClr val="237291"/>
                </a:solidFill>
              </a:rPr>
              <a:t>Destructions - </a:t>
            </a:r>
            <a:r>
              <a:rPr lang="fr-FR" sz="1700" b="1" dirty="0">
                <a:solidFill>
                  <a:srgbClr val="00A3BC"/>
                </a:solidFill>
              </a:rPr>
              <a:t>2h </a:t>
            </a:r>
          </a:p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fr-FR" sz="1700" b="1" dirty="0">
                <a:solidFill>
                  <a:srgbClr val="237291"/>
                </a:solidFill>
              </a:rPr>
              <a:t>Synthèse et Conclusion - </a:t>
            </a:r>
            <a:r>
              <a:rPr lang="fr-FR" sz="1700" b="1" dirty="0">
                <a:solidFill>
                  <a:srgbClr val="00A3BC"/>
                </a:solidFill>
              </a:rPr>
              <a:t>10 min</a:t>
            </a:r>
            <a:endParaRPr lang="fr-FR" dirty="0">
              <a:solidFill>
                <a:srgbClr val="00A3B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type="body" idx="4294967295"/>
          </p:nvPr>
        </p:nvSpPr>
        <p:spPr bwMode="auto">
          <a:xfrm>
            <a:off x="899998" y="1203478"/>
            <a:ext cx="7920002" cy="1123559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  <a:defRPr/>
            </a:pPr>
            <a:r>
              <a:rPr lang="fr-FR" sz="4400" b="1" dirty="0"/>
              <a:t>Rappel des objectifs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Mettre en place un lieu de rencontre pour entretenir une dynamique au sein du CR2PA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Disposer d’un lieu de partage, de mise en commun, de recherche et de transmission de savoir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Réaliser le lien entre le référentiel existant ou en devenir du CR2PA et les attentes des membres</a:t>
            </a:r>
            <a:endParaRPr sz="2400" dirty="0"/>
          </a:p>
          <a:p>
            <a:pPr lvl="0">
              <a:buNone/>
              <a:defRPr/>
            </a:pPr>
            <a:r>
              <a:rPr lang="fr-FR" sz="4400" b="1" dirty="0"/>
              <a:t>Organisation des ateliers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Rencontres régulières </a:t>
            </a:r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Ateliers ouverts à tous les adhérents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Participants pouvant être différents d’un atelier à l’autre 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Groupe de 12 à 15 personnes plus adapté afin de permettre des échanges de fond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Une démarche de confidentialité :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Participants libres d'utiliser les informations collectées à cette occasion, mais ils ne doivent révéler ni l'identité, ni l'affiliation des personnes à l'origine de ces informations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de même qu'ils ne doivent pas révéler l'identité des autres participants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Des ordres du jour organisés par thème</a:t>
            </a:r>
            <a:endParaRPr sz="2400" dirty="0"/>
          </a:p>
          <a:p>
            <a:pPr marL="2065338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fr-FR" sz="4000" dirty="0"/>
              <a:t>Lors de chaque atelier travail par groupe de trois personnes pendant 30 mn suivi d’une restitution</a:t>
            </a:r>
            <a:endParaRPr sz="2400" dirty="0"/>
          </a:p>
          <a:p>
            <a:pPr marL="2065338" indent="-457200">
              <a:defRPr/>
            </a:pPr>
            <a:endParaRPr lang="fr-FR" sz="2000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Ateliers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fr-FR" sz="2800" dirty="0"/>
              <a:t>Participants</a:t>
            </a:r>
            <a:endParaRPr sz="2800" dirty="0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4001742E-B6D1-2AB3-7913-CFEDC5AA6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800244"/>
              </p:ext>
            </p:extLst>
          </p:nvPr>
        </p:nvGraphicFramePr>
        <p:xfrm>
          <a:off x="715003" y="625321"/>
          <a:ext cx="7161212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66012" imgH="3505069" progId="Excel.Sheet.12">
                  <p:embed/>
                </p:oleObj>
              </mc:Choice>
              <mc:Fallback>
                <p:oleObj name="Worksheet" r:id="rId3" imgW="6966012" imgH="3505069" progId="Excel.Shee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4001742E-B6D1-2AB3-7913-CFEDC5AA6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003" y="625321"/>
                        <a:ext cx="7161212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idx="4294967295"/>
          </p:nvPr>
        </p:nvSpPr>
        <p:spPr bwMode="auto">
          <a:xfrm>
            <a:off x="915238" y="4543209"/>
            <a:ext cx="7920002" cy="338554"/>
          </a:xfrm>
        </p:spPr>
        <p:txBody>
          <a:bodyPr/>
          <a:lstStyle/>
          <a:p>
            <a:pPr lvl="2">
              <a:buNone/>
              <a:defRPr/>
            </a:pPr>
            <a:r>
              <a:rPr lang="fr-FR" sz="1100" dirty="0">
                <a:solidFill>
                  <a:srgbClr val="666888"/>
                </a:solidFill>
                <a:latin typeface="Open Sans"/>
              </a:rPr>
              <a:t>		</a:t>
            </a:r>
          </a:p>
          <a:p>
            <a:pPr lvl="2" algn="ctr">
              <a:buNone/>
              <a:defRPr/>
            </a:pPr>
            <a:r>
              <a:rPr lang="fr-FR" sz="1100" b="1" dirty="0">
                <a:solidFill>
                  <a:schemeClr val="tx1"/>
                </a:solidFill>
                <a:latin typeface="Open Sans"/>
              </a:rPr>
              <a:t>Veille sur </a:t>
            </a:r>
            <a:r>
              <a:rPr lang="fr-FR" sz="1100" b="1" dirty="0" err="1">
                <a:solidFill>
                  <a:schemeClr val="tx1"/>
                </a:solidFill>
                <a:latin typeface="Open Sans"/>
              </a:rPr>
              <a:t>Linkedin</a:t>
            </a:r>
            <a:r>
              <a:rPr lang="fr-FR" sz="1100" b="1" dirty="0">
                <a:solidFill>
                  <a:schemeClr val="tx1"/>
                </a:solidFill>
                <a:latin typeface="Open Sans"/>
              </a:rPr>
              <a:t> / X &amp; lettre de veille dans l’espace adhérents</a:t>
            </a:r>
            <a:endParaRPr lang="fr-FR" sz="1100" b="0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Agenda et ressources</a:t>
            </a:r>
            <a:endParaRPr/>
          </a:p>
        </p:txBody>
      </p:sp>
      <p:sp>
        <p:nvSpPr>
          <p:cNvPr id="6" name=" 5"/>
          <p:cNvSpPr/>
          <p:nvPr/>
        </p:nvSpPr>
        <p:spPr bwMode="auto">
          <a:xfrm>
            <a:off x="5777161" y="-424182"/>
            <a:ext cx="81090" cy="8235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58251" y="3700600"/>
            <a:ext cx="1366630" cy="918980"/>
          </a:xfrm>
          <a:prstGeom prst="rect">
            <a:avLst/>
          </a:prstGeom>
        </p:spPr>
      </p:pic>
      <p:sp>
        <p:nvSpPr>
          <p:cNvPr id="8" name=" 7"/>
          <p:cNvSpPr/>
          <p:nvPr/>
        </p:nvSpPr>
        <p:spPr bwMode="auto">
          <a:xfrm>
            <a:off x="3459911" y="-289002"/>
            <a:ext cx="67433" cy="7484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0" name=" 9"/>
          <p:cNvSpPr/>
          <p:nvPr/>
        </p:nvSpPr>
        <p:spPr bwMode="auto">
          <a:xfrm>
            <a:off x="1331350" y="1201506"/>
            <a:ext cx="48723" cy="6991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69960" y="3613392"/>
            <a:ext cx="1922573" cy="1093396"/>
          </a:xfrm>
          <a:prstGeom prst="rect">
            <a:avLst/>
          </a:prstGeom>
        </p:spPr>
      </p:pic>
      <p:pic>
        <p:nvPicPr>
          <p:cNvPr id="1026" name="Picture 2" descr="Téléphone portable avec nouveau logo X pour twitter Photo Stock - Alamy">
            <a:extLst>
              <a:ext uri="{FF2B5EF4-FFF2-40B4-BE49-F238E27FC236}">
                <a16:creationId xmlns:a16="http://schemas.microsoft.com/office/drawing/2014/main" id="{ED174745-B7B6-46F1-4824-03C5BE06C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8"/>
          <a:stretch/>
        </p:blipFill>
        <p:spPr bwMode="auto">
          <a:xfrm>
            <a:off x="4274445" y="3700600"/>
            <a:ext cx="1333710" cy="8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6EA6601-109C-7E49-24D8-10B47666713B}"/>
              </a:ext>
            </a:extLst>
          </p:cNvPr>
          <p:cNvSpPr txBox="1"/>
          <p:nvPr/>
        </p:nvSpPr>
        <p:spPr>
          <a:xfrm>
            <a:off x="769620" y="1051798"/>
            <a:ext cx="8122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27 juin 2025 : </a:t>
            </a:r>
            <a:r>
              <a:rPr lang="fr-FR" sz="1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Wébinaire</a:t>
            </a:r>
            <a:r>
              <a:rPr lang="fr-FR" sz="1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 Jean-Mathieu Bonnefous et Sylvie AFNOR</a:t>
            </a:r>
          </a:p>
          <a:p>
            <a:endParaRPr lang="fr-FR" sz="1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</a:endParaRPr>
          </a:p>
          <a:p>
            <a:r>
              <a:rPr lang="fr-FR" sz="1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Septembre ou octobre 2025 : Atelier sur l’international </a:t>
            </a:r>
          </a:p>
          <a:p>
            <a:endParaRPr lang="fr-FR" sz="1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idx="4294967295"/>
          </p:nvPr>
        </p:nvSpPr>
        <p:spPr bwMode="auto">
          <a:xfrm>
            <a:off x="280066" y="825394"/>
            <a:ext cx="5779771" cy="215444"/>
          </a:xfrm>
        </p:spPr>
        <p:txBody>
          <a:bodyPr/>
          <a:lstStyle/>
          <a:p>
            <a:pPr>
              <a:buNone/>
              <a:defRPr/>
            </a:pPr>
            <a:r>
              <a:rPr lang="fr-FR" sz="1400" dirty="0">
                <a:solidFill>
                  <a:schemeClr val="accent2"/>
                </a:solidFill>
              </a:rPr>
              <a:t>Un atelier à venir sur « l’international ».</a:t>
            </a: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Programme des ateliers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Collecte des attentes</a:t>
            </a:r>
            <a:endParaRPr/>
          </a:p>
        </p:txBody>
      </p:sp>
      <p:graphicFrame>
        <p:nvGraphicFramePr>
          <p:cNvPr id="5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61623"/>
              </p:ext>
            </p:extLst>
          </p:nvPr>
        </p:nvGraphicFramePr>
        <p:xfrm>
          <a:off x="1259501" y="172735"/>
          <a:ext cx="7704856" cy="42846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0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200" b="0" i="0" u="none" strike="noStrike" cap="none" spc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 b="0" i="0" u="none" strike="noStrike" cap="none" spc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CGF : RETEX sur la rédaction d’un cahier des charges pour une mission de conseil en archivistique/KM</a:t>
                      </a: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3403512734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200" b="0" i="0" u="none" strike="noStrike" cap="none" spc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3225068217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200" b="0" i="0" u="none" strike="noStrike" cap="none" spc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1384596247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200" b="0" i="0" u="none" strike="noStrike" cap="none" spc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1700295165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41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4885" marR="4885" marT="488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ED33CC-1FA5-47E2-E5C6-2E79BE86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REX – 4 contributions</a:t>
            </a:r>
          </a:p>
        </p:txBody>
      </p:sp>
      <p:sp>
        <p:nvSpPr>
          <p:cNvPr id="2" name="AutoShape 2" descr="TotalEnergies">
            <a:extLst>
              <a:ext uri="{FF2B5EF4-FFF2-40B4-BE49-F238E27FC236}">
                <a16:creationId xmlns:a16="http://schemas.microsoft.com/office/drawing/2014/main" id="{C89A8602-C5DE-545A-07F7-C39E1E9BB5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id="{0F2571C5-F1C6-7E94-786C-D0F4B7465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29" y="625321"/>
            <a:ext cx="1816102" cy="12370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AA8AA1-E454-4503-EBE0-508A0143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91" y="2704785"/>
            <a:ext cx="944284" cy="9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E60EE2-A313-E920-45E5-CF4EB92F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166" y="1709982"/>
            <a:ext cx="714535" cy="86176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2D4000E-9E71-EE0F-7D73-622206FCB0FD}"/>
              </a:ext>
            </a:extLst>
          </p:cNvPr>
          <p:cNvSpPr txBox="1"/>
          <p:nvPr/>
        </p:nvSpPr>
        <p:spPr>
          <a:xfrm>
            <a:off x="3604482" y="3838313"/>
            <a:ext cx="398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Sophie Bruneton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1EAAC6-3FB7-4F64-9B59-DC8421857361}"/>
              </a:ext>
            </a:extLst>
          </p:cNvPr>
          <p:cNvSpPr txBox="1"/>
          <p:nvPr/>
        </p:nvSpPr>
        <p:spPr>
          <a:xfrm>
            <a:off x="3595206" y="3165159"/>
            <a:ext cx="398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François Delion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AD27A1-275B-83EE-68D6-D25C71B46C37}"/>
              </a:ext>
            </a:extLst>
          </p:cNvPr>
          <p:cNvSpPr txBox="1"/>
          <p:nvPr/>
        </p:nvSpPr>
        <p:spPr>
          <a:xfrm>
            <a:off x="3595206" y="2047151"/>
            <a:ext cx="398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Lucie Merckens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7D5E5C-CB3F-D5AA-C70E-3140291778EB}"/>
              </a:ext>
            </a:extLst>
          </p:cNvPr>
          <p:cNvSpPr txBox="1"/>
          <p:nvPr/>
        </p:nvSpPr>
        <p:spPr>
          <a:xfrm>
            <a:off x="3604482" y="1059172"/>
            <a:ext cx="398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Florentin Dez</a:t>
            </a:r>
          </a:p>
        </p:txBody>
      </p:sp>
      <p:pic>
        <p:nvPicPr>
          <p:cNvPr id="15" name="Graphique 14" descr="Tribunal avec un remplissage uni">
            <a:extLst>
              <a:ext uri="{FF2B5EF4-FFF2-40B4-BE49-F238E27FC236}">
                <a16:creationId xmlns:a16="http://schemas.microsoft.com/office/drawing/2014/main" id="{A7470C66-E5BA-C35F-BAD1-70828D92E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0399" y="3656411"/>
            <a:ext cx="698302" cy="6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3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B8B018C-2730-12E1-F669-F4B7AD6A206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2231380"/>
          </a:xfrm>
        </p:spPr>
        <p:txBody>
          <a:bodyPr/>
          <a:lstStyle/>
          <a:p>
            <a:pPr algn="l">
              <a:buNone/>
            </a:pPr>
            <a:r>
              <a:rPr lang="fr-FR" dirty="0"/>
              <a:t>Nous avons choisi d’explorer cette thématique en 4 grandes parties 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dirty="0"/>
              <a:t>Périmètre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dirty="0"/>
              <a:t>Process / Gouvernance / Acteurs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dirty="0"/>
              <a:t>Outillage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dirty="0"/>
              <a:t>ROI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CEEC6F7-2285-EFC1-FE7C-6EFAE91E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Destructions : regards croisés.</a:t>
            </a:r>
          </a:p>
        </p:txBody>
      </p:sp>
    </p:spTree>
    <p:extLst>
      <p:ext uri="{BB962C8B-B14F-4D97-AF65-F5344CB8AC3E}">
        <p14:creationId xmlns:p14="http://schemas.microsoft.com/office/powerpoint/2010/main" val="172021373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1 Orano_masque PPT_V2b_sans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1" id="{9BEC3FBE-2419-4042-98D8-48FD7A597541}" vid="{2A8E718C-D1D5-B54E-A9CF-4229D3F9F1C1}"/>
    </a:ext>
  </a:extLst>
</a:theme>
</file>

<file path=ppt/theme/theme3.xml><?xml version="1.0" encoding="utf-8"?>
<a:theme xmlns:a="http://schemas.openxmlformats.org/drawingml/2006/main" name="Contents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2AF1EC1888A4F98C1BEA4F472FED6" ma:contentTypeVersion="21" ma:contentTypeDescription="Crée un document." ma:contentTypeScope="" ma:versionID="a8179227461826fc37aa6d9d88112d85">
  <xsd:schema xmlns:xsd="http://www.w3.org/2001/XMLSchema" xmlns:xs="http://www.w3.org/2001/XMLSchema" xmlns:p="http://schemas.microsoft.com/office/2006/metadata/properties" xmlns:ns1="http://schemas.microsoft.com/sharepoint/v3" xmlns:ns2="4a064927-4d3b-45e4-9436-e33bee650c32" xmlns:ns3="2d666fba-b6c6-457e-8dd3-ff410a7519cd" targetNamespace="http://schemas.microsoft.com/office/2006/metadata/properties" ma:root="true" ma:fieldsID="92be4afe49fe1afeeae6410573a02e3f" ns1:_="" ns2:_="" ns3:_="">
    <xsd:import namespace="http://schemas.microsoft.com/sharepoint/v3"/>
    <xsd:import namespace="4a064927-4d3b-45e4-9436-e33bee650c32"/>
    <xsd:import namespace="2d666fba-b6c6-457e-8dd3-ff410a7519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64927-4d3b-45e4-9436-e33bee650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État de validation" ma:internalName="_x00c9_tat_x0020_de_x0020_validation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66fba-b6c6-457e-8dd3-ff410a7519c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2da8e15-cdc7-4ee6-8164-1e9f39740989}" ma:internalName="TaxCatchAll" ma:showField="CatchAllData" ma:web="2d666fba-b6c6-457e-8dd3-ff410a7519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a064927-4d3b-45e4-9436-e33bee650c32">
      <Terms xmlns="http://schemas.microsoft.com/office/infopath/2007/PartnerControls"/>
    </lcf76f155ced4ddcb4097134ff3c332f>
    <_ip_UnifiedCompliancePolicyProperties xmlns="http://schemas.microsoft.com/sharepoint/v3" xsi:nil="true"/>
    <TaxCatchAll xmlns="2d666fba-b6c6-457e-8dd3-ff410a7519cd" xsi:nil="true"/>
    <_Flow_SignoffStatus xmlns="4a064927-4d3b-45e4-9436-e33bee650c32" xsi:nil="true"/>
  </documentManagement>
</p:properties>
</file>

<file path=customXml/itemProps1.xml><?xml version="1.0" encoding="utf-8"?>
<ds:datastoreItem xmlns:ds="http://schemas.openxmlformats.org/officeDocument/2006/customXml" ds:itemID="{A7D02642-9A3B-4A82-A15F-7F86DE2FF8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6B54B2-5604-4CA4-8650-B189B5B20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064927-4d3b-45e4-9436-e33bee650c32"/>
    <ds:schemaRef ds:uri="2d666fba-b6c6-457e-8dd3-ff410a751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3138F6-DF84-466C-B08A-A1D62892198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a064927-4d3b-45e4-9436-e33bee650c32"/>
    <ds:schemaRef ds:uri="2d666fba-b6c6-457e-8dd3-ff410a7519cd"/>
  </ds:schemaRefs>
</ds:datastoreItem>
</file>

<file path=docMetadata/LabelInfo.xml><?xml version="1.0" encoding="utf-8"?>
<clbl:labelList xmlns:clbl="http://schemas.microsoft.com/office/2020/mipLabelMetadata">
  <clbl:label id="{59934039-ae21-42ab-8848-d62b6328cef8}" enabled="1" method="Standard" siteId="{61ed2b68-f880-49d7-bbc9-9a645e9dcf7c}" removed="0"/>
  <clbl:label id="{dfdd9a14-7b84-416b-97e8-b834b0f98713}" enabled="1" method="Standard" siteId="{4a3d9983-e936-4837-9552-9d9126a92eb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../CR2PA-ressources-v1.odp/CR2PA%20-%20Modèle%20de%20présentation(3)</Template>
  <TotalTime>219</TotalTime>
  <Words>585</Words>
  <Application>Microsoft Office PowerPoint</Application>
  <PresentationFormat>Affichage à l'écran (16:9)</PresentationFormat>
  <Paragraphs>92</Paragraphs>
  <Slides>17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Liberation Sans</vt:lpstr>
      <vt:lpstr>Liberation Serif</vt:lpstr>
      <vt:lpstr>StarSymbol</vt:lpstr>
      <vt:lpstr>Arial</vt:lpstr>
      <vt:lpstr>Arial Black</vt:lpstr>
      <vt:lpstr>Calibri</vt:lpstr>
      <vt:lpstr>Open Sans</vt:lpstr>
      <vt:lpstr>Wingdings</vt:lpstr>
      <vt:lpstr>Master1 Orano_masque PPT_V2b_sans image</vt:lpstr>
      <vt:lpstr>TotalEnergies AA - Bleu</vt:lpstr>
      <vt:lpstr>Contents Slide Master</vt:lpstr>
      <vt:lpstr>Feuille de calcul Microsoft Excel</vt:lpstr>
      <vt:lpstr>Atelier n°48 « Destructions, regards croisés»  14 participants  24 juin 2025 Distanciel – Bouygues Construction, RATP, Bouygues Télécom et Sophie Bruneton </vt:lpstr>
      <vt:lpstr>Sommaire</vt:lpstr>
      <vt:lpstr>Ateliers</vt:lpstr>
      <vt:lpstr>Participants</vt:lpstr>
      <vt:lpstr>Agenda et ressources</vt:lpstr>
      <vt:lpstr>Programme des ateliers</vt:lpstr>
      <vt:lpstr>Collecte des attentes</vt:lpstr>
      <vt:lpstr>REX – 4 contributions</vt:lpstr>
      <vt:lpstr>Destructions : regards croisés.</vt:lpstr>
      <vt:lpstr>Périmètre :</vt:lpstr>
      <vt:lpstr>Process / Gouvernance / Acteurs </vt:lpstr>
      <vt:lpstr>Process / Gouvernance / Acteurs : exemple de process</vt:lpstr>
      <vt:lpstr>Outillage</vt:lpstr>
      <vt:lpstr>La question du retour sur investissement </vt:lpstr>
      <vt:lpstr>Synthèse des intervenants</vt:lpstr>
      <vt:lpstr>Synthèse des intervenants</vt:lpstr>
      <vt:lpstr>Synthèse des intervenants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Lalande</dc:creator>
  <cp:keywords>Sondage, FNTC</cp:keywords>
  <cp:lastModifiedBy>DELION, Francois</cp:lastModifiedBy>
  <cp:revision>85</cp:revision>
  <cp:lastPrinted>2018-09-05T15:52:40Z</cp:lastPrinted>
  <dcterms:created xsi:type="dcterms:W3CDTF">2022-09-19T15:49:37Z</dcterms:created>
  <dcterms:modified xsi:type="dcterms:W3CDTF">2025-06-24T15:22:02Z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0x0101005372AF1EC1888A4F98C1BEA4F472FED6</vt:lpwstr>
  </property>
  <property fmtid="{D5CDD505-2E9C-101B-9397-08002B2CF9AE}" pid="3" name="MSIP_Label_1aaa69c8-0478-4e13-9e4c-38511e3b6774_Enabled">
    <vt:lpwstr>true</vt:lpwstr>
  </property>
  <property fmtid="{D5CDD505-2E9C-101B-9397-08002B2CF9AE}" pid="4" name="MSIP_Label_1aaa69c8-0478-4e13-9e4c-38511e3b6774_SetDate">
    <vt:lpwstr>2022-09-30T11:55:59Z</vt:lpwstr>
  </property>
  <property fmtid="{D5CDD505-2E9C-101B-9397-08002B2CF9AE}" pid="5" name="MSIP_Label_1aaa69c8-0478-4e13-9e4c-38511e3b6774_Method">
    <vt:lpwstr>Privileged</vt:lpwstr>
  </property>
  <property fmtid="{D5CDD505-2E9C-101B-9397-08002B2CF9AE}" pid="6" name="MSIP_Label_1aaa69c8-0478-4e13-9e4c-38511e3b6774_Name">
    <vt:lpwstr>1aaa69c8-0478-4e13-9e4c-38511e3b6774</vt:lpwstr>
  </property>
  <property fmtid="{D5CDD505-2E9C-101B-9397-08002B2CF9AE}" pid="7" name="MSIP_Label_1aaa69c8-0478-4e13-9e4c-38511e3b6774_SiteId">
    <vt:lpwstr>c9a7d621-4bc4-4407-b730-f428e656aa9e</vt:lpwstr>
  </property>
  <property fmtid="{D5CDD505-2E9C-101B-9397-08002B2CF9AE}" pid="8" name="MSIP_Label_1aaa69c8-0478-4e13-9e4c-38511e3b6774_ActionId">
    <vt:lpwstr>c656e700-e858-4338-90d7-72ee1bba9518</vt:lpwstr>
  </property>
  <property fmtid="{D5CDD505-2E9C-101B-9397-08002B2CF9AE}" pid="9" name="MSIP_Label_1aaa69c8-0478-4e13-9e4c-38511e3b6774_ContentBits">
    <vt:lpwstr>0</vt:lpwstr>
  </property>
  <property fmtid="{D5CDD505-2E9C-101B-9397-08002B2CF9AE}" pid="10" name="MSIP_Label_a4593b6e-8994-43c5-a486-e951b5f02cec_Enabled">
    <vt:lpwstr>true</vt:lpwstr>
  </property>
  <property fmtid="{D5CDD505-2E9C-101B-9397-08002B2CF9AE}" pid="11" name="MSIP_Label_a4593b6e-8994-43c5-a486-e951b5f02cec_SetDate">
    <vt:lpwstr>2023-10-17T13:58:51Z</vt:lpwstr>
  </property>
  <property fmtid="{D5CDD505-2E9C-101B-9397-08002B2CF9AE}" pid="12" name="MSIP_Label_a4593b6e-8994-43c5-a486-e951b5f02cec_Method">
    <vt:lpwstr>Privileged</vt:lpwstr>
  </property>
  <property fmtid="{D5CDD505-2E9C-101B-9397-08002B2CF9AE}" pid="13" name="MSIP_Label_a4593b6e-8994-43c5-a486-e951b5f02cec_Name">
    <vt:lpwstr>a4593b6e-8994-43c5-a486-e951b5f02cec</vt:lpwstr>
  </property>
  <property fmtid="{D5CDD505-2E9C-101B-9397-08002B2CF9AE}" pid="14" name="MSIP_Label_a4593b6e-8994-43c5-a486-e951b5f02cec_SiteId">
    <vt:lpwstr>329e91b0-e21f-48fb-a071-456717ecc28e</vt:lpwstr>
  </property>
  <property fmtid="{D5CDD505-2E9C-101B-9397-08002B2CF9AE}" pid="15" name="MSIP_Label_a4593b6e-8994-43c5-a486-e951b5f02cec_ActionId">
    <vt:lpwstr>7ff83fed-043b-403d-a881-0ae2b8b0cdd3</vt:lpwstr>
  </property>
  <property fmtid="{D5CDD505-2E9C-101B-9397-08002B2CF9AE}" pid="16" name="MSIP_Label_a4593b6e-8994-43c5-a486-e951b5f02cec_ContentBits">
    <vt:lpwstr>0</vt:lpwstr>
  </property>
  <property fmtid="{D5CDD505-2E9C-101B-9397-08002B2CF9AE}" pid="17" name="MediaServiceImageTags">
    <vt:lpwstr/>
  </property>
</Properties>
</file>