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44"/>
  </p:notesMasterIdLst>
  <p:handoutMasterIdLst>
    <p:handoutMasterId r:id="rId45"/>
  </p:handoutMasterIdLst>
  <p:sldIdLst>
    <p:sldId id="260" r:id="rId3"/>
    <p:sldId id="261" r:id="rId4"/>
    <p:sldId id="257" r:id="rId5"/>
    <p:sldId id="283" r:id="rId6"/>
    <p:sldId id="409" r:id="rId7"/>
    <p:sldId id="416" r:id="rId8"/>
    <p:sldId id="417" r:id="rId9"/>
    <p:sldId id="447" r:id="rId10"/>
    <p:sldId id="449" r:id="rId11"/>
    <p:sldId id="450" r:id="rId12"/>
    <p:sldId id="452" r:id="rId13"/>
    <p:sldId id="454" r:id="rId14"/>
    <p:sldId id="457" r:id="rId15"/>
    <p:sldId id="458" r:id="rId16"/>
    <p:sldId id="459" r:id="rId17"/>
    <p:sldId id="460" r:id="rId18"/>
    <p:sldId id="442" r:id="rId19"/>
    <p:sldId id="443" r:id="rId20"/>
    <p:sldId id="444" r:id="rId21"/>
    <p:sldId id="445" r:id="rId22"/>
    <p:sldId id="496" r:id="rId23"/>
    <p:sldId id="497" r:id="rId24"/>
    <p:sldId id="498" r:id="rId25"/>
    <p:sldId id="438" r:id="rId26"/>
    <p:sldId id="476" r:id="rId27"/>
    <p:sldId id="477" r:id="rId28"/>
    <p:sldId id="494" r:id="rId29"/>
    <p:sldId id="480" r:id="rId30"/>
    <p:sldId id="492" r:id="rId31"/>
    <p:sldId id="486" r:id="rId32"/>
    <p:sldId id="489" r:id="rId33"/>
    <p:sldId id="487" r:id="rId34"/>
    <p:sldId id="481" r:id="rId35"/>
    <p:sldId id="478" r:id="rId36"/>
    <p:sldId id="488" r:id="rId37"/>
    <p:sldId id="500" r:id="rId38"/>
    <p:sldId id="502" r:id="rId39"/>
    <p:sldId id="432" r:id="rId40"/>
    <p:sldId id="433" r:id="rId41"/>
    <p:sldId id="434" r:id="rId42"/>
    <p:sldId id="435" r:id="rId43"/>
  </p:sldIdLst>
  <p:sldSz cx="9144000" cy="6858000" type="screen4x3"/>
  <p:notesSz cx="6858000"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67" userDrawn="1">
          <p15:clr>
            <a:srgbClr val="A4A3A4"/>
          </p15:clr>
        </p15:guide>
        <p15:guide id="2" pos="288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édérik GRELARD" initials="FG"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99FF"/>
    <a:srgbClr val="C00000"/>
    <a:srgbClr val="000000"/>
    <a:srgbClr val="0066FF"/>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0" autoAdjust="0"/>
    <p:restoredTop sz="86982" autoAdjust="0"/>
  </p:normalViewPr>
  <p:slideViewPr>
    <p:cSldViewPr>
      <p:cViewPr>
        <p:scale>
          <a:sx n="100" d="100"/>
          <a:sy n="100" d="100"/>
        </p:scale>
        <p:origin x="-1536" y="-18"/>
      </p:cViewPr>
      <p:guideLst>
        <p:guide orient="horz" pos="3067"/>
        <p:guide pos="2880"/>
      </p:guideLst>
    </p:cSldViewPr>
  </p:slideViewPr>
  <p:outlineViewPr>
    <p:cViewPr>
      <p:scale>
        <a:sx n="33" d="100"/>
        <a:sy n="33" d="100"/>
      </p:scale>
      <p:origin x="0" y="1069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0" d="100"/>
          <a:sy n="50" d="100"/>
        </p:scale>
        <p:origin x="1829" y="34"/>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4" y="0"/>
            <a:ext cx="2971800" cy="496332"/>
          </a:xfrm>
          <a:prstGeom prst="rect">
            <a:avLst/>
          </a:prstGeom>
        </p:spPr>
        <p:txBody>
          <a:bodyPr vert="horz" lIns="91440" tIns="45720" rIns="91440" bIns="45720" rtlCol="0"/>
          <a:lstStyle>
            <a:lvl1pPr algn="r">
              <a:defRPr sz="1200"/>
            </a:lvl1pPr>
          </a:lstStyle>
          <a:p>
            <a:fld id="{14C4983F-4EC6-4B8E-8ED4-DAFAE46032ED}" type="datetimeFigureOut">
              <a:rPr lang="fr-FR" smtClean="0"/>
              <a:pPr/>
              <a:t>04/06/2018</a:t>
            </a:fld>
            <a:endParaRPr lang="fr-FR"/>
          </a:p>
        </p:txBody>
      </p:sp>
      <p:sp>
        <p:nvSpPr>
          <p:cNvPr id="5" name="Espace réservé du numéro de diapositive 4"/>
          <p:cNvSpPr>
            <a:spLocks noGrp="1"/>
          </p:cNvSpPr>
          <p:nvPr>
            <p:ph type="sldNum" sz="quarter" idx="3"/>
          </p:nvPr>
        </p:nvSpPr>
        <p:spPr>
          <a:xfrm>
            <a:off x="3884614" y="9428583"/>
            <a:ext cx="2971800" cy="496332"/>
          </a:xfrm>
          <a:prstGeom prst="rect">
            <a:avLst/>
          </a:prstGeom>
        </p:spPr>
        <p:txBody>
          <a:bodyPr vert="horz" lIns="91440" tIns="45720" rIns="91440" bIns="45720" rtlCol="0" anchor="b"/>
          <a:lstStyle>
            <a:lvl1pPr algn="r">
              <a:defRPr sz="1200"/>
            </a:lvl1pPr>
          </a:lstStyle>
          <a:p>
            <a:fld id="{906D30AD-5E41-4690-B519-ED7CE996B425}" type="slidenum">
              <a:rPr lang="fr-FR" smtClean="0"/>
              <a:pPr/>
              <a:t>‹N°›</a:t>
            </a:fld>
            <a:endParaRPr lang="fr-FR"/>
          </a:p>
        </p:txBody>
      </p:sp>
      <p:sp>
        <p:nvSpPr>
          <p:cNvPr id="6" name="Espace réservé du pied de page 5"/>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r>
              <a:rPr lang="fr-FR"/>
              <a:t>CR2PA - Atelier n°23 à la Banque de France - 31/05/2018 - F. Reuzé et F. Grélard</a:t>
            </a:r>
          </a:p>
        </p:txBody>
      </p:sp>
    </p:spTree>
    <p:extLst>
      <p:ext uri="{BB962C8B-B14F-4D97-AF65-F5344CB8AC3E}">
        <p14:creationId xmlns:p14="http://schemas.microsoft.com/office/powerpoint/2010/main" val="27289170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4" y="0"/>
            <a:ext cx="2971800" cy="498056"/>
          </a:xfrm>
          <a:prstGeom prst="rect">
            <a:avLst/>
          </a:prstGeom>
        </p:spPr>
        <p:txBody>
          <a:bodyPr vert="horz" lIns="91440" tIns="45720" rIns="91440" bIns="45720" rtlCol="0"/>
          <a:lstStyle>
            <a:lvl1pPr algn="r">
              <a:defRPr sz="1200"/>
            </a:lvl1pPr>
          </a:lstStyle>
          <a:p>
            <a:fld id="{30F812E0-94EC-4F6C-90CD-B7F3BECF1844}" type="datetimeFigureOut">
              <a:rPr lang="fr-FR" smtClean="0"/>
              <a:pPr/>
              <a:t>04/06/2018</a:t>
            </a:fld>
            <a:endParaRPr lang="fr-FR"/>
          </a:p>
        </p:txBody>
      </p:sp>
      <p:sp>
        <p:nvSpPr>
          <p:cNvPr id="4" name="Espace réservé de l'image des diapositives 3"/>
          <p:cNvSpPr>
            <a:spLocks noGrp="1" noRot="1" noChangeAspect="1"/>
          </p:cNvSpPr>
          <p:nvPr>
            <p:ph type="sldImg" idx="2"/>
          </p:nvPr>
        </p:nvSpPr>
        <p:spPr>
          <a:xfrm>
            <a:off x="1195388"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1" y="4777194"/>
            <a:ext cx="548640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5"/>
            <a:ext cx="2971800" cy="498055"/>
          </a:xfrm>
          <a:prstGeom prst="rect">
            <a:avLst/>
          </a:prstGeom>
        </p:spPr>
        <p:txBody>
          <a:bodyPr vert="horz" lIns="91440" tIns="45720" rIns="91440" bIns="45720" rtlCol="0" anchor="b"/>
          <a:lstStyle>
            <a:lvl1pPr algn="l">
              <a:defRPr sz="1200"/>
            </a:lvl1pPr>
          </a:lstStyle>
          <a:p>
            <a:r>
              <a:rPr lang="fr-FR"/>
              <a:t>CR2PA - Atelier n°23 à la Banque de France - 31/05/2018 - F. Reuzé et F. Grélard</a:t>
            </a:r>
          </a:p>
        </p:txBody>
      </p:sp>
      <p:sp>
        <p:nvSpPr>
          <p:cNvPr id="7" name="Espace réservé du numéro de diapositive 6"/>
          <p:cNvSpPr>
            <a:spLocks noGrp="1"/>
          </p:cNvSpPr>
          <p:nvPr>
            <p:ph type="sldNum" sz="quarter" idx="5"/>
          </p:nvPr>
        </p:nvSpPr>
        <p:spPr>
          <a:xfrm>
            <a:off x="3884614" y="9428585"/>
            <a:ext cx="2971800" cy="498055"/>
          </a:xfrm>
          <a:prstGeom prst="rect">
            <a:avLst/>
          </a:prstGeom>
        </p:spPr>
        <p:txBody>
          <a:bodyPr vert="horz" lIns="91440" tIns="45720" rIns="91440" bIns="45720" rtlCol="0" anchor="b"/>
          <a:lstStyle>
            <a:lvl1pPr algn="r">
              <a:defRPr sz="1200"/>
            </a:lvl1pPr>
          </a:lstStyle>
          <a:p>
            <a:fld id="{C70EB80D-65FE-4B61-8255-E0BAB71FCFAF}" type="slidenum">
              <a:rPr lang="fr-FR" smtClean="0"/>
              <a:pPr/>
              <a:t>‹N°›</a:t>
            </a:fld>
            <a:endParaRPr lang="fr-FR"/>
          </a:p>
        </p:txBody>
      </p:sp>
    </p:spTree>
    <p:extLst>
      <p:ext uri="{BB962C8B-B14F-4D97-AF65-F5344CB8AC3E}">
        <p14:creationId xmlns:p14="http://schemas.microsoft.com/office/powerpoint/2010/main" val="34118764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83247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990194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949885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298193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080278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805333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928054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012520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62901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15855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44520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95388" y="1241425"/>
            <a:ext cx="4467225" cy="3349625"/>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97026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20152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20152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20152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20152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73791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066516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charset="0"/>
              <a:buNone/>
            </a:pPr>
            <a:endParaRPr lang="fr-FR" dirty="0"/>
          </a:p>
        </p:txBody>
      </p:sp>
    </p:spTree>
    <p:extLst>
      <p:ext uri="{BB962C8B-B14F-4D97-AF65-F5344CB8AC3E}">
        <p14:creationId xmlns:p14="http://schemas.microsoft.com/office/powerpoint/2010/main" val="1991305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06028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91305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05220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337187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charset="0"/>
              <a:buNone/>
            </a:pPr>
            <a:endParaRPr lang="fr-FR" dirty="0"/>
          </a:p>
        </p:txBody>
      </p:sp>
    </p:spTree>
    <p:extLst>
      <p:ext uri="{BB962C8B-B14F-4D97-AF65-F5344CB8AC3E}">
        <p14:creationId xmlns:p14="http://schemas.microsoft.com/office/powerpoint/2010/main" val="1991305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charset="0"/>
              <a:buNone/>
            </a:pPr>
            <a:endParaRPr lang="fr-FR" dirty="0"/>
          </a:p>
        </p:txBody>
      </p:sp>
    </p:spTree>
    <p:extLst>
      <p:ext uri="{BB962C8B-B14F-4D97-AF65-F5344CB8AC3E}">
        <p14:creationId xmlns:p14="http://schemas.microsoft.com/office/powerpoint/2010/main" val="1991305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charset="0"/>
              <a:buNone/>
            </a:pPr>
            <a:endParaRPr lang="fr-FR" dirty="0"/>
          </a:p>
        </p:txBody>
      </p:sp>
    </p:spTree>
    <p:extLst>
      <p:ext uri="{BB962C8B-B14F-4D97-AF65-F5344CB8AC3E}">
        <p14:creationId xmlns:p14="http://schemas.microsoft.com/office/powerpoint/2010/main" val="1991305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91305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829744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charset="0"/>
              <a:buNone/>
            </a:pPr>
            <a:endParaRPr lang="fr-FR" dirty="0"/>
          </a:p>
        </p:txBody>
      </p:sp>
    </p:spTree>
    <p:extLst>
      <p:ext uri="{BB962C8B-B14F-4D97-AF65-F5344CB8AC3E}">
        <p14:creationId xmlns:p14="http://schemas.microsoft.com/office/powerpoint/2010/main" val="1991305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820547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820547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25190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2999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325904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860136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1197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8781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14389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69118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938370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700609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12" y="6236412"/>
            <a:ext cx="648388" cy="578477"/>
          </a:xfrm>
          <a:prstGeom prst="rect">
            <a:avLst/>
          </a:prstGeom>
        </p:spPr>
      </p:pic>
      <p:sp>
        <p:nvSpPr>
          <p:cNvPr id="2" name="Titre 1"/>
          <p:cNvSpPr>
            <a:spLocks noGrp="1"/>
          </p:cNvSpPr>
          <p:nvPr>
            <p:ph type="ctrTitle"/>
          </p:nvPr>
        </p:nvSpPr>
        <p:spPr>
          <a:xfrm>
            <a:off x="685800" y="2130430"/>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725488" y="6393158"/>
            <a:ext cx="2133600" cy="365125"/>
          </a:xfrm>
        </p:spPr>
        <p:txBody>
          <a:bodyPr/>
          <a:lstStyle/>
          <a:p>
            <a:endParaRPr lang="fr-FR"/>
          </a:p>
        </p:txBody>
      </p:sp>
      <p:sp>
        <p:nvSpPr>
          <p:cNvPr id="7" name="Espace réservé du numéro de diapositive 6"/>
          <p:cNvSpPr>
            <a:spLocks noGrp="1"/>
          </p:cNvSpPr>
          <p:nvPr>
            <p:ph type="sldNum" sz="quarter" idx="12"/>
          </p:nvPr>
        </p:nvSpPr>
        <p:spPr>
          <a:xfrm>
            <a:off x="4860032" y="6225187"/>
            <a:ext cx="2133600" cy="365125"/>
          </a:xfrm>
          <a:prstGeom prst="rect">
            <a:avLst/>
          </a:prstGeom>
        </p:spPr>
        <p:txBody>
          <a:bodyPr/>
          <a:lstStyle/>
          <a:p>
            <a:fld id="{B3DDB88B-5597-451B-814C-33B8A23C77C8}"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12" y="6234899"/>
            <a:ext cx="648388" cy="578477"/>
          </a:xfrm>
          <a:prstGeom prst="rect">
            <a:avLst/>
          </a:prstGeom>
        </p:spPr>
      </p:pic>
    </p:spTree>
    <p:extLst>
      <p:ext uri="{BB962C8B-B14F-4D97-AF65-F5344CB8AC3E}">
        <p14:creationId xmlns:p14="http://schemas.microsoft.com/office/powerpoint/2010/main" val="123699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1115616" y="6309320"/>
            <a:ext cx="2133600" cy="365125"/>
          </a:xfrm>
        </p:spPr>
        <p:txBody>
          <a:bodyPr/>
          <a:lstStyle/>
          <a:p>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12" y="6234899"/>
            <a:ext cx="648388" cy="578477"/>
          </a:xfrm>
          <a:prstGeom prst="rect">
            <a:avLst/>
          </a:prstGeom>
        </p:spPr>
      </p:pic>
    </p:spTree>
    <p:extLst>
      <p:ext uri="{BB962C8B-B14F-4D97-AF65-F5344CB8AC3E}">
        <p14:creationId xmlns:p14="http://schemas.microsoft.com/office/powerpoint/2010/main" val="3029602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971600" y="6341574"/>
            <a:ext cx="2133600" cy="365125"/>
          </a:xfrm>
        </p:spPr>
        <p:txBody>
          <a:bodyPr/>
          <a:lstStyle/>
          <a:p>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12" y="6234899"/>
            <a:ext cx="648388" cy="578477"/>
          </a:xfrm>
          <a:prstGeom prst="rect">
            <a:avLst/>
          </a:prstGeom>
        </p:spPr>
      </p:pic>
    </p:spTree>
    <p:extLst>
      <p:ext uri="{BB962C8B-B14F-4D97-AF65-F5344CB8AC3E}">
        <p14:creationId xmlns:p14="http://schemas.microsoft.com/office/powerpoint/2010/main" val="362382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49" y="6246304"/>
            <a:ext cx="661851" cy="585216"/>
          </a:xfrm>
          <a:prstGeom prst="rect">
            <a:avLst/>
          </a:prstGeom>
        </p:spPr>
      </p:pic>
    </p:spTree>
    <p:extLst>
      <p:ext uri="{BB962C8B-B14F-4D97-AF65-F5344CB8AC3E}">
        <p14:creationId xmlns:p14="http://schemas.microsoft.com/office/powerpoint/2010/main" val="1587527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896619"/>
          </a:xfrm>
          <a:custGeom>
            <a:avLst/>
            <a:gdLst/>
            <a:ahLst/>
            <a:cxnLst/>
            <a:rect l="l" t="t" r="r" b="b"/>
            <a:pathLst>
              <a:path w="9144000" h="896619">
                <a:moveTo>
                  <a:pt x="0" y="896112"/>
                </a:moveTo>
                <a:lnTo>
                  <a:pt x="9144000" y="896112"/>
                </a:lnTo>
                <a:lnTo>
                  <a:pt x="9144000" y="0"/>
                </a:lnTo>
                <a:lnTo>
                  <a:pt x="0" y="0"/>
                </a:lnTo>
                <a:lnTo>
                  <a:pt x="0" y="896112"/>
                </a:lnTo>
                <a:close/>
              </a:path>
            </a:pathLst>
          </a:custGeom>
          <a:solidFill>
            <a:srgbClr val="1F5AA7"/>
          </a:solidFill>
        </p:spPr>
        <p:txBody>
          <a:bodyPr wrap="square" lIns="0" tIns="0" rIns="0" bIns="0" rtlCol="0"/>
          <a:lstStyle/>
          <a:p>
            <a:endParaRPr/>
          </a:p>
        </p:txBody>
      </p:sp>
      <p:sp>
        <p:nvSpPr>
          <p:cNvPr id="17" name="bk object 17"/>
          <p:cNvSpPr/>
          <p:nvPr/>
        </p:nvSpPr>
        <p:spPr>
          <a:xfrm>
            <a:off x="4572000" y="791984"/>
            <a:ext cx="4572000" cy="504190"/>
          </a:xfrm>
          <a:custGeom>
            <a:avLst/>
            <a:gdLst/>
            <a:ahLst/>
            <a:cxnLst/>
            <a:rect l="l" t="t" r="r" b="b"/>
            <a:pathLst>
              <a:path w="4572000" h="504190">
                <a:moveTo>
                  <a:pt x="0" y="504050"/>
                </a:moveTo>
                <a:lnTo>
                  <a:pt x="4572000" y="504050"/>
                </a:lnTo>
                <a:lnTo>
                  <a:pt x="4572000" y="0"/>
                </a:lnTo>
                <a:lnTo>
                  <a:pt x="0" y="0"/>
                </a:lnTo>
                <a:lnTo>
                  <a:pt x="0" y="504050"/>
                </a:lnTo>
                <a:close/>
              </a:path>
            </a:pathLst>
          </a:custGeom>
          <a:solidFill>
            <a:srgbClr val="F9C090"/>
          </a:solidFill>
        </p:spPr>
        <p:txBody>
          <a:bodyPr wrap="square" lIns="0" tIns="0" rIns="0" bIns="0" rtlCol="0"/>
          <a:lstStyle/>
          <a:p>
            <a:endParaRPr/>
          </a:p>
        </p:txBody>
      </p:sp>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6/4/2018</a:t>
            </a:fld>
            <a:endParaRPr lang="en-US"/>
          </a:p>
        </p:txBody>
      </p:sp>
      <p:sp>
        <p:nvSpPr>
          <p:cNvPr id="4" name="Holder 4"/>
          <p:cNvSpPr>
            <a:spLocks noGrp="1"/>
          </p:cNvSpPr>
          <p:nvPr>
            <p:ph type="sldNum" sz="quarter" idx="7"/>
          </p:nvPr>
        </p:nvSpPr>
        <p:spPr>
          <a:xfrm>
            <a:off x="8884157" y="6562445"/>
            <a:ext cx="194309" cy="212090"/>
          </a:xfrm>
          <a:prstGeom prst="rect">
            <a:avLst/>
          </a:prstGeom>
        </p:spPr>
        <p:txBody>
          <a:bodyPr lIns="0" tIns="0" rIns="0" bIns="0"/>
          <a:lstStyle>
            <a:lvl1pPr>
              <a:defRPr sz="1100" b="0" i="0">
                <a:solidFill>
                  <a:srgbClr val="2B5CAC"/>
                </a:solidFill>
                <a:latin typeface="Calibri"/>
                <a:cs typeface="Calibri"/>
              </a:defRPr>
            </a:lvl1pPr>
          </a:lstStyle>
          <a:p>
            <a:pPr marL="96520">
              <a:lnSpc>
                <a:spcPct val="100000"/>
              </a:lnSpc>
            </a:pPr>
            <a:fld id="{81D60167-4931-47E6-BA6A-407CBD079E47}" type="slidenum">
              <a:rPr dirty="0"/>
              <a:t>‹N°›</a:t>
            </a:fld>
            <a:endParaRPr dirty="0"/>
          </a:p>
        </p:txBody>
      </p:sp>
    </p:spTree>
    <p:extLst>
      <p:ext uri="{BB962C8B-B14F-4D97-AF65-F5344CB8AC3E}">
        <p14:creationId xmlns:p14="http://schemas.microsoft.com/office/powerpoint/2010/main" val="3587083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6/4/2018</a:t>
            </a:fld>
            <a:endParaRPr lang="en-US"/>
          </a:p>
        </p:txBody>
      </p:sp>
      <p:sp>
        <p:nvSpPr>
          <p:cNvPr id="7" name="Holder 7"/>
          <p:cNvSpPr>
            <a:spLocks noGrp="1"/>
          </p:cNvSpPr>
          <p:nvPr>
            <p:ph type="sldNum" sz="quarter" idx="7"/>
          </p:nvPr>
        </p:nvSpPr>
        <p:spPr>
          <a:xfrm>
            <a:off x="8884157" y="6562445"/>
            <a:ext cx="194309" cy="212090"/>
          </a:xfrm>
          <a:prstGeom prst="rect">
            <a:avLst/>
          </a:prstGeom>
        </p:spPr>
        <p:txBody>
          <a:bodyPr lIns="0" tIns="0" rIns="0" bIns="0"/>
          <a:lstStyle>
            <a:lvl1pPr>
              <a:defRPr sz="1100" b="0" i="0">
                <a:solidFill>
                  <a:srgbClr val="2B5CAC"/>
                </a:solidFill>
                <a:latin typeface="Calibri"/>
                <a:cs typeface="Calibri"/>
              </a:defRPr>
            </a:lvl1pPr>
          </a:lstStyle>
          <a:p>
            <a:pPr marL="96520">
              <a:lnSpc>
                <a:spcPct val="100000"/>
              </a:lnSpc>
            </a:pPr>
            <a:fld id="{81D60167-4931-47E6-BA6A-407CBD079E47}" type="slidenum">
              <a:rPr dirty="0"/>
              <a:t>‹N°›</a:t>
            </a:fld>
            <a:endParaRPr dirty="0"/>
          </a:p>
        </p:txBody>
      </p:sp>
    </p:spTree>
    <p:extLst>
      <p:ext uri="{BB962C8B-B14F-4D97-AF65-F5344CB8AC3E}">
        <p14:creationId xmlns:p14="http://schemas.microsoft.com/office/powerpoint/2010/main" val="324402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3"/>
          <p:cNvSpPr>
            <a:spLocks noGrp="1"/>
          </p:cNvSpPr>
          <p:nvPr>
            <p:ph type="title"/>
          </p:nvPr>
        </p:nvSpPr>
        <p:spPr/>
        <p:txBody>
          <a:bodyPr/>
          <a:lstStyle/>
          <a:p>
            <a:r>
              <a:rPr lang="fr-FR"/>
              <a:t>Modifiez le style du titre</a:t>
            </a: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12" y="6236412"/>
            <a:ext cx="648388" cy="57847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Espace réservé du numéro de diapositive 1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75725-8734-406C-86EE-E8D776B82646}"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916832"/>
            <a:ext cx="7772400" cy="1470025"/>
          </a:xfrm>
        </p:spPr>
        <p:txBody>
          <a:bodyPr/>
          <a:lstStyle>
            <a:lvl1pPr>
              <a:defRPr>
                <a:solidFill>
                  <a:srgbClr val="02A7CE"/>
                </a:solidFill>
              </a:defRPr>
            </a:lvl1pPr>
          </a:lstStyle>
          <a:p>
            <a:r>
              <a:rPr lang="fr-FR"/>
              <a:t>Modifiez le style du titre</a:t>
            </a:r>
            <a:endParaRPr lang="fr-FR" dirty="0"/>
          </a:p>
        </p:txBody>
      </p:sp>
      <p:sp>
        <p:nvSpPr>
          <p:cNvPr id="3" name="Sous-titre 2"/>
          <p:cNvSpPr>
            <a:spLocks noGrp="1"/>
          </p:cNvSpPr>
          <p:nvPr>
            <p:ph type="subTitle" idx="1"/>
          </p:nvPr>
        </p:nvSpPr>
        <p:spPr>
          <a:xfrm>
            <a:off x="1371600" y="3672607"/>
            <a:ext cx="6400800" cy="1752600"/>
          </a:xfrm>
        </p:spPr>
        <p:txBody>
          <a:bodyPr>
            <a:normAutofit/>
          </a:bodyPr>
          <a:lstStyle>
            <a:lvl1pPr marL="0" indent="0" algn="ctr">
              <a:buNone/>
              <a:defRPr sz="2400">
                <a:solidFill>
                  <a:srgbClr val="0062A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4" name="Espace réservé de la date 3"/>
          <p:cNvSpPr>
            <a:spLocks noGrp="1"/>
          </p:cNvSpPr>
          <p:nvPr>
            <p:ph type="dt" sz="half" idx="10"/>
          </p:nvPr>
        </p:nvSpPr>
        <p:spPr/>
        <p:txBody>
          <a:bodyPr/>
          <a:lstStyle/>
          <a:p>
            <a:endParaRPr lang="fr-FR" dirty="0"/>
          </a:p>
        </p:txBody>
      </p:sp>
      <p:sp>
        <p:nvSpPr>
          <p:cNvPr id="6" name="Espace réservé du numéro de diapositive 5"/>
          <p:cNvSpPr>
            <a:spLocks noGrp="1"/>
          </p:cNvSpPr>
          <p:nvPr>
            <p:ph type="sldNum" sz="quarter" idx="12"/>
          </p:nvPr>
        </p:nvSpPr>
        <p:spPr>
          <a:xfrm>
            <a:off x="4860032" y="6225335"/>
            <a:ext cx="2133600" cy="365125"/>
          </a:xfrm>
          <a:prstGeom prst="rect">
            <a:avLst/>
          </a:prstGeom>
        </p:spPr>
        <p:txBody>
          <a:bodyPr/>
          <a:lstStyle/>
          <a:p>
            <a:fld id="{C788F5CA-3052-496D-B9FD-6B4040F1CDD1}" type="slidenum">
              <a:rPr lang="fr-FR" smtClean="0"/>
              <a:t>‹N°›</a:t>
            </a:fld>
            <a:endParaRPr lang="fr-FR" dirty="0"/>
          </a:p>
        </p:txBody>
      </p:sp>
      <p:sp>
        <p:nvSpPr>
          <p:cNvPr id="7" name="Rectangle 6"/>
          <p:cNvSpPr/>
          <p:nvPr userDrawn="1"/>
        </p:nvSpPr>
        <p:spPr>
          <a:xfrm>
            <a:off x="3347864" y="3346723"/>
            <a:ext cx="2520280" cy="72008"/>
          </a:xfrm>
          <a:prstGeom prst="rect">
            <a:avLst/>
          </a:prstGeom>
          <a:solidFill>
            <a:srgbClr val="02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2A7CE"/>
              </a:solidFill>
            </a:endParaRPr>
          </a:p>
        </p:txBody>
      </p:sp>
      <p:cxnSp>
        <p:nvCxnSpPr>
          <p:cNvPr id="9" name="Connecteur droit 8"/>
          <p:cNvCxnSpPr/>
          <p:nvPr userDrawn="1"/>
        </p:nvCxnSpPr>
        <p:spPr>
          <a:xfrm>
            <a:off x="683568" y="3418731"/>
            <a:ext cx="777686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12" y="6234899"/>
            <a:ext cx="648388" cy="578477"/>
          </a:xfrm>
          <a:prstGeom prst="rect">
            <a:avLst/>
          </a:prstGeom>
        </p:spPr>
      </p:pic>
    </p:spTree>
    <p:extLst>
      <p:ext uri="{BB962C8B-B14F-4D97-AF65-F5344CB8AC3E}">
        <p14:creationId xmlns:p14="http://schemas.microsoft.com/office/powerpoint/2010/main" val="147259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1"/>
            <a:ext cx="4038600" cy="4277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1"/>
            <a:ext cx="4038600" cy="4277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7" name="Espace réservé du numéro de diapositive 6"/>
          <p:cNvSpPr>
            <a:spLocks noGrp="1"/>
          </p:cNvSpPr>
          <p:nvPr>
            <p:ph type="sldNum" sz="quarter" idx="12"/>
          </p:nvPr>
        </p:nvSpPr>
        <p:spPr>
          <a:xfrm>
            <a:off x="4860032" y="6218349"/>
            <a:ext cx="2133600" cy="365125"/>
          </a:xfrm>
          <a:prstGeom prst="rect">
            <a:avLst/>
          </a:prstGeom>
        </p:spPr>
        <p:txBody>
          <a:bodyPr/>
          <a:lstStyle/>
          <a:p>
            <a:fld id="{B3DDB88B-5597-451B-814C-33B8A23C77C8}" type="slidenum">
              <a:rPr lang="fr-FR" smtClean="0"/>
              <a:t>‹N°›</a:t>
            </a:fld>
            <a:endParaRPr lang="fr-FR"/>
          </a:p>
        </p:txBody>
      </p:sp>
      <p:sp>
        <p:nvSpPr>
          <p:cNvPr id="8" name="Rectangle 7"/>
          <p:cNvSpPr/>
          <p:nvPr userDrawn="1"/>
        </p:nvSpPr>
        <p:spPr>
          <a:xfrm>
            <a:off x="3491880" y="1374676"/>
            <a:ext cx="2520280" cy="72008"/>
          </a:xfrm>
          <a:prstGeom prst="rect">
            <a:avLst/>
          </a:prstGeom>
          <a:solidFill>
            <a:srgbClr val="02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2A7CE"/>
              </a:solidFill>
            </a:endParaRPr>
          </a:p>
        </p:txBody>
      </p:sp>
      <p:cxnSp>
        <p:nvCxnSpPr>
          <p:cNvPr id="9" name="Connecteur droit 8"/>
          <p:cNvCxnSpPr/>
          <p:nvPr userDrawn="1"/>
        </p:nvCxnSpPr>
        <p:spPr>
          <a:xfrm>
            <a:off x="683568" y="1438176"/>
            <a:ext cx="777686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12" y="6234899"/>
            <a:ext cx="648388" cy="578477"/>
          </a:xfrm>
          <a:prstGeom prst="rect">
            <a:avLst/>
          </a:prstGeom>
        </p:spPr>
      </p:pic>
    </p:spTree>
    <p:extLst>
      <p:ext uri="{BB962C8B-B14F-4D97-AF65-F5344CB8AC3E}">
        <p14:creationId xmlns:p14="http://schemas.microsoft.com/office/powerpoint/2010/main" val="3457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1187624" y="6334471"/>
            <a:ext cx="2133600" cy="365125"/>
          </a:xfrm>
        </p:spPr>
        <p:txBody>
          <a:bodyPr/>
          <a:lstStyle/>
          <a:p>
            <a:endParaRPr lang="fr-FR"/>
          </a:p>
        </p:txBody>
      </p:sp>
      <p:sp>
        <p:nvSpPr>
          <p:cNvPr id="9" name="Espace réservé du numéro de diapositive 8"/>
          <p:cNvSpPr>
            <a:spLocks noGrp="1"/>
          </p:cNvSpPr>
          <p:nvPr>
            <p:ph type="sldNum" sz="quarter" idx="12"/>
          </p:nvPr>
        </p:nvSpPr>
        <p:spPr>
          <a:xfrm>
            <a:off x="4860032" y="6237312"/>
            <a:ext cx="2133600" cy="365125"/>
          </a:xfrm>
          <a:prstGeom prst="rect">
            <a:avLst/>
          </a:prstGeom>
        </p:spPr>
        <p:txBody>
          <a:bodyPr/>
          <a:lstStyle/>
          <a:p>
            <a:fld id="{B3DDB88B-5597-451B-814C-33B8A23C77C8}" type="slidenum">
              <a:rPr lang="fr-FR" smtClean="0"/>
              <a:t>‹N°›</a:t>
            </a:fld>
            <a:endParaRPr lang="fr-FR"/>
          </a:p>
        </p:txBody>
      </p:sp>
      <p:sp>
        <p:nvSpPr>
          <p:cNvPr id="10" name="Rectangle 9"/>
          <p:cNvSpPr/>
          <p:nvPr userDrawn="1"/>
        </p:nvSpPr>
        <p:spPr>
          <a:xfrm>
            <a:off x="3491880" y="1374676"/>
            <a:ext cx="2520280" cy="72008"/>
          </a:xfrm>
          <a:prstGeom prst="rect">
            <a:avLst/>
          </a:prstGeom>
          <a:solidFill>
            <a:srgbClr val="02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2A7CE"/>
              </a:solidFill>
            </a:endParaRPr>
          </a:p>
        </p:txBody>
      </p:sp>
      <p:cxnSp>
        <p:nvCxnSpPr>
          <p:cNvPr id="11" name="Connecteur droit 10"/>
          <p:cNvCxnSpPr/>
          <p:nvPr userDrawn="1"/>
        </p:nvCxnSpPr>
        <p:spPr>
          <a:xfrm>
            <a:off x="683568" y="1438176"/>
            <a:ext cx="777686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12" y="6234899"/>
            <a:ext cx="648388" cy="578477"/>
          </a:xfrm>
          <a:prstGeom prst="rect">
            <a:avLst/>
          </a:prstGeom>
        </p:spPr>
      </p:pic>
    </p:spTree>
    <p:extLst>
      <p:ext uri="{BB962C8B-B14F-4D97-AF65-F5344CB8AC3E}">
        <p14:creationId xmlns:p14="http://schemas.microsoft.com/office/powerpoint/2010/main" val="365157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736018" y="6330855"/>
            <a:ext cx="2133600" cy="365125"/>
          </a:xfrm>
        </p:spPr>
        <p:txBody>
          <a:bodyPr/>
          <a:lstStyle/>
          <a:p>
            <a:endParaRPr lang="fr-FR"/>
          </a:p>
        </p:txBody>
      </p:sp>
      <p:sp>
        <p:nvSpPr>
          <p:cNvPr id="6" name="Rectangle 5"/>
          <p:cNvSpPr/>
          <p:nvPr userDrawn="1"/>
        </p:nvSpPr>
        <p:spPr>
          <a:xfrm>
            <a:off x="3491880" y="1374676"/>
            <a:ext cx="2520280" cy="72008"/>
          </a:xfrm>
          <a:prstGeom prst="rect">
            <a:avLst/>
          </a:prstGeom>
          <a:solidFill>
            <a:srgbClr val="02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2A7CE"/>
              </a:solidFill>
            </a:endParaRPr>
          </a:p>
        </p:txBody>
      </p:sp>
      <p:cxnSp>
        <p:nvCxnSpPr>
          <p:cNvPr id="7" name="Connecteur droit 6"/>
          <p:cNvCxnSpPr/>
          <p:nvPr userDrawn="1"/>
        </p:nvCxnSpPr>
        <p:spPr>
          <a:xfrm>
            <a:off x="683568" y="1438176"/>
            <a:ext cx="777686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04" y="6176516"/>
            <a:ext cx="648388" cy="656733"/>
          </a:xfrm>
          <a:prstGeom prst="rect">
            <a:avLst/>
          </a:prstGeom>
        </p:spPr>
      </p:pic>
    </p:spTree>
    <p:extLst>
      <p:ext uri="{BB962C8B-B14F-4D97-AF65-F5344CB8AC3E}">
        <p14:creationId xmlns:p14="http://schemas.microsoft.com/office/powerpoint/2010/main" val="55922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1043608" y="6325776"/>
            <a:ext cx="2133600" cy="365125"/>
          </a:xfrm>
        </p:spPr>
        <p:txBody>
          <a:bodyPr/>
          <a:lstStyle/>
          <a:p>
            <a:endParaRPr lang="fr-FR"/>
          </a:p>
        </p:txBody>
      </p:sp>
      <p:sp>
        <p:nvSpPr>
          <p:cNvPr id="4" name="Espace réservé du numéro de diapositive 3"/>
          <p:cNvSpPr>
            <a:spLocks noGrp="1"/>
          </p:cNvSpPr>
          <p:nvPr>
            <p:ph type="sldNum" sz="quarter" idx="12"/>
          </p:nvPr>
        </p:nvSpPr>
        <p:spPr>
          <a:xfrm>
            <a:off x="4860032" y="6238523"/>
            <a:ext cx="2133600" cy="365125"/>
          </a:xfrm>
          <a:prstGeom prst="rect">
            <a:avLst/>
          </a:prstGeom>
        </p:spPr>
        <p:txBody>
          <a:bodyPr/>
          <a:lstStyle/>
          <a:p>
            <a:fld id="{B3DDB88B-5597-451B-814C-33B8A23C77C8}" type="slidenum">
              <a:rPr lang="fr-FR" smtClean="0"/>
              <a:t>‹N°›</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022770"/>
            <a:ext cx="648388" cy="578477"/>
          </a:xfrm>
          <a:prstGeom prst="rect">
            <a:avLst/>
          </a:prstGeom>
        </p:spPr>
      </p:pic>
    </p:spTree>
    <p:extLst>
      <p:ext uri="{BB962C8B-B14F-4D97-AF65-F5344CB8AC3E}">
        <p14:creationId xmlns:p14="http://schemas.microsoft.com/office/powerpoint/2010/main" val="417928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1187624" y="6245457"/>
            <a:ext cx="2133600" cy="365125"/>
          </a:xfrm>
        </p:spPr>
        <p:txBody>
          <a:bodyPr/>
          <a:lstStyle/>
          <a:p>
            <a:endParaRPr lang="fr-FR"/>
          </a:p>
        </p:txBody>
      </p:sp>
      <p:sp>
        <p:nvSpPr>
          <p:cNvPr id="7" name="Espace réservé du numéro de diapositive 6"/>
          <p:cNvSpPr>
            <a:spLocks noGrp="1"/>
          </p:cNvSpPr>
          <p:nvPr>
            <p:ph type="sldNum" sz="quarter" idx="12"/>
          </p:nvPr>
        </p:nvSpPr>
        <p:spPr>
          <a:xfrm>
            <a:off x="4860032" y="6222119"/>
            <a:ext cx="2133600" cy="365125"/>
          </a:xfrm>
          <a:prstGeom prst="rect">
            <a:avLst/>
          </a:prstGeom>
        </p:spPr>
        <p:txBody>
          <a:bodyPr/>
          <a:lstStyle/>
          <a:p>
            <a:fld id="{B3DDB88B-5597-451B-814C-33B8A23C77C8}"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12" y="6234899"/>
            <a:ext cx="648388" cy="578477"/>
          </a:xfrm>
          <a:prstGeom prst="rect">
            <a:avLst/>
          </a:prstGeom>
        </p:spPr>
      </p:pic>
    </p:spTree>
    <p:extLst>
      <p:ext uri="{BB962C8B-B14F-4D97-AF65-F5344CB8AC3E}">
        <p14:creationId xmlns:p14="http://schemas.microsoft.com/office/powerpoint/2010/main" val="40809461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80211" y="1484214"/>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412" y="6234899"/>
            <a:ext cx="648388" cy="578477"/>
          </a:xfrm>
          <a:prstGeom prst="rect">
            <a:avLst/>
          </a:prstGeom>
        </p:spPr>
      </p:pic>
      <p:sp>
        <p:nvSpPr>
          <p:cNvPr id="10" name="Espace réservé du pied de page 10"/>
          <p:cNvSpPr txBox="1">
            <a:spLocks/>
          </p:cNvSpPr>
          <p:nvPr userDrawn="1"/>
        </p:nvSpPr>
        <p:spPr>
          <a:xfrm>
            <a:off x="1115616" y="6298818"/>
            <a:ext cx="7067128" cy="22409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dirty="0">
                <a:solidFill>
                  <a:prstClr val="black"/>
                </a:solidFill>
              </a:rPr>
              <a:t>CR2PA – Atelier à la Banque de France </a:t>
            </a:r>
            <a:r>
              <a:rPr lang="fr-FR" sz="1100" dirty="0">
                <a:solidFill>
                  <a:srgbClr val="FF0000"/>
                </a:solidFill>
              </a:rPr>
              <a:t>N°23 – jeudi 31 mai 2018_BdF</a:t>
            </a:r>
            <a:r>
              <a:rPr lang="fr-FR" sz="1100" baseline="0" dirty="0">
                <a:solidFill>
                  <a:srgbClr val="FF0000"/>
                </a:solidFill>
              </a:rPr>
              <a:t> Fabrice </a:t>
            </a:r>
            <a:r>
              <a:rPr lang="fr-FR" sz="1100" baseline="0" dirty="0" err="1">
                <a:solidFill>
                  <a:srgbClr val="FF0000"/>
                </a:solidFill>
              </a:rPr>
              <a:t>Reuzé</a:t>
            </a:r>
            <a:endParaRPr lang="fr-FR" sz="1100" dirty="0">
              <a:solidFill>
                <a:srgbClr val="000000"/>
              </a:solidFill>
            </a:endParaRPr>
          </a:p>
        </p:txBody>
      </p:sp>
      <p:sp>
        <p:nvSpPr>
          <p:cNvPr id="14" name="ZoneTexte 13"/>
          <p:cNvSpPr txBox="1"/>
          <p:nvPr userDrawn="1"/>
        </p:nvSpPr>
        <p:spPr>
          <a:xfrm>
            <a:off x="4353599" y="6525650"/>
            <a:ext cx="482824" cy="307777"/>
          </a:xfrm>
          <a:prstGeom prst="rect">
            <a:avLst/>
          </a:prstGeom>
          <a:noFill/>
        </p:spPr>
        <p:txBody>
          <a:bodyPr wrap="none" rtlCol="0">
            <a:spAutoFit/>
          </a:bodyPr>
          <a:lstStyle/>
          <a:p>
            <a:pPr algn="ctr"/>
            <a:fld id="{13D1B817-A4A4-4CE2-9A34-993D93106629}" type="slidenum">
              <a:rPr lang="fr-FR" sz="1400" smtClean="0">
                <a:solidFill>
                  <a:schemeClr val="bg1">
                    <a:lumMod val="65000"/>
                  </a:schemeClr>
                </a:solidFill>
              </a:rPr>
              <a:pPr algn="ctr"/>
              <a:t>‹N°›</a:t>
            </a:fld>
            <a:endParaRPr lang="fr-FR" sz="1400" dirty="0">
              <a:solidFill>
                <a:schemeClr val="bg1">
                  <a:lumMod val="65000"/>
                </a:schemeClr>
              </a:solidFill>
            </a:endParaRPr>
          </a:p>
        </p:txBody>
      </p:sp>
      <p:pic>
        <p:nvPicPr>
          <p:cNvPr id="12" name="Image 11"/>
          <p:cNvPicPr>
            <a:picLocks noChangeAspect="1"/>
          </p:cNvPicPr>
          <p:nvPr userDrawn="1"/>
        </p:nvPicPr>
        <p:blipFill>
          <a:blip r:embed="rId6"/>
          <a:stretch>
            <a:fillRect/>
          </a:stretch>
        </p:blipFill>
        <p:spPr>
          <a:xfrm>
            <a:off x="7462143" y="6107841"/>
            <a:ext cx="1441202" cy="6060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16632"/>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1"/>
            <a:ext cx="8229600" cy="42050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55576" y="6356348"/>
            <a:ext cx="2133600" cy="365125"/>
          </a:xfrm>
          <a:prstGeom prst="rect">
            <a:avLst/>
          </a:prstGeom>
        </p:spPr>
        <p:txBody>
          <a:bodyPr vert="horz" lIns="91440" tIns="45720" rIns="91440" bIns="45720" rtlCol="0" anchor="ctr"/>
          <a:lstStyle>
            <a:lvl1pPr algn="l">
              <a:defRPr sz="1200">
                <a:solidFill>
                  <a:srgbClr val="02A7CE"/>
                </a:solidFill>
                <a:latin typeface="Arial" panose="020B0604020202020204" pitchFamily="34" charset="0"/>
                <a:cs typeface="Arial" panose="020B0604020202020204" pitchFamily="34" charset="0"/>
              </a:defRPr>
            </a:lvl1pPr>
          </a:lstStyle>
          <a:p>
            <a:endParaRPr lang="fr-FR" dirty="0"/>
          </a:p>
        </p:txBody>
      </p:sp>
      <p:pic>
        <p:nvPicPr>
          <p:cNvPr id="8" name="Image 7"/>
          <p:cNvPicPr>
            <a:picLocks noChangeAspect="1"/>
          </p:cNvPicPr>
          <p:nvPr userDrawn="1"/>
        </p:nvPicPr>
        <p:blipFill>
          <a:blip r:embed="rId14"/>
          <a:stretch>
            <a:fillRect/>
          </a:stretch>
        </p:blipFill>
        <p:spPr>
          <a:xfrm>
            <a:off x="7380312" y="6054812"/>
            <a:ext cx="1615084" cy="679164"/>
          </a:xfrm>
          <a:prstGeom prst="rect">
            <a:avLst/>
          </a:prstGeom>
        </p:spPr>
      </p:pic>
      <p:sp>
        <p:nvSpPr>
          <p:cNvPr id="9" name="Espace réservé du pied de page 10"/>
          <p:cNvSpPr txBox="1">
            <a:spLocks/>
          </p:cNvSpPr>
          <p:nvPr userDrawn="1"/>
        </p:nvSpPr>
        <p:spPr>
          <a:xfrm>
            <a:off x="1403648" y="6426866"/>
            <a:ext cx="7067128" cy="22409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dirty="0">
                <a:solidFill>
                  <a:prstClr val="black"/>
                </a:solidFill>
              </a:rPr>
              <a:t>CR2PA – Atelier à la Banque de France </a:t>
            </a:r>
            <a:r>
              <a:rPr lang="fr-FR" sz="1100" dirty="0">
                <a:solidFill>
                  <a:srgbClr val="FF0000"/>
                </a:solidFill>
              </a:rPr>
              <a:t>N°23 – jeudi 31 mai 2018_BdF</a:t>
            </a:r>
            <a:r>
              <a:rPr lang="fr-FR" sz="1100" baseline="0" dirty="0">
                <a:solidFill>
                  <a:srgbClr val="FF0000"/>
                </a:solidFill>
              </a:rPr>
              <a:t> Fabrice </a:t>
            </a:r>
            <a:r>
              <a:rPr lang="fr-FR" sz="1100" baseline="0" dirty="0" err="1">
                <a:solidFill>
                  <a:srgbClr val="FF0000"/>
                </a:solidFill>
              </a:rPr>
              <a:t>Reuzé</a:t>
            </a:r>
            <a:endParaRPr lang="fr-FR" sz="1100" dirty="0">
              <a:solidFill>
                <a:srgbClr val="000000"/>
              </a:solidFill>
            </a:endParaRPr>
          </a:p>
        </p:txBody>
      </p:sp>
    </p:spTree>
    <p:extLst>
      <p:ext uri="{BB962C8B-B14F-4D97-AF65-F5344CB8AC3E}">
        <p14:creationId xmlns:p14="http://schemas.microsoft.com/office/powerpoint/2010/main" val="4173871505"/>
      </p:ext>
    </p:extLst>
  </p:cSld>
  <p:clrMap bg1="lt1" tx1="dk1" bg2="lt2" tx2="dk2" accent1="accent1" accent2="accent2" accent3="accent3" accent4="accent4" accent5="accent5" accent6="accent6" hlink="hlink" folHlink="folHlink"/>
  <p:sldLayoutIdLst>
    <p:sldLayoutId id="2147483657"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lvl1pPr algn="ctr" defTabSz="914400" rtl="0" eaLnBrk="1" latinLnBrk="0" hangingPunct="1">
        <a:spcBef>
          <a:spcPct val="0"/>
        </a:spcBef>
        <a:buNone/>
        <a:defRPr sz="4000" b="1" kern="1200">
          <a:solidFill>
            <a:srgbClr val="02A7CE"/>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70C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3.jpg"/><Relationship Id="rId11" Type="http://schemas.openxmlformats.org/officeDocument/2006/relationships/image" Target="../media/image38.jp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jpe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gedap-icn.unix.intra.bdf.local/navigator/?desktop=jarchiv"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cavincensdetapol@airfrance.fr" TargetMode="External"/><Relationship Id="rId7" Type="http://schemas.openxmlformats.org/officeDocument/2006/relationships/hyperlink" Target="mailto:marie-pierre.diquelou@inria.f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pierre.morillot@ccomptes.fr" TargetMode="External"/><Relationship Id="rId5" Type="http://schemas.openxmlformats.org/officeDocument/2006/relationships/hyperlink" Target="mailto:isabelle.dufour@asp-public.fr" TargetMode="External"/><Relationship Id="rId4" Type="http://schemas.openxmlformats.org/officeDocument/2006/relationships/hyperlink" Target="mailto:monique.rodde-amoros@asp-public.fr"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ww.linkedin.com/in/cr2pa-club-170832105/" TargetMode="External"/><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245" y="358681"/>
            <a:ext cx="7772400" cy="1470025"/>
          </a:xfrm>
        </p:spPr>
        <p:txBody>
          <a:bodyPr>
            <a:noAutofit/>
          </a:bodyPr>
          <a:lstStyle/>
          <a:p>
            <a:r>
              <a:rPr lang="fr-FR" b="1" dirty="0"/>
              <a:t/>
            </a:r>
            <a:br>
              <a:rPr lang="fr-FR" b="1" dirty="0"/>
            </a:br>
            <a:r>
              <a:rPr lang="fr-FR" b="1" dirty="0"/>
              <a:t>Les Ateliers du CR2PA</a:t>
            </a:r>
            <a:br>
              <a:rPr lang="fr-FR" b="1" dirty="0"/>
            </a:br>
            <a:r>
              <a:rPr lang="fr-FR" b="1" dirty="0">
                <a:solidFill>
                  <a:schemeClr val="accent2">
                    <a:lumMod val="75000"/>
                  </a:schemeClr>
                </a:solidFill>
                <a:effectLst>
                  <a:outerShdw blurRad="38100" dist="38100" dir="2700000" algn="tl">
                    <a:srgbClr val="000000">
                      <a:alpha val="43137"/>
                    </a:srgbClr>
                  </a:outerShdw>
                </a:effectLst>
                <a:latin typeface="Calibri" pitchFamily="34" charset="0"/>
              </a:rPr>
              <a:t/>
            </a:r>
            <a:br>
              <a:rPr lang="fr-FR" b="1" dirty="0">
                <a:solidFill>
                  <a:schemeClr val="accent2">
                    <a:lumMod val="75000"/>
                  </a:schemeClr>
                </a:solidFill>
                <a:effectLst>
                  <a:outerShdw blurRad="38100" dist="38100" dir="2700000" algn="tl">
                    <a:srgbClr val="000000">
                      <a:alpha val="43137"/>
                    </a:srgbClr>
                  </a:outerShdw>
                </a:effectLst>
                <a:latin typeface="Calibri" pitchFamily="34" charset="0"/>
              </a:rPr>
            </a:br>
            <a:endParaRPr lang="fr-FR" dirty="0"/>
          </a:p>
        </p:txBody>
      </p:sp>
      <p:sp>
        <p:nvSpPr>
          <p:cNvPr id="3" name="Sous-titre 2"/>
          <p:cNvSpPr>
            <a:spLocks noGrp="1"/>
          </p:cNvSpPr>
          <p:nvPr>
            <p:ph type="subTitle" idx="1"/>
          </p:nvPr>
        </p:nvSpPr>
        <p:spPr>
          <a:xfrm>
            <a:off x="1344958" y="4509120"/>
            <a:ext cx="6552728" cy="689544"/>
          </a:xfrm>
        </p:spPr>
        <p:txBody>
          <a:bodyPr>
            <a:normAutofit/>
          </a:bodyPr>
          <a:lstStyle/>
          <a:p>
            <a:pPr marL="381000" indent="-381000" defTabSz="957263" eaLnBrk="0" fontAlgn="base" hangingPunct="0">
              <a:lnSpc>
                <a:spcPct val="120000"/>
              </a:lnSpc>
              <a:spcBef>
                <a:spcPts val="0"/>
              </a:spcBef>
              <a:buClr>
                <a:schemeClr val="tx1"/>
              </a:buClr>
              <a:buSzPct val="80000"/>
              <a:defRPr/>
            </a:pPr>
            <a:r>
              <a:rPr lang="fr-FR" sz="2400" b="1" dirty="0">
                <a:solidFill>
                  <a:schemeClr val="accent2">
                    <a:lumMod val="75000"/>
                  </a:schemeClr>
                </a:solidFill>
                <a:effectLst>
                  <a:outerShdw blurRad="38100" dist="38100" dir="2700000" algn="tl">
                    <a:srgbClr val="000000">
                      <a:alpha val="43137"/>
                    </a:srgbClr>
                  </a:outerShdw>
                </a:effectLst>
                <a:latin typeface="Calibri" pitchFamily="34" charset="0"/>
              </a:rPr>
              <a:t>Atelier N° 23 - jeudi 31 mai 2018 (14h-17h)</a:t>
            </a:r>
          </a:p>
        </p:txBody>
      </p:sp>
      <p:pic>
        <p:nvPicPr>
          <p:cNvPr id="4" name="Picture 2"/>
          <p:cNvPicPr>
            <a:picLocks noChangeAspect="1" noChangeArrowheads="1"/>
          </p:cNvPicPr>
          <p:nvPr/>
        </p:nvPicPr>
        <p:blipFill>
          <a:blip r:embed="rId3" cstate="print"/>
          <a:srcRect/>
          <a:stretch>
            <a:fillRect/>
          </a:stretch>
        </p:blipFill>
        <p:spPr bwMode="auto">
          <a:xfrm>
            <a:off x="6732240" y="332661"/>
            <a:ext cx="1368152" cy="1375431"/>
          </a:xfrm>
          <a:prstGeom prst="rect">
            <a:avLst/>
          </a:prstGeom>
          <a:noFill/>
          <a:ln w="9525">
            <a:noFill/>
            <a:miter lim="800000"/>
            <a:headEnd/>
            <a:tailEnd/>
          </a:ln>
        </p:spPr>
      </p:pic>
      <p:sp>
        <p:nvSpPr>
          <p:cNvPr id="8" name="ZoneTexte 7"/>
          <p:cNvSpPr txBox="1"/>
          <p:nvPr/>
        </p:nvSpPr>
        <p:spPr>
          <a:xfrm>
            <a:off x="4621322" y="5822274"/>
            <a:ext cx="3168352" cy="369332"/>
          </a:xfrm>
          <a:prstGeom prst="rect">
            <a:avLst/>
          </a:prstGeom>
          <a:noFill/>
        </p:spPr>
        <p:txBody>
          <a:bodyPr wrap="square" rtlCol="0">
            <a:spAutoFit/>
          </a:bodyPr>
          <a:lstStyle/>
          <a:p>
            <a:r>
              <a:rPr lang="fr-FR" dirty="0" smtClean="0"/>
              <a:t>9 participants</a:t>
            </a:r>
            <a:endParaRPr lang="fr-FR" dirty="0"/>
          </a:p>
        </p:txBody>
      </p:sp>
      <p:sp>
        <p:nvSpPr>
          <p:cNvPr id="11" name="Rectangle 10"/>
          <p:cNvSpPr/>
          <p:nvPr/>
        </p:nvSpPr>
        <p:spPr>
          <a:xfrm>
            <a:off x="990631" y="2276872"/>
            <a:ext cx="7098503" cy="1384995"/>
          </a:xfrm>
          <a:prstGeom prst="rect">
            <a:avLst/>
          </a:prstGeom>
        </p:spPr>
        <p:txBody>
          <a:bodyPr wrap="square">
            <a:spAutoFit/>
          </a:bodyPr>
          <a:lstStyle/>
          <a:p>
            <a:pPr lvl="0" algn="ctr"/>
            <a:r>
              <a:rPr lang="fr-FR" sz="2800" b="1" dirty="0">
                <a:solidFill>
                  <a:srgbClr val="FF0000"/>
                </a:solidFill>
              </a:rPr>
              <a:t>Mise en œuvre à la Banque de France d'un SAE pour les documents enregistrés sur les partages bureautiques</a:t>
            </a:r>
            <a:r>
              <a:rPr lang="fr-FR" sz="28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8"/>
          <p:cNvSpPr/>
          <p:nvPr/>
        </p:nvSpPr>
        <p:spPr>
          <a:xfrm>
            <a:off x="508" y="4572"/>
            <a:ext cx="9144000" cy="900430"/>
          </a:xfrm>
          <a:custGeom>
            <a:avLst/>
            <a:gdLst/>
            <a:ahLst/>
            <a:cxnLst/>
            <a:rect l="l" t="t" r="r" b="b"/>
            <a:pathLst>
              <a:path w="9144000" h="900430">
                <a:moveTo>
                  <a:pt x="0" y="899998"/>
                </a:moveTo>
                <a:lnTo>
                  <a:pt x="9144000" y="899998"/>
                </a:lnTo>
                <a:lnTo>
                  <a:pt x="9144000" y="0"/>
                </a:lnTo>
                <a:lnTo>
                  <a:pt x="0" y="0"/>
                </a:lnTo>
                <a:lnTo>
                  <a:pt x="0" y="899998"/>
                </a:lnTo>
                <a:close/>
              </a:path>
            </a:pathLst>
          </a:custGeom>
          <a:solidFill>
            <a:srgbClr val="1F5AA7"/>
          </a:solidFill>
        </p:spPr>
        <p:txBody>
          <a:bodyPr wrap="square" lIns="0" tIns="0" rIns="0" bIns="0" rtlCol="0"/>
          <a:lstStyle/>
          <a:p>
            <a:endParaRPr dirty="0"/>
          </a:p>
        </p:txBody>
      </p:sp>
      <p:sp>
        <p:nvSpPr>
          <p:cNvPr id="3" name="object 3"/>
          <p:cNvSpPr/>
          <p:nvPr/>
        </p:nvSpPr>
        <p:spPr>
          <a:xfrm>
            <a:off x="4355972" y="1916938"/>
            <a:ext cx="396240" cy="432434"/>
          </a:xfrm>
          <a:custGeom>
            <a:avLst/>
            <a:gdLst/>
            <a:ahLst/>
            <a:cxnLst/>
            <a:rect l="l" t="t" r="r" b="b"/>
            <a:pathLst>
              <a:path w="396239" h="432435">
                <a:moveTo>
                  <a:pt x="197992" y="0"/>
                </a:moveTo>
                <a:lnTo>
                  <a:pt x="0" y="0"/>
                </a:lnTo>
                <a:lnTo>
                  <a:pt x="0" y="431926"/>
                </a:lnTo>
                <a:lnTo>
                  <a:pt x="197992" y="431926"/>
                </a:lnTo>
                <a:lnTo>
                  <a:pt x="395986" y="215900"/>
                </a:lnTo>
                <a:lnTo>
                  <a:pt x="197992" y="0"/>
                </a:lnTo>
                <a:close/>
              </a:path>
            </a:pathLst>
          </a:custGeom>
          <a:solidFill>
            <a:srgbClr val="1F5AA7"/>
          </a:solidFill>
        </p:spPr>
        <p:txBody>
          <a:bodyPr wrap="square" lIns="0" tIns="0" rIns="0" bIns="0" rtlCol="0"/>
          <a:lstStyle/>
          <a:p>
            <a:endParaRPr dirty="0"/>
          </a:p>
        </p:txBody>
      </p:sp>
      <p:sp>
        <p:nvSpPr>
          <p:cNvPr id="4" name="object 4"/>
          <p:cNvSpPr/>
          <p:nvPr/>
        </p:nvSpPr>
        <p:spPr>
          <a:xfrm>
            <a:off x="0" y="1916861"/>
            <a:ext cx="4500245" cy="432434"/>
          </a:xfrm>
          <a:custGeom>
            <a:avLst/>
            <a:gdLst/>
            <a:ahLst/>
            <a:cxnLst/>
            <a:rect l="l" t="t" r="r" b="b"/>
            <a:pathLst>
              <a:path w="4500245" h="432435">
                <a:moveTo>
                  <a:pt x="0" y="432003"/>
                </a:moveTo>
                <a:lnTo>
                  <a:pt x="4499991" y="432003"/>
                </a:lnTo>
                <a:lnTo>
                  <a:pt x="4499991" y="0"/>
                </a:lnTo>
                <a:lnTo>
                  <a:pt x="0" y="0"/>
                </a:lnTo>
                <a:lnTo>
                  <a:pt x="0" y="432003"/>
                </a:lnTo>
                <a:close/>
              </a:path>
            </a:pathLst>
          </a:custGeom>
          <a:solidFill>
            <a:srgbClr val="1F5AA7"/>
          </a:solidFill>
        </p:spPr>
        <p:txBody>
          <a:bodyPr wrap="square" lIns="0" tIns="0" rIns="0" bIns="0" rtlCol="0"/>
          <a:lstStyle/>
          <a:p>
            <a:endParaRPr dirty="0"/>
          </a:p>
        </p:txBody>
      </p:sp>
      <p:sp>
        <p:nvSpPr>
          <p:cNvPr id="5" name="object 5"/>
          <p:cNvSpPr/>
          <p:nvPr/>
        </p:nvSpPr>
        <p:spPr>
          <a:xfrm>
            <a:off x="0" y="3420033"/>
            <a:ext cx="7236459" cy="432434"/>
          </a:xfrm>
          <a:custGeom>
            <a:avLst/>
            <a:gdLst/>
            <a:ahLst/>
            <a:cxnLst/>
            <a:rect l="l" t="t" r="r" b="b"/>
            <a:pathLst>
              <a:path w="7236459" h="432435">
                <a:moveTo>
                  <a:pt x="0" y="432003"/>
                </a:moveTo>
                <a:lnTo>
                  <a:pt x="7236333" y="432003"/>
                </a:lnTo>
                <a:lnTo>
                  <a:pt x="7236333" y="0"/>
                </a:lnTo>
                <a:lnTo>
                  <a:pt x="0" y="0"/>
                </a:lnTo>
                <a:lnTo>
                  <a:pt x="0" y="432003"/>
                </a:lnTo>
                <a:close/>
              </a:path>
            </a:pathLst>
          </a:custGeom>
          <a:solidFill>
            <a:srgbClr val="1F5AA7"/>
          </a:solidFill>
        </p:spPr>
        <p:txBody>
          <a:bodyPr wrap="square" lIns="0" tIns="0" rIns="0" bIns="0" rtlCol="0"/>
          <a:lstStyle/>
          <a:p>
            <a:endParaRPr dirty="0"/>
          </a:p>
        </p:txBody>
      </p:sp>
      <p:sp>
        <p:nvSpPr>
          <p:cNvPr id="6" name="object 6"/>
          <p:cNvSpPr/>
          <p:nvPr/>
        </p:nvSpPr>
        <p:spPr>
          <a:xfrm>
            <a:off x="7213727" y="3419983"/>
            <a:ext cx="396240" cy="432434"/>
          </a:xfrm>
          <a:custGeom>
            <a:avLst/>
            <a:gdLst/>
            <a:ahLst/>
            <a:cxnLst/>
            <a:rect l="l" t="t" r="r" b="b"/>
            <a:pathLst>
              <a:path w="396240" h="432435">
                <a:moveTo>
                  <a:pt x="197993" y="0"/>
                </a:moveTo>
                <a:lnTo>
                  <a:pt x="0" y="0"/>
                </a:lnTo>
                <a:lnTo>
                  <a:pt x="0" y="432053"/>
                </a:lnTo>
                <a:lnTo>
                  <a:pt x="197993" y="432053"/>
                </a:lnTo>
                <a:lnTo>
                  <a:pt x="395986" y="216026"/>
                </a:lnTo>
                <a:lnTo>
                  <a:pt x="197993" y="0"/>
                </a:lnTo>
                <a:close/>
              </a:path>
            </a:pathLst>
          </a:custGeom>
          <a:solidFill>
            <a:srgbClr val="1F5AA7"/>
          </a:solidFill>
        </p:spPr>
        <p:txBody>
          <a:bodyPr wrap="square" lIns="0" tIns="0" rIns="0" bIns="0" rtlCol="0"/>
          <a:lstStyle/>
          <a:p>
            <a:endParaRPr dirty="0"/>
          </a:p>
        </p:txBody>
      </p:sp>
      <p:sp>
        <p:nvSpPr>
          <p:cNvPr id="7" name="object 7"/>
          <p:cNvSpPr/>
          <p:nvPr/>
        </p:nvSpPr>
        <p:spPr>
          <a:xfrm>
            <a:off x="2195702" y="1196733"/>
            <a:ext cx="4800600" cy="504190"/>
          </a:xfrm>
          <a:custGeom>
            <a:avLst/>
            <a:gdLst/>
            <a:ahLst/>
            <a:cxnLst/>
            <a:rect l="l" t="t" r="r" b="b"/>
            <a:pathLst>
              <a:path w="4800600" h="504189">
                <a:moveTo>
                  <a:pt x="0" y="504050"/>
                </a:moveTo>
                <a:lnTo>
                  <a:pt x="4800219" y="504050"/>
                </a:lnTo>
                <a:lnTo>
                  <a:pt x="4800219" y="0"/>
                </a:lnTo>
                <a:lnTo>
                  <a:pt x="0" y="0"/>
                </a:lnTo>
                <a:lnTo>
                  <a:pt x="0" y="504050"/>
                </a:lnTo>
                <a:close/>
              </a:path>
            </a:pathLst>
          </a:custGeom>
          <a:solidFill>
            <a:srgbClr val="3D81DA"/>
          </a:solidFill>
        </p:spPr>
        <p:txBody>
          <a:bodyPr wrap="square" lIns="0" tIns="0" rIns="0" bIns="0" rtlCol="0"/>
          <a:lstStyle/>
          <a:p>
            <a:endParaRPr dirty="0"/>
          </a:p>
        </p:txBody>
      </p:sp>
      <p:sp>
        <p:nvSpPr>
          <p:cNvPr id="8" name="object 8"/>
          <p:cNvSpPr/>
          <p:nvPr/>
        </p:nvSpPr>
        <p:spPr>
          <a:xfrm>
            <a:off x="4572000" y="791984"/>
            <a:ext cx="4572000" cy="504190"/>
          </a:xfrm>
          <a:custGeom>
            <a:avLst/>
            <a:gdLst/>
            <a:ahLst/>
            <a:cxnLst/>
            <a:rect l="l" t="t" r="r" b="b"/>
            <a:pathLst>
              <a:path w="4572000" h="504190">
                <a:moveTo>
                  <a:pt x="0" y="504050"/>
                </a:moveTo>
                <a:lnTo>
                  <a:pt x="4572000" y="504050"/>
                </a:lnTo>
                <a:lnTo>
                  <a:pt x="4572000" y="0"/>
                </a:lnTo>
                <a:lnTo>
                  <a:pt x="0" y="0"/>
                </a:lnTo>
                <a:lnTo>
                  <a:pt x="0" y="504050"/>
                </a:lnTo>
                <a:close/>
              </a:path>
            </a:pathLst>
          </a:custGeom>
          <a:solidFill>
            <a:srgbClr val="F9C090"/>
          </a:solidFill>
        </p:spPr>
        <p:txBody>
          <a:bodyPr wrap="square" lIns="0" tIns="0" rIns="0" bIns="0" rtlCol="0"/>
          <a:lstStyle/>
          <a:p>
            <a:endParaRPr dirty="0"/>
          </a:p>
        </p:txBody>
      </p:sp>
      <p:sp>
        <p:nvSpPr>
          <p:cNvPr id="9" name="object 9"/>
          <p:cNvSpPr txBox="1"/>
          <p:nvPr/>
        </p:nvSpPr>
        <p:spPr>
          <a:xfrm>
            <a:off x="132079" y="905002"/>
            <a:ext cx="8691880" cy="4536440"/>
          </a:xfrm>
          <a:prstGeom prst="rect">
            <a:avLst/>
          </a:prstGeom>
        </p:spPr>
        <p:txBody>
          <a:bodyPr vert="horz" wrap="square" lIns="0" tIns="0" rIns="0" bIns="0" rtlCol="0">
            <a:spAutoFit/>
          </a:bodyPr>
          <a:lstStyle/>
          <a:p>
            <a:pPr marL="5291455">
              <a:lnSpc>
                <a:spcPct val="100000"/>
              </a:lnSpc>
            </a:pPr>
            <a:r>
              <a:rPr sz="2400" spc="-20" dirty="0">
                <a:solidFill>
                  <a:srgbClr val="2B5CAC"/>
                </a:solidFill>
                <a:latin typeface="Calibri"/>
                <a:cs typeface="Calibri"/>
              </a:rPr>
              <a:t>d</a:t>
            </a:r>
            <a:r>
              <a:rPr sz="2400" spc="-15" dirty="0">
                <a:solidFill>
                  <a:srgbClr val="2B5CAC"/>
                </a:solidFill>
                <a:latin typeface="Calibri"/>
                <a:cs typeface="Calibri"/>
              </a:rPr>
              <a:t>e</a:t>
            </a:r>
            <a:r>
              <a:rPr sz="2400" dirty="0">
                <a:solidFill>
                  <a:srgbClr val="2B5CAC"/>
                </a:solidFill>
                <a:latin typeface="Calibri"/>
                <a:cs typeface="Calibri"/>
              </a:rPr>
              <a:t> </a:t>
            </a:r>
            <a:r>
              <a:rPr sz="2400" b="1" spc="-35" dirty="0">
                <a:solidFill>
                  <a:srgbClr val="2B5CAC"/>
                </a:solidFill>
                <a:latin typeface="Calibri"/>
                <a:cs typeface="Calibri"/>
              </a:rPr>
              <a:t>s</a:t>
            </a:r>
            <a:r>
              <a:rPr sz="2400" b="1" dirty="0">
                <a:solidFill>
                  <a:srgbClr val="2B5CAC"/>
                </a:solidFill>
                <a:latin typeface="Calibri"/>
                <a:cs typeface="Calibri"/>
              </a:rPr>
              <a:t>t</a:t>
            </a:r>
            <a:r>
              <a:rPr sz="2400" b="1" spc="-55" dirty="0">
                <a:solidFill>
                  <a:srgbClr val="2B5CAC"/>
                </a:solidFill>
                <a:latin typeface="Calibri"/>
                <a:cs typeface="Calibri"/>
              </a:rPr>
              <a:t>r</a:t>
            </a:r>
            <a:r>
              <a:rPr sz="2400" b="1" spc="-40" dirty="0">
                <a:solidFill>
                  <a:srgbClr val="2B5CAC"/>
                </a:solidFill>
                <a:latin typeface="Calibri"/>
                <a:cs typeface="Calibri"/>
              </a:rPr>
              <a:t>at</a:t>
            </a:r>
            <a:r>
              <a:rPr sz="2400" b="1" spc="-5" dirty="0">
                <a:solidFill>
                  <a:srgbClr val="2B5CAC"/>
                </a:solidFill>
                <a:latin typeface="Calibri"/>
                <a:cs typeface="Calibri"/>
              </a:rPr>
              <a:t>égi</a:t>
            </a:r>
            <a:r>
              <a:rPr sz="2400" b="1" dirty="0">
                <a:solidFill>
                  <a:srgbClr val="2B5CAC"/>
                </a:solidFill>
                <a:latin typeface="Calibri"/>
                <a:cs typeface="Calibri"/>
              </a:rPr>
              <a:t>e</a:t>
            </a:r>
            <a:r>
              <a:rPr sz="2400" b="1" spc="10" dirty="0">
                <a:solidFill>
                  <a:srgbClr val="2B5CAC"/>
                </a:solidFill>
                <a:latin typeface="Calibri"/>
                <a:cs typeface="Calibri"/>
              </a:rPr>
              <a:t> </a:t>
            </a:r>
            <a:r>
              <a:rPr sz="2400" b="1" spc="-5" dirty="0">
                <a:solidFill>
                  <a:srgbClr val="2B5CAC"/>
                </a:solidFill>
                <a:latin typeface="Calibri"/>
                <a:cs typeface="Calibri"/>
              </a:rPr>
              <a:t>m</a:t>
            </a:r>
            <a:r>
              <a:rPr sz="2400" b="1" spc="5" dirty="0">
                <a:solidFill>
                  <a:srgbClr val="2B5CAC"/>
                </a:solidFill>
                <a:latin typeface="Calibri"/>
                <a:cs typeface="Calibri"/>
              </a:rPr>
              <a:t>o</a:t>
            </a:r>
            <a:r>
              <a:rPr sz="2400" b="1" dirty="0">
                <a:solidFill>
                  <a:srgbClr val="2B5CAC"/>
                </a:solidFill>
                <a:latin typeface="Calibri"/>
                <a:cs typeface="Calibri"/>
              </a:rPr>
              <a:t>n</a:t>
            </a:r>
            <a:r>
              <a:rPr sz="2400" b="1" spc="-15" dirty="0">
                <a:solidFill>
                  <a:srgbClr val="2B5CAC"/>
                </a:solidFill>
                <a:latin typeface="Calibri"/>
                <a:cs typeface="Calibri"/>
              </a:rPr>
              <a:t>é</a:t>
            </a:r>
            <a:r>
              <a:rPr sz="2400" b="1" spc="-40" dirty="0">
                <a:solidFill>
                  <a:srgbClr val="2B5CAC"/>
                </a:solidFill>
                <a:latin typeface="Calibri"/>
                <a:cs typeface="Calibri"/>
              </a:rPr>
              <a:t>t</a:t>
            </a:r>
            <a:r>
              <a:rPr sz="2400" b="1" spc="-10" dirty="0">
                <a:solidFill>
                  <a:srgbClr val="2B5CAC"/>
                </a:solidFill>
                <a:latin typeface="Calibri"/>
                <a:cs typeface="Calibri"/>
              </a:rPr>
              <a:t>ai</a:t>
            </a:r>
            <a:r>
              <a:rPr sz="2400" b="1" spc="-35" dirty="0">
                <a:solidFill>
                  <a:srgbClr val="2B5CAC"/>
                </a:solidFill>
                <a:latin typeface="Calibri"/>
                <a:cs typeface="Calibri"/>
              </a:rPr>
              <a:t>r</a:t>
            </a:r>
            <a:r>
              <a:rPr sz="2400" b="1" dirty="0">
                <a:solidFill>
                  <a:srgbClr val="2B5CAC"/>
                </a:solidFill>
                <a:latin typeface="Calibri"/>
                <a:cs typeface="Calibri"/>
              </a:rPr>
              <a:t>e</a:t>
            </a:r>
            <a:endParaRPr sz="2400" dirty="0">
              <a:latin typeface="Calibri"/>
              <a:cs typeface="Calibri"/>
            </a:endParaRPr>
          </a:p>
          <a:p>
            <a:pPr marL="233045" algn="ctr">
              <a:lnSpc>
                <a:spcPct val="100000"/>
              </a:lnSpc>
              <a:spcBef>
                <a:spcPts val="305"/>
              </a:spcBef>
            </a:pPr>
            <a:r>
              <a:rPr sz="2400" spc="-15" dirty="0">
                <a:solidFill>
                  <a:srgbClr val="FFFFFF"/>
                </a:solidFill>
                <a:latin typeface="Calibri"/>
                <a:cs typeface="Calibri"/>
              </a:rPr>
              <a:t>esse</a:t>
            </a:r>
            <a:r>
              <a:rPr sz="2400" spc="-40" dirty="0">
                <a:solidFill>
                  <a:srgbClr val="FFFFFF"/>
                </a:solidFill>
                <a:latin typeface="Calibri"/>
                <a:cs typeface="Calibri"/>
              </a:rPr>
              <a:t>n</a:t>
            </a:r>
            <a:r>
              <a:rPr sz="2400" dirty="0">
                <a:solidFill>
                  <a:srgbClr val="FFFFFF"/>
                </a:solidFill>
                <a:latin typeface="Calibri"/>
                <a:cs typeface="Calibri"/>
              </a:rPr>
              <a:t>tiell</a:t>
            </a:r>
            <a:r>
              <a:rPr sz="2400" spc="10" dirty="0">
                <a:solidFill>
                  <a:srgbClr val="FFFFFF"/>
                </a:solidFill>
                <a:latin typeface="Calibri"/>
                <a:cs typeface="Calibri"/>
              </a:rPr>
              <a:t>e</a:t>
            </a:r>
            <a:r>
              <a:rPr sz="2400" dirty="0">
                <a:solidFill>
                  <a:srgbClr val="FFFFFF"/>
                </a:solidFill>
                <a:latin typeface="Calibri"/>
                <a:cs typeface="Calibri"/>
              </a:rPr>
              <a:t>s</a:t>
            </a:r>
            <a:r>
              <a:rPr sz="2400" spc="-5" dirty="0">
                <a:solidFill>
                  <a:srgbClr val="FFFFFF"/>
                </a:solidFill>
                <a:latin typeface="Calibri"/>
                <a:cs typeface="Calibri"/>
              </a:rPr>
              <a:t> p</a:t>
            </a:r>
            <a:r>
              <a:rPr sz="2400" spc="-15" dirty="0">
                <a:solidFill>
                  <a:srgbClr val="FFFFFF"/>
                </a:solidFill>
                <a:latin typeface="Calibri"/>
                <a:cs typeface="Calibri"/>
              </a:rPr>
              <a:t>o</a:t>
            </a:r>
            <a:r>
              <a:rPr sz="2400" spc="-5" dirty="0">
                <a:solidFill>
                  <a:srgbClr val="FFFFFF"/>
                </a:solidFill>
                <a:latin typeface="Calibri"/>
                <a:cs typeface="Calibri"/>
              </a:rPr>
              <a:t>u</a:t>
            </a:r>
            <a:r>
              <a:rPr sz="2400" dirty="0">
                <a:solidFill>
                  <a:srgbClr val="FFFFFF"/>
                </a:solidFill>
                <a:latin typeface="Calibri"/>
                <a:cs typeface="Calibri"/>
              </a:rPr>
              <a:t>r la</a:t>
            </a:r>
            <a:r>
              <a:rPr sz="2400" spc="-15" dirty="0">
                <a:solidFill>
                  <a:srgbClr val="FFFFFF"/>
                </a:solidFill>
                <a:latin typeface="Calibri"/>
                <a:cs typeface="Calibri"/>
              </a:rPr>
              <a:t> </a:t>
            </a:r>
            <a:r>
              <a:rPr sz="2400" spc="-10" dirty="0">
                <a:solidFill>
                  <a:srgbClr val="FFFFFF"/>
                </a:solidFill>
                <a:latin typeface="Calibri"/>
                <a:cs typeface="Calibri"/>
              </a:rPr>
              <a:t>vie</a:t>
            </a:r>
            <a:r>
              <a:rPr sz="2400" spc="5" dirty="0">
                <a:solidFill>
                  <a:srgbClr val="FFFFFF"/>
                </a:solidFill>
                <a:latin typeface="Calibri"/>
                <a:cs typeface="Calibri"/>
              </a:rPr>
              <a:t> </a:t>
            </a:r>
            <a:r>
              <a:rPr sz="2400" spc="-5" dirty="0">
                <a:solidFill>
                  <a:srgbClr val="FFFFFF"/>
                </a:solidFill>
                <a:latin typeface="Calibri"/>
                <a:cs typeface="Calibri"/>
              </a:rPr>
              <a:t>quotidienne</a:t>
            </a:r>
            <a:endParaRPr sz="2400" dirty="0">
              <a:latin typeface="Calibri"/>
              <a:cs typeface="Calibri"/>
            </a:endParaRPr>
          </a:p>
          <a:p>
            <a:pPr>
              <a:lnSpc>
                <a:spcPct val="100000"/>
              </a:lnSpc>
              <a:spcBef>
                <a:spcPts val="29"/>
              </a:spcBef>
            </a:pPr>
            <a:endParaRPr sz="2500" dirty="0">
              <a:latin typeface="Times New Roman"/>
              <a:cs typeface="Times New Roman"/>
            </a:endParaRPr>
          </a:p>
          <a:p>
            <a:pPr marL="12700">
              <a:lnSpc>
                <a:spcPct val="100000"/>
              </a:lnSpc>
            </a:pPr>
            <a:r>
              <a:rPr sz="1800" b="1" spc="-5" dirty="0">
                <a:solidFill>
                  <a:srgbClr val="FFFFFF"/>
                </a:solidFill>
                <a:latin typeface="Calibri"/>
                <a:cs typeface="Calibri"/>
              </a:rPr>
              <a:t>P</a:t>
            </a:r>
            <a:r>
              <a:rPr sz="1800" b="1" spc="-30" dirty="0">
                <a:solidFill>
                  <a:srgbClr val="FFFFFF"/>
                </a:solidFill>
                <a:latin typeface="Calibri"/>
                <a:cs typeface="Calibri"/>
              </a:rPr>
              <a:t>r</a:t>
            </a:r>
            <a:r>
              <a:rPr sz="1800" b="1" dirty="0">
                <a:solidFill>
                  <a:srgbClr val="FFFFFF"/>
                </a:solidFill>
                <a:latin typeface="Calibri"/>
                <a:cs typeface="Calibri"/>
              </a:rPr>
              <a:t>és</a:t>
            </a:r>
            <a:r>
              <a:rPr sz="1800" b="1" spc="5" dirty="0">
                <a:solidFill>
                  <a:srgbClr val="FFFFFF"/>
                </a:solidFill>
                <a:latin typeface="Calibri"/>
                <a:cs typeface="Calibri"/>
              </a:rPr>
              <a:t>er</a:t>
            </a:r>
            <a:r>
              <a:rPr sz="1800" b="1" spc="-15" dirty="0">
                <a:solidFill>
                  <a:srgbClr val="FFFFFF"/>
                </a:solidFill>
                <a:latin typeface="Calibri"/>
                <a:cs typeface="Calibri"/>
              </a:rPr>
              <a:t>v</a:t>
            </a:r>
            <a:r>
              <a:rPr sz="1800" b="1" dirty="0">
                <a:solidFill>
                  <a:srgbClr val="FFFFFF"/>
                </a:solidFill>
                <a:latin typeface="Calibri"/>
                <a:cs typeface="Calibri"/>
              </a:rPr>
              <a:t>er</a:t>
            </a:r>
            <a:r>
              <a:rPr sz="1800" b="1" spc="-40" dirty="0">
                <a:solidFill>
                  <a:srgbClr val="FFFFFF"/>
                </a:solidFill>
                <a:latin typeface="Calibri"/>
                <a:cs typeface="Calibri"/>
              </a:rPr>
              <a:t> </a:t>
            </a:r>
            <a:r>
              <a:rPr sz="1800" b="1" spc="-10" dirty="0">
                <a:solidFill>
                  <a:srgbClr val="FFFFFF"/>
                </a:solidFill>
                <a:latin typeface="Calibri"/>
                <a:cs typeface="Calibri"/>
              </a:rPr>
              <a:t>la</a:t>
            </a:r>
            <a:r>
              <a:rPr sz="1800" b="1" dirty="0">
                <a:solidFill>
                  <a:srgbClr val="FFFFFF"/>
                </a:solidFill>
                <a:latin typeface="Calibri"/>
                <a:cs typeface="Calibri"/>
              </a:rPr>
              <a:t> </a:t>
            </a:r>
            <a:r>
              <a:rPr sz="1800" b="1" spc="-10" dirty="0">
                <a:solidFill>
                  <a:srgbClr val="FFFFFF"/>
                </a:solidFill>
                <a:latin typeface="Calibri"/>
                <a:cs typeface="Calibri"/>
              </a:rPr>
              <a:t>con</a:t>
            </a:r>
            <a:r>
              <a:rPr sz="1800" b="1" spc="-20" dirty="0">
                <a:solidFill>
                  <a:srgbClr val="FFFFFF"/>
                </a:solidFill>
                <a:latin typeface="Calibri"/>
                <a:cs typeface="Calibri"/>
              </a:rPr>
              <a:t>f</a:t>
            </a:r>
            <a:r>
              <a:rPr sz="1800" b="1" spc="-10" dirty="0">
                <a:solidFill>
                  <a:srgbClr val="FFFFFF"/>
                </a:solidFill>
                <a:latin typeface="Calibri"/>
                <a:cs typeface="Calibri"/>
              </a:rPr>
              <a:t>ian</a:t>
            </a:r>
            <a:r>
              <a:rPr sz="1800" b="1" spc="-5" dirty="0">
                <a:solidFill>
                  <a:srgbClr val="FFFFFF"/>
                </a:solidFill>
                <a:latin typeface="Calibri"/>
                <a:cs typeface="Calibri"/>
              </a:rPr>
              <a:t>c</a:t>
            </a:r>
            <a:r>
              <a:rPr sz="1800" b="1" dirty="0">
                <a:solidFill>
                  <a:srgbClr val="FFFFFF"/>
                </a:solidFill>
                <a:latin typeface="Calibri"/>
                <a:cs typeface="Calibri"/>
              </a:rPr>
              <a:t>e</a:t>
            </a:r>
            <a:r>
              <a:rPr sz="1800" b="1" spc="-30" dirty="0">
                <a:solidFill>
                  <a:srgbClr val="FFFFFF"/>
                </a:solidFill>
                <a:latin typeface="Calibri"/>
                <a:cs typeface="Calibri"/>
              </a:rPr>
              <a:t> </a:t>
            </a:r>
            <a:r>
              <a:rPr sz="1800" b="1" spc="-10" dirty="0">
                <a:solidFill>
                  <a:srgbClr val="FFFFFF"/>
                </a:solidFill>
                <a:latin typeface="Calibri"/>
                <a:cs typeface="Calibri"/>
              </a:rPr>
              <a:t>dans</a:t>
            </a:r>
            <a:r>
              <a:rPr sz="1800" b="1" spc="-20" dirty="0">
                <a:solidFill>
                  <a:srgbClr val="FFFFFF"/>
                </a:solidFill>
                <a:latin typeface="Calibri"/>
                <a:cs typeface="Calibri"/>
              </a:rPr>
              <a:t> </a:t>
            </a:r>
            <a:r>
              <a:rPr sz="1800" b="1" spc="-10" dirty="0">
                <a:solidFill>
                  <a:srgbClr val="FFFFFF"/>
                </a:solidFill>
                <a:latin typeface="Calibri"/>
                <a:cs typeface="Calibri"/>
              </a:rPr>
              <a:t>la</a:t>
            </a:r>
            <a:r>
              <a:rPr sz="1800" b="1" dirty="0">
                <a:solidFill>
                  <a:srgbClr val="FFFFFF"/>
                </a:solidFill>
                <a:latin typeface="Calibri"/>
                <a:cs typeface="Calibri"/>
              </a:rPr>
              <a:t> </a:t>
            </a:r>
            <a:r>
              <a:rPr sz="1800" b="1" spc="-5" dirty="0">
                <a:solidFill>
                  <a:srgbClr val="FFFFFF"/>
                </a:solidFill>
                <a:latin typeface="Calibri"/>
                <a:cs typeface="Calibri"/>
              </a:rPr>
              <a:t>m</a:t>
            </a:r>
            <a:r>
              <a:rPr sz="1800" b="1" dirty="0">
                <a:solidFill>
                  <a:srgbClr val="FFFFFF"/>
                </a:solidFill>
                <a:latin typeface="Calibri"/>
                <a:cs typeface="Calibri"/>
              </a:rPr>
              <a:t>o</a:t>
            </a:r>
            <a:r>
              <a:rPr sz="1800" b="1" spc="-10" dirty="0">
                <a:solidFill>
                  <a:srgbClr val="FFFFFF"/>
                </a:solidFill>
                <a:latin typeface="Calibri"/>
                <a:cs typeface="Calibri"/>
              </a:rPr>
              <a:t>nnaie</a:t>
            </a:r>
            <a:endParaRPr sz="1800" dirty="0">
              <a:latin typeface="Calibri"/>
              <a:cs typeface="Calibri"/>
            </a:endParaRPr>
          </a:p>
          <a:p>
            <a:pPr marL="1219200" indent="-179705">
              <a:lnSpc>
                <a:spcPct val="100000"/>
              </a:lnSpc>
              <a:spcBef>
                <a:spcPts val="1565"/>
              </a:spcBef>
              <a:buClr>
                <a:srgbClr val="F3943E"/>
              </a:buClr>
              <a:buFont typeface="Courier New"/>
              <a:buChar char="o"/>
              <a:tabLst>
                <a:tab pos="1219835" algn="l"/>
              </a:tabLst>
            </a:pPr>
            <a:r>
              <a:rPr sz="1600" spc="-15" dirty="0">
                <a:solidFill>
                  <a:srgbClr val="1F5AA7"/>
                </a:solidFill>
                <a:latin typeface="Calibri"/>
                <a:cs typeface="Calibri"/>
              </a:rPr>
              <a:t>E</a:t>
            </a:r>
            <a:r>
              <a:rPr sz="1600" dirty="0">
                <a:solidFill>
                  <a:srgbClr val="1F5AA7"/>
                </a:solidFill>
                <a:latin typeface="Calibri"/>
                <a:cs typeface="Calibri"/>
              </a:rPr>
              <a:t>l</a:t>
            </a:r>
            <a:r>
              <a:rPr sz="1600" spc="-10" dirty="0">
                <a:solidFill>
                  <a:srgbClr val="1F5AA7"/>
                </a:solidFill>
                <a:latin typeface="Calibri"/>
                <a:cs typeface="Calibri"/>
              </a:rPr>
              <a:t>le</a:t>
            </a:r>
            <a:r>
              <a:rPr sz="1600" spc="-5" dirty="0">
                <a:solidFill>
                  <a:srgbClr val="1F5AA7"/>
                </a:solidFill>
                <a:latin typeface="Calibri"/>
                <a:cs typeface="Calibri"/>
              </a:rPr>
              <a:t> </a:t>
            </a:r>
            <a:r>
              <a:rPr sz="1600" spc="-40" dirty="0">
                <a:solidFill>
                  <a:srgbClr val="1F5AA7"/>
                </a:solidFill>
                <a:latin typeface="Calibri"/>
                <a:cs typeface="Calibri"/>
              </a:rPr>
              <a:t>f</a:t>
            </a:r>
            <a:r>
              <a:rPr sz="1600" spc="-10" dirty="0">
                <a:solidFill>
                  <a:srgbClr val="1F5AA7"/>
                </a:solidFill>
                <a:latin typeface="Calibri"/>
                <a:cs typeface="Calibri"/>
              </a:rPr>
              <a:t>ab</a:t>
            </a:r>
            <a:r>
              <a:rPr sz="1600" spc="-15" dirty="0">
                <a:solidFill>
                  <a:srgbClr val="1F5AA7"/>
                </a:solidFill>
                <a:latin typeface="Calibri"/>
                <a:cs typeface="Calibri"/>
              </a:rPr>
              <a:t>r</a:t>
            </a:r>
            <a:r>
              <a:rPr sz="1600" spc="-5" dirty="0">
                <a:solidFill>
                  <a:srgbClr val="1F5AA7"/>
                </a:solidFill>
                <a:latin typeface="Calibri"/>
                <a:cs typeface="Calibri"/>
              </a:rPr>
              <a:t>i</a:t>
            </a:r>
            <a:r>
              <a:rPr sz="1600" spc="-15" dirty="0">
                <a:solidFill>
                  <a:srgbClr val="1F5AA7"/>
                </a:solidFill>
                <a:latin typeface="Calibri"/>
                <a:cs typeface="Calibri"/>
              </a:rPr>
              <a:t>qu</a:t>
            </a:r>
            <a:r>
              <a:rPr sz="1600" spc="-10" dirty="0">
                <a:solidFill>
                  <a:srgbClr val="1F5AA7"/>
                </a:solidFill>
                <a:latin typeface="Calibri"/>
                <a:cs typeface="Calibri"/>
              </a:rPr>
              <a:t>e</a:t>
            </a:r>
            <a:r>
              <a:rPr sz="1600" dirty="0">
                <a:solidFill>
                  <a:srgbClr val="1F5AA7"/>
                </a:solidFill>
                <a:latin typeface="Calibri"/>
                <a:cs typeface="Calibri"/>
              </a:rPr>
              <a:t> l</a:t>
            </a:r>
            <a:r>
              <a:rPr sz="1600" spc="-10" dirty="0">
                <a:solidFill>
                  <a:srgbClr val="1F5AA7"/>
                </a:solidFill>
                <a:latin typeface="Calibri"/>
                <a:cs typeface="Calibri"/>
              </a:rPr>
              <a:t>e</a:t>
            </a:r>
            <a:r>
              <a:rPr sz="1600" spc="-5" dirty="0">
                <a:solidFill>
                  <a:srgbClr val="1F5AA7"/>
                </a:solidFill>
                <a:latin typeface="Calibri"/>
                <a:cs typeface="Calibri"/>
              </a:rPr>
              <a:t> </a:t>
            </a:r>
            <a:r>
              <a:rPr sz="1600" spc="-15" dirty="0">
                <a:solidFill>
                  <a:srgbClr val="1F5AA7"/>
                </a:solidFill>
                <a:latin typeface="Calibri"/>
                <a:cs typeface="Calibri"/>
              </a:rPr>
              <a:t>pap</a:t>
            </a:r>
            <a:r>
              <a:rPr sz="1600" dirty="0">
                <a:solidFill>
                  <a:srgbClr val="1F5AA7"/>
                </a:solidFill>
                <a:latin typeface="Calibri"/>
                <a:cs typeface="Calibri"/>
              </a:rPr>
              <a:t>i</a:t>
            </a:r>
            <a:r>
              <a:rPr sz="1600" spc="-10" dirty="0">
                <a:solidFill>
                  <a:srgbClr val="1F5AA7"/>
                </a:solidFill>
                <a:latin typeface="Calibri"/>
                <a:cs typeface="Calibri"/>
              </a:rPr>
              <a:t>er </a:t>
            </a:r>
            <a:r>
              <a:rPr sz="1600" spc="-15" dirty="0">
                <a:solidFill>
                  <a:srgbClr val="1F5AA7"/>
                </a:solidFill>
                <a:latin typeface="Calibri"/>
                <a:cs typeface="Calibri"/>
              </a:rPr>
              <a:t>de</a:t>
            </a:r>
            <a:r>
              <a:rPr sz="1600" spc="-25" dirty="0">
                <a:solidFill>
                  <a:srgbClr val="1F5AA7"/>
                </a:solidFill>
                <a:latin typeface="Calibri"/>
                <a:cs typeface="Calibri"/>
              </a:rPr>
              <a:t>s</a:t>
            </a:r>
            <a:r>
              <a:rPr sz="1600" spc="-5" dirty="0">
                <a:solidFill>
                  <a:srgbClr val="1F5AA7"/>
                </a:solidFill>
                <a:latin typeface="Calibri"/>
                <a:cs typeface="Calibri"/>
              </a:rPr>
              <a:t>ti</a:t>
            </a:r>
            <a:r>
              <a:rPr sz="1600" spc="-15" dirty="0">
                <a:solidFill>
                  <a:srgbClr val="1F5AA7"/>
                </a:solidFill>
                <a:latin typeface="Calibri"/>
                <a:cs typeface="Calibri"/>
              </a:rPr>
              <a:t>n</a:t>
            </a:r>
            <a:r>
              <a:rPr sz="1600" spc="-10" dirty="0">
                <a:solidFill>
                  <a:srgbClr val="1F5AA7"/>
                </a:solidFill>
                <a:latin typeface="Calibri"/>
                <a:cs typeface="Calibri"/>
              </a:rPr>
              <a:t>é</a:t>
            </a:r>
            <a:r>
              <a:rPr sz="1600" dirty="0">
                <a:solidFill>
                  <a:srgbClr val="1F5AA7"/>
                </a:solidFill>
                <a:latin typeface="Calibri"/>
                <a:cs typeface="Calibri"/>
              </a:rPr>
              <a:t> </a:t>
            </a:r>
            <a:r>
              <a:rPr sz="1600" spc="-10" dirty="0">
                <a:solidFill>
                  <a:srgbClr val="1F5AA7"/>
                </a:solidFill>
                <a:latin typeface="Calibri"/>
                <a:cs typeface="Calibri"/>
              </a:rPr>
              <a:t>aux </a:t>
            </a:r>
            <a:r>
              <a:rPr sz="1600" spc="-15" dirty="0">
                <a:solidFill>
                  <a:srgbClr val="1F5AA7"/>
                </a:solidFill>
                <a:latin typeface="Calibri"/>
                <a:cs typeface="Calibri"/>
              </a:rPr>
              <a:t>b</a:t>
            </a:r>
            <a:r>
              <a:rPr sz="1600" dirty="0">
                <a:solidFill>
                  <a:srgbClr val="1F5AA7"/>
                </a:solidFill>
                <a:latin typeface="Calibri"/>
                <a:cs typeface="Calibri"/>
              </a:rPr>
              <a:t>i</a:t>
            </a:r>
            <a:r>
              <a:rPr sz="1600" spc="-5" dirty="0">
                <a:solidFill>
                  <a:srgbClr val="1F5AA7"/>
                </a:solidFill>
                <a:latin typeface="Calibri"/>
                <a:cs typeface="Calibri"/>
              </a:rPr>
              <a:t>ll</a:t>
            </a:r>
            <a:r>
              <a:rPr sz="1600" spc="-25" dirty="0">
                <a:solidFill>
                  <a:srgbClr val="1F5AA7"/>
                </a:solidFill>
                <a:latin typeface="Calibri"/>
                <a:cs typeface="Calibri"/>
              </a:rPr>
              <a:t>e</a:t>
            </a:r>
            <a:r>
              <a:rPr sz="1600" spc="-10" dirty="0">
                <a:solidFill>
                  <a:srgbClr val="1F5AA7"/>
                </a:solidFill>
                <a:latin typeface="Calibri"/>
                <a:cs typeface="Calibri"/>
              </a:rPr>
              <a:t>ts</a:t>
            </a:r>
            <a:r>
              <a:rPr sz="1600" spc="-25" dirty="0">
                <a:solidFill>
                  <a:srgbClr val="1F5AA7"/>
                </a:solidFill>
                <a:latin typeface="Calibri"/>
                <a:cs typeface="Calibri"/>
              </a:rPr>
              <a:t> e</a:t>
            </a:r>
            <a:r>
              <a:rPr sz="1600" spc="-10" dirty="0">
                <a:solidFill>
                  <a:srgbClr val="1F5AA7"/>
                </a:solidFill>
                <a:latin typeface="Calibri"/>
                <a:cs typeface="Calibri"/>
              </a:rPr>
              <a:t>t</a:t>
            </a:r>
            <a:r>
              <a:rPr sz="1600" spc="10" dirty="0">
                <a:solidFill>
                  <a:srgbClr val="1F5AA7"/>
                </a:solidFill>
                <a:latin typeface="Calibri"/>
                <a:cs typeface="Calibri"/>
              </a:rPr>
              <a:t> </a:t>
            </a:r>
            <a:r>
              <a:rPr sz="1600" spc="-10" dirty="0">
                <a:solidFill>
                  <a:srgbClr val="1F5AA7"/>
                </a:solidFill>
                <a:latin typeface="Calibri"/>
                <a:cs typeface="Calibri"/>
              </a:rPr>
              <a:t>imp</a:t>
            </a:r>
            <a:r>
              <a:rPr sz="1600" spc="-20" dirty="0">
                <a:solidFill>
                  <a:srgbClr val="1F5AA7"/>
                </a:solidFill>
                <a:latin typeface="Calibri"/>
                <a:cs typeface="Calibri"/>
              </a:rPr>
              <a:t>r</a:t>
            </a:r>
            <a:r>
              <a:rPr sz="1600" spc="-10" dirty="0">
                <a:solidFill>
                  <a:srgbClr val="1F5AA7"/>
                </a:solidFill>
                <a:latin typeface="Calibri"/>
                <a:cs typeface="Calibri"/>
              </a:rPr>
              <a:t>ime </a:t>
            </a:r>
            <a:r>
              <a:rPr sz="1600" spc="-15" dirty="0">
                <a:solidFill>
                  <a:srgbClr val="1F5AA7"/>
                </a:solidFill>
                <a:latin typeface="Calibri"/>
                <a:cs typeface="Calibri"/>
              </a:rPr>
              <a:t>un</a:t>
            </a:r>
            <a:r>
              <a:rPr sz="1600" spc="-10" dirty="0">
                <a:solidFill>
                  <a:srgbClr val="1F5AA7"/>
                </a:solidFill>
                <a:latin typeface="Calibri"/>
                <a:cs typeface="Calibri"/>
              </a:rPr>
              <a:t>e</a:t>
            </a:r>
            <a:r>
              <a:rPr sz="1600" spc="10" dirty="0">
                <a:solidFill>
                  <a:srgbClr val="1F5AA7"/>
                </a:solidFill>
                <a:latin typeface="Calibri"/>
                <a:cs typeface="Calibri"/>
              </a:rPr>
              <a:t> </a:t>
            </a:r>
            <a:r>
              <a:rPr sz="1600" spc="-15" dirty="0">
                <a:solidFill>
                  <a:srgbClr val="1F5AA7"/>
                </a:solidFill>
                <a:latin typeface="Calibri"/>
                <a:cs typeface="Calibri"/>
              </a:rPr>
              <a:t>p</a:t>
            </a:r>
            <a:r>
              <a:rPr sz="1600" spc="-10" dirty="0">
                <a:solidFill>
                  <a:srgbClr val="1F5AA7"/>
                </a:solidFill>
                <a:latin typeface="Calibri"/>
                <a:cs typeface="Calibri"/>
              </a:rPr>
              <a:t>a</a:t>
            </a:r>
            <a:r>
              <a:rPr sz="1600" spc="-15" dirty="0">
                <a:solidFill>
                  <a:srgbClr val="1F5AA7"/>
                </a:solidFill>
                <a:latin typeface="Calibri"/>
                <a:cs typeface="Calibri"/>
              </a:rPr>
              <a:t>r</a:t>
            </a:r>
            <a:r>
              <a:rPr sz="1600" spc="-10" dirty="0">
                <a:solidFill>
                  <a:srgbClr val="1F5AA7"/>
                </a:solidFill>
                <a:latin typeface="Calibri"/>
                <a:cs typeface="Calibri"/>
              </a:rPr>
              <a:t>tie</a:t>
            </a:r>
            <a:r>
              <a:rPr sz="1600" spc="-5" dirty="0">
                <a:solidFill>
                  <a:srgbClr val="1F5AA7"/>
                </a:solidFill>
                <a:latin typeface="Calibri"/>
                <a:cs typeface="Calibri"/>
              </a:rPr>
              <a:t> </a:t>
            </a:r>
            <a:r>
              <a:rPr sz="1600" spc="-15" dirty="0">
                <a:solidFill>
                  <a:srgbClr val="1F5AA7"/>
                </a:solidFill>
                <a:latin typeface="Calibri"/>
                <a:cs typeface="Calibri"/>
              </a:rPr>
              <a:t>de</a:t>
            </a:r>
            <a:r>
              <a:rPr sz="1600" spc="-10" dirty="0">
                <a:solidFill>
                  <a:srgbClr val="1F5AA7"/>
                </a:solidFill>
                <a:latin typeface="Calibri"/>
                <a:cs typeface="Calibri"/>
              </a:rPr>
              <a:t>s</a:t>
            </a:r>
            <a:r>
              <a:rPr sz="1600" spc="5" dirty="0">
                <a:solidFill>
                  <a:srgbClr val="1F5AA7"/>
                </a:solidFill>
                <a:latin typeface="Calibri"/>
                <a:cs typeface="Calibri"/>
              </a:rPr>
              <a:t> </a:t>
            </a:r>
            <a:r>
              <a:rPr sz="1600" spc="-15" dirty="0">
                <a:solidFill>
                  <a:srgbClr val="1F5AA7"/>
                </a:solidFill>
                <a:latin typeface="Calibri"/>
                <a:cs typeface="Calibri"/>
              </a:rPr>
              <a:t>b</a:t>
            </a:r>
            <a:r>
              <a:rPr sz="1600" dirty="0">
                <a:solidFill>
                  <a:srgbClr val="1F5AA7"/>
                </a:solidFill>
                <a:latin typeface="Calibri"/>
                <a:cs typeface="Calibri"/>
              </a:rPr>
              <a:t>i</a:t>
            </a:r>
            <a:r>
              <a:rPr sz="1600" spc="-5" dirty="0">
                <a:solidFill>
                  <a:srgbClr val="1F5AA7"/>
                </a:solidFill>
                <a:latin typeface="Calibri"/>
                <a:cs typeface="Calibri"/>
              </a:rPr>
              <a:t>ll</a:t>
            </a:r>
            <a:r>
              <a:rPr sz="1600" spc="-25" dirty="0">
                <a:solidFill>
                  <a:srgbClr val="1F5AA7"/>
                </a:solidFill>
                <a:latin typeface="Calibri"/>
                <a:cs typeface="Calibri"/>
              </a:rPr>
              <a:t>e</a:t>
            </a:r>
            <a:r>
              <a:rPr sz="1600" spc="-10" dirty="0">
                <a:solidFill>
                  <a:srgbClr val="1F5AA7"/>
                </a:solidFill>
                <a:latin typeface="Calibri"/>
                <a:cs typeface="Calibri"/>
              </a:rPr>
              <a:t>ts</a:t>
            </a:r>
            <a:r>
              <a:rPr sz="1600" spc="-25" dirty="0">
                <a:solidFill>
                  <a:srgbClr val="1F5AA7"/>
                </a:solidFill>
                <a:latin typeface="Calibri"/>
                <a:cs typeface="Calibri"/>
              </a:rPr>
              <a:t> </a:t>
            </a:r>
            <a:r>
              <a:rPr sz="1600" spc="-10" dirty="0">
                <a:solidFill>
                  <a:srgbClr val="1F5AA7"/>
                </a:solidFill>
                <a:latin typeface="Calibri"/>
                <a:cs typeface="Calibri"/>
              </a:rPr>
              <a:t>en</a:t>
            </a:r>
            <a:r>
              <a:rPr sz="1600" spc="5" dirty="0">
                <a:solidFill>
                  <a:srgbClr val="1F5AA7"/>
                </a:solidFill>
                <a:latin typeface="Calibri"/>
                <a:cs typeface="Calibri"/>
              </a:rPr>
              <a:t> </a:t>
            </a:r>
            <a:r>
              <a:rPr sz="1600" spc="-10" dirty="0">
                <a:solidFill>
                  <a:srgbClr val="1F5AA7"/>
                </a:solidFill>
                <a:latin typeface="Calibri"/>
                <a:cs typeface="Calibri"/>
              </a:rPr>
              <a:t>eu</a:t>
            </a:r>
            <a:r>
              <a:rPr sz="1600" spc="-45" dirty="0">
                <a:solidFill>
                  <a:srgbClr val="1F5AA7"/>
                </a:solidFill>
                <a:latin typeface="Calibri"/>
                <a:cs typeface="Calibri"/>
              </a:rPr>
              <a:t>r</a:t>
            </a:r>
            <a:r>
              <a:rPr sz="1600" spc="-10" dirty="0">
                <a:solidFill>
                  <a:srgbClr val="1F5AA7"/>
                </a:solidFill>
                <a:latin typeface="Calibri"/>
                <a:cs typeface="Calibri"/>
              </a:rPr>
              <a:t>o</a:t>
            </a:r>
            <a:endParaRPr sz="1600" dirty="0">
              <a:latin typeface="Calibri"/>
              <a:cs typeface="Calibri"/>
            </a:endParaRPr>
          </a:p>
          <a:p>
            <a:pPr marL="1219200" indent="-179705">
              <a:lnSpc>
                <a:spcPct val="100000"/>
              </a:lnSpc>
              <a:spcBef>
                <a:spcPts val="600"/>
              </a:spcBef>
              <a:buClr>
                <a:srgbClr val="F3943E"/>
              </a:buClr>
              <a:buFont typeface="Courier New"/>
              <a:buChar char="o"/>
              <a:tabLst>
                <a:tab pos="1219835" algn="l"/>
              </a:tabLst>
            </a:pPr>
            <a:r>
              <a:rPr sz="1600" spc="-15" dirty="0">
                <a:solidFill>
                  <a:srgbClr val="1F5AA7"/>
                </a:solidFill>
                <a:latin typeface="Calibri"/>
                <a:cs typeface="Calibri"/>
              </a:rPr>
              <a:t>E</a:t>
            </a:r>
            <a:r>
              <a:rPr sz="1600" dirty="0">
                <a:solidFill>
                  <a:srgbClr val="1F5AA7"/>
                </a:solidFill>
                <a:latin typeface="Calibri"/>
                <a:cs typeface="Calibri"/>
              </a:rPr>
              <a:t>l</a:t>
            </a:r>
            <a:r>
              <a:rPr sz="1600" spc="-10" dirty="0">
                <a:solidFill>
                  <a:srgbClr val="1F5AA7"/>
                </a:solidFill>
                <a:latin typeface="Calibri"/>
                <a:cs typeface="Calibri"/>
              </a:rPr>
              <a:t>le</a:t>
            </a:r>
            <a:r>
              <a:rPr sz="1600" spc="-5" dirty="0">
                <a:solidFill>
                  <a:srgbClr val="1F5AA7"/>
                </a:solidFill>
                <a:latin typeface="Calibri"/>
                <a:cs typeface="Calibri"/>
              </a:rPr>
              <a:t> </a:t>
            </a:r>
            <a:r>
              <a:rPr sz="1600" spc="-35" dirty="0">
                <a:solidFill>
                  <a:srgbClr val="1F5AA7"/>
                </a:solidFill>
                <a:latin typeface="Calibri"/>
                <a:cs typeface="Calibri"/>
              </a:rPr>
              <a:t>g</a:t>
            </a:r>
            <a:r>
              <a:rPr sz="1600" spc="-10" dirty="0">
                <a:solidFill>
                  <a:srgbClr val="1F5AA7"/>
                </a:solidFill>
                <a:latin typeface="Calibri"/>
                <a:cs typeface="Calibri"/>
              </a:rPr>
              <a:t>a</a:t>
            </a:r>
            <a:r>
              <a:rPr sz="1600" spc="-50" dirty="0">
                <a:solidFill>
                  <a:srgbClr val="1F5AA7"/>
                </a:solidFill>
                <a:latin typeface="Calibri"/>
                <a:cs typeface="Calibri"/>
              </a:rPr>
              <a:t>r</a:t>
            </a:r>
            <a:r>
              <a:rPr sz="1600" spc="-10" dirty="0">
                <a:solidFill>
                  <a:srgbClr val="1F5AA7"/>
                </a:solidFill>
                <a:latin typeface="Calibri"/>
                <a:cs typeface="Calibri"/>
              </a:rPr>
              <a:t>a</a:t>
            </a:r>
            <a:r>
              <a:rPr sz="1600" spc="-20" dirty="0">
                <a:solidFill>
                  <a:srgbClr val="1F5AA7"/>
                </a:solidFill>
                <a:latin typeface="Calibri"/>
                <a:cs typeface="Calibri"/>
              </a:rPr>
              <a:t>n</a:t>
            </a:r>
            <a:r>
              <a:rPr sz="1600" spc="-5" dirty="0">
                <a:solidFill>
                  <a:srgbClr val="1F5AA7"/>
                </a:solidFill>
                <a:latin typeface="Calibri"/>
                <a:cs typeface="Calibri"/>
              </a:rPr>
              <a:t>tit</a:t>
            </a:r>
            <a:r>
              <a:rPr sz="1600" spc="-25" dirty="0">
                <a:solidFill>
                  <a:srgbClr val="1F5AA7"/>
                </a:solidFill>
                <a:latin typeface="Calibri"/>
                <a:cs typeface="Calibri"/>
              </a:rPr>
              <a:t> </a:t>
            </a:r>
            <a:r>
              <a:rPr sz="1600" spc="-10" dirty="0">
                <a:solidFill>
                  <a:srgbClr val="1F5AA7"/>
                </a:solidFill>
                <a:latin typeface="Calibri"/>
                <a:cs typeface="Calibri"/>
              </a:rPr>
              <a:t>la</a:t>
            </a:r>
            <a:r>
              <a:rPr sz="1600" spc="-15" dirty="0">
                <a:solidFill>
                  <a:srgbClr val="1F5AA7"/>
                </a:solidFill>
                <a:latin typeface="Calibri"/>
                <a:cs typeface="Calibri"/>
              </a:rPr>
              <a:t> qu</a:t>
            </a:r>
            <a:r>
              <a:rPr sz="1600" spc="-5" dirty="0">
                <a:solidFill>
                  <a:srgbClr val="1F5AA7"/>
                </a:solidFill>
                <a:latin typeface="Calibri"/>
                <a:cs typeface="Calibri"/>
              </a:rPr>
              <a:t>ali</a:t>
            </a:r>
            <a:r>
              <a:rPr sz="1600" spc="-20" dirty="0">
                <a:solidFill>
                  <a:srgbClr val="1F5AA7"/>
                </a:solidFill>
                <a:latin typeface="Calibri"/>
                <a:cs typeface="Calibri"/>
              </a:rPr>
              <a:t>t</a:t>
            </a:r>
            <a:r>
              <a:rPr sz="1600" spc="-10" dirty="0">
                <a:solidFill>
                  <a:srgbClr val="1F5AA7"/>
                </a:solidFill>
                <a:latin typeface="Calibri"/>
                <a:cs typeface="Calibri"/>
              </a:rPr>
              <a:t>é</a:t>
            </a:r>
            <a:r>
              <a:rPr sz="1600" spc="-40" dirty="0">
                <a:solidFill>
                  <a:srgbClr val="1F5AA7"/>
                </a:solidFill>
                <a:latin typeface="Calibri"/>
                <a:cs typeface="Calibri"/>
              </a:rPr>
              <a:t> </a:t>
            </a:r>
            <a:r>
              <a:rPr sz="1600" spc="-25" dirty="0">
                <a:solidFill>
                  <a:srgbClr val="1F5AA7"/>
                </a:solidFill>
                <a:latin typeface="Calibri"/>
                <a:cs typeface="Calibri"/>
              </a:rPr>
              <a:t>e</a:t>
            </a:r>
            <a:r>
              <a:rPr sz="1600" spc="-10" dirty="0">
                <a:solidFill>
                  <a:srgbClr val="1F5AA7"/>
                </a:solidFill>
                <a:latin typeface="Calibri"/>
                <a:cs typeface="Calibri"/>
              </a:rPr>
              <a:t>t</a:t>
            </a:r>
            <a:r>
              <a:rPr sz="1600" spc="10" dirty="0">
                <a:solidFill>
                  <a:srgbClr val="1F5AA7"/>
                </a:solidFill>
                <a:latin typeface="Calibri"/>
                <a:cs typeface="Calibri"/>
              </a:rPr>
              <a:t> </a:t>
            </a:r>
            <a:r>
              <a:rPr sz="1600" spc="-10" dirty="0">
                <a:solidFill>
                  <a:srgbClr val="1F5AA7"/>
                </a:solidFill>
                <a:latin typeface="Calibri"/>
                <a:cs typeface="Calibri"/>
              </a:rPr>
              <a:t>la</a:t>
            </a:r>
            <a:r>
              <a:rPr sz="1600" spc="-15" dirty="0">
                <a:solidFill>
                  <a:srgbClr val="1F5AA7"/>
                </a:solidFill>
                <a:latin typeface="Calibri"/>
                <a:cs typeface="Calibri"/>
              </a:rPr>
              <a:t> </a:t>
            </a:r>
            <a:r>
              <a:rPr sz="1600" spc="-10" dirty="0">
                <a:solidFill>
                  <a:srgbClr val="1F5AA7"/>
                </a:solidFill>
                <a:latin typeface="Calibri"/>
                <a:cs typeface="Calibri"/>
              </a:rPr>
              <a:t>fiabil</a:t>
            </a:r>
            <a:r>
              <a:rPr sz="1600" spc="-15" dirty="0">
                <a:solidFill>
                  <a:srgbClr val="1F5AA7"/>
                </a:solidFill>
                <a:latin typeface="Calibri"/>
                <a:cs typeface="Calibri"/>
              </a:rPr>
              <a:t>i</a:t>
            </a:r>
            <a:r>
              <a:rPr sz="1600" spc="-20" dirty="0">
                <a:solidFill>
                  <a:srgbClr val="1F5AA7"/>
                </a:solidFill>
                <a:latin typeface="Calibri"/>
                <a:cs typeface="Calibri"/>
              </a:rPr>
              <a:t>t</a:t>
            </a:r>
            <a:r>
              <a:rPr sz="1600" spc="-10" dirty="0">
                <a:solidFill>
                  <a:srgbClr val="1F5AA7"/>
                </a:solidFill>
                <a:latin typeface="Calibri"/>
                <a:cs typeface="Calibri"/>
              </a:rPr>
              <a:t>é</a:t>
            </a:r>
            <a:r>
              <a:rPr sz="1600" spc="-40" dirty="0">
                <a:solidFill>
                  <a:srgbClr val="1F5AA7"/>
                </a:solidFill>
                <a:latin typeface="Calibri"/>
                <a:cs typeface="Calibri"/>
              </a:rPr>
              <a:t> </a:t>
            </a:r>
            <a:r>
              <a:rPr sz="1600" spc="-15" dirty="0">
                <a:solidFill>
                  <a:srgbClr val="1F5AA7"/>
                </a:solidFill>
                <a:latin typeface="Calibri"/>
                <a:cs typeface="Calibri"/>
              </a:rPr>
              <a:t>de</a:t>
            </a:r>
            <a:r>
              <a:rPr sz="1600" spc="-10" dirty="0">
                <a:solidFill>
                  <a:srgbClr val="1F5AA7"/>
                </a:solidFill>
                <a:latin typeface="Calibri"/>
                <a:cs typeface="Calibri"/>
              </a:rPr>
              <a:t>s</a:t>
            </a:r>
            <a:r>
              <a:rPr sz="1600" spc="10" dirty="0">
                <a:solidFill>
                  <a:srgbClr val="1F5AA7"/>
                </a:solidFill>
                <a:latin typeface="Calibri"/>
                <a:cs typeface="Calibri"/>
              </a:rPr>
              <a:t> </a:t>
            </a:r>
            <a:r>
              <a:rPr sz="1600" spc="-15" dirty="0">
                <a:solidFill>
                  <a:srgbClr val="1F5AA7"/>
                </a:solidFill>
                <a:latin typeface="Calibri"/>
                <a:cs typeface="Calibri"/>
              </a:rPr>
              <a:t>b</a:t>
            </a:r>
            <a:r>
              <a:rPr sz="1600" dirty="0">
                <a:solidFill>
                  <a:srgbClr val="1F5AA7"/>
                </a:solidFill>
                <a:latin typeface="Calibri"/>
                <a:cs typeface="Calibri"/>
              </a:rPr>
              <a:t>i</a:t>
            </a:r>
            <a:r>
              <a:rPr sz="1600" spc="-5" dirty="0">
                <a:solidFill>
                  <a:srgbClr val="1F5AA7"/>
                </a:solidFill>
                <a:latin typeface="Calibri"/>
                <a:cs typeface="Calibri"/>
              </a:rPr>
              <a:t>ll</a:t>
            </a:r>
            <a:r>
              <a:rPr sz="1600" spc="-25" dirty="0">
                <a:solidFill>
                  <a:srgbClr val="1F5AA7"/>
                </a:solidFill>
                <a:latin typeface="Calibri"/>
                <a:cs typeface="Calibri"/>
              </a:rPr>
              <a:t>e</a:t>
            </a:r>
            <a:r>
              <a:rPr sz="1600" spc="-10" dirty="0">
                <a:solidFill>
                  <a:srgbClr val="1F5AA7"/>
                </a:solidFill>
                <a:latin typeface="Calibri"/>
                <a:cs typeface="Calibri"/>
              </a:rPr>
              <a:t>ts</a:t>
            </a:r>
            <a:r>
              <a:rPr sz="1600" spc="-15" dirty="0">
                <a:solidFill>
                  <a:srgbClr val="1F5AA7"/>
                </a:solidFill>
                <a:latin typeface="Calibri"/>
                <a:cs typeface="Calibri"/>
              </a:rPr>
              <a:t> </a:t>
            </a:r>
            <a:r>
              <a:rPr sz="1600" spc="-10" dirty="0">
                <a:solidFill>
                  <a:srgbClr val="1F5AA7"/>
                </a:solidFill>
                <a:latin typeface="Calibri"/>
                <a:cs typeface="Calibri"/>
              </a:rPr>
              <a:t>en</a:t>
            </a:r>
            <a:r>
              <a:rPr sz="1600" spc="-5" dirty="0">
                <a:solidFill>
                  <a:srgbClr val="1F5AA7"/>
                </a:solidFill>
                <a:latin typeface="Calibri"/>
                <a:cs typeface="Calibri"/>
              </a:rPr>
              <a:t> </a:t>
            </a:r>
            <a:r>
              <a:rPr sz="1600" spc="-10" dirty="0">
                <a:solidFill>
                  <a:srgbClr val="1F5AA7"/>
                </a:solidFill>
                <a:latin typeface="Calibri"/>
                <a:cs typeface="Calibri"/>
              </a:rPr>
              <a:t>ci</a:t>
            </a:r>
            <a:r>
              <a:rPr sz="1600" spc="-40" dirty="0">
                <a:solidFill>
                  <a:srgbClr val="1F5AA7"/>
                </a:solidFill>
                <a:latin typeface="Calibri"/>
                <a:cs typeface="Calibri"/>
              </a:rPr>
              <a:t>r</a:t>
            </a:r>
            <a:r>
              <a:rPr sz="1600" spc="-10" dirty="0">
                <a:solidFill>
                  <a:srgbClr val="1F5AA7"/>
                </a:solidFill>
                <a:latin typeface="Calibri"/>
                <a:cs typeface="Calibri"/>
              </a:rPr>
              <a:t>culati</a:t>
            </a:r>
            <a:r>
              <a:rPr sz="1600" spc="-15" dirty="0">
                <a:solidFill>
                  <a:srgbClr val="1F5AA7"/>
                </a:solidFill>
                <a:latin typeface="Calibri"/>
                <a:cs typeface="Calibri"/>
              </a:rPr>
              <a:t>on</a:t>
            </a:r>
            <a:endParaRPr sz="1600" dirty="0">
              <a:latin typeface="Calibri"/>
              <a:cs typeface="Calibri"/>
            </a:endParaRPr>
          </a:p>
          <a:p>
            <a:pPr>
              <a:lnSpc>
                <a:spcPct val="100000"/>
              </a:lnSpc>
              <a:buClr>
                <a:srgbClr val="F3943E"/>
              </a:buClr>
              <a:buFont typeface="Courier New"/>
              <a:buChar char="o"/>
            </a:pPr>
            <a:endParaRPr sz="1600" dirty="0">
              <a:latin typeface="Times New Roman"/>
              <a:cs typeface="Times New Roman"/>
            </a:endParaRPr>
          </a:p>
          <a:p>
            <a:pPr>
              <a:lnSpc>
                <a:spcPct val="100000"/>
              </a:lnSpc>
              <a:spcBef>
                <a:spcPts val="46"/>
              </a:spcBef>
              <a:buClr>
                <a:srgbClr val="F3943E"/>
              </a:buClr>
              <a:buFont typeface="Courier New"/>
              <a:buChar char="o"/>
            </a:pPr>
            <a:endParaRPr sz="1550" dirty="0">
              <a:latin typeface="Times New Roman"/>
              <a:cs typeface="Times New Roman"/>
            </a:endParaRPr>
          </a:p>
          <a:p>
            <a:pPr marL="12700">
              <a:lnSpc>
                <a:spcPct val="100000"/>
              </a:lnSpc>
            </a:pPr>
            <a:r>
              <a:rPr sz="1800" b="1" spc="-10" dirty="0">
                <a:solidFill>
                  <a:srgbClr val="FFFFFF"/>
                </a:solidFill>
                <a:latin typeface="Calibri"/>
                <a:cs typeface="Calibri"/>
              </a:rPr>
              <a:t>Mai</a:t>
            </a:r>
            <a:r>
              <a:rPr sz="1800" b="1" spc="-15" dirty="0">
                <a:solidFill>
                  <a:srgbClr val="FFFFFF"/>
                </a:solidFill>
                <a:latin typeface="Calibri"/>
                <a:cs typeface="Calibri"/>
              </a:rPr>
              <a:t>n</a:t>
            </a:r>
            <a:r>
              <a:rPr sz="1800" b="1" spc="-35" dirty="0">
                <a:solidFill>
                  <a:srgbClr val="FFFFFF"/>
                </a:solidFill>
                <a:latin typeface="Calibri"/>
                <a:cs typeface="Calibri"/>
              </a:rPr>
              <a:t>t</a:t>
            </a:r>
            <a:r>
              <a:rPr sz="1800" b="1" dirty="0">
                <a:solidFill>
                  <a:srgbClr val="FFFFFF"/>
                </a:solidFill>
                <a:latin typeface="Calibri"/>
                <a:cs typeface="Calibri"/>
              </a:rPr>
              <a:t>e</a:t>
            </a:r>
            <a:r>
              <a:rPr sz="1800" b="1" spc="-10" dirty="0">
                <a:solidFill>
                  <a:srgbClr val="FFFFFF"/>
                </a:solidFill>
                <a:latin typeface="Calibri"/>
                <a:cs typeface="Calibri"/>
              </a:rPr>
              <a:t>n</a:t>
            </a:r>
            <a:r>
              <a:rPr sz="1800" b="1" spc="-15" dirty="0">
                <a:solidFill>
                  <a:srgbClr val="FFFFFF"/>
                </a:solidFill>
                <a:latin typeface="Calibri"/>
                <a:cs typeface="Calibri"/>
              </a:rPr>
              <a:t>i</a:t>
            </a:r>
            <a:r>
              <a:rPr sz="1800" b="1" dirty="0">
                <a:solidFill>
                  <a:srgbClr val="FFFFFF"/>
                </a:solidFill>
                <a:latin typeface="Calibri"/>
                <a:cs typeface="Calibri"/>
              </a:rPr>
              <a:t>r</a:t>
            </a:r>
            <a:r>
              <a:rPr sz="1800" b="1" spc="-30" dirty="0">
                <a:solidFill>
                  <a:srgbClr val="FFFFFF"/>
                </a:solidFill>
                <a:latin typeface="Calibri"/>
                <a:cs typeface="Calibri"/>
              </a:rPr>
              <a:t> </a:t>
            </a:r>
            <a:r>
              <a:rPr sz="1800" b="1" spc="-10" dirty="0">
                <a:solidFill>
                  <a:srgbClr val="FFFFFF"/>
                </a:solidFill>
                <a:latin typeface="Calibri"/>
                <a:cs typeface="Calibri"/>
              </a:rPr>
              <a:t>la</a:t>
            </a:r>
            <a:r>
              <a:rPr sz="1800" b="1" dirty="0">
                <a:solidFill>
                  <a:srgbClr val="FFFFFF"/>
                </a:solidFill>
                <a:latin typeface="Calibri"/>
                <a:cs typeface="Calibri"/>
              </a:rPr>
              <a:t> </a:t>
            </a:r>
            <a:r>
              <a:rPr sz="1800" b="1" spc="-35" dirty="0">
                <a:solidFill>
                  <a:srgbClr val="FFFFFF"/>
                </a:solidFill>
                <a:latin typeface="Calibri"/>
                <a:cs typeface="Calibri"/>
              </a:rPr>
              <a:t>s</a:t>
            </a:r>
            <a:r>
              <a:rPr sz="1800" b="1" spc="-25" dirty="0">
                <a:solidFill>
                  <a:srgbClr val="FFFFFF"/>
                </a:solidFill>
                <a:latin typeface="Calibri"/>
                <a:cs typeface="Calibri"/>
              </a:rPr>
              <a:t>t</a:t>
            </a:r>
            <a:r>
              <a:rPr sz="1800" b="1" spc="-10" dirty="0">
                <a:solidFill>
                  <a:srgbClr val="FFFFFF"/>
                </a:solidFill>
                <a:latin typeface="Calibri"/>
                <a:cs typeface="Calibri"/>
              </a:rPr>
              <a:t>abi</a:t>
            </a:r>
            <a:r>
              <a:rPr sz="1800" b="1" dirty="0">
                <a:solidFill>
                  <a:srgbClr val="FFFFFF"/>
                </a:solidFill>
                <a:latin typeface="Calibri"/>
                <a:cs typeface="Calibri"/>
              </a:rPr>
              <a:t>l</a:t>
            </a:r>
            <a:r>
              <a:rPr sz="1800" b="1" spc="-5" dirty="0">
                <a:solidFill>
                  <a:srgbClr val="FFFFFF"/>
                </a:solidFill>
                <a:latin typeface="Calibri"/>
                <a:cs typeface="Calibri"/>
              </a:rPr>
              <a:t>i</a:t>
            </a:r>
            <a:r>
              <a:rPr sz="1800" b="1" spc="-35" dirty="0">
                <a:solidFill>
                  <a:srgbClr val="FFFFFF"/>
                </a:solidFill>
                <a:latin typeface="Calibri"/>
                <a:cs typeface="Calibri"/>
              </a:rPr>
              <a:t>t</a:t>
            </a:r>
            <a:r>
              <a:rPr sz="1800" b="1" dirty="0">
                <a:solidFill>
                  <a:srgbClr val="FFFFFF"/>
                </a:solidFill>
                <a:latin typeface="Calibri"/>
                <a:cs typeface="Calibri"/>
              </a:rPr>
              <a:t>é</a:t>
            </a:r>
            <a:r>
              <a:rPr sz="1800" b="1" spc="-45" dirty="0">
                <a:solidFill>
                  <a:srgbClr val="FFFFFF"/>
                </a:solidFill>
                <a:latin typeface="Calibri"/>
                <a:cs typeface="Calibri"/>
              </a:rPr>
              <a:t> </a:t>
            </a:r>
            <a:r>
              <a:rPr sz="1800" b="1" spc="-10" dirty="0">
                <a:solidFill>
                  <a:srgbClr val="FFFFFF"/>
                </a:solidFill>
                <a:latin typeface="Calibri"/>
                <a:cs typeface="Calibri"/>
              </a:rPr>
              <a:t>d</a:t>
            </a:r>
            <a:r>
              <a:rPr sz="1800" b="1" dirty="0">
                <a:solidFill>
                  <a:srgbClr val="FFFFFF"/>
                </a:solidFill>
                <a:latin typeface="Calibri"/>
                <a:cs typeface="Calibri"/>
              </a:rPr>
              <a:t>e</a:t>
            </a:r>
            <a:r>
              <a:rPr sz="1800" b="1" spc="-10" dirty="0">
                <a:solidFill>
                  <a:srgbClr val="FFFFFF"/>
                </a:solidFill>
                <a:latin typeface="Calibri"/>
                <a:cs typeface="Calibri"/>
              </a:rPr>
              <a:t>s</a:t>
            </a:r>
            <a:r>
              <a:rPr sz="1800" b="1" spc="-25" dirty="0">
                <a:solidFill>
                  <a:srgbClr val="FFFFFF"/>
                </a:solidFill>
                <a:latin typeface="Calibri"/>
                <a:cs typeface="Calibri"/>
              </a:rPr>
              <a:t> </a:t>
            </a:r>
            <a:r>
              <a:rPr sz="1800" b="1" spc="-10" dirty="0">
                <a:solidFill>
                  <a:srgbClr val="FFFFFF"/>
                </a:solidFill>
                <a:latin typeface="Calibri"/>
                <a:cs typeface="Calibri"/>
              </a:rPr>
              <a:t>p</a:t>
            </a:r>
            <a:r>
              <a:rPr sz="1800" b="1" spc="-5" dirty="0">
                <a:solidFill>
                  <a:srgbClr val="FFFFFF"/>
                </a:solidFill>
                <a:latin typeface="Calibri"/>
                <a:cs typeface="Calibri"/>
              </a:rPr>
              <a:t>ri</a:t>
            </a:r>
            <a:r>
              <a:rPr sz="1800" b="1" dirty="0">
                <a:solidFill>
                  <a:srgbClr val="FFFFFF"/>
                </a:solidFill>
                <a:latin typeface="Calibri"/>
                <a:cs typeface="Calibri"/>
              </a:rPr>
              <a:t>x</a:t>
            </a:r>
            <a:r>
              <a:rPr sz="1800" b="1" spc="-10" dirty="0">
                <a:solidFill>
                  <a:srgbClr val="FFFFFF"/>
                </a:solidFill>
                <a:latin typeface="Calibri"/>
                <a:cs typeface="Calibri"/>
              </a:rPr>
              <a:t> et</a:t>
            </a:r>
            <a:r>
              <a:rPr sz="1800" b="1" spc="15" dirty="0">
                <a:solidFill>
                  <a:srgbClr val="FFFFFF"/>
                </a:solidFill>
                <a:latin typeface="Calibri"/>
                <a:cs typeface="Calibri"/>
              </a:rPr>
              <a:t> </a:t>
            </a:r>
            <a:r>
              <a:rPr sz="1800" b="1" spc="-30" dirty="0">
                <a:solidFill>
                  <a:srgbClr val="FFFFFF"/>
                </a:solidFill>
                <a:latin typeface="Calibri"/>
                <a:cs typeface="Calibri"/>
              </a:rPr>
              <a:t>f</a:t>
            </a:r>
            <a:r>
              <a:rPr sz="1800" b="1" spc="-10" dirty="0">
                <a:solidFill>
                  <a:srgbClr val="FFFFFF"/>
                </a:solidFill>
                <a:latin typeface="Calibri"/>
                <a:cs typeface="Calibri"/>
              </a:rPr>
              <a:t>acili</a:t>
            </a:r>
            <a:r>
              <a:rPr sz="1800" b="1" spc="-35" dirty="0">
                <a:solidFill>
                  <a:srgbClr val="FFFFFF"/>
                </a:solidFill>
                <a:latin typeface="Calibri"/>
                <a:cs typeface="Calibri"/>
              </a:rPr>
              <a:t>t</a:t>
            </a:r>
            <a:r>
              <a:rPr sz="1800" b="1" dirty="0">
                <a:solidFill>
                  <a:srgbClr val="FFFFFF"/>
                </a:solidFill>
                <a:latin typeface="Calibri"/>
                <a:cs typeface="Calibri"/>
              </a:rPr>
              <a:t>er</a:t>
            </a:r>
            <a:r>
              <a:rPr sz="1800" b="1" spc="-25" dirty="0">
                <a:solidFill>
                  <a:srgbClr val="FFFFFF"/>
                </a:solidFill>
                <a:latin typeface="Calibri"/>
                <a:cs typeface="Calibri"/>
              </a:rPr>
              <a:t> </a:t>
            </a:r>
            <a:r>
              <a:rPr sz="1800" b="1" dirty="0">
                <a:solidFill>
                  <a:srgbClr val="FFFFFF"/>
                </a:solidFill>
                <a:latin typeface="Calibri"/>
                <a:cs typeface="Calibri"/>
              </a:rPr>
              <a:t>le</a:t>
            </a:r>
            <a:r>
              <a:rPr sz="1800" b="1" spc="-20" dirty="0">
                <a:solidFill>
                  <a:srgbClr val="FFFFFF"/>
                </a:solidFill>
                <a:latin typeface="Calibri"/>
                <a:cs typeface="Calibri"/>
              </a:rPr>
              <a:t> </a:t>
            </a:r>
            <a:r>
              <a:rPr sz="1800" b="1" dirty="0">
                <a:solidFill>
                  <a:srgbClr val="FFFFFF"/>
                </a:solidFill>
                <a:latin typeface="Calibri"/>
                <a:cs typeface="Calibri"/>
              </a:rPr>
              <a:t>financ</a:t>
            </a:r>
            <a:r>
              <a:rPr sz="1800" b="1" spc="5" dirty="0">
                <a:solidFill>
                  <a:srgbClr val="FFFFFF"/>
                </a:solidFill>
                <a:latin typeface="Calibri"/>
                <a:cs typeface="Calibri"/>
              </a:rPr>
              <a:t>e</a:t>
            </a:r>
            <a:r>
              <a:rPr sz="1800" b="1" dirty="0">
                <a:solidFill>
                  <a:srgbClr val="FFFFFF"/>
                </a:solidFill>
                <a:latin typeface="Calibri"/>
                <a:cs typeface="Calibri"/>
              </a:rPr>
              <a:t>me</a:t>
            </a:r>
            <a:r>
              <a:rPr sz="1800" b="1" spc="-25" dirty="0">
                <a:solidFill>
                  <a:srgbClr val="FFFFFF"/>
                </a:solidFill>
                <a:latin typeface="Calibri"/>
                <a:cs typeface="Calibri"/>
              </a:rPr>
              <a:t>n</a:t>
            </a:r>
            <a:r>
              <a:rPr sz="1800" b="1" dirty="0">
                <a:solidFill>
                  <a:srgbClr val="FFFFFF"/>
                </a:solidFill>
                <a:latin typeface="Calibri"/>
                <a:cs typeface="Calibri"/>
              </a:rPr>
              <a:t>t</a:t>
            </a:r>
            <a:r>
              <a:rPr sz="1800" b="1" spc="-25" dirty="0">
                <a:solidFill>
                  <a:srgbClr val="FFFFFF"/>
                </a:solidFill>
                <a:latin typeface="Calibri"/>
                <a:cs typeface="Calibri"/>
              </a:rPr>
              <a:t> </a:t>
            </a:r>
            <a:r>
              <a:rPr sz="1800" b="1" dirty="0">
                <a:solidFill>
                  <a:srgbClr val="FFFFFF"/>
                </a:solidFill>
                <a:latin typeface="Calibri"/>
                <a:cs typeface="Calibri"/>
              </a:rPr>
              <a:t>de</a:t>
            </a:r>
            <a:r>
              <a:rPr sz="1800" b="1" spc="-20" dirty="0">
                <a:solidFill>
                  <a:srgbClr val="FFFFFF"/>
                </a:solidFill>
                <a:latin typeface="Calibri"/>
                <a:cs typeface="Calibri"/>
              </a:rPr>
              <a:t> </a:t>
            </a:r>
            <a:r>
              <a:rPr sz="1800" b="1" dirty="0">
                <a:solidFill>
                  <a:srgbClr val="FFFFFF"/>
                </a:solidFill>
                <a:latin typeface="Calibri"/>
                <a:cs typeface="Calibri"/>
              </a:rPr>
              <a:t>l</a:t>
            </a:r>
            <a:r>
              <a:rPr sz="1800" b="1" spc="-120" dirty="0">
                <a:solidFill>
                  <a:srgbClr val="FFFFFF"/>
                </a:solidFill>
                <a:latin typeface="Calibri"/>
                <a:cs typeface="Calibri"/>
              </a:rPr>
              <a:t>’</a:t>
            </a:r>
            <a:r>
              <a:rPr sz="1800" b="1" spc="5" dirty="0">
                <a:solidFill>
                  <a:srgbClr val="FFFFFF"/>
                </a:solidFill>
                <a:latin typeface="Calibri"/>
                <a:cs typeface="Calibri"/>
              </a:rPr>
              <a:t>é</a:t>
            </a:r>
            <a:r>
              <a:rPr sz="1800" b="1" spc="-10" dirty="0">
                <a:solidFill>
                  <a:srgbClr val="FFFFFF"/>
                </a:solidFill>
                <a:latin typeface="Calibri"/>
                <a:cs typeface="Calibri"/>
              </a:rPr>
              <a:t>c</a:t>
            </a:r>
            <a:r>
              <a:rPr sz="1800" b="1" dirty="0">
                <a:solidFill>
                  <a:srgbClr val="FFFFFF"/>
                </a:solidFill>
                <a:latin typeface="Calibri"/>
                <a:cs typeface="Calibri"/>
              </a:rPr>
              <a:t>o</a:t>
            </a:r>
            <a:r>
              <a:rPr sz="1800" b="1" spc="5" dirty="0">
                <a:solidFill>
                  <a:srgbClr val="FFFFFF"/>
                </a:solidFill>
                <a:latin typeface="Calibri"/>
                <a:cs typeface="Calibri"/>
              </a:rPr>
              <a:t>n</a:t>
            </a:r>
            <a:r>
              <a:rPr sz="1800" b="1" spc="-10" dirty="0">
                <a:solidFill>
                  <a:srgbClr val="FFFFFF"/>
                </a:solidFill>
                <a:latin typeface="Calibri"/>
                <a:cs typeface="Calibri"/>
              </a:rPr>
              <a:t>o</a:t>
            </a:r>
            <a:r>
              <a:rPr sz="1800" b="1" dirty="0">
                <a:solidFill>
                  <a:srgbClr val="FFFFFF"/>
                </a:solidFill>
                <a:latin typeface="Calibri"/>
                <a:cs typeface="Calibri"/>
              </a:rPr>
              <a:t>m</a:t>
            </a:r>
            <a:r>
              <a:rPr sz="1800" b="1" spc="-15" dirty="0">
                <a:solidFill>
                  <a:srgbClr val="FFFFFF"/>
                </a:solidFill>
                <a:latin typeface="Calibri"/>
                <a:cs typeface="Calibri"/>
              </a:rPr>
              <a:t>i</a:t>
            </a:r>
            <a:r>
              <a:rPr sz="1800" b="1" dirty="0">
                <a:solidFill>
                  <a:srgbClr val="FFFFFF"/>
                </a:solidFill>
                <a:latin typeface="Calibri"/>
                <a:cs typeface="Calibri"/>
              </a:rPr>
              <a:t>e</a:t>
            </a:r>
            <a:endParaRPr sz="1800" dirty="0">
              <a:latin typeface="Calibri"/>
              <a:cs typeface="Calibri"/>
            </a:endParaRPr>
          </a:p>
          <a:p>
            <a:pPr>
              <a:lnSpc>
                <a:spcPct val="100000"/>
              </a:lnSpc>
              <a:spcBef>
                <a:spcPts val="30"/>
              </a:spcBef>
            </a:pPr>
            <a:endParaRPr sz="1400" dirty="0">
              <a:latin typeface="Times New Roman"/>
              <a:cs typeface="Times New Roman"/>
            </a:endParaRPr>
          </a:p>
          <a:p>
            <a:pPr marL="1219200" marR="592455" indent="-179705">
              <a:lnSpc>
                <a:spcPct val="100000"/>
              </a:lnSpc>
              <a:buClr>
                <a:srgbClr val="F3943E"/>
              </a:buClr>
              <a:buFont typeface="Courier New"/>
              <a:buChar char="o"/>
              <a:tabLst>
                <a:tab pos="1219835" algn="l"/>
              </a:tabLst>
            </a:pPr>
            <a:r>
              <a:rPr sz="1600" spc="-10" dirty="0">
                <a:solidFill>
                  <a:srgbClr val="1F5AA7"/>
                </a:solidFill>
                <a:latin typeface="Calibri"/>
                <a:cs typeface="Calibri"/>
              </a:rPr>
              <a:t>El</a:t>
            </a:r>
            <a:r>
              <a:rPr sz="1600" dirty="0">
                <a:solidFill>
                  <a:srgbClr val="1F5AA7"/>
                </a:solidFill>
                <a:latin typeface="Calibri"/>
                <a:cs typeface="Calibri"/>
              </a:rPr>
              <a:t>l</a:t>
            </a:r>
            <a:r>
              <a:rPr sz="1600" spc="-10" dirty="0">
                <a:solidFill>
                  <a:srgbClr val="1F5AA7"/>
                </a:solidFill>
                <a:latin typeface="Calibri"/>
                <a:cs typeface="Calibri"/>
              </a:rPr>
              <a:t>e</a:t>
            </a:r>
            <a:r>
              <a:rPr sz="1600" spc="-5" dirty="0">
                <a:solidFill>
                  <a:srgbClr val="1F5AA7"/>
                </a:solidFill>
                <a:latin typeface="Calibri"/>
                <a:cs typeface="Calibri"/>
              </a:rPr>
              <a:t> </a:t>
            </a:r>
            <a:r>
              <a:rPr sz="1600" spc="-10" dirty="0">
                <a:solidFill>
                  <a:srgbClr val="1F5AA7"/>
                </a:solidFill>
                <a:latin typeface="Calibri"/>
                <a:cs typeface="Calibri"/>
              </a:rPr>
              <a:t>part</a:t>
            </a:r>
            <a:r>
              <a:rPr sz="1600" dirty="0">
                <a:solidFill>
                  <a:srgbClr val="1F5AA7"/>
                </a:solidFill>
                <a:latin typeface="Calibri"/>
                <a:cs typeface="Calibri"/>
              </a:rPr>
              <a:t>i</a:t>
            </a:r>
            <a:r>
              <a:rPr sz="1600" spc="-10" dirty="0">
                <a:solidFill>
                  <a:srgbClr val="1F5AA7"/>
                </a:solidFill>
                <a:latin typeface="Calibri"/>
                <a:cs typeface="Calibri"/>
              </a:rPr>
              <a:t>cipe</a:t>
            </a:r>
            <a:r>
              <a:rPr sz="1600" spc="-15" dirty="0">
                <a:solidFill>
                  <a:srgbClr val="1F5AA7"/>
                </a:solidFill>
                <a:latin typeface="Calibri"/>
                <a:cs typeface="Calibri"/>
              </a:rPr>
              <a:t> </a:t>
            </a:r>
            <a:r>
              <a:rPr sz="1600" spc="-10" dirty="0">
                <a:solidFill>
                  <a:srgbClr val="1F5AA7"/>
                </a:solidFill>
                <a:latin typeface="Calibri"/>
                <a:cs typeface="Calibri"/>
              </a:rPr>
              <a:t>à</a:t>
            </a:r>
            <a:r>
              <a:rPr sz="1600" spc="-5" dirty="0">
                <a:solidFill>
                  <a:srgbClr val="1F5AA7"/>
                </a:solidFill>
                <a:latin typeface="Calibri"/>
                <a:cs typeface="Calibri"/>
              </a:rPr>
              <a:t> </a:t>
            </a:r>
            <a:r>
              <a:rPr sz="1600" spc="5" dirty="0">
                <a:solidFill>
                  <a:srgbClr val="1F5AA7"/>
                </a:solidFill>
                <a:latin typeface="Calibri"/>
                <a:cs typeface="Calibri"/>
              </a:rPr>
              <a:t>l</a:t>
            </a:r>
            <a:r>
              <a:rPr sz="1600" spc="-120" dirty="0">
                <a:solidFill>
                  <a:srgbClr val="1F5AA7"/>
                </a:solidFill>
                <a:latin typeface="Calibri"/>
                <a:cs typeface="Calibri"/>
              </a:rPr>
              <a:t>’</a:t>
            </a:r>
            <a:r>
              <a:rPr sz="1600" spc="-10" dirty="0">
                <a:solidFill>
                  <a:srgbClr val="1F5AA7"/>
                </a:solidFill>
                <a:latin typeface="Calibri"/>
                <a:cs typeface="Calibri"/>
              </a:rPr>
              <a:t>élabo</a:t>
            </a:r>
            <a:r>
              <a:rPr sz="1600" spc="-50" dirty="0">
                <a:solidFill>
                  <a:srgbClr val="1F5AA7"/>
                </a:solidFill>
                <a:latin typeface="Calibri"/>
                <a:cs typeface="Calibri"/>
              </a:rPr>
              <a:t>r</a:t>
            </a:r>
            <a:r>
              <a:rPr sz="1600" spc="-20" dirty="0">
                <a:solidFill>
                  <a:srgbClr val="1F5AA7"/>
                </a:solidFill>
                <a:latin typeface="Calibri"/>
                <a:cs typeface="Calibri"/>
              </a:rPr>
              <a:t>a</a:t>
            </a:r>
            <a:r>
              <a:rPr sz="1600" spc="-10" dirty="0">
                <a:solidFill>
                  <a:srgbClr val="1F5AA7"/>
                </a:solidFill>
                <a:latin typeface="Calibri"/>
                <a:cs typeface="Calibri"/>
              </a:rPr>
              <a:t>t</a:t>
            </a:r>
            <a:r>
              <a:rPr sz="1600" dirty="0">
                <a:solidFill>
                  <a:srgbClr val="1F5AA7"/>
                </a:solidFill>
                <a:latin typeface="Calibri"/>
                <a:cs typeface="Calibri"/>
              </a:rPr>
              <a:t>i</a:t>
            </a:r>
            <a:r>
              <a:rPr sz="1600" spc="-10" dirty="0">
                <a:solidFill>
                  <a:srgbClr val="1F5AA7"/>
                </a:solidFill>
                <a:latin typeface="Calibri"/>
                <a:cs typeface="Calibri"/>
              </a:rPr>
              <a:t>on</a:t>
            </a:r>
            <a:r>
              <a:rPr sz="1600" spc="-15" dirty="0">
                <a:solidFill>
                  <a:srgbClr val="1F5AA7"/>
                </a:solidFill>
                <a:latin typeface="Calibri"/>
                <a:cs typeface="Calibri"/>
              </a:rPr>
              <a:t> </a:t>
            </a:r>
            <a:r>
              <a:rPr sz="1600" spc="-10" dirty="0">
                <a:solidFill>
                  <a:srgbClr val="1F5AA7"/>
                </a:solidFill>
                <a:latin typeface="Calibri"/>
                <a:cs typeface="Calibri"/>
              </a:rPr>
              <a:t>de</a:t>
            </a:r>
            <a:r>
              <a:rPr sz="1600" spc="5" dirty="0">
                <a:solidFill>
                  <a:srgbClr val="1F5AA7"/>
                </a:solidFill>
                <a:latin typeface="Calibri"/>
                <a:cs typeface="Calibri"/>
              </a:rPr>
              <a:t> </a:t>
            </a:r>
            <a:r>
              <a:rPr sz="1600" dirty="0">
                <a:solidFill>
                  <a:srgbClr val="1F5AA7"/>
                </a:solidFill>
                <a:latin typeface="Calibri"/>
                <a:cs typeface="Calibri"/>
              </a:rPr>
              <a:t>l</a:t>
            </a:r>
            <a:r>
              <a:rPr sz="1600" spc="-10" dirty="0">
                <a:solidFill>
                  <a:srgbClr val="1F5AA7"/>
                </a:solidFill>
                <a:latin typeface="Calibri"/>
                <a:cs typeface="Calibri"/>
              </a:rPr>
              <a:t>a</a:t>
            </a:r>
            <a:r>
              <a:rPr sz="1600" spc="-15" dirty="0">
                <a:solidFill>
                  <a:srgbClr val="1F5AA7"/>
                </a:solidFill>
                <a:latin typeface="Calibri"/>
                <a:cs typeface="Calibri"/>
              </a:rPr>
              <a:t> </a:t>
            </a:r>
            <a:r>
              <a:rPr sz="1600" spc="-10" dirty="0">
                <a:solidFill>
                  <a:srgbClr val="1F5AA7"/>
                </a:solidFill>
                <a:latin typeface="Calibri"/>
                <a:cs typeface="Calibri"/>
              </a:rPr>
              <a:t>pol</a:t>
            </a:r>
            <a:r>
              <a:rPr sz="1600" dirty="0">
                <a:solidFill>
                  <a:srgbClr val="1F5AA7"/>
                </a:solidFill>
                <a:latin typeface="Calibri"/>
                <a:cs typeface="Calibri"/>
              </a:rPr>
              <a:t>i</a:t>
            </a:r>
            <a:r>
              <a:rPr sz="1600" spc="-10" dirty="0">
                <a:solidFill>
                  <a:srgbClr val="1F5AA7"/>
                </a:solidFill>
                <a:latin typeface="Calibri"/>
                <a:cs typeface="Calibri"/>
              </a:rPr>
              <a:t>t</a:t>
            </a:r>
            <a:r>
              <a:rPr sz="1600" dirty="0">
                <a:solidFill>
                  <a:srgbClr val="1F5AA7"/>
                </a:solidFill>
                <a:latin typeface="Calibri"/>
                <a:cs typeface="Calibri"/>
              </a:rPr>
              <a:t>i</a:t>
            </a:r>
            <a:r>
              <a:rPr sz="1600" spc="-10" dirty="0">
                <a:solidFill>
                  <a:srgbClr val="1F5AA7"/>
                </a:solidFill>
                <a:latin typeface="Calibri"/>
                <a:cs typeface="Calibri"/>
              </a:rPr>
              <a:t>que</a:t>
            </a:r>
            <a:r>
              <a:rPr sz="1600" spc="-15" dirty="0">
                <a:solidFill>
                  <a:srgbClr val="1F5AA7"/>
                </a:solidFill>
                <a:latin typeface="Calibri"/>
                <a:cs typeface="Calibri"/>
              </a:rPr>
              <a:t> </a:t>
            </a:r>
            <a:r>
              <a:rPr sz="1600" spc="-10" dirty="0">
                <a:solidFill>
                  <a:srgbClr val="1F5AA7"/>
                </a:solidFill>
                <a:latin typeface="Calibri"/>
                <a:cs typeface="Calibri"/>
              </a:rPr>
              <a:t>mon</a:t>
            </a:r>
            <a:r>
              <a:rPr sz="1600" spc="-30" dirty="0">
                <a:solidFill>
                  <a:srgbClr val="1F5AA7"/>
                </a:solidFill>
                <a:latin typeface="Calibri"/>
                <a:cs typeface="Calibri"/>
              </a:rPr>
              <a:t>ét</a:t>
            </a:r>
            <a:r>
              <a:rPr sz="1600" spc="-10" dirty="0">
                <a:solidFill>
                  <a:srgbClr val="1F5AA7"/>
                </a:solidFill>
                <a:latin typeface="Calibri"/>
                <a:cs typeface="Calibri"/>
              </a:rPr>
              <a:t>a</a:t>
            </a:r>
            <a:r>
              <a:rPr sz="1600" dirty="0">
                <a:solidFill>
                  <a:srgbClr val="1F5AA7"/>
                </a:solidFill>
                <a:latin typeface="Calibri"/>
                <a:cs typeface="Calibri"/>
              </a:rPr>
              <a:t>i</a:t>
            </a:r>
            <a:r>
              <a:rPr sz="1600" spc="-40" dirty="0">
                <a:solidFill>
                  <a:srgbClr val="1F5AA7"/>
                </a:solidFill>
                <a:latin typeface="Calibri"/>
                <a:cs typeface="Calibri"/>
              </a:rPr>
              <a:t>r</a:t>
            </a:r>
            <a:r>
              <a:rPr sz="1600" spc="-10" dirty="0">
                <a:solidFill>
                  <a:srgbClr val="1F5AA7"/>
                </a:solidFill>
                <a:latin typeface="Calibri"/>
                <a:cs typeface="Calibri"/>
              </a:rPr>
              <a:t>e</a:t>
            </a:r>
            <a:r>
              <a:rPr sz="1600" spc="15" dirty="0">
                <a:solidFill>
                  <a:srgbClr val="1F5AA7"/>
                </a:solidFill>
                <a:latin typeface="Calibri"/>
                <a:cs typeface="Calibri"/>
              </a:rPr>
              <a:t> </a:t>
            </a:r>
            <a:r>
              <a:rPr sz="1600" spc="-10" dirty="0">
                <a:solidFill>
                  <a:srgbClr val="1F5AA7"/>
                </a:solidFill>
                <a:latin typeface="Calibri"/>
                <a:cs typeface="Calibri"/>
              </a:rPr>
              <a:t>de</a:t>
            </a:r>
            <a:r>
              <a:rPr sz="1600" spc="5" dirty="0">
                <a:solidFill>
                  <a:srgbClr val="1F5AA7"/>
                </a:solidFill>
                <a:latin typeface="Calibri"/>
                <a:cs typeface="Calibri"/>
              </a:rPr>
              <a:t> </a:t>
            </a:r>
            <a:r>
              <a:rPr sz="1600" dirty="0">
                <a:solidFill>
                  <a:srgbClr val="1F5AA7"/>
                </a:solidFill>
                <a:latin typeface="Calibri"/>
                <a:cs typeface="Calibri"/>
              </a:rPr>
              <a:t>l</a:t>
            </a:r>
            <a:r>
              <a:rPr sz="1600" spc="-10" dirty="0">
                <a:solidFill>
                  <a:srgbClr val="1F5AA7"/>
                </a:solidFill>
                <a:latin typeface="Calibri"/>
                <a:cs typeface="Calibri"/>
              </a:rPr>
              <a:t>a</a:t>
            </a:r>
            <a:r>
              <a:rPr sz="1600" spc="-15" dirty="0">
                <a:solidFill>
                  <a:srgbClr val="1F5AA7"/>
                </a:solidFill>
                <a:latin typeface="Calibri"/>
                <a:cs typeface="Calibri"/>
              </a:rPr>
              <a:t> </a:t>
            </a:r>
            <a:r>
              <a:rPr sz="1600" spc="-45" dirty="0">
                <a:solidFill>
                  <a:srgbClr val="1F5AA7"/>
                </a:solidFill>
                <a:latin typeface="Calibri"/>
                <a:cs typeface="Calibri"/>
              </a:rPr>
              <a:t>z</a:t>
            </a:r>
            <a:r>
              <a:rPr sz="1600" spc="-10" dirty="0">
                <a:solidFill>
                  <a:srgbClr val="1F5AA7"/>
                </a:solidFill>
                <a:latin typeface="Calibri"/>
                <a:cs typeface="Calibri"/>
              </a:rPr>
              <a:t>one</a:t>
            </a:r>
            <a:r>
              <a:rPr sz="1600" spc="15" dirty="0">
                <a:solidFill>
                  <a:srgbClr val="1F5AA7"/>
                </a:solidFill>
                <a:latin typeface="Calibri"/>
                <a:cs typeface="Calibri"/>
              </a:rPr>
              <a:t> </a:t>
            </a:r>
            <a:r>
              <a:rPr sz="1600" spc="-10" dirty="0">
                <a:solidFill>
                  <a:srgbClr val="1F5AA7"/>
                </a:solidFill>
                <a:latin typeface="Calibri"/>
                <a:cs typeface="Calibri"/>
              </a:rPr>
              <a:t>eu</a:t>
            </a:r>
            <a:r>
              <a:rPr sz="1600" spc="-45" dirty="0">
                <a:solidFill>
                  <a:srgbClr val="1F5AA7"/>
                </a:solidFill>
                <a:latin typeface="Calibri"/>
                <a:cs typeface="Calibri"/>
              </a:rPr>
              <a:t>r</a:t>
            </a:r>
            <a:r>
              <a:rPr sz="1600" spc="-10" dirty="0">
                <a:solidFill>
                  <a:srgbClr val="1F5AA7"/>
                </a:solidFill>
                <a:latin typeface="Calibri"/>
                <a:cs typeface="Calibri"/>
              </a:rPr>
              <a:t>o</a:t>
            </a:r>
            <a:r>
              <a:rPr sz="1600" spc="55" dirty="0">
                <a:solidFill>
                  <a:srgbClr val="1F5AA7"/>
                </a:solidFill>
                <a:latin typeface="Calibri"/>
                <a:cs typeface="Calibri"/>
              </a:rPr>
              <a:t> </a:t>
            </a:r>
            <a:r>
              <a:rPr sz="1600" spc="-20" dirty="0">
                <a:solidFill>
                  <a:srgbClr val="1F5AA7"/>
                </a:solidFill>
                <a:latin typeface="Calibri"/>
                <a:cs typeface="Calibri"/>
              </a:rPr>
              <a:t>a</a:t>
            </a:r>
            <a:r>
              <a:rPr sz="1600" spc="-5" dirty="0">
                <a:solidFill>
                  <a:srgbClr val="1F5AA7"/>
                </a:solidFill>
                <a:latin typeface="Calibri"/>
                <a:cs typeface="Calibri"/>
              </a:rPr>
              <a:t>f</a:t>
            </a:r>
            <a:r>
              <a:rPr sz="1600" dirty="0">
                <a:solidFill>
                  <a:srgbClr val="1F5AA7"/>
                </a:solidFill>
                <a:latin typeface="Calibri"/>
                <a:cs typeface="Calibri"/>
              </a:rPr>
              <a:t>i</a:t>
            </a:r>
            <a:r>
              <a:rPr sz="1600" spc="-10" dirty="0">
                <a:solidFill>
                  <a:srgbClr val="1F5AA7"/>
                </a:solidFill>
                <a:latin typeface="Calibri"/>
                <a:cs typeface="Calibri"/>
              </a:rPr>
              <a:t>n</a:t>
            </a:r>
            <a:r>
              <a:rPr sz="1600" spc="-25" dirty="0">
                <a:solidFill>
                  <a:srgbClr val="1F5AA7"/>
                </a:solidFill>
                <a:latin typeface="Calibri"/>
                <a:cs typeface="Calibri"/>
              </a:rPr>
              <a:t> </a:t>
            </a:r>
            <a:r>
              <a:rPr sz="1600" spc="-10" dirty="0">
                <a:solidFill>
                  <a:srgbClr val="1F5AA7"/>
                </a:solidFill>
                <a:latin typeface="Calibri"/>
                <a:cs typeface="Calibri"/>
              </a:rPr>
              <a:t>d</a:t>
            </a:r>
            <a:r>
              <a:rPr sz="1600" spc="-130" dirty="0">
                <a:solidFill>
                  <a:srgbClr val="1F5AA7"/>
                </a:solidFill>
                <a:latin typeface="Calibri"/>
                <a:cs typeface="Calibri"/>
              </a:rPr>
              <a:t>’</a:t>
            </a:r>
            <a:r>
              <a:rPr sz="1600" spc="-10" dirty="0">
                <a:solidFill>
                  <a:srgbClr val="1F5AA7"/>
                </a:solidFill>
                <a:latin typeface="Calibri"/>
                <a:cs typeface="Calibri"/>
              </a:rPr>
              <a:t>assu</a:t>
            </a:r>
            <a:r>
              <a:rPr sz="1600" spc="-40" dirty="0">
                <a:solidFill>
                  <a:srgbClr val="1F5AA7"/>
                </a:solidFill>
                <a:latin typeface="Calibri"/>
                <a:cs typeface="Calibri"/>
              </a:rPr>
              <a:t>r</a:t>
            </a:r>
            <a:r>
              <a:rPr sz="1600" spc="-10" dirty="0">
                <a:solidFill>
                  <a:srgbClr val="1F5AA7"/>
                </a:solidFill>
                <a:latin typeface="Calibri"/>
                <a:cs typeface="Calibri"/>
              </a:rPr>
              <a:t>er</a:t>
            </a:r>
            <a:r>
              <a:rPr sz="1600" spc="-5" dirty="0">
                <a:solidFill>
                  <a:srgbClr val="1F5AA7"/>
                </a:solidFill>
                <a:latin typeface="Calibri"/>
                <a:cs typeface="Calibri"/>
              </a:rPr>
              <a:t> </a:t>
            </a:r>
            <a:r>
              <a:rPr sz="1600" spc="-10" dirty="0">
                <a:solidFill>
                  <a:srgbClr val="1F5AA7"/>
                </a:solidFill>
                <a:latin typeface="Calibri"/>
                <a:cs typeface="Calibri"/>
              </a:rPr>
              <a:t>la </a:t>
            </a:r>
            <a:r>
              <a:rPr sz="1600" spc="-25" dirty="0">
                <a:solidFill>
                  <a:srgbClr val="1F5AA7"/>
                </a:solidFill>
                <a:latin typeface="Calibri"/>
                <a:cs typeface="Calibri"/>
              </a:rPr>
              <a:t>s</a:t>
            </a:r>
            <a:r>
              <a:rPr sz="1600" spc="-30" dirty="0">
                <a:solidFill>
                  <a:srgbClr val="1F5AA7"/>
                </a:solidFill>
                <a:latin typeface="Calibri"/>
                <a:cs typeface="Calibri"/>
              </a:rPr>
              <a:t>t</a:t>
            </a:r>
            <a:r>
              <a:rPr sz="1600" spc="-10" dirty="0">
                <a:solidFill>
                  <a:srgbClr val="1F5AA7"/>
                </a:solidFill>
                <a:latin typeface="Calibri"/>
                <a:cs typeface="Calibri"/>
              </a:rPr>
              <a:t>abili</a:t>
            </a:r>
            <a:r>
              <a:rPr sz="1600" spc="-30" dirty="0">
                <a:solidFill>
                  <a:srgbClr val="1F5AA7"/>
                </a:solidFill>
                <a:latin typeface="Calibri"/>
                <a:cs typeface="Calibri"/>
              </a:rPr>
              <a:t>t</a:t>
            </a:r>
            <a:r>
              <a:rPr sz="1600" spc="-10" dirty="0">
                <a:solidFill>
                  <a:srgbClr val="1F5AA7"/>
                </a:solidFill>
                <a:latin typeface="Calibri"/>
                <a:cs typeface="Calibri"/>
              </a:rPr>
              <a:t>é</a:t>
            </a:r>
            <a:r>
              <a:rPr sz="1600" spc="-30" dirty="0">
                <a:solidFill>
                  <a:srgbClr val="1F5AA7"/>
                </a:solidFill>
                <a:latin typeface="Calibri"/>
                <a:cs typeface="Calibri"/>
              </a:rPr>
              <a:t> </a:t>
            </a:r>
            <a:r>
              <a:rPr sz="1600" spc="-15" dirty="0">
                <a:solidFill>
                  <a:srgbClr val="1F5AA7"/>
                </a:solidFill>
                <a:latin typeface="Calibri"/>
                <a:cs typeface="Calibri"/>
              </a:rPr>
              <a:t>de</a:t>
            </a:r>
            <a:r>
              <a:rPr sz="1600" spc="-10" dirty="0">
                <a:solidFill>
                  <a:srgbClr val="1F5AA7"/>
                </a:solidFill>
                <a:latin typeface="Calibri"/>
                <a:cs typeface="Calibri"/>
              </a:rPr>
              <a:t>s</a:t>
            </a:r>
            <a:r>
              <a:rPr sz="1600" spc="10" dirty="0">
                <a:solidFill>
                  <a:srgbClr val="1F5AA7"/>
                </a:solidFill>
                <a:latin typeface="Calibri"/>
                <a:cs typeface="Calibri"/>
              </a:rPr>
              <a:t> </a:t>
            </a:r>
            <a:r>
              <a:rPr sz="1600" spc="-15" dirty="0">
                <a:solidFill>
                  <a:srgbClr val="1F5AA7"/>
                </a:solidFill>
                <a:latin typeface="Calibri"/>
                <a:cs typeface="Calibri"/>
              </a:rPr>
              <a:t>prix</a:t>
            </a:r>
            <a:endParaRPr sz="1600" dirty="0">
              <a:latin typeface="Calibri"/>
              <a:cs typeface="Calibri"/>
            </a:endParaRPr>
          </a:p>
          <a:p>
            <a:pPr marL="1219200" indent="-179705">
              <a:lnSpc>
                <a:spcPct val="100000"/>
              </a:lnSpc>
              <a:spcBef>
                <a:spcPts val="600"/>
              </a:spcBef>
              <a:buClr>
                <a:srgbClr val="F3943E"/>
              </a:buClr>
              <a:buFont typeface="Courier New"/>
              <a:buChar char="o"/>
              <a:tabLst>
                <a:tab pos="1219835" algn="l"/>
              </a:tabLst>
            </a:pPr>
            <a:r>
              <a:rPr sz="1600" spc="-15" dirty="0">
                <a:solidFill>
                  <a:srgbClr val="1F5AA7"/>
                </a:solidFill>
                <a:latin typeface="Calibri"/>
                <a:cs typeface="Calibri"/>
              </a:rPr>
              <a:t>E</a:t>
            </a:r>
            <a:r>
              <a:rPr sz="1600" dirty="0">
                <a:solidFill>
                  <a:srgbClr val="1F5AA7"/>
                </a:solidFill>
                <a:latin typeface="Calibri"/>
                <a:cs typeface="Calibri"/>
              </a:rPr>
              <a:t>l</a:t>
            </a:r>
            <a:r>
              <a:rPr sz="1600" spc="-10" dirty="0">
                <a:solidFill>
                  <a:srgbClr val="1F5AA7"/>
                </a:solidFill>
                <a:latin typeface="Calibri"/>
                <a:cs typeface="Calibri"/>
              </a:rPr>
              <a:t>le</a:t>
            </a:r>
            <a:r>
              <a:rPr sz="1600" spc="-5" dirty="0">
                <a:solidFill>
                  <a:srgbClr val="1F5AA7"/>
                </a:solidFill>
                <a:latin typeface="Calibri"/>
                <a:cs typeface="Calibri"/>
              </a:rPr>
              <a:t> </a:t>
            </a:r>
            <a:r>
              <a:rPr sz="1600" spc="-45" dirty="0">
                <a:solidFill>
                  <a:srgbClr val="1F5AA7"/>
                </a:solidFill>
                <a:latin typeface="Calibri"/>
                <a:cs typeface="Calibri"/>
              </a:rPr>
              <a:t>r</a:t>
            </a:r>
            <a:r>
              <a:rPr sz="1600" spc="-25" dirty="0">
                <a:solidFill>
                  <a:srgbClr val="1F5AA7"/>
                </a:solidFill>
                <a:latin typeface="Calibri"/>
                <a:cs typeface="Calibri"/>
              </a:rPr>
              <a:t>e</a:t>
            </a:r>
            <a:r>
              <a:rPr sz="1600" spc="-5" dirty="0">
                <a:solidFill>
                  <a:srgbClr val="1F5AA7"/>
                </a:solidFill>
                <a:latin typeface="Calibri"/>
                <a:cs typeface="Calibri"/>
              </a:rPr>
              <a:t>fi</a:t>
            </a:r>
            <a:r>
              <a:rPr sz="1600" spc="-15" dirty="0">
                <a:solidFill>
                  <a:srgbClr val="1F5AA7"/>
                </a:solidFill>
                <a:latin typeface="Calibri"/>
                <a:cs typeface="Calibri"/>
              </a:rPr>
              <a:t>n</a:t>
            </a:r>
            <a:r>
              <a:rPr sz="1600" spc="-10" dirty="0">
                <a:solidFill>
                  <a:srgbClr val="1F5AA7"/>
                </a:solidFill>
                <a:latin typeface="Calibri"/>
                <a:cs typeface="Calibri"/>
              </a:rPr>
              <a:t>a</a:t>
            </a:r>
            <a:r>
              <a:rPr sz="1600" spc="-15" dirty="0">
                <a:solidFill>
                  <a:srgbClr val="1F5AA7"/>
                </a:solidFill>
                <a:latin typeface="Calibri"/>
                <a:cs typeface="Calibri"/>
              </a:rPr>
              <a:t>nc</a:t>
            </a:r>
            <a:r>
              <a:rPr sz="1600" spc="-10" dirty="0">
                <a:solidFill>
                  <a:srgbClr val="1F5AA7"/>
                </a:solidFill>
                <a:latin typeface="Calibri"/>
                <a:cs typeface="Calibri"/>
              </a:rPr>
              <a:t>e</a:t>
            </a:r>
            <a:r>
              <a:rPr sz="1600" spc="5" dirty="0">
                <a:solidFill>
                  <a:srgbClr val="1F5AA7"/>
                </a:solidFill>
                <a:latin typeface="Calibri"/>
                <a:cs typeface="Calibri"/>
              </a:rPr>
              <a:t> </a:t>
            </a:r>
            <a:r>
              <a:rPr sz="1600" spc="-10" dirty="0">
                <a:solidFill>
                  <a:srgbClr val="1F5AA7"/>
                </a:solidFill>
                <a:latin typeface="Calibri"/>
                <a:cs typeface="Calibri"/>
              </a:rPr>
              <a:t>les</a:t>
            </a:r>
            <a:r>
              <a:rPr sz="1600" spc="-5" dirty="0">
                <a:solidFill>
                  <a:srgbClr val="1F5AA7"/>
                </a:solidFill>
                <a:latin typeface="Calibri"/>
                <a:cs typeface="Calibri"/>
              </a:rPr>
              <a:t> </a:t>
            </a:r>
            <a:r>
              <a:rPr sz="1600" spc="-15" dirty="0">
                <a:solidFill>
                  <a:srgbClr val="1F5AA7"/>
                </a:solidFill>
                <a:latin typeface="Calibri"/>
                <a:cs typeface="Calibri"/>
              </a:rPr>
              <a:t>ban</a:t>
            </a:r>
            <a:r>
              <a:rPr sz="1600" spc="-10" dirty="0">
                <a:solidFill>
                  <a:srgbClr val="1F5AA7"/>
                </a:solidFill>
                <a:latin typeface="Calibri"/>
                <a:cs typeface="Calibri"/>
              </a:rPr>
              <a:t>q</a:t>
            </a:r>
            <a:r>
              <a:rPr sz="1600" spc="-15" dirty="0">
                <a:solidFill>
                  <a:srgbClr val="1F5AA7"/>
                </a:solidFill>
                <a:latin typeface="Calibri"/>
                <a:cs typeface="Calibri"/>
              </a:rPr>
              <a:t>ues</a:t>
            </a:r>
            <a:endParaRPr sz="1600" dirty="0">
              <a:latin typeface="Calibri"/>
              <a:cs typeface="Calibri"/>
            </a:endParaRPr>
          </a:p>
          <a:p>
            <a:pPr marL="1219200" indent="-179705">
              <a:lnSpc>
                <a:spcPct val="100000"/>
              </a:lnSpc>
              <a:spcBef>
                <a:spcPts val="600"/>
              </a:spcBef>
              <a:buClr>
                <a:srgbClr val="F3943E"/>
              </a:buClr>
              <a:buFont typeface="Courier New"/>
              <a:buChar char="o"/>
              <a:tabLst>
                <a:tab pos="1219835" algn="l"/>
              </a:tabLst>
            </a:pPr>
            <a:r>
              <a:rPr sz="1600" spc="-15" dirty="0">
                <a:solidFill>
                  <a:srgbClr val="1F5AA7"/>
                </a:solidFill>
                <a:latin typeface="Calibri"/>
                <a:cs typeface="Calibri"/>
              </a:rPr>
              <a:t>E</a:t>
            </a:r>
            <a:r>
              <a:rPr sz="1600" dirty="0">
                <a:solidFill>
                  <a:srgbClr val="1F5AA7"/>
                </a:solidFill>
                <a:latin typeface="Calibri"/>
                <a:cs typeface="Calibri"/>
              </a:rPr>
              <a:t>l</a:t>
            </a:r>
            <a:r>
              <a:rPr sz="1600" spc="-10" dirty="0">
                <a:solidFill>
                  <a:srgbClr val="1F5AA7"/>
                </a:solidFill>
                <a:latin typeface="Calibri"/>
                <a:cs typeface="Calibri"/>
              </a:rPr>
              <a:t>le</a:t>
            </a:r>
            <a:r>
              <a:rPr sz="1600" spc="-5" dirty="0">
                <a:solidFill>
                  <a:srgbClr val="1F5AA7"/>
                </a:solidFill>
                <a:latin typeface="Calibri"/>
                <a:cs typeface="Calibri"/>
              </a:rPr>
              <a:t> </a:t>
            </a:r>
            <a:r>
              <a:rPr sz="1600" spc="-15" dirty="0">
                <a:solidFill>
                  <a:srgbClr val="1F5AA7"/>
                </a:solidFill>
                <a:latin typeface="Calibri"/>
                <a:cs typeface="Calibri"/>
              </a:rPr>
              <a:t>p</a:t>
            </a:r>
            <a:r>
              <a:rPr sz="1600" spc="-40" dirty="0">
                <a:solidFill>
                  <a:srgbClr val="1F5AA7"/>
                </a:solidFill>
                <a:latin typeface="Calibri"/>
                <a:cs typeface="Calibri"/>
              </a:rPr>
              <a:t>r</a:t>
            </a:r>
            <a:r>
              <a:rPr sz="1600" spc="-15" dirty="0">
                <a:solidFill>
                  <a:srgbClr val="1F5AA7"/>
                </a:solidFill>
                <a:latin typeface="Calibri"/>
                <a:cs typeface="Calibri"/>
              </a:rPr>
              <a:t>odu</a:t>
            </a:r>
            <a:r>
              <a:rPr sz="1600" dirty="0">
                <a:solidFill>
                  <a:srgbClr val="1F5AA7"/>
                </a:solidFill>
                <a:latin typeface="Calibri"/>
                <a:cs typeface="Calibri"/>
              </a:rPr>
              <a:t>i</a:t>
            </a:r>
            <a:r>
              <a:rPr sz="1600" spc="-10" dirty="0">
                <a:solidFill>
                  <a:srgbClr val="1F5AA7"/>
                </a:solidFill>
                <a:latin typeface="Calibri"/>
                <a:cs typeface="Calibri"/>
              </a:rPr>
              <a:t>t</a:t>
            </a:r>
            <a:r>
              <a:rPr sz="1600" dirty="0">
                <a:solidFill>
                  <a:srgbClr val="1F5AA7"/>
                </a:solidFill>
                <a:latin typeface="Calibri"/>
                <a:cs typeface="Calibri"/>
              </a:rPr>
              <a:t> </a:t>
            </a:r>
            <a:r>
              <a:rPr sz="1600" spc="-30" dirty="0">
                <a:solidFill>
                  <a:srgbClr val="1F5AA7"/>
                </a:solidFill>
                <a:latin typeface="Calibri"/>
                <a:cs typeface="Calibri"/>
              </a:rPr>
              <a:t>e</a:t>
            </a:r>
            <a:r>
              <a:rPr sz="1600" spc="-10" dirty="0">
                <a:solidFill>
                  <a:srgbClr val="1F5AA7"/>
                </a:solidFill>
                <a:latin typeface="Calibri"/>
                <a:cs typeface="Calibri"/>
              </a:rPr>
              <a:t>t</a:t>
            </a:r>
            <a:r>
              <a:rPr sz="1600" spc="10" dirty="0">
                <a:solidFill>
                  <a:srgbClr val="1F5AA7"/>
                </a:solidFill>
                <a:latin typeface="Calibri"/>
                <a:cs typeface="Calibri"/>
              </a:rPr>
              <a:t> </a:t>
            </a:r>
            <a:r>
              <a:rPr sz="1600" spc="-15" dirty="0">
                <a:solidFill>
                  <a:srgbClr val="1F5AA7"/>
                </a:solidFill>
                <a:latin typeface="Calibri"/>
                <a:cs typeface="Calibri"/>
              </a:rPr>
              <a:t>d</a:t>
            </a:r>
            <a:r>
              <a:rPr sz="1600" dirty="0">
                <a:solidFill>
                  <a:srgbClr val="1F5AA7"/>
                </a:solidFill>
                <a:latin typeface="Calibri"/>
                <a:cs typeface="Calibri"/>
              </a:rPr>
              <a:t>i</a:t>
            </a:r>
            <a:r>
              <a:rPr sz="1600" spc="-15" dirty="0">
                <a:solidFill>
                  <a:srgbClr val="1F5AA7"/>
                </a:solidFill>
                <a:latin typeface="Calibri"/>
                <a:cs typeface="Calibri"/>
              </a:rPr>
              <a:t>f</a:t>
            </a:r>
            <a:r>
              <a:rPr sz="1600" spc="-5" dirty="0">
                <a:solidFill>
                  <a:srgbClr val="1F5AA7"/>
                </a:solidFill>
                <a:latin typeface="Calibri"/>
                <a:cs typeface="Calibri"/>
              </a:rPr>
              <a:t>f</a:t>
            </a:r>
            <a:r>
              <a:rPr sz="1600" spc="-15" dirty="0">
                <a:solidFill>
                  <a:srgbClr val="1F5AA7"/>
                </a:solidFill>
                <a:latin typeface="Calibri"/>
                <a:cs typeface="Calibri"/>
              </a:rPr>
              <a:t>us</a:t>
            </a:r>
            <a:r>
              <a:rPr sz="1600" spc="-10" dirty="0">
                <a:solidFill>
                  <a:srgbClr val="1F5AA7"/>
                </a:solidFill>
                <a:latin typeface="Calibri"/>
                <a:cs typeface="Calibri"/>
              </a:rPr>
              <a:t>e</a:t>
            </a:r>
            <a:r>
              <a:rPr sz="1600" spc="-15" dirty="0">
                <a:solidFill>
                  <a:srgbClr val="1F5AA7"/>
                </a:solidFill>
                <a:latin typeface="Calibri"/>
                <a:cs typeface="Calibri"/>
              </a:rPr>
              <a:t> de</a:t>
            </a:r>
            <a:r>
              <a:rPr sz="1600" spc="-10" dirty="0">
                <a:solidFill>
                  <a:srgbClr val="1F5AA7"/>
                </a:solidFill>
                <a:latin typeface="Calibri"/>
                <a:cs typeface="Calibri"/>
              </a:rPr>
              <a:t>s</a:t>
            </a:r>
            <a:r>
              <a:rPr sz="1600" dirty="0">
                <a:solidFill>
                  <a:srgbClr val="1F5AA7"/>
                </a:solidFill>
                <a:latin typeface="Calibri"/>
                <a:cs typeface="Calibri"/>
              </a:rPr>
              <a:t> </a:t>
            </a:r>
            <a:r>
              <a:rPr sz="1600" spc="-30" dirty="0">
                <a:solidFill>
                  <a:srgbClr val="1F5AA7"/>
                </a:solidFill>
                <a:latin typeface="Calibri"/>
                <a:cs typeface="Calibri"/>
              </a:rPr>
              <a:t>é</a:t>
            </a:r>
            <a:r>
              <a:rPr sz="1600" spc="-10" dirty="0">
                <a:solidFill>
                  <a:srgbClr val="1F5AA7"/>
                </a:solidFill>
                <a:latin typeface="Calibri"/>
                <a:cs typeface="Calibri"/>
              </a:rPr>
              <a:t>t</a:t>
            </a:r>
            <a:r>
              <a:rPr sz="1600" spc="-15" dirty="0">
                <a:solidFill>
                  <a:srgbClr val="1F5AA7"/>
                </a:solidFill>
                <a:latin typeface="Calibri"/>
                <a:cs typeface="Calibri"/>
              </a:rPr>
              <a:t>ude</a:t>
            </a:r>
            <a:r>
              <a:rPr sz="1600" spc="-10" dirty="0">
                <a:solidFill>
                  <a:srgbClr val="1F5AA7"/>
                </a:solidFill>
                <a:latin typeface="Calibri"/>
                <a:cs typeface="Calibri"/>
              </a:rPr>
              <a:t>s</a:t>
            </a:r>
            <a:r>
              <a:rPr sz="1600" spc="20" dirty="0">
                <a:solidFill>
                  <a:srgbClr val="1F5AA7"/>
                </a:solidFill>
                <a:latin typeface="Calibri"/>
                <a:cs typeface="Calibri"/>
              </a:rPr>
              <a:t> </a:t>
            </a:r>
            <a:r>
              <a:rPr sz="1600" spc="-10" dirty="0">
                <a:solidFill>
                  <a:srgbClr val="1F5AA7"/>
                </a:solidFill>
                <a:latin typeface="Calibri"/>
                <a:cs typeface="Calibri"/>
              </a:rPr>
              <a:t>é</a:t>
            </a:r>
            <a:r>
              <a:rPr sz="1600" spc="-30" dirty="0">
                <a:solidFill>
                  <a:srgbClr val="1F5AA7"/>
                </a:solidFill>
                <a:latin typeface="Calibri"/>
                <a:cs typeface="Calibri"/>
              </a:rPr>
              <a:t>c</a:t>
            </a:r>
            <a:r>
              <a:rPr sz="1600" spc="-15" dirty="0">
                <a:solidFill>
                  <a:srgbClr val="1F5AA7"/>
                </a:solidFill>
                <a:latin typeface="Calibri"/>
                <a:cs typeface="Calibri"/>
              </a:rPr>
              <a:t>onomiq</a:t>
            </a:r>
            <a:r>
              <a:rPr sz="1600" spc="-5" dirty="0">
                <a:solidFill>
                  <a:srgbClr val="1F5AA7"/>
                </a:solidFill>
                <a:latin typeface="Calibri"/>
                <a:cs typeface="Calibri"/>
              </a:rPr>
              <a:t>u</a:t>
            </a:r>
            <a:r>
              <a:rPr sz="1600" spc="-10" dirty="0">
                <a:solidFill>
                  <a:srgbClr val="1F5AA7"/>
                </a:solidFill>
                <a:latin typeface="Calibri"/>
                <a:cs typeface="Calibri"/>
              </a:rPr>
              <a:t>es</a:t>
            </a:r>
            <a:r>
              <a:rPr sz="1600" spc="15" dirty="0">
                <a:solidFill>
                  <a:srgbClr val="1F5AA7"/>
                </a:solidFill>
                <a:latin typeface="Calibri"/>
                <a:cs typeface="Calibri"/>
              </a:rPr>
              <a:t> </a:t>
            </a:r>
            <a:r>
              <a:rPr sz="1600" spc="-25" dirty="0">
                <a:solidFill>
                  <a:srgbClr val="1F5AA7"/>
                </a:solidFill>
                <a:latin typeface="Calibri"/>
                <a:cs typeface="Calibri"/>
              </a:rPr>
              <a:t>e</a:t>
            </a:r>
            <a:r>
              <a:rPr sz="1600" spc="-10" dirty="0">
                <a:solidFill>
                  <a:srgbClr val="1F5AA7"/>
                </a:solidFill>
                <a:latin typeface="Calibri"/>
                <a:cs typeface="Calibri"/>
              </a:rPr>
              <a:t>t</a:t>
            </a:r>
            <a:r>
              <a:rPr sz="1600" spc="10" dirty="0">
                <a:solidFill>
                  <a:srgbClr val="1F5AA7"/>
                </a:solidFill>
                <a:latin typeface="Calibri"/>
                <a:cs typeface="Calibri"/>
              </a:rPr>
              <a:t> </a:t>
            </a:r>
            <a:r>
              <a:rPr sz="1600" spc="-15" dirty="0">
                <a:solidFill>
                  <a:srgbClr val="1F5AA7"/>
                </a:solidFill>
                <a:latin typeface="Calibri"/>
                <a:cs typeface="Calibri"/>
              </a:rPr>
              <a:t>de</a:t>
            </a:r>
            <a:r>
              <a:rPr sz="1600" spc="-10" dirty="0">
                <a:solidFill>
                  <a:srgbClr val="1F5AA7"/>
                </a:solidFill>
                <a:latin typeface="Calibri"/>
                <a:cs typeface="Calibri"/>
              </a:rPr>
              <a:t>s</a:t>
            </a:r>
            <a:r>
              <a:rPr sz="1600" spc="10" dirty="0">
                <a:solidFill>
                  <a:srgbClr val="1F5AA7"/>
                </a:solidFill>
                <a:latin typeface="Calibri"/>
                <a:cs typeface="Calibri"/>
              </a:rPr>
              <a:t> </a:t>
            </a:r>
            <a:r>
              <a:rPr sz="1600" spc="-25" dirty="0">
                <a:solidFill>
                  <a:srgbClr val="1F5AA7"/>
                </a:solidFill>
                <a:latin typeface="Calibri"/>
                <a:cs typeface="Calibri"/>
              </a:rPr>
              <a:t>s</a:t>
            </a:r>
            <a:r>
              <a:rPr sz="1600" spc="-30" dirty="0">
                <a:solidFill>
                  <a:srgbClr val="1F5AA7"/>
                </a:solidFill>
                <a:latin typeface="Calibri"/>
                <a:cs typeface="Calibri"/>
              </a:rPr>
              <a:t>t</a:t>
            </a:r>
            <a:r>
              <a:rPr sz="1600" spc="-20" dirty="0">
                <a:solidFill>
                  <a:srgbClr val="1F5AA7"/>
                </a:solidFill>
                <a:latin typeface="Calibri"/>
                <a:cs typeface="Calibri"/>
              </a:rPr>
              <a:t>a</a:t>
            </a:r>
            <a:r>
              <a:rPr sz="1600" spc="-5" dirty="0">
                <a:solidFill>
                  <a:srgbClr val="1F5AA7"/>
                </a:solidFill>
                <a:latin typeface="Calibri"/>
                <a:cs typeface="Calibri"/>
              </a:rPr>
              <a:t>ti</a:t>
            </a:r>
            <a:r>
              <a:rPr sz="1600" spc="-25" dirty="0">
                <a:solidFill>
                  <a:srgbClr val="1F5AA7"/>
                </a:solidFill>
                <a:latin typeface="Calibri"/>
                <a:cs typeface="Calibri"/>
              </a:rPr>
              <a:t>s</a:t>
            </a:r>
            <a:r>
              <a:rPr sz="1600" spc="-10" dirty="0">
                <a:solidFill>
                  <a:srgbClr val="1F5AA7"/>
                </a:solidFill>
                <a:latin typeface="Calibri"/>
                <a:cs typeface="Calibri"/>
              </a:rPr>
              <a:t>t</a:t>
            </a:r>
            <a:r>
              <a:rPr sz="1600" spc="-15" dirty="0">
                <a:solidFill>
                  <a:srgbClr val="1F5AA7"/>
                </a:solidFill>
                <a:latin typeface="Calibri"/>
                <a:cs typeface="Calibri"/>
              </a:rPr>
              <a:t>ique</a:t>
            </a:r>
            <a:r>
              <a:rPr sz="1600" spc="-10" dirty="0">
                <a:solidFill>
                  <a:srgbClr val="1F5AA7"/>
                </a:solidFill>
                <a:latin typeface="Calibri"/>
                <a:cs typeface="Calibri"/>
              </a:rPr>
              <a:t>s</a:t>
            </a:r>
            <a:r>
              <a:rPr sz="1600" spc="-25" dirty="0">
                <a:solidFill>
                  <a:srgbClr val="1F5AA7"/>
                </a:solidFill>
                <a:latin typeface="Calibri"/>
                <a:cs typeface="Calibri"/>
              </a:rPr>
              <a:t> </a:t>
            </a:r>
            <a:r>
              <a:rPr sz="1600" spc="-10" dirty="0">
                <a:solidFill>
                  <a:srgbClr val="1F5AA7"/>
                </a:solidFill>
                <a:latin typeface="Calibri"/>
                <a:cs typeface="Calibri"/>
              </a:rPr>
              <a:t>mon</a:t>
            </a:r>
            <a:r>
              <a:rPr sz="1600" spc="-30" dirty="0">
                <a:solidFill>
                  <a:srgbClr val="1F5AA7"/>
                </a:solidFill>
                <a:latin typeface="Calibri"/>
                <a:cs typeface="Calibri"/>
              </a:rPr>
              <a:t>ét</a:t>
            </a:r>
            <a:r>
              <a:rPr sz="1600" spc="-10" dirty="0">
                <a:solidFill>
                  <a:srgbClr val="1F5AA7"/>
                </a:solidFill>
                <a:latin typeface="Calibri"/>
                <a:cs typeface="Calibri"/>
              </a:rPr>
              <a:t>a</a:t>
            </a:r>
            <a:r>
              <a:rPr sz="1600" dirty="0">
                <a:solidFill>
                  <a:srgbClr val="1F5AA7"/>
                </a:solidFill>
                <a:latin typeface="Calibri"/>
                <a:cs typeface="Calibri"/>
              </a:rPr>
              <a:t>i</a:t>
            </a:r>
            <a:r>
              <a:rPr sz="1600" spc="-40" dirty="0">
                <a:solidFill>
                  <a:srgbClr val="1F5AA7"/>
                </a:solidFill>
                <a:latin typeface="Calibri"/>
                <a:cs typeface="Calibri"/>
              </a:rPr>
              <a:t>r</a:t>
            </a:r>
            <a:r>
              <a:rPr sz="1600" spc="-10" dirty="0">
                <a:solidFill>
                  <a:srgbClr val="1F5AA7"/>
                </a:solidFill>
                <a:latin typeface="Calibri"/>
                <a:cs typeface="Calibri"/>
              </a:rPr>
              <a:t>es</a:t>
            </a:r>
            <a:r>
              <a:rPr sz="1600" spc="25" dirty="0">
                <a:solidFill>
                  <a:srgbClr val="1F5AA7"/>
                </a:solidFill>
                <a:latin typeface="Calibri"/>
                <a:cs typeface="Calibri"/>
              </a:rPr>
              <a:t> </a:t>
            </a:r>
            <a:r>
              <a:rPr sz="1600" spc="-25" dirty="0">
                <a:solidFill>
                  <a:srgbClr val="1F5AA7"/>
                </a:solidFill>
                <a:latin typeface="Calibri"/>
                <a:cs typeface="Calibri"/>
              </a:rPr>
              <a:t>e</a:t>
            </a:r>
            <a:r>
              <a:rPr sz="1600" spc="-10" dirty="0">
                <a:solidFill>
                  <a:srgbClr val="1F5AA7"/>
                </a:solidFill>
                <a:latin typeface="Calibri"/>
                <a:cs typeface="Calibri"/>
              </a:rPr>
              <a:t>t</a:t>
            </a:r>
            <a:r>
              <a:rPr sz="1600" spc="10" dirty="0">
                <a:solidFill>
                  <a:srgbClr val="1F5AA7"/>
                </a:solidFill>
                <a:latin typeface="Calibri"/>
                <a:cs typeface="Calibri"/>
              </a:rPr>
              <a:t> </a:t>
            </a:r>
            <a:r>
              <a:rPr sz="1600" spc="-5" dirty="0">
                <a:solidFill>
                  <a:srgbClr val="1F5AA7"/>
                </a:solidFill>
                <a:latin typeface="Calibri"/>
                <a:cs typeface="Calibri"/>
              </a:rPr>
              <a:t>fi</a:t>
            </a:r>
            <a:r>
              <a:rPr sz="1600" spc="-15" dirty="0">
                <a:solidFill>
                  <a:srgbClr val="1F5AA7"/>
                </a:solidFill>
                <a:latin typeface="Calibri"/>
                <a:cs typeface="Calibri"/>
              </a:rPr>
              <a:t>n</a:t>
            </a:r>
            <a:r>
              <a:rPr sz="1600" spc="-10" dirty="0">
                <a:solidFill>
                  <a:srgbClr val="1F5AA7"/>
                </a:solidFill>
                <a:latin typeface="Calibri"/>
                <a:cs typeface="Calibri"/>
              </a:rPr>
              <a:t>a</a:t>
            </a:r>
            <a:r>
              <a:rPr sz="1600" spc="-15" dirty="0">
                <a:solidFill>
                  <a:srgbClr val="1F5AA7"/>
                </a:solidFill>
                <a:latin typeface="Calibri"/>
                <a:cs typeface="Calibri"/>
              </a:rPr>
              <a:t>nciè</a:t>
            </a:r>
            <a:r>
              <a:rPr sz="1600" spc="-35" dirty="0">
                <a:solidFill>
                  <a:srgbClr val="1F5AA7"/>
                </a:solidFill>
                <a:latin typeface="Calibri"/>
                <a:cs typeface="Calibri"/>
              </a:rPr>
              <a:t>r</a:t>
            </a:r>
            <a:r>
              <a:rPr sz="1600" spc="-10" dirty="0">
                <a:solidFill>
                  <a:srgbClr val="1F5AA7"/>
                </a:solidFill>
                <a:latin typeface="Calibri"/>
                <a:cs typeface="Calibri"/>
              </a:rPr>
              <a:t>e</a:t>
            </a:r>
            <a:endParaRPr sz="1600" dirty="0">
              <a:latin typeface="Calibri"/>
              <a:cs typeface="Calibri"/>
            </a:endParaRPr>
          </a:p>
          <a:p>
            <a:pPr marL="1219200" indent="-179705">
              <a:lnSpc>
                <a:spcPct val="100000"/>
              </a:lnSpc>
              <a:spcBef>
                <a:spcPts val="600"/>
              </a:spcBef>
              <a:buClr>
                <a:srgbClr val="F3943E"/>
              </a:buClr>
              <a:buFont typeface="Courier New"/>
              <a:buChar char="o"/>
              <a:tabLst>
                <a:tab pos="1219835" algn="l"/>
              </a:tabLst>
            </a:pPr>
            <a:r>
              <a:rPr sz="1600" spc="-5" dirty="0">
                <a:solidFill>
                  <a:srgbClr val="1F5AA7"/>
                </a:solidFill>
                <a:latin typeface="Calibri"/>
                <a:cs typeface="Calibri"/>
              </a:rPr>
              <a:t>El</a:t>
            </a:r>
            <a:r>
              <a:rPr sz="1600" spc="5" dirty="0">
                <a:solidFill>
                  <a:srgbClr val="1F5AA7"/>
                </a:solidFill>
                <a:latin typeface="Calibri"/>
                <a:cs typeface="Calibri"/>
              </a:rPr>
              <a:t>l</a:t>
            </a:r>
            <a:r>
              <a:rPr sz="1600" spc="-10" dirty="0">
                <a:solidFill>
                  <a:srgbClr val="1F5AA7"/>
                </a:solidFill>
                <a:latin typeface="Calibri"/>
                <a:cs typeface="Calibri"/>
              </a:rPr>
              <a:t>e</a:t>
            </a:r>
            <a:r>
              <a:rPr sz="1600" spc="-5" dirty="0">
                <a:solidFill>
                  <a:srgbClr val="1F5AA7"/>
                </a:solidFill>
                <a:latin typeface="Calibri"/>
                <a:cs typeface="Calibri"/>
              </a:rPr>
              <a:t> </a:t>
            </a:r>
            <a:r>
              <a:rPr sz="1600" spc="-20" dirty="0">
                <a:solidFill>
                  <a:srgbClr val="1F5AA7"/>
                </a:solidFill>
                <a:latin typeface="Calibri"/>
                <a:cs typeface="Calibri"/>
              </a:rPr>
              <a:t>g</a:t>
            </a:r>
            <a:r>
              <a:rPr sz="1600" spc="-10" dirty="0">
                <a:solidFill>
                  <a:srgbClr val="1F5AA7"/>
                </a:solidFill>
                <a:latin typeface="Calibri"/>
                <a:cs typeface="Calibri"/>
              </a:rPr>
              <a:t>è</a:t>
            </a:r>
            <a:r>
              <a:rPr sz="1600" spc="-45" dirty="0">
                <a:solidFill>
                  <a:srgbClr val="1F5AA7"/>
                </a:solidFill>
                <a:latin typeface="Calibri"/>
                <a:cs typeface="Calibri"/>
              </a:rPr>
              <a:t>r</a:t>
            </a:r>
            <a:r>
              <a:rPr sz="1600" spc="-10" dirty="0">
                <a:solidFill>
                  <a:srgbClr val="1F5AA7"/>
                </a:solidFill>
                <a:latin typeface="Calibri"/>
                <a:cs typeface="Calibri"/>
              </a:rPr>
              <a:t>e</a:t>
            </a:r>
            <a:r>
              <a:rPr sz="1600" spc="15" dirty="0">
                <a:solidFill>
                  <a:srgbClr val="1F5AA7"/>
                </a:solidFill>
                <a:latin typeface="Calibri"/>
                <a:cs typeface="Calibri"/>
              </a:rPr>
              <a:t> </a:t>
            </a:r>
            <a:r>
              <a:rPr sz="1600" spc="-10" dirty="0">
                <a:solidFill>
                  <a:srgbClr val="1F5AA7"/>
                </a:solidFill>
                <a:latin typeface="Calibri"/>
                <a:cs typeface="Calibri"/>
              </a:rPr>
              <a:t>les</a:t>
            </a:r>
            <a:r>
              <a:rPr sz="1600" spc="-5" dirty="0">
                <a:solidFill>
                  <a:srgbClr val="1F5AA7"/>
                </a:solidFill>
                <a:latin typeface="Calibri"/>
                <a:cs typeface="Calibri"/>
              </a:rPr>
              <a:t> </a:t>
            </a:r>
            <a:r>
              <a:rPr sz="1600" spc="-45" dirty="0">
                <a:solidFill>
                  <a:srgbClr val="1F5AA7"/>
                </a:solidFill>
                <a:latin typeface="Calibri"/>
                <a:cs typeface="Calibri"/>
              </a:rPr>
              <a:t>r</a:t>
            </a:r>
            <a:r>
              <a:rPr sz="1600" spc="-10" dirty="0">
                <a:solidFill>
                  <a:srgbClr val="1F5AA7"/>
                </a:solidFill>
                <a:latin typeface="Calibri"/>
                <a:cs typeface="Calibri"/>
              </a:rPr>
              <a:t>é</a:t>
            </a:r>
            <a:r>
              <a:rPr sz="1600" spc="-15" dirty="0">
                <a:solidFill>
                  <a:srgbClr val="1F5AA7"/>
                </a:solidFill>
                <a:latin typeface="Calibri"/>
                <a:cs typeface="Calibri"/>
              </a:rPr>
              <a:t>s</a:t>
            </a:r>
            <a:r>
              <a:rPr sz="1600" spc="-10" dirty="0">
                <a:solidFill>
                  <a:srgbClr val="1F5AA7"/>
                </a:solidFill>
                <a:latin typeface="Calibri"/>
                <a:cs typeface="Calibri"/>
              </a:rPr>
              <a:t>er</a:t>
            </a:r>
            <a:r>
              <a:rPr sz="1600" spc="-25" dirty="0">
                <a:solidFill>
                  <a:srgbClr val="1F5AA7"/>
                </a:solidFill>
                <a:latin typeface="Calibri"/>
                <a:cs typeface="Calibri"/>
              </a:rPr>
              <a:t>v</a:t>
            </a:r>
            <a:r>
              <a:rPr sz="1600" spc="-10" dirty="0">
                <a:solidFill>
                  <a:srgbClr val="1F5AA7"/>
                </a:solidFill>
                <a:latin typeface="Calibri"/>
                <a:cs typeface="Calibri"/>
              </a:rPr>
              <a:t>es</a:t>
            </a:r>
            <a:r>
              <a:rPr sz="1600" spc="50" dirty="0">
                <a:solidFill>
                  <a:srgbClr val="1F5AA7"/>
                </a:solidFill>
                <a:latin typeface="Calibri"/>
                <a:cs typeface="Calibri"/>
              </a:rPr>
              <a:t> </a:t>
            </a:r>
            <a:r>
              <a:rPr sz="1600" spc="-15" dirty="0">
                <a:solidFill>
                  <a:srgbClr val="1F5AA7"/>
                </a:solidFill>
                <a:latin typeface="Calibri"/>
                <a:cs typeface="Calibri"/>
              </a:rPr>
              <a:t>d</a:t>
            </a:r>
            <a:r>
              <a:rPr sz="1600" spc="-10" dirty="0">
                <a:solidFill>
                  <a:srgbClr val="1F5AA7"/>
                </a:solidFill>
                <a:latin typeface="Calibri"/>
                <a:cs typeface="Calibri"/>
              </a:rPr>
              <a:t>e</a:t>
            </a:r>
            <a:r>
              <a:rPr sz="1600" spc="15" dirty="0">
                <a:solidFill>
                  <a:srgbClr val="1F5AA7"/>
                </a:solidFill>
                <a:latin typeface="Calibri"/>
                <a:cs typeface="Calibri"/>
              </a:rPr>
              <a:t> </a:t>
            </a:r>
            <a:r>
              <a:rPr sz="1600" spc="-10" dirty="0">
                <a:solidFill>
                  <a:srgbClr val="1F5AA7"/>
                </a:solidFill>
                <a:latin typeface="Calibri"/>
                <a:cs typeface="Calibri"/>
              </a:rPr>
              <a:t>chan</a:t>
            </a:r>
            <a:r>
              <a:rPr sz="1600" spc="-25" dirty="0">
                <a:solidFill>
                  <a:srgbClr val="1F5AA7"/>
                </a:solidFill>
                <a:latin typeface="Calibri"/>
                <a:cs typeface="Calibri"/>
              </a:rPr>
              <a:t>g</a:t>
            </a:r>
            <a:r>
              <a:rPr sz="1600" spc="-10" dirty="0">
                <a:solidFill>
                  <a:srgbClr val="1F5AA7"/>
                </a:solidFill>
                <a:latin typeface="Calibri"/>
                <a:cs typeface="Calibri"/>
              </a:rPr>
              <a:t>e</a:t>
            </a:r>
            <a:endParaRPr sz="1600" dirty="0">
              <a:latin typeface="Calibri"/>
              <a:cs typeface="Calibri"/>
            </a:endParaRPr>
          </a:p>
        </p:txBody>
      </p:sp>
      <p:sp>
        <p:nvSpPr>
          <p:cNvPr id="10" name="object 10"/>
          <p:cNvSpPr txBox="1">
            <a:spLocks noGrp="1"/>
          </p:cNvSpPr>
          <p:nvPr>
            <p:ph type="sldNum" sz="quarter" idx="4294967295"/>
          </p:nvPr>
        </p:nvSpPr>
        <p:spPr>
          <a:xfrm>
            <a:off x="8676457" y="6562444"/>
            <a:ext cx="402010" cy="323779"/>
          </a:xfrm>
          <a:prstGeom prst="rect">
            <a:avLst/>
          </a:prstGeom>
        </p:spPr>
        <p:txBody>
          <a:bodyPr vert="horz" wrap="square" lIns="0" tIns="46328" rIns="0" bIns="0" rtlCol="0">
            <a:spAutoFit/>
          </a:bodyPr>
          <a:lstStyle/>
          <a:p>
            <a:pPr marL="96520">
              <a:lnSpc>
                <a:spcPct val="100000"/>
              </a:lnSpc>
            </a:pPr>
            <a:fld id="{81D60167-4931-47E6-BA6A-407CBD079E47}" type="slidenum">
              <a:rPr dirty="0"/>
              <a:t>10</a:t>
            </a:fld>
            <a:endParaRPr dirty="0"/>
          </a:p>
        </p:txBody>
      </p:sp>
      <p:sp>
        <p:nvSpPr>
          <p:cNvPr id="15" name="object 2"/>
          <p:cNvSpPr txBox="1">
            <a:spLocks noGrp="1"/>
          </p:cNvSpPr>
          <p:nvPr>
            <p:ph type="title"/>
          </p:nvPr>
        </p:nvSpPr>
        <p:spPr>
          <a:xfrm>
            <a:off x="1837689" y="287520"/>
            <a:ext cx="5468620" cy="369332"/>
          </a:xfrm>
          <a:prstGeom prst="rect">
            <a:avLst/>
          </a:prstGeom>
        </p:spPr>
        <p:txBody>
          <a:bodyPr vert="horz" wrap="square" lIns="0" tIns="0" rIns="0" bIns="0" rtlCol="0">
            <a:spAutoFit/>
          </a:bodyPr>
          <a:lstStyle/>
          <a:p>
            <a:pPr marL="12700">
              <a:lnSpc>
                <a:spcPct val="100000"/>
              </a:lnSpc>
            </a:pPr>
            <a:r>
              <a:rPr sz="2400" dirty="0">
                <a:solidFill>
                  <a:schemeClr val="bg1"/>
                </a:solidFill>
                <a:latin typeface="+mj-lt"/>
                <a:cs typeface="Calibri"/>
              </a:rPr>
              <a:t>La</a:t>
            </a:r>
            <a:r>
              <a:rPr sz="2400" spc="-10" dirty="0">
                <a:solidFill>
                  <a:schemeClr val="bg1"/>
                </a:solidFill>
                <a:latin typeface="+mj-lt"/>
                <a:cs typeface="Calibri"/>
              </a:rPr>
              <a:t> </a:t>
            </a:r>
            <a:r>
              <a:rPr sz="2400" dirty="0">
                <a:solidFill>
                  <a:schemeClr val="bg1"/>
                </a:solidFill>
                <a:latin typeface="+mj-lt"/>
                <a:cs typeface="Calibri"/>
              </a:rPr>
              <a:t>Ban</a:t>
            </a:r>
            <a:r>
              <a:rPr sz="2400" spc="-10" dirty="0">
                <a:solidFill>
                  <a:schemeClr val="bg1"/>
                </a:solidFill>
                <a:latin typeface="+mj-lt"/>
                <a:cs typeface="Calibri"/>
              </a:rPr>
              <a:t>q</a:t>
            </a:r>
            <a:r>
              <a:rPr sz="2400" dirty="0">
                <a:solidFill>
                  <a:schemeClr val="bg1"/>
                </a:solidFill>
                <a:latin typeface="+mj-lt"/>
                <a:cs typeface="Calibri"/>
              </a:rPr>
              <a:t>ue</a:t>
            </a:r>
            <a:r>
              <a:rPr sz="2400" spc="5" dirty="0">
                <a:solidFill>
                  <a:schemeClr val="bg1"/>
                </a:solidFill>
                <a:latin typeface="+mj-lt"/>
                <a:cs typeface="Calibri"/>
              </a:rPr>
              <a:t> </a:t>
            </a:r>
            <a:r>
              <a:rPr sz="2400" dirty="0">
                <a:solidFill>
                  <a:schemeClr val="bg1"/>
                </a:solidFill>
                <a:latin typeface="+mj-lt"/>
                <a:cs typeface="Calibri"/>
              </a:rPr>
              <a:t>de F</a:t>
            </a:r>
            <a:r>
              <a:rPr sz="2400" spc="-50" dirty="0">
                <a:solidFill>
                  <a:schemeClr val="bg1"/>
                </a:solidFill>
                <a:latin typeface="+mj-lt"/>
                <a:cs typeface="Calibri"/>
              </a:rPr>
              <a:t>r</a:t>
            </a:r>
            <a:r>
              <a:rPr sz="2400" dirty="0">
                <a:solidFill>
                  <a:schemeClr val="bg1"/>
                </a:solidFill>
                <a:latin typeface="+mj-lt"/>
                <a:cs typeface="Calibri"/>
              </a:rPr>
              <a:t>ance</a:t>
            </a:r>
            <a:r>
              <a:rPr sz="2400" spc="-10" dirty="0">
                <a:solidFill>
                  <a:schemeClr val="bg1"/>
                </a:solidFill>
                <a:latin typeface="+mj-lt"/>
                <a:cs typeface="Calibri"/>
              </a:rPr>
              <a:t> </a:t>
            </a:r>
            <a:r>
              <a:rPr sz="2400" dirty="0">
                <a:solidFill>
                  <a:schemeClr val="bg1"/>
                </a:solidFill>
                <a:latin typeface="+mj-lt"/>
                <a:cs typeface="Calibri"/>
              </a:rPr>
              <a:t>assu</a:t>
            </a:r>
            <a:r>
              <a:rPr sz="2400" spc="-30" dirty="0">
                <a:solidFill>
                  <a:schemeClr val="bg1"/>
                </a:solidFill>
                <a:latin typeface="+mj-lt"/>
                <a:cs typeface="Calibri"/>
              </a:rPr>
              <a:t>r</a:t>
            </a:r>
            <a:r>
              <a:rPr sz="2400" dirty="0">
                <a:solidFill>
                  <a:schemeClr val="bg1"/>
                </a:solidFill>
                <a:latin typeface="+mj-lt"/>
                <a:cs typeface="Calibri"/>
              </a:rPr>
              <a:t>e des missions …</a:t>
            </a:r>
          </a:p>
        </p:txBody>
      </p:sp>
    </p:spTree>
    <p:extLst>
      <p:ext uri="{BB962C8B-B14F-4D97-AF65-F5344CB8AC3E}">
        <p14:creationId xmlns:p14="http://schemas.microsoft.com/office/powerpoint/2010/main" val="44797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8"/>
          <p:cNvSpPr/>
          <p:nvPr/>
        </p:nvSpPr>
        <p:spPr>
          <a:xfrm>
            <a:off x="508" y="4572"/>
            <a:ext cx="9144000" cy="900430"/>
          </a:xfrm>
          <a:custGeom>
            <a:avLst/>
            <a:gdLst/>
            <a:ahLst/>
            <a:cxnLst/>
            <a:rect l="l" t="t" r="r" b="b"/>
            <a:pathLst>
              <a:path w="9144000" h="900430">
                <a:moveTo>
                  <a:pt x="0" y="899998"/>
                </a:moveTo>
                <a:lnTo>
                  <a:pt x="9144000" y="899998"/>
                </a:lnTo>
                <a:lnTo>
                  <a:pt x="9144000" y="0"/>
                </a:lnTo>
                <a:lnTo>
                  <a:pt x="0" y="0"/>
                </a:lnTo>
                <a:lnTo>
                  <a:pt x="0" y="899998"/>
                </a:lnTo>
                <a:close/>
              </a:path>
            </a:pathLst>
          </a:custGeom>
          <a:solidFill>
            <a:srgbClr val="1F5AA7"/>
          </a:solidFill>
        </p:spPr>
        <p:txBody>
          <a:bodyPr wrap="square" lIns="0" tIns="0" rIns="0" bIns="0" rtlCol="0"/>
          <a:lstStyle/>
          <a:p>
            <a:endParaRPr dirty="0"/>
          </a:p>
        </p:txBody>
      </p:sp>
      <p:sp>
        <p:nvSpPr>
          <p:cNvPr id="3" name="object 3"/>
          <p:cNvSpPr/>
          <p:nvPr/>
        </p:nvSpPr>
        <p:spPr>
          <a:xfrm>
            <a:off x="4572000" y="791984"/>
            <a:ext cx="4572000" cy="504190"/>
          </a:xfrm>
          <a:custGeom>
            <a:avLst/>
            <a:gdLst/>
            <a:ahLst/>
            <a:cxnLst/>
            <a:rect l="l" t="t" r="r" b="b"/>
            <a:pathLst>
              <a:path w="4572000" h="504190">
                <a:moveTo>
                  <a:pt x="0" y="504050"/>
                </a:moveTo>
                <a:lnTo>
                  <a:pt x="4572000" y="504050"/>
                </a:lnTo>
                <a:lnTo>
                  <a:pt x="4572000" y="0"/>
                </a:lnTo>
                <a:lnTo>
                  <a:pt x="0" y="0"/>
                </a:lnTo>
                <a:lnTo>
                  <a:pt x="0" y="504050"/>
                </a:lnTo>
                <a:close/>
              </a:path>
            </a:pathLst>
          </a:custGeom>
          <a:solidFill>
            <a:srgbClr val="F9C090"/>
          </a:solidFill>
        </p:spPr>
        <p:txBody>
          <a:bodyPr wrap="square" lIns="0" tIns="0" rIns="0" bIns="0" rtlCol="0"/>
          <a:lstStyle/>
          <a:p>
            <a:endParaRPr dirty="0"/>
          </a:p>
        </p:txBody>
      </p:sp>
      <p:sp>
        <p:nvSpPr>
          <p:cNvPr id="4" name="object 4"/>
          <p:cNvSpPr/>
          <p:nvPr/>
        </p:nvSpPr>
        <p:spPr>
          <a:xfrm>
            <a:off x="3599941" y="1700910"/>
            <a:ext cx="396240" cy="432434"/>
          </a:xfrm>
          <a:custGeom>
            <a:avLst/>
            <a:gdLst/>
            <a:ahLst/>
            <a:cxnLst/>
            <a:rect l="l" t="t" r="r" b="b"/>
            <a:pathLst>
              <a:path w="396239" h="432435">
                <a:moveTo>
                  <a:pt x="197993" y="0"/>
                </a:moveTo>
                <a:lnTo>
                  <a:pt x="0" y="0"/>
                </a:lnTo>
                <a:lnTo>
                  <a:pt x="0" y="431926"/>
                </a:lnTo>
                <a:lnTo>
                  <a:pt x="197993" y="431926"/>
                </a:lnTo>
                <a:lnTo>
                  <a:pt x="395986" y="215900"/>
                </a:lnTo>
                <a:lnTo>
                  <a:pt x="197993" y="0"/>
                </a:lnTo>
                <a:close/>
              </a:path>
            </a:pathLst>
          </a:custGeom>
          <a:solidFill>
            <a:srgbClr val="1F5AA7"/>
          </a:solidFill>
        </p:spPr>
        <p:txBody>
          <a:bodyPr wrap="square" lIns="0" tIns="0" rIns="0" bIns="0" rtlCol="0"/>
          <a:lstStyle/>
          <a:p>
            <a:endParaRPr dirty="0"/>
          </a:p>
        </p:txBody>
      </p:sp>
      <p:sp>
        <p:nvSpPr>
          <p:cNvPr id="5" name="object 5"/>
          <p:cNvSpPr/>
          <p:nvPr/>
        </p:nvSpPr>
        <p:spPr>
          <a:xfrm>
            <a:off x="0" y="1700834"/>
            <a:ext cx="3618229" cy="432434"/>
          </a:xfrm>
          <a:custGeom>
            <a:avLst/>
            <a:gdLst/>
            <a:ahLst/>
            <a:cxnLst/>
            <a:rect l="l" t="t" r="r" b="b"/>
            <a:pathLst>
              <a:path w="3618229" h="432435">
                <a:moveTo>
                  <a:pt x="0" y="432003"/>
                </a:moveTo>
                <a:lnTo>
                  <a:pt x="3618103" y="432003"/>
                </a:lnTo>
                <a:lnTo>
                  <a:pt x="3618103" y="0"/>
                </a:lnTo>
                <a:lnTo>
                  <a:pt x="0" y="0"/>
                </a:lnTo>
                <a:lnTo>
                  <a:pt x="0" y="432003"/>
                </a:lnTo>
                <a:close/>
              </a:path>
            </a:pathLst>
          </a:custGeom>
          <a:solidFill>
            <a:srgbClr val="1F5AA7"/>
          </a:solidFill>
        </p:spPr>
        <p:txBody>
          <a:bodyPr wrap="square" lIns="0" tIns="0" rIns="0" bIns="0" rtlCol="0"/>
          <a:lstStyle/>
          <a:p>
            <a:endParaRPr dirty="0"/>
          </a:p>
        </p:txBody>
      </p:sp>
      <p:sp>
        <p:nvSpPr>
          <p:cNvPr id="6" name="object 6"/>
          <p:cNvSpPr/>
          <p:nvPr/>
        </p:nvSpPr>
        <p:spPr>
          <a:xfrm>
            <a:off x="0" y="3789095"/>
            <a:ext cx="5148580" cy="432434"/>
          </a:xfrm>
          <a:custGeom>
            <a:avLst/>
            <a:gdLst/>
            <a:ahLst/>
            <a:cxnLst/>
            <a:rect l="l" t="t" r="r" b="b"/>
            <a:pathLst>
              <a:path w="5148580" h="432435">
                <a:moveTo>
                  <a:pt x="0" y="432003"/>
                </a:moveTo>
                <a:lnTo>
                  <a:pt x="5148072" y="432003"/>
                </a:lnTo>
                <a:lnTo>
                  <a:pt x="5148072" y="0"/>
                </a:lnTo>
                <a:lnTo>
                  <a:pt x="0" y="0"/>
                </a:lnTo>
                <a:lnTo>
                  <a:pt x="0" y="432003"/>
                </a:lnTo>
                <a:close/>
              </a:path>
            </a:pathLst>
          </a:custGeom>
          <a:solidFill>
            <a:srgbClr val="1F5AA7"/>
          </a:solidFill>
        </p:spPr>
        <p:txBody>
          <a:bodyPr wrap="square" lIns="0" tIns="0" rIns="0" bIns="0" rtlCol="0"/>
          <a:lstStyle/>
          <a:p>
            <a:endParaRPr dirty="0"/>
          </a:p>
        </p:txBody>
      </p:sp>
      <p:sp>
        <p:nvSpPr>
          <p:cNvPr id="7" name="object 7"/>
          <p:cNvSpPr/>
          <p:nvPr/>
        </p:nvSpPr>
        <p:spPr>
          <a:xfrm>
            <a:off x="5098160" y="3789045"/>
            <a:ext cx="396240" cy="432434"/>
          </a:xfrm>
          <a:custGeom>
            <a:avLst/>
            <a:gdLst/>
            <a:ahLst/>
            <a:cxnLst/>
            <a:rect l="l" t="t" r="r" b="b"/>
            <a:pathLst>
              <a:path w="396239" h="432435">
                <a:moveTo>
                  <a:pt x="198119" y="0"/>
                </a:moveTo>
                <a:lnTo>
                  <a:pt x="0" y="0"/>
                </a:lnTo>
                <a:lnTo>
                  <a:pt x="0" y="432053"/>
                </a:lnTo>
                <a:lnTo>
                  <a:pt x="198119" y="432053"/>
                </a:lnTo>
                <a:lnTo>
                  <a:pt x="396113" y="216026"/>
                </a:lnTo>
                <a:lnTo>
                  <a:pt x="198119" y="0"/>
                </a:lnTo>
                <a:close/>
              </a:path>
            </a:pathLst>
          </a:custGeom>
          <a:solidFill>
            <a:srgbClr val="1F5AA7"/>
          </a:solidFill>
        </p:spPr>
        <p:txBody>
          <a:bodyPr wrap="square" lIns="0" tIns="0" rIns="0" bIns="0" rtlCol="0"/>
          <a:lstStyle/>
          <a:p>
            <a:endParaRPr dirty="0"/>
          </a:p>
        </p:txBody>
      </p:sp>
      <p:sp>
        <p:nvSpPr>
          <p:cNvPr id="8" name="object 8"/>
          <p:cNvSpPr/>
          <p:nvPr/>
        </p:nvSpPr>
        <p:spPr>
          <a:xfrm>
            <a:off x="0" y="5085130"/>
            <a:ext cx="5652135" cy="432434"/>
          </a:xfrm>
          <a:custGeom>
            <a:avLst/>
            <a:gdLst/>
            <a:ahLst/>
            <a:cxnLst/>
            <a:rect l="l" t="t" r="r" b="b"/>
            <a:pathLst>
              <a:path w="5652135" h="432435">
                <a:moveTo>
                  <a:pt x="0" y="432003"/>
                </a:moveTo>
                <a:lnTo>
                  <a:pt x="5652135" y="432003"/>
                </a:lnTo>
                <a:lnTo>
                  <a:pt x="5652135" y="0"/>
                </a:lnTo>
                <a:lnTo>
                  <a:pt x="0" y="0"/>
                </a:lnTo>
                <a:lnTo>
                  <a:pt x="0" y="432003"/>
                </a:lnTo>
                <a:close/>
              </a:path>
            </a:pathLst>
          </a:custGeom>
          <a:solidFill>
            <a:srgbClr val="1F5AA7"/>
          </a:solidFill>
        </p:spPr>
        <p:txBody>
          <a:bodyPr wrap="square" lIns="0" tIns="0" rIns="0" bIns="0" rtlCol="0"/>
          <a:lstStyle/>
          <a:p>
            <a:endParaRPr dirty="0"/>
          </a:p>
        </p:txBody>
      </p:sp>
      <p:sp>
        <p:nvSpPr>
          <p:cNvPr id="9" name="object 9"/>
          <p:cNvSpPr/>
          <p:nvPr/>
        </p:nvSpPr>
        <p:spPr>
          <a:xfrm>
            <a:off x="5544184" y="5085207"/>
            <a:ext cx="396240" cy="432434"/>
          </a:xfrm>
          <a:custGeom>
            <a:avLst/>
            <a:gdLst/>
            <a:ahLst/>
            <a:cxnLst/>
            <a:rect l="l" t="t" r="r" b="b"/>
            <a:pathLst>
              <a:path w="396239" h="432435">
                <a:moveTo>
                  <a:pt x="197992" y="0"/>
                </a:moveTo>
                <a:lnTo>
                  <a:pt x="0" y="0"/>
                </a:lnTo>
                <a:lnTo>
                  <a:pt x="0" y="431927"/>
                </a:lnTo>
                <a:lnTo>
                  <a:pt x="197992" y="431927"/>
                </a:lnTo>
                <a:lnTo>
                  <a:pt x="395986" y="216027"/>
                </a:lnTo>
                <a:lnTo>
                  <a:pt x="197992" y="0"/>
                </a:lnTo>
                <a:close/>
              </a:path>
            </a:pathLst>
          </a:custGeom>
          <a:solidFill>
            <a:srgbClr val="1F5AA7"/>
          </a:solidFill>
        </p:spPr>
        <p:txBody>
          <a:bodyPr wrap="square" lIns="0" tIns="0" rIns="0" bIns="0" rtlCol="0"/>
          <a:lstStyle/>
          <a:p>
            <a:endParaRPr dirty="0"/>
          </a:p>
        </p:txBody>
      </p:sp>
      <p:sp>
        <p:nvSpPr>
          <p:cNvPr id="10" name="object 10"/>
          <p:cNvSpPr txBox="1"/>
          <p:nvPr/>
        </p:nvSpPr>
        <p:spPr>
          <a:xfrm>
            <a:off x="132079" y="905002"/>
            <a:ext cx="8245475" cy="5364480"/>
          </a:xfrm>
          <a:prstGeom prst="rect">
            <a:avLst/>
          </a:prstGeom>
        </p:spPr>
        <p:txBody>
          <a:bodyPr vert="horz" wrap="square" lIns="0" tIns="0" rIns="0" bIns="0" rtlCol="0">
            <a:spAutoFit/>
          </a:bodyPr>
          <a:lstStyle/>
          <a:p>
            <a:pPr marL="5218430">
              <a:lnSpc>
                <a:spcPct val="100000"/>
              </a:lnSpc>
            </a:pPr>
            <a:r>
              <a:rPr sz="2400" spc="-20" dirty="0">
                <a:solidFill>
                  <a:srgbClr val="2B5CAC"/>
                </a:solidFill>
                <a:latin typeface="Calibri"/>
                <a:cs typeface="Calibri"/>
              </a:rPr>
              <a:t>d</a:t>
            </a:r>
            <a:r>
              <a:rPr sz="2400" spc="-15" dirty="0">
                <a:solidFill>
                  <a:srgbClr val="2B5CAC"/>
                </a:solidFill>
                <a:latin typeface="Calibri"/>
                <a:cs typeface="Calibri"/>
              </a:rPr>
              <a:t>e</a:t>
            </a:r>
            <a:r>
              <a:rPr sz="2400" dirty="0">
                <a:solidFill>
                  <a:srgbClr val="2B5CAC"/>
                </a:solidFill>
                <a:latin typeface="Calibri"/>
                <a:cs typeface="Calibri"/>
              </a:rPr>
              <a:t> la</a:t>
            </a:r>
            <a:r>
              <a:rPr sz="2400" spc="-15" dirty="0">
                <a:solidFill>
                  <a:srgbClr val="2B5CAC"/>
                </a:solidFill>
                <a:latin typeface="Calibri"/>
                <a:cs typeface="Calibri"/>
              </a:rPr>
              <a:t> </a:t>
            </a:r>
            <a:r>
              <a:rPr sz="2400" b="1" spc="-35" dirty="0">
                <a:solidFill>
                  <a:srgbClr val="2B5CAC"/>
                </a:solidFill>
                <a:latin typeface="Calibri"/>
                <a:cs typeface="Calibri"/>
              </a:rPr>
              <a:t>s</a:t>
            </a:r>
            <a:r>
              <a:rPr sz="2400" b="1" spc="-40" dirty="0">
                <a:solidFill>
                  <a:srgbClr val="2B5CAC"/>
                </a:solidFill>
                <a:latin typeface="Calibri"/>
                <a:cs typeface="Calibri"/>
              </a:rPr>
              <a:t>t</a:t>
            </a:r>
            <a:r>
              <a:rPr sz="2400" b="1" spc="-15" dirty="0">
                <a:solidFill>
                  <a:srgbClr val="2B5CAC"/>
                </a:solidFill>
                <a:latin typeface="Calibri"/>
                <a:cs typeface="Calibri"/>
              </a:rPr>
              <a:t>abi</a:t>
            </a:r>
            <a:r>
              <a:rPr sz="2400" b="1" spc="-20" dirty="0">
                <a:solidFill>
                  <a:srgbClr val="2B5CAC"/>
                </a:solidFill>
                <a:latin typeface="Calibri"/>
                <a:cs typeface="Calibri"/>
              </a:rPr>
              <a:t>l</a:t>
            </a:r>
            <a:r>
              <a:rPr sz="2400" b="1" spc="-10" dirty="0">
                <a:solidFill>
                  <a:srgbClr val="2B5CAC"/>
                </a:solidFill>
                <a:latin typeface="Calibri"/>
                <a:cs typeface="Calibri"/>
              </a:rPr>
              <a:t>i</a:t>
            </a:r>
            <a:r>
              <a:rPr sz="2400" b="1" spc="-45" dirty="0">
                <a:solidFill>
                  <a:srgbClr val="2B5CAC"/>
                </a:solidFill>
                <a:latin typeface="Calibri"/>
                <a:cs typeface="Calibri"/>
              </a:rPr>
              <a:t>t</a:t>
            </a:r>
            <a:r>
              <a:rPr sz="2400" b="1" dirty="0">
                <a:solidFill>
                  <a:srgbClr val="2B5CAC"/>
                </a:solidFill>
                <a:latin typeface="Calibri"/>
                <a:cs typeface="Calibri"/>
              </a:rPr>
              <a:t>é</a:t>
            </a:r>
            <a:r>
              <a:rPr sz="2400" b="1" spc="20" dirty="0">
                <a:solidFill>
                  <a:srgbClr val="2B5CAC"/>
                </a:solidFill>
                <a:latin typeface="Calibri"/>
                <a:cs typeface="Calibri"/>
              </a:rPr>
              <a:t> </a:t>
            </a:r>
            <a:r>
              <a:rPr sz="2400" b="1" spc="-15" dirty="0">
                <a:solidFill>
                  <a:srgbClr val="2B5CAC"/>
                </a:solidFill>
                <a:latin typeface="Calibri"/>
                <a:cs typeface="Calibri"/>
              </a:rPr>
              <a:t>fi</a:t>
            </a:r>
            <a:r>
              <a:rPr sz="2400" b="1" spc="-25" dirty="0">
                <a:solidFill>
                  <a:srgbClr val="2B5CAC"/>
                </a:solidFill>
                <a:latin typeface="Calibri"/>
                <a:cs typeface="Calibri"/>
              </a:rPr>
              <a:t>n</a:t>
            </a:r>
            <a:r>
              <a:rPr sz="2400" b="1" dirty="0">
                <a:solidFill>
                  <a:srgbClr val="2B5CAC"/>
                </a:solidFill>
                <a:latin typeface="Calibri"/>
                <a:cs typeface="Calibri"/>
              </a:rPr>
              <a:t>anciè</a:t>
            </a:r>
            <a:r>
              <a:rPr sz="2400" b="1" spc="-25" dirty="0">
                <a:solidFill>
                  <a:srgbClr val="2B5CAC"/>
                </a:solidFill>
                <a:latin typeface="Calibri"/>
                <a:cs typeface="Calibri"/>
              </a:rPr>
              <a:t>r</a:t>
            </a:r>
            <a:r>
              <a:rPr sz="2400" b="1" dirty="0">
                <a:solidFill>
                  <a:srgbClr val="2B5CAC"/>
                </a:solidFill>
                <a:latin typeface="Calibri"/>
                <a:cs typeface="Calibri"/>
              </a:rPr>
              <a:t>e</a:t>
            </a:r>
            <a:endParaRPr sz="2400" dirty="0">
              <a:latin typeface="Calibri"/>
              <a:cs typeface="Calibri"/>
            </a:endParaRPr>
          </a:p>
          <a:p>
            <a:pPr>
              <a:lnSpc>
                <a:spcPct val="100000"/>
              </a:lnSpc>
            </a:pPr>
            <a:endParaRPr sz="2400" dirty="0">
              <a:latin typeface="Times New Roman"/>
              <a:cs typeface="Times New Roman"/>
            </a:endParaRPr>
          </a:p>
          <a:p>
            <a:pPr marL="12700">
              <a:lnSpc>
                <a:spcPct val="100000"/>
              </a:lnSpc>
              <a:spcBef>
                <a:spcPts val="1630"/>
              </a:spcBef>
            </a:pPr>
            <a:r>
              <a:rPr sz="1800" b="1" dirty="0">
                <a:solidFill>
                  <a:srgbClr val="FFFFFF"/>
                </a:solidFill>
                <a:latin typeface="Calibri"/>
                <a:cs typeface="Calibri"/>
              </a:rPr>
              <a:t>Elle</a:t>
            </a:r>
            <a:r>
              <a:rPr sz="1800" b="1" spc="-20" dirty="0">
                <a:solidFill>
                  <a:srgbClr val="FFFFFF"/>
                </a:solidFill>
                <a:latin typeface="Calibri"/>
                <a:cs typeface="Calibri"/>
              </a:rPr>
              <a:t> </a:t>
            </a:r>
            <a:r>
              <a:rPr sz="1800" b="1" dirty="0">
                <a:solidFill>
                  <a:srgbClr val="FFFFFF"/>
                </a:solidFill>
                <a:latin typeface="Calibri"/>
                <a:cs typeface="Calibri"/>
              </a:rPr>
              <a:t>s</a:t>
            </a:r>
            <a:r>
              <a:rPr sz="1800" b="1" spc="5" dirty="0">
                <a:solidFill>
                  <a:srgbClr val="FFFFFF"/>
                </a:solidFill>
                <a:latin typeface="Calibri"/>
                <a:cs typeface="Calibri"/>
              </a:rPr>
              <a:t>u</a:t>
            </a:r>
            <a:r>
              <a:rPr sz="1800" b="1" dirty="0">
                <a:solidFill>
                  <a:srgbClr val="FFFFFF"/>
                </a:solidFill>
                <a:latin typeface="Calibri"/>
                <a:cs typeface="Calibri"/>
              </a:rPr>
              <a:t>p</a:t>
            </a:r>
            <a:r>
              <a:rPr sz="1800" b="1" spc="5" dirty="0">
                <a:solidFill>
                  <a:srgbClr val="FFFFFF"/>
                </a:solidFill>
                <a:latin typeface="Calibri"/>
                <a:cs typeface="Calibri"/>
              </a:rPr>
              <a:t>er</a:t>
            </a:r>
            <a:r>
              <a:rPr sz="1800" b="1" dirty="0">
                <a:solidFill>
                  <a:srgbClr val="FFFFFF"/>
                </a:solidFill>
                <a:latin typeface="Calibri"/>
                <a:cs typeface="Calibri"/>
              </a:rPr>
              <a:t>vi</a:t>
            </a:r>
            <a:r>
              <a:rPr sz="1800" b="1" spc="-10" dirty="0">
                <a:solidFill>
                  <a:srgbClr val="FFFFFF"/>
                </a:solidFill>
                <a:latin typeface="Calibri"/>
                <a:cs typeface="Calibri"/>
              </a:rPr>
              <a:t>s</a:t>
            </a:r>
            <a:r>
              <a:rPr sz="1800" b="1" dirty="0">
                <a:solidFill>
                  <a:srgbClr val="FFFFFF"/>
                </a:solidFill>
                <a:latin typeface="Calibri"/>
                <a:cs typeface="Calibri"/>
              </a:rPr>
              <a:t>e</a:t>
            </a:r>
            <a:r>
              <a:rPr sz="1800" b="1" spc="-40" dirty="0">
                <a:solidFill>
                  <a:srgbClr val="FFFFFF"/>
                </a:solidFill>
                <a:latin typeface="Calibri"/>
                <a:cs typeface="Calibri"/>
              </a:rPr>
              <a:t> </a:t>
            </a:r>
            <a:r>
              <a:rPr sz="1800" b="1" dirty="0">
                <a:solidFill>
                  <a:srgbClr val="FFFFFF"/>
                </a:solidFill>
                <a:latin typeface="Calibri"/>
                <a:cs typeface="Calibri"/>
              </a:rPr>
              <a:t>le</a:t>
            </a:r>
            <a:r>
              <a:rPr sz="1800" b="1" spc="-10" dirty="0">
                <a:solidFill>
                  <a:srgbClr val="FFFFFF"/>
                </a:solidFill>
                <a:latin typeface="Calibri"/>
                <a:cs typeface="Calibri"/>
              </a:rPr>
              <a:t> </a:t>
            </a:r>
            <a:r>
              <a:rPr sz="1800" b="1" dirty="0">
                <a:solidFill>
                  <a:srgbClr val="FFFFFF"/>
                </a:solidFill>
                <a:latin typeface="Calibri"/>
                <a:cs typeface="Calibri"/>
              </a:rPr>
              <a:t>s</a:t>
            </a:r>
            <a:r>
              <a:rPr sz="1800" b="1" spc="5" dirty="0">
                <a:solidFill>
                  <a:srgbClr val="FFFFFF"/>
                </a:solidFill>
                <a:latin typeface="Calibri"/>
                <a:cs typeface="Calibri"/>
              </a:rPr>
              <a:t>e</a:t>
            </a:r>
            <a:r>
              <a:rPr sz="1800" b="1" dirty="0">
                <a:solidFill>
                  <a:srgbClr val="FFFFFF"/>
                </a:solidFill>
                <a:latin typeface="Calibri"/>
                <a:cs typeface="Calibri"/>
              </a:rPr>
              <a:t>c</a:t>
            </a:r>
            <a:r>
              <a:rPr sz="1800" b="1" spc="-25" dirty="0">
                <a:solidFill>
                  <a:srgbClr val="FFFFFF"/>
                </a:solidFill>
                <a:latin typeface="Calibri"/>
                <a:cs typeface="Calibri"/>
              </a:rPr>
              <a:t>t</a:t>
            </a:r>
            <a:r>
              <a:rPr sz="1800" b="1" spc="5" dirty="0">
                <a:solidFill>
                  <a:srgbClr val="FFFFFF"/>
                </a:solidFill>
                <a:latin typeface="Calibri"/>
                <a:cs typeface="Calibri"/>
              </a:rPr>
              <a:t>e</a:t>
            </a:r>
            <a:r>
              <a:rPr sz="1800" b="1" dirty="0">
                <a:solidFill>
                  <a:srgbClr val="FFFFFF"/>
                </a:solidFill>
                <a:latin typeface="Calibri"/>
                <a:cs typeface="Calibri"/>
              </a:rPr>
              <a:t>ur</a:t>
            </a:r>
            <a:r>
              <a:rPr sz="1800" b="1" spc="-40" dirty="0">
                <a:solidFill>
                  <a:srgbClr val="FFFFFF"/>
                </a:solidFill>
                <a:latin typeface="Calibri"/>
                <a:cs typeface="Calibri"/>
              </a:rPr>
              <a:t> </a:t>
            </a:r>
            <a:r>
              <a:rPr sz="1800" b="1" dirty="0">
                <a:solidFill>
                  <a:srgbClr val="FFFFFF"/>
                </a:solidFill>
                <a:latin typeface="Calibri"/>
                <a:cs typeface="Calibri"/>
              </a:rPr>
              <a:t>financi</a:t>
            </a:r>
            <a:r>
              <a:rPr sz="1800" b="1" spc="5" dirty="0">
                <a:solidFill>
                  <a:srgbClr val="FFFFFF"/>
                </a:solidFill>
                <a:latin typeface="Calibri"/>
                <a:cs typeface="Calibri"/>
              </a:rPr>
              <a:t>e</a:t>
            </a:r>
            <a:r>
              <a:rPr sz="1800" b="1" dirty="0">
                <a:solidFill>
                  <a:srgbClr val="FFFFFF"/>
                </a:solidFill>
                <a:latin typeface="Calibri"/>
                <a:cs typeface="Calibri"/>
              </a:rPr>
              <a:t>r…</a:t>
            </a:r>
            <a:endParaRPr sz="1800" dirty="0">
              <a:latin typeface="Calibri"/>
              <a:cs typeface="Calibri"/>
            </a:endParaRPr>
          </a:p>
          <a:p>
            <a:pPr marL="858519">
              <a:lnSpc>
                <a:spcPct val="100000"/>
              </a:lnSpc>
              <a:spcBef>
                <a:spcPts val="1005"/>
              </a:spcBef>
            </a:pPr>
            <a:r>
              <a:rPr sz="1500" spc="-20" dirty="0">
                <a:solidFill>
                  <a:srgbClr val="1F5AA7"/>
                </a:solidFill>
                <a:latin typeface="Calibri"/>
                <a:cs typeface="Calibri"/>
              </a:rPr>
              <a:t>P</a:t>
            </a:r>
            <a:r>
              <a:rPr sz="1500" dirty="0">
                <a:solidFill>
                  <a:srgbClr val="1F5AA7"/>
                </a:solidFill>
                <a:latin typeface="Calibri"/>
                <a:cs typeface="Calibri"/>
              </a:rPr>
              <a:t>our</a:t>
            </a:r>
            <a:r>
              <a:rPr sz="1500" spc="-25" dirty="0">
                <a:solidFill>
                  <a:srgbClr val="1F5AA7"/>
                </a:solidFill>
                <a:latin typeface="Calibri"/>
                <a:cs typeface="Calibri"/>
              </a:rPr>
              <a:t> </a:t>
            </a:r>
            <a:r>
              <a:rPr sz="1500" dirty="0">
                <a:solidFill>
                  <a:srgbClr val="1F5AA7"/>
                </a:solidFill>
                <a:latin typeface="Calibri"/>
                <a:cs typeface="Calibri"/>
              </a:rPr>
              <a:t>le</a:t>
            </a:r>
            <a:r>
              <a:rPr sz="1500" spc="5" dirty="0">
                <a:solidFill>
                  <a:srgbClr val="1F5AA7"/>
                </a:solidFill>
                <a:latin typeface="Calibri"/>
                <a:cs typeface="Calibri"/>
              </a:rPr>
              <a:t> </a:t>
            </a:r>
            <a:r>
              <a:rPr sz="1500" spc="-15" dirty="0">
                <a:solidFill>
                  <a:srgbClr val="1F5AA7"/>
                </a:solidFill>
                <a:latin typeface="Calibri"/>
                <a:cs typeface="Calibri"/>
              </a:rPr>
              <a:t>c</a:t>
            </a:r>
            <a:r>
              <a:rPr sz="1500" dirty="0">
                <a:solidFill>
                  <a:srgbClr val="1F5AA7"/>
                </a:solidFill>
                <a:latin typeface="Calibri"/>
                <a:cs typeface="Calibri"/>
              </a:rPr>
              <a:t>om</a:t>
            </a:r>
            <a:r>
              <a:rPr sz="1500" spc="-5" dirty="0">
                <a:solidFill>
                  <a:srgbClr val="1F5AA7"/>
                </a:solidFill>
                <a:latin typeface="Calibri"/>
                <a:cs typeface="Calibri"/>
              </a:rPr>
              <a:t>p</a:t>
            </a:r>
            <a:r>
              <a:rPr sz="1500" spc="-15" dirty="0">
                <a:solidFill>
                  <a:srgbClr val="1F5AA7"/>
                </a:solidFill>
                <a:latin typeface="Calibri"/>
                <a:cs typeface="Calibri"/>
              </a:rPr>
              <a:t>t</a:t>
            </a:r>
            <a:r>
              <a:rPr sz="1500" dirty="0">
                <a:solidFill>
                  <a:srgbClr val="1F5AA7"/>
                </a:solidFill>
                <a:latin typeface="Calibri"/>
                <a:cs typeface="Calibri"/>
              </a:rPr>
              <a:t>e</a:t>
            </a:r>
            <a:r>
              <a:rPr sz="1500" spc="-10" dirty="0">
                <a:solidFill>
                  <a:srgbClr val="1F5AA7"/>
                </a:solidFill>
                <a:latin typeface="Calibri"/>
                <a:cs typeface="Calibri"/>
              </a:rPr>
              <a:t> </a:t>
            </a:r>
            <a:r>
              <a:rPr sz="1500" dirty="0">
                <a:solidFill>
                  <a:srgbClr val="1F5AA7"/>
                </a:solidFill>
                <a:latin typeface="Calibri"/>
                <a:cs typeface="Calibri"/>
              </a:rPr>
              <a:t>de</a:t>
            </a:r>
            <a:r>
              <a:rPr sz="1500" spc="-10" dirty="0">
                <a:solidFill>
                  <a:srgbClr val="1F5AA7"/>
                </a:solidFill>
                <a:latin typeface="Calibri"/>
                <a:cs typeface="Calibri"/>
              </a:rPr>
              <a:t> </a:t>
            </a:r>
            <a:r>
              <a:rPr sz="1500" dirty="0">
                <a:solidFill>
                  <a:srgbClr val="1F5AA7"/>
                </a:solidFill>
                <a:latin typeface="Calibri"/>
                <a:cs typeface="Calibri"/>
              </a:rPr>
              <a:t>l</a:t>
            </a:r>
            <a:r>
              <a:rPr sz="1500" spc="-195" dirty="0">
                <a:solidFill>
                  <a:srgbClr val="1F5AA7"/>
                </a:solidFill>
                <a:latin typeface="Calibri"/>
                <a:cs typeface="Calibri"/>
              </a:rPr>
              <a:t>’</a:t>
            </a:r>
            <a:r>
              <a:rPr sz="1500" spc="-20" dirty="0">
                <a:solidFill>
                  <a:srgbClr val="1F5AA7"/>
                </a:solidFill>
                <a:latin typeface="Calibri"/>
                <a:cs typeface="Calibri"/>
              </a:rPr>
              <a:t>A</a:t>
            </a:r>
            <a:r>
              <a:rPr sz="1500" dirty="0">
                <a:solidFill>
                  <a:srgbClr val="1F5AA7"/>
                </a:solidFill>
                <a:latin typeface="Calibri"/>
                <a:cs typeface="Calibri"/>
              </a:rPr>
              <a:t>CPR, l</a:t>
            </a:r>
            <a:r>
              <a:rPr sz="1500" spc="-200" dirty="0">
                <a:solidFill>
                  <a:srgbClr val="1F5AA7"/>
                </a:solidFill>
                <a:latin typeface="Calibri"/>
                <a:cs typeface="Calibri"/>
              </a:rPr>
              <a:t>’</a:t>
            </a:r>
            <a:r>
              <a:rPr sz="1500" dirty="0">
                <a:solidFill>
                  <a:srgbClr val="1F5AA7"/>
                </a:solidFill>
                <a:latin typeface="Calibri"/>
                <a:cs typeface="Calibri"/>
              </a:rPr>
              <a:t>Au</a:t>
            </a:r>
            <a:r>
              <a:rPr sz="1500" spc="-15" dirty="0">
                <a:solidFill>
                  <a:srgbClr val="1F5AA7"/>
                </a:solidFill>
                <a:latin typeface="Calibri"/>
                <a:cs typeface="Calibri"/>
              </a:rPr>
              <a:t>t</a:t>
            </a:r>
            <a:r>
              <a:rPr sz="1500" dirty="0">
                <a:solidFill>
                  <a:srgbClr val="1F5AA7"/>
                </a:solidFill>
                <a:latin typeface="Calibri"/>
                <a:cs typeface="Calibri"/>
              </a:rPr>
              <a:t>ori</a:t>
            </a:r>
            <a:r>
              <a:rPr sz="1500" spc="-10" dirty="0">
                <a:solidFill>
                  <a:srgbClr val="1F5AA7"/>
                </a:solidFill>
                <a:latin typeface="Calibri"/>
                <a:cs typeface="Calibri"/>
              </a:rPr>
              <a:t>t</a:t>
            </a:r>
            <a:r>
              <a:rPr sz="1500" dirty="0">
                <a:solidFill>
                  <a:srgbClr val="1F5AA7"/>
                </a:solidFill>
                <a:latin typeface="Calibri"/>
                <a:cs typeface="Calibri"/>
              </a:rPr>
              <a:t>é</a:t>
            </a:r>
            <a:r>
              <a:rPr sz="1500" spc="-30" dirty="0">
                <a:solidFill>
                  <a:srgbClr val="1F5AA7"/>
                </a:solidFill>
                <a:latin typeface="Calibri"/>
                <a:cs typeface="Calibri"/>
              </a:rPr>
              <a:t> </a:t>
            </a:r>
            <a:r>
              <a:rPr sz="1500" dirty="0">
                <a:solidFill>
                  <a:srgbClr val="1F5AA7"/>
                </a:solidFill>
                <a:latin typeface="Calibri"/>
                <a:cs typeface="Calibri"/>
              </a:rPr>
              <a:t>de </a:t>
            </a:r>
            <a:r>
              <a:rPr sz="1500" spc="-15" dirty="0">
                <a:solidFill>
                  <a:srgbClr val="1F5AA7"/>
                </a:solidFill>
                <a:latin typeface="Calibri"/>
                <a:cs typeface="Calibri"/>
              </a:rPr>
              <a:t>c</a:t>
            </a:r>
            <a:r>
              <a:rPr sz="1500" dirty="0">
                <a:solidFill>
                  <a:srgbClr val="1F5AA7"/>
                </a:solidFill>
                <a:latin typeface="Calibri"/>
                <a:cs typeface="Calibri"/>
              </a:rPr>
              <a:t>o</a:t>
            </a:r>
            <a:r>
              <a:rPr sz="1500" spc="-10" dirty="0">
                <a:solidFill>
                  <a:srgbClr val="1F5AA7"/>
                </a:solidFill>
                <a:latin typeface="Calibri"/>
                <a:cs typeface="Calibri"/>
              </a:rPr>
              <a:t>n</a:t>
            </a:r>
            <a:r>
              <a:rPr sz="1500" dirty="0">
                <a:solidFill>
                  <a:srgbClr val="1F5AA7"/>
                </a:solidFill>
                <a:latin typeface="Calibri"/>
                <a:cs typeface="Calibri"/>
              </a:rPr>
              <a:t>t</a:t>
            </a:r>
            <a:r>
              <a:rPr sz="1500" spc="-20" dirty="0">
                <a:solidFill>
                  <a:srgbClr val="1F5AA7"/>
                </a:solidFill>
                <a:latin typeface="Calibri"/>
                <a:cs typeface="Calibri"/>
              </a:rPr>
              <a:t>r</a:t>
            </a:r>
            <a:r>
              <a:rPr sz="1500" dirty="0">
                <a:solidFill>
                  <a:srgbClr val="1F5AA7"/>
                </a:solidFill>
                <a:latin typeface="Calibri"/>
                <a:cs typeface="Calibri"/>
              </a:rPr>
              <a:t>ôle</a:t>
            </a:r>
            <a:r>
              <a:rPr sz="1500" spc="-15" dirty="0">
                <a:solidFill>
                  <a:srgbClr val="1F5AA7"/>
                </a:solidFill>
                <a:latin typeface="Calibri"/>
                <a:cs typeface="Calibri"/>
              </a:rPr>
              <a:t> </a:t>
            </a:r>
            <a:r>
              <a:rPr sz="1500" dirty="0">
                <a:solidFill>
                  <a:srgbClr val="1F5AA7"/>
                </a:solidFill>
                <a:latin typeface="Calibri"/>
                <a:cs typeface="Calibri"/>
              </a:rPr>
              <a:t>prude</a:t>
            </a:r>
            <a:r>
              <a:rPr sz="1500" spc="-15" dirty="0">
                <a:solidFill>
                  <a:srgbClr val="1F5AA7"/>
                </a:solidFill>
                <a:latin typeface="Calibri"/>
                <a:cs typeface="Calibri"/>
              </a:rPr>
              <a:t>n</a:t>
            </a:r>
            <a:r>
              <a:rPr sz="1500" dirty="0">
                <a:solidFill>
                  <a:srgbClr val="1F5AA7"/>
                </a:solidFill>
                <a:latin typeface="Calibri"/>
                <a:cs typeface="Calibri"/>
              </a:rPr>
              <a:t>tiel</a:t>
            </a:r>
            <a:r>
              <a:rPr sz="1500" spc="-15" dirty="0">
                <a:solidFill>
                  <a:srgbClr val="1F5AA7"/>
                </a:solidFill>
                <a:latin typeface="Calibri"/>
                <a:cs typeface="Calibri"/>
              </a:rPr>
              <a:t> e</a:t>
            </a:r>
            <a:r>
              <a:rPr sz="1500" dirty="0">
                <a:solidFill>
                  <a:srgbClr val="1F5AA7"/>
                </a:solidFill>
                <a:latin typeface="Calibri"/>
                <a:cs typeface="Calibri"/>
              </a:rPr>
              <a:t>t de</a:t>
            </a:r>
            <a:r>
              <a:rPr sz="1500" spc="5" dirty="0">
                <a:solidFill>
                  <a:srgbClr val="1F5AA7"/>
                </a:solidFill>
                <a:latin typeface="Calibri"/>
                <a:cs typeface="Calibri"/>
              </a:rPr>
              <a:t> </a:t>
            </a:r>
            <a:r>
              <a:rPr sz="1500" spc="-20" dirty="0">
                <a:solidFill>
                  <a:srgbClr val="1F5AA7"/>
                </a:solidFill>
                <a:latin typeface="Calibri"/>
                <a:cs typeface="Calibri"/>
              </a:rPr>
              <a:t>r</a:t>
            </a:r>
            <a:r>
              <a:rPr sz="1500" dirty="0">
                <a:solidFill>
                  <a:srgbClr val="1F5AA7"/>
                </a:solidFill>
                <a:latin typeface="Calibri"/>
                <a:cs typeface="Calibri"/>
              </a:rPr>
              <a:t>ésol</a:t>
            </a:r>
            <a:r>
              <a:rPr sz="1500" spc="5" dirty="0">
                <a:solidFill>
                  <a:srgbClr val="1F5AA7"/>
                </a:solidFill>
                <a:latin typeface="Calibri"/>
                <a:cs typeface="Calibri"/>
              </a:rPr>
              <a:t>u</a:t>
            </a:r>
            <a:r>
              <a:rPr sz="1500" dirty="0">
                <a:solidFill>
                  <a:srgbClr val="1F5AA7"/>
                </a:solidFill>
                <a:latin typeface="Calibri"/>
                <a:cs typeface="Calibri"/>
              </a:rPr>
              <a:t>tion</a:t>
            </a:r>
            <a:endParaRPr sz="1500" dirty="0">
              <a:latin typeface="Calibri"/>
              <a:cs typeface="Calibri"/>
            </a:endParaRPr>
          </a:p>
          <a:p>
            <a:pPr marL="2658110" indent="-287020">
              <a:lnSpc>
                <a:spcPct val="100000"/>
              </a:lnSpc>
              <a:spcBef>
                <a:spcPts val="1060"/>
              </a:spcBef>
              <a:buClr>
                <a:srgbClr val="F3943E"/>
              </a:buClr>
              <a:buFont typeface="Courier New"/>
              <a:buChar char="o"/>
              <a:tabLst>
                <a:tab pos="2658110" algn="l"/>
              </a:tabLst>
            </a:pPr>
            <a:r>
              <a:rPr sz="1400" dirty="0">
                <a:solidFill>
                  <a:srgbClr val="1F5AA7"/>
                </a:solidFill>
                <a:latin typeface="Calibri"/>
                <a:cs typeface="Calibri"/>
              </a:rPr>
              <a:t>Mis</a:t>
            </a:r>
            <a:r>
              <a:rPr sz="1400" spc="5" dirty="0">
                <a:solidFill>
                  <a:srgbClr val="1F5AA7"/>
                </a:solidFill>
                <a:latin typeface="Calibri"/>
                <a:cs typeface="Calibri"/>
              </a:rPr>
              <a:t>s</a:t>
            </a:r>
            <a:r>
              <a:rPr sz="1400" dirty="0">
                <a:solidFill>
                  <a:srgbClr val="1F5AA7"/>
                </a:solidFill>
                <a:latin typeface="Calibri"/>
                <a:cs typeface="Calibri"/>
              </a:rPr>
              <a:t>io</a:t>
            </a:r>
            <a:r>
              <a:rPr sz="1400" spc="-10" dirty="0">
                <a:solidFill>
                  <a:srgbClr val="1F5AA7"/>
                </a:solidFill>
                <a:latin typeface="Calibri"/>
                <a:cs typeface="Calibri"/>
              </a:rPr>
              <a:t>n</a:t>
            </a:r>
            <a:r>
              <a:rPr sz="1400" dirty="0">
                <a:solidFill>
                  <a:srgbClr val="1F5AA7"/>
                </a:solidFill>
                <a:latin typeface="Calibri"/>
                <a:cs typeface="Calibri"/>
              </a:rPr>
              <a:t>s </a:t>
            </a:r>
            <a:r>
              <a:rPr sz="1400" spc="-10" dirty="0">
                <a:solidFill>
                  <a:srgbClr val="1F5AA7"/>
                </a:solidFill>
                <a:latin typeface="Calibri"/>
                <a:cs typeface="Calibri"/>
              </a:rPr>
              <a:t>d</a:t>
            </a:r>
            <a:r>
              <a:rPr sz="1400" dirty="0">
                <a:solidFill>
                  <a:srgbClr val="1F5AA7"/>
                </a:solidFill>
                <a:latin typeface="Calibri"/>
                <a:cs typeface="Calibri"/>
              </a:rPr>
              <a:t>e</a:t>
            </a:r>
            <a:r>
              <a:rPr sz="1400" spc="-10" dirty="0">
                <a:solidFill>
                  <a:srgbClr val="1F5AA7"/>
                </a:solidFill>
                <a:latin typeface="Calibri"/>
                <a:cs typeface="Calibri"/>
              </a:rPr>
              <a:t> </a:t>
            </a:r>
            <a:r>
              <a:rPr sz="1400" spc="-20" dirty="0">
                <a:solidFill>
                  <a:srgbClr val="1F5AA7"/>
                </a:solidFill>
                <a:latin typeface="Calibri"/>
                <a:cs typeface="Calibri"/>
              </a:rPr>
              <a:t>c</a:t>
            </a:r>
            <a:r>
              <a:rPr sz="1400" spc="-5" dirty="0">
                <a:solidFill>
                  <a:srgbClr val="1F5AA7"/>
                </a:solidFill>
                <a:latin typeface="Calibri"/>
                <a:cs typeface="Calibri"/>
              </a:rPr>
              <a:t>o</a:t>
            </a:r>
            <a:r>
              <a:rPr sz="1400" spc="-15" dirty="0">
                <a:solidFill>
                  <a:srgbClr val="1F5AA7"/>
                </a:solidFill>
                <a:latin typeface="Calibri"/>
                <a:cs typeface="Calibri"/>
              </a:rPr>
              <a:t>n</a:t>
            </a:r>
            <a:r>
              <a:rPr sz="1400" dirty="0">
                <a:solidFill>
                  <a:srgbClr val="1F5AA7"/>
                </a:solidFill>
                <a:latin typeface="Calibri"/>
                <a:cs typeface="Calibri"/>
              </a:rPr>
              <a:t>t</a:t>
            </a:r>
            <a:r>
              <a:rPr sz="1400" spc="-25" dirty="0">
                <a:solidFill>
                  <a:srgbClr val="1F5AA7"/>
                </a:solidFill>
                <a:latin typeface="Calibri"/>
                <a:cs typeface="Calibri"/>
              </a:rPr>
              <a:t>r</a:t>
            </a:r>
            <a:r>
              <a:rPr sz="1400" spc="-5" dirty="0">
                <a:solidFill>
                  <a:srgbClr val="1F5AA7"/>
                </a:solidFill>
                <a:latin typeface="Calibri"/>
                <a:cs typeface="Calibri"/>
              </a:rPr>
              <a:t>ô</a:t>
            </a:r>
            <a:r>
              <a:rPr sz="1400" spc="5" dirty="0">
                <a:solidFill>
                  <a:srgbClr val="1F5AA7"/>
                </a:solidFill>
                <a:latin typeface="Calibri"/>
                <a:cs typeface="Calibri"/>
              </a:rPr>
              <a:t>l</a:t>
            </a:r>
            <a:r>
              <a:rPr sz="1400" dirty="0">
                <a:solidFill>
                  <a:srgbClr val="1F5AA7"/>
                </a:solidFill>
                <a:latin typeface="Calibri"/>
                <a:cs typeface="Calibri"/>
              </a:rPr>
              <a:t>e </a:t>
            </a:r>
            <a:r>
              <a:rPr sz="1400" spc="-5" dirty="0">
                <a:solidFill>
                  <a:srgbClr val="1F5AA7"/>
                </a:solidFill>
                <a:latin typeface="Calibri"/>
                <a:cs typeface="Calibri"/>
              </a:rPr>
              <a:t>de</a:t>
            </a:r>
            <a:r>
              <a:rPr sz="1400" dirty="0">
                <a:solidFill>
                  <a:srgbClr val="1F5AA7"/>
                </a:solidFill>
                <a:latin typeface="Calibri"/>
                <a:cs typeface="Calibri"/>
              </a:rPr>
              <a:t>s </a:t>
            </a:r>
            <a:r>
              <a:rPr sz="1400" spc="-10" dirty="0">
                <a:solidFill>
                  <a:srgbClr val="1F5AA7"/>
                </a:solidFill>
                <a:latin typeface="Calibri"/>
                <a:cs typeface="Calibri"/>
              </a:rPr>
              <a:t>b</a:t>
            </a:r>
            <a:r>
              <a:rPr sz="1400" dirty="0">
                <a:solidFill>
                  <a:srgbClr val="1F5AA7"/>
                </a:solidFill>
                <a:latin typeface="Calibri"/>
                <a:cs typeface="Calibri"/>
              </a:rPr>
              <a:t>a</a:t>
            </a:r>
            <a:r>
              <a:rPr sz="1400" spc="-10" dirty="0">
                <a:solidFill>
                  <a:srgbClr val="1F5AA7"/>
                </a:solidFill>
                <a:latin typeface="Calibri"/>
                <a:cs typeface="Calibri"/>
              </a:rPr>
              <a:t>nqu</a:t>
            </a:r>
            <a:r>
              <a:rPr sz="1400" dirty="0">
                <a:solidFill>
                  <a:srgbClr val="1F5AA7"/>
                </a:solidFill>
                <a:latin typeface="Calibri"/>
                <a:cs typeface="Calibri"/>
              </a:rPr>
              <a:t>es</a:t>
            </a:r>
            <a:r>
              <a:rPr sz="1400" spc="25" dirty="0">
                <a:solidFill>
                  <a:srgbClr val="1F5AA7"/>
                </a:solidFill>
                <a:latin typeface="Calibri"/>
                <a:cs typeface="Calibri"/>
              </a:rPr>
              <a:t> </a:t>
            </a:r>
            <a:r>
              <a:rPr sz="1400" spc="-15" dirty="0">
                <a:solidFill>
                  <a:srgbClr val="1F5AA7"/>
                </a:solidFill>
                <a:latin typeface="Calibri"/>
                <a:cs typeface="Calibri"/>
              </a:rPr>
              <a:t>e</a:t>
            </a:r>
            <a:r>
              <a:rPr sz="1400" dirty="0">
                <a:solidFill>
                  <a:srgbClr val="1F5AA7"/>
                </a:solidFill>
                <a:latin typeface="Calibri"/>
                <a:cs typeface="Calibri"/>
              </a:rPr>
              <a:t>t </a:t>
            </a:r>
            <a:r>
              <a:rPr sz="1400" spc="-10" dirty="0">
                <a:solidFill>
                  <a:srgbClr val="1F5AA7"/>
                </a:solidFill>
                <a:latin typeface="Calibri"/>
                <a:cs typeface="Calibri"/>
              </a:rPr>
              <a:t>d</a:t>
            </a:r>
            <a:r>
              <a:rPr sz="1400" dirty="0">
                <a:solidFill>
                  <a:srgbClr val="1F5AA7"/>
                </a:solidFill>
                <a:latin typeface="Calibri"/>
                <a:cs typeface="Calibri"/>
              </a:rPr>
              <a:t>es</a:t>
            </a:r>
            <a:r>
              <a:rPr sz="1400" spc="5" dirty="0">
                <a:solidFill>
                  <a:srgbClr val="1F5AA7"/>
                </a:solidFill>
                <a:latin typeface="Calibri"/>
                <a:cs typeface="Calibri"/>
              </a:rPr>
              <a:t> </a:t>
            </a:r>
            <a:r>
              <a:rPr sz="1400" dirty="0">
                <a:solidFill>
                  <a:srgbClr val="1F5AA7"/>
                </a:solidFill>
                <a:latin typeface="Calibri"/>
                <a:cs typeface="Calibri"/>
              </a:rPr>
              <a:t>ass</a:t>
            </a:r>
            <a:r>
              <a:rPr sz="1400" spc="-10" dirty="0">
                <a:solidFill>
                  <a:srgbClr val="1F5AA7"/>
                </a:solidFill>
                <a:latin typeface="Calibri"/>
                <a:cs typeface="Calibri"/>
              </a:rPr>
              <a:t>u</a:t>
            </a:r>
            <a:r>
              <a:rPr sz="1400" spc="-25" dirty="0">
                <a:solidFill>
                  <a:srgbClr val="1F5AA7"/>
                </a:solidFill>
                <a:latin typeface="Calibri"/>
                <a:cs typeface="Calibri"/>
              </a:rPr>
              <a:t>r</a:t>
            </a:r>
            <a:r>
              <a:rPr sz="1400" dirty="0">
                <a:solidFill>
                  <a:srgbClr val="1F5AA7"/>
                </a:solidFill>
                <a:latin typeface="Calibri"/>
                <a:cs typeface="Calibri"/>
              </a:rPr>
              <a:t>a</a:t>
            </a:r>
            <a:r>
              <a:rPr sz="1400" spc="-10" dirty="0">
                <a:solidFill>
                  <a:srgbClr val="1F5AA7"/>
                </a:solidFill>
                <a:latin typeface="Calibri"/>
                <a:cs typeface="Calibri"/>
              </a:rPr>
              <a:t>nc</a:t>
            </a:r>
            <a:r>
              <a:rPr sz="1400" dirty="0">
                <a:solidFill>
                  <a:srgbClr val="1F5AA7"/>
                </a:solidFill>
                <a:latin typeface="Calibri"/>
                <a:cs typeface="Calibri"/>
              </a:rPr>
              <a:t>es</a:t>
            </a:r>
            <a:endParaRPr sz="1400" dirty="0">
              <a:latin typeface="Calibri"/>
              <a:cs typeface="Calibri"/>
            </a:endParaRPr>
          </a:p>
          <a:p>
            <a:pPr marL="2658110" indent="-287020">
              <a:lnSpc>
                <a:spcPct val="100000"/>
              </a:lnSpc>
              <a:spcBef>
                <a:spcPts val="840"/>
              </a:spcBef>
              <a:buClr>
                <a:srgbClr val="F3943E"/>
              </a:buClr>
              <a:buFont typeface="Courier New"/>
              <a:buChar char="o"/>
              <a:tabLst>
                <a:tab pos="2658110" algn="l"/>
              </a:tabLst>
            </a:pPr>
            <a:r>
              <a:rPr sz="1400" spc="-5" dirty="0">
                <a:solidFill>
                  <a:srgbClr val="1F5AA7"/>
                </a:solidFill>
                <a:latin typeface="Calibri"/>
                <a:cs typeface="Calibri"/>
              </a:rPr>
              <a:t>Élabo</a:t>
            </a:r>
            <a:r>
              <a:rPr sz="1400" spc="-20" dirty="0">
                <a:solidFill>
                  <a:srgbClr val="1F5AA7"/>
                </a:solidFill>
                <a:latin typeface="Calibri"/>
                <a:cs typeface="Calibri"/>
              </a:rPr>
              <a:t>r</a:t>
            </a:r>
            <a:r>
              <a:rPr sz="1400" spc="-15" dirty="0">
                <a:solidFill>
                  <a:srgbClr val="1F5AA7"/>
                </a:solidFill>
                <a:latin typeface="Calibri"/>
                <a:cs typeface="Calibri"/>
              </a:rPr>
              <a:t>a</a:t>
            </a:r>
            <a:r>
              <a:rPr sz="1400" dirty="0">
                <a:solidFill>
                  <a:srgbClr val="1F5AA7"/>
                </a:solidFill>
                <a:latin typeface="Calibri"/>
                <a:cs typeface="Calibri"/>
              </a:rPr>
              <a:t>tion </a:t>
            </a:r>
            <a:r>
              <a:rPr sz="1400" spc="-10" dirty="0">
                <a:solidFill>
                  <a:srgbClr val="1F5AA7"/>
                </a:solidFill>
                <a:latin typeface="Calibri"/>
                <a:cs typeface="Calibri"/>
              </a:rPr>
              <a:t>d</a:t>
            </a:r>
            <a:r>
              <a:rPr sz="1400" dirty="0">
                <a:solidFill>
                  <a:srgbClr val="1F5AA7"/>
                </a:solidFill>
                <a:latin typeface="Calibri"/>
                <a:cs typeface="Calibri"/>
              </a:rPr>
              <a:t>es</a:t>
            </a:r>
            <a:r>
              <a:rPr sz="1400" spc="-10" dirty="0">
                <a:solidFill>
                  <a:srgbClr val="1F5AA7"/>
                </a:solidFill>
                <a:latin typeface="Calibri"/>
                <a:cs typeface="Calibri"/>
              </a:rPr>
              <a:t> </a:t>
            </a:r>
            <a:r>
              <a:rPr sz="1400" spc="-25" dirty="0">
                <a:solidFill>
                  <a:srgbClr val="1F5AA7"/>
                </a:solidFill>
                <a:latin typeface="Calibri"/>
                <a:cs typeface="Calibri"/>
              </a:rPr>
              <a:t>r</a:t>
            </a:r>
            <a:r>
              <a:rPr sz="1400" dirty="0">
                <a:solidFill>
                  <a:srgbClr val="1F5AA7"/>
                </a:solidFill>
                <a:latin typeface="Calibri"/>
                <a:cs typeface="Calibri"/>
              </a:rPr>
              <a:t>è</a:t>
            </a:r>
            <a:r>
              <a:rPr sz="1400" spc="-5" dirty="0">
                <a:solidFill>
                  <a:srgbClr val="1F5AA7"/>
                </a:solidFill>
                <a:latin typeface="Calibri"/>
                <a:cs typeface="Calibri"/>
              </a:rPr>
              <a:t>g</a:t>
            </a:r>
            <a:r>
              <a:rPr sz="1400" dirty="0">
                <a:solidFill>
                  <a:srgbClr val="1F5AA7"/>
                </a:solidFill>
                <a:latin typeface="Calibri"/>
                <a:cs typeface="Calibri"/>
              </a:rPr>
              <a:t>les </a:t>
            </a:r>
            <a:r>
              <a:rPr sz="1400" spc="-10" dirty="0">
                <a:solidFill>
                  <a:srgbClr val="1F5AA7"/>
                </a:solidFill>
                <a:latin typeface="Calibri"/>
                <a:cs typeface="Calibri"/>
              </a:rPr>
              <a:t>d</a:t>
            </a:r>
            <a:r>
              <a:rPr sz="1400" dirty="0">
                <a:solidFill>
                  <a:srgbClr val="1F5AA7"/>
                </a:solidFill>
                <a:latin typeface="Calibri"/>
                <a:cs typeface="Calibri"/>
              </a:rPr>
              <a:t>e </a:t>
            </a:r>
            <a:r>
              <a:rPr sz="1400" spc="5" dirty="0">
                <a:solidFill>
                  <a:srgbClr val="1F5AA7"/>
                </a:solidFill>
                <a:latin typeface="Calibri"/>
                <a:cs typeface="Calibri"/>
              </a:rPr>
              <a:t>s</a:t>
            </a:r>
            <a:r>
              <a:rPr sz="1400" dirty="0">
                <a:solidFill>
                  <a:srgbClr val="1F5AA7"/>
                </a:solidFill>
                <a:latin typeface="Calibri"/>
                <a:cs typeface="Calibri"/>
              </a:rPr>
              <a:t>é</a:t>
            </a:r>
            <a:r>
              <a:rPr sz="1400" spc="-10" dirty="0">
                <a:solidFill>
                  <a:srgbClr val="1F5AA7"/>
                </a:solidFill>
                <a:latin typeface="Calibri"/>
                <a:cs typeface="Calibri"/>
              </a:rPr>
              <a:t>cu</a:t>
            </a:r>
            <a:r>
              <a:rPr sz="1400" dirty="0">
                <a:solidFill>
                  <a:srgbClr val="1F5AA7"/>
                </a:solidFill>
                <a:latin typeface="Calibri"/>
                <a:cs typeface="Calibri"/>
              </a:rPr>
              <a:t>ri</a:t>
            </a:r>
            <a:r>
              <a:rPr sz="1400" spc="-15" dirty="0">
                <a:solidFill>
                  <a:srgbClr val="1F5AA7"/>
                </a:solidFill>
                <a:latin typeface="Calibri"/>
                <a:cs typeface="Calibri"/>
              </a:rPr>
              <a:t>t</a:t>
            </a:r>
            <a:r>
              <a:rPr sz="1400" dirty="0">
                <a:solidFill>
                  <a:srgbClr val="1F5AA7"/>
                </a:solidFill>
                <a:latin typeface="Calibri"/>
                <a:cs typeface="Calibri"/>
              </a:rPr>
              <a:t>é</a:t>
            </a:r>
            <a:endParaRPr sz="1400" dirty="0">
              <a:latin typeface="Calibri"/>
              <a:cs typeface="Calibri"/>
            </a:endParaRPr>
          </a:p>
          <a:p>
            <a:pPr marL="2658110" indent="-287020">
              <a:lnSpc>
                <a:spcPct val="100000"/>
              </a:lnSpc>
              <a:spcBef>
                <a:spcPts val="840"/>
              </a:spcBef>
              <a:buClr>
                <a:srgbClr val="F3943E"/>
              </a:buClr>
              <a:buFont typeface="Courier New"/>
              <a:buChar char="o"/>
              <a:tabLst>
                <a:tab pos="2658110" algn="l"/>
              </a:tabLst>
            </a:pPr>
            <a:r>
              <a:rPr sz="1400" spc="-5" dirty="0">
                <a:solidFill>
                  <a:srgbClr val="1F5AA7"/>
                </a:solidFill>
                <a:latin typeface="Calibri"/>
                <a:cs typeface="Calibri"/>
              </a:rPr>
              <a:t>L</a:t>
            </a:r>
            <a:r>
              <a:rPr sz="1400" spc="-10" dirty="0">
                <a:solidFill>
                  <a:srgbClr val="1F5AA7"/>
                </a:solidFill>
                <a:latin typeface="Calibri"/>
                <a:cs typeface="Calibri"/>
              </a:rPr>
              <a:t>u</a:t>
            </a:r>
            <a:r>
              <a:rPr sz="1400" spc="-30" dirty="0">
                <a:solidFill>
                  <a:srgbClr val="1F5AA7"/>
                </a:solidFill>
                <a:latin typeface="Calibri"/>
                <a:cs typeface="Calibri"/>
              </a:rPr>
              <a:t>t</a:t>
            </a:r>
            <a:r>
              <a:rPr sz="1400" spc="-15" dirty="0">
                <a:solidFill>
                  <a:srgbClr val="1F5AA7"/>
                </a:solidFill>
                <a:latin typeface="Calibri"/>
                <a:cs typeface="Calibri"/>
              </a:rPr>
              <a:t>t</a:t>
            </a:r>
            <a:r>
              <a:rPr sz="1400" dirty="0">
                <a:solidFill>
                  <a:srgbClr val="1F5AA7"/>
                </a:solidFill>
                <a:latin typeface="Calibri"/>
                <a:cs typeface="Calibri"/>
              </a:rPr>
              <a:t>e</a:t>
            </a:r>
            <a:r>
              <a:rPr sz="1400" spc="15" dirty="0">
                <a:solidFill>
                  <a:srgbClr val="1F5AA7"/>
                </a:solidFill>
                <a:latin typeface="Calibri"/>
                <a:cs typeface="Calibri"/>
              </a:rPr>
              <a:t> </a:t>
            </a:r>
            <a:r>
              <a:rPr sz="1400" spc="-20" dirty="0">
                <a:solidFill>
                  <a:srgbClr val="1F5AA7"/>
                </a:solidFill>
                <a:latin typeface="Calibri"/>
                <a:cs typeface="Calibri"/>
              </a:rPr>
              <a:t>c</a:t>
            </a:r>
            <a:r>
              <a:rPr sz="1400" spc="-5" dirty="0">
                <a:solidFill>
                  <a:srgbClr val="1F5AA7"/>
                </a:solidFill>
                <a:latin typeface="Calibri"/>
                <a:cs typeface="Calibri"/>
              </a:rPr>
              <a:t>o</a:t>
            </a:r>
            <a:r>
              <a:rPr sz="1400" spc="-15" dirty="0">
                <a:solidFill>
                  <a:srgbClr val="1F5AA7"/>
                </a:solidFill>
                <a:latin typeface="Calibri"/>
                <a:cs typeface="Calibri"/>
              </a:rPr>
              <a:t>n</a:t>
            </a:r>
            <a:r>
              <a:rPr sz="1400" dirty="0">
                <a:solidFill>
                  <a:srgbClr val="1F5AA7"/>
                </a:solidFill>
                <a:latin typeface="Calibri"/>
                <a:cs typeface="Calibri"/>
              </a:rPr>
              <a:t>t</a:t>
            </a:r>
            <a:r>
              <a:rPr sz="1400" spc="-25" dirty="0">
                <a:solidFill>
                  <a:srgbClr val="1F5AA7"/>
                </a:solidFill>
                <a:latin typeface="Calibri"/>
                <a:cs typeface="Calibri"/>
              </a:rPr>
              <a:t>r</a:t>
            </a:r>
            <a:r>
              <a:rPr sz="1400" dirty="0">
                <a:solidFill>
                  <a:srgbClr val="1F5AA7"/>
                </a:solidFill>
                <a:latin typeface="Calibri"/>
                <a:cs typeface="Calibri"/>
              </a:rPr>
              <a:t>e le</a:t>
            </a:r>
            <a:r>
              <a:rPr sz="1400" spc="-10" dirty="0">
                <a:solidFill>
                  <a:srgbClr val="1F5AA7"/>
                </a:solidFill>
                <a:latin typeface="Calibri"/>
                <a:cs typeface="Calibri"/>
              </a:rPr>
              <a:t> b</a:t>
            </a:r>
            <a:r>
              <a:rPr sz="1400" dirty="0">
                <a:solidFill>
                  <a:srgbClr val="1F5AA7"/>
                </a:solidFill>
                <a:latin typeface="Calibri"/>
                <a:cs typeface="Calibri"/>
              </a:rPr>
              <a:t>la</a:t>
            </a:r>
            <a:r>
              <a:rPr sz="1400" spc="-10" dirty="0">
                <a:solidFill>
                  <a:srgbClr val="1F5AA7"/>
                </a:solidFill>
                <a:latin typeface="Calibri"/>
                <a:cs typeface="Calibri"/>
              </a:rPr>
              <a:t>nch</a:t>
            </a:r>
            <a:r>
              <a:rPr sz="1400" dirty="0">
                <a:solidFill>
                  <a:srgbClr val="1F5AA7"/>
                </a:solidFill>
                <a:latin typeface="Calibri"/>
                <a:cs typeface="Calibri"/>
              </a:rPr>
              <a:t>i</a:t>
            </a:r>
            <a:r>
              <a:rPr sz="1400" spc="-5" dirty="0">
                <a:solidFill>
                  <a:srgbClr val="1F5AA7"/>
                </a:solidFill>
                <a:latin typeface="Calibri"/>
                <a:cs typeface="Calibri"/>
              </a:rPr>
              <a:t>m</a:t>
            </a:r>
            <a:r>
              <a:rPr sz="1400" dirty="0">
                <a:solidFill>
                  <a:srgbClr val="1F5AA7"/>
                </a:solidFill>
                <a:latin typeface="Calibri"/>
                <a:cs typeface="Calibri"/>
              </a:rPr>
              <a:t>e</a:t>
            </a:r>
            <a:r>
              <a:rPr sz="1400" spc="-25" dirty="0">
                <a:solidFill>
                  <a:srgbClr val="1F5AA7"/>
                </a:solidFill>
                <a:latin typeface="Calibri"/>
                <a:cs typeface="Calibri"/>
              </a:rPr>
              <a:t>n</a:t>
            </a:r>
            <a:r>
              <a:rPr sz="1400" dirty="0">
                <a:solidFill>
                  <a:srgbClr val="1F5AA7"/>
                </a:solidFill>
                <a:latin typeface="Calibri"/>
                <a:cs typeface="Calibri"/>
              </a:rPr>
              <a:t>t</a:t>
            </a:r>
            <a:r>
              <a:rPr sz="1400" spc="2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es</a:t>
            </a:r>
            <a:r>
              <a:rPr sz="1400" spc="5" dirty="0">
                <a:solidFill>
                  <a:srgbClr val="1F5AA7"/>
                </a:solidFill>
                <a:latin typeface="Calibri"/>
                <a:cs typeface="Calibri"/>
              </a:rPr>
              <a:t> </a:t>
            </a:r>
            <a:r>
              <a:rPr sz="1400" spc="-20" dirty="0">
                <a:solidFill>
                  <a:srgbClr val="1F5AA7"/>
                </a:solidFill>
                <a:latin typeface="Calibri"/>
                <a:cs typeface="Calibri"/>
              </a:rPr>
              <a:t>c</a:t>
            </a:r>
            <a:r>
              <a:rPr sz="1400" dirty="0">
                <a:solidFill>
                  <a:srgbClr val="1F5AA7"/>
                </a:solidFill>
                <a:latin typeface="Calibri"/>
                <a:cs typeface="Calibri"/>
              </a:rPr>
              <a:t>a</a:t>
            </a:r>
            <a:r>
              <a:rPr sz="1400" spc="-10" dirty="0">
                <a:solidFill>
                  <a:srgbClr val="1F5AA7"/>
                </a:solidFill>
                <a:latin typeface="Calibri"/>
                <a:cs typeface="Calibri"/>
              </a:rPr>
              <a:t>p</a:t>
            </a:r>
            <a:r>
              <a:rPr sz="1400" dirty="0">
                <a:solidFill>
                  <a:srgbClr val="1F5AA7"/>
                </a:solidFill>
                <a:latin typeface="Calibri"/>
                <a:cs typeface="Calibri"/>
              </a:rPr>
              <a:t>i</a:t>
            </a:r>
            <a:r>
              <a:rPr sz="1400" spc="-15" dirty="0">
                <a:solidFill>
                  <a:srgbClr val="1F5AA7"/>
                </a:solidFill>
                <a:latin typeface="Calibri"/>
                <a:cs typeface="Calibri"/>
              </a:rPr>
              <a:t>t</a:t>
            </a:r>
            <a:r>
              <a:rPr sz="1400" dirty="0">
                <a:solidFill>
                  <a:srgbClr val="1F5AA7"/>
                </a:solidFill>
                <a:latin typeface="Calibri"/>
                <a:cs typeface="Calibri"/>
              </a:rPr>
              <a:t>a</a:t>
            </a:r>
            <a:r>
              <a:rPr sz="1400" spc="-10" dirty="0">
                <a:solidFill>
                  <a:srgbClr val="1F5AA7"/>
                </a:solidFill>
                <a:latin typeface="Calibri"/>
                <a:cs typeface="Calibri"/>
              </a:rPr>
              <a:t>u</a:t>
            </a:r>
            <a:r>
              <a:rPr sz="1400" dirty="0">
                <a:solidFill>
                  <a:srgbClr val="1F5AA7"/>
                </a:solidFill>
                <a:latin typeface="Calibri"/>
                <a:cs typeface="Calibri"/>
              </a:rPr>
              <a:t>x</a:t>
            </a:r>
            <a:r>
              <a:rPr sz="1400" spc="20" dirty="0">
                <a:solidFill>
                  <a:srgbClr val="1F5AA7"/>
                </a:solidFill>
                <a:latin typeface="Calibri"/>
                <a:cs typeface="Calibri"/>
              </a:rPr>
              <a:t> </a:t>
            </a:r>
            <a:r>
              <a:rPr sz="1400" spc="-15" dirty="0">
                <a:solidFill>
                  <a:srgbClr val="1F5AA7"/>
                </a:solidFill>
                <a:latin typeface="Calibri"/>
                <a:cs typeface="Calibri"/>
              </a:rPr>
              <a:t>e</a:t>
            </a:r>
            <a:r>
              <a:rPr sz="1400" dirty="0">
                <a:solidFill>
                  <a:srgbClr val="1F5AA7"/>
                </a:solidFill>
                <a:latin typeface="Calibri"/>
                <a:cs typeface="Calibri"/>
              </a:rPr>
              <a:t>t le</a:t>
            </a:r>
            <a:r>
              <a:rPr sz="1400" spc="-10" dirty="0">
                <a:solidFill>
                  <a:srgbClr val="1F5AA7"/>
                </a:solidFill>
                <a:latin typeface="Calibri"/>
                <a:cs typeface="Calibri"/>
              </a:rPr>
              <a:t> </a:t>
            </a:r>
            <a:r>
              <a:rPr sz="1400" spc="-5" dirty="0">
                <a:solidFill>
                  <a:srgbClr val="1F5AA7"/>
                </a:solidFill>
                <a:latin typeface="Calibri"/>
                <a:cs typeface="Calibri"/>
              </a:rPr>
              <a:t>f</a:t>
            </a:r>
            <a:r>
              <a:rPr sz="1400" dirty="0">
                <a:solidFill>
                  <a:srgbClr val="1F5AA7"/>
                </a:solidFill>
                <a:latin typeface="Calibri"/>
                <a:cs typeface="Calibri"/>
              </a:rPr>
              <a:t>i</a:t>
            </a:r>
            <a:r>
              <a:rPr sz="1400" spc="-10" dirty="0">
                <a:solidFill>
                  <a:srgbClr val="1F5AA7"/>
                </a:solidFill>
                <a:latin typeface="Calibri"/>
                <a:cs typeface="Calibri"/>
              </a:rPr>
              <a:t>n</a:t>
            </a:r>
            <a:r>
              <a:rPr sz="1400" dirty="0">
                <a:solidFill>
                  <a:srgbClr val="1F5AA7"/>
                </a:solidFill>
                <a:latin typeface="Calibri"/>
                <a:cs typeface="Calibri"/>
              </a:rPr>
              <a:t>a</a:t>
            </a:r>
            <a:r>
              <a:rPr sz="1400" spc="-10" dirty="0">
                <a:solidFill>
                  <a:srgbClr val="1F5AA7"/>
                </a:solidFill>
                <a:latin typeface="Calibri"/>
                <a:cs typeface="Calibri"/>
              </a:rPr>
              <a:t>nc</a:t>
            </a:r>
            <a:r>
              <a:rPr sz="1400" dirty="0">
                <a:solidFill>
                  <a:srgbClr val="1F5AA7"/>
                </a:solidFill>
                <a:latin typeface="Calibri"/>
                <a:cs typeface="Calibri"/>
              </a:rPr>
              <a:t>e</a:t>
            </a:r>
            <a:r>
              <a:rPr sz="1400" spc="-10" dirty="0">
                <a:solidFill>
                  <a:srgbClr val="1F5AA7"/>
                </a:solidFill>
                <a:latin typeface="Calibri"/>
                <a:cs typeface="Calibri"/>
              </a:rPr>
              <a:t>m</a:t>
            </a:r>
            <a:r>
              <a:rPr sz="1400" dirty="0">
                <a:solidFill>
                  <a:srgbClr val="1F5AA7"/>
                </a:solidFill>
                <a:latin typeface="Calibri"/>
                <a:cs typeface="Calibri"/>
              </a:rPr>
              <a:t>e</a:t>
            </a:r>
            <a:r>
              <a:rPr sz="1400" spc="-25" dirty="0">
                <a:solidFill>
                  <a:srgbClr val="1F5AA7"/>
                </a:solidFill>
                <a:latin typeface="Calibri"/>
                <a:cs typeface="Calibri"/>
              </a:rPr>
              <a:t>n</a:t>
            </a:r>
            <a:r>
              <a:rPr sz="1400" dirty="0">
                <a:solidFill>
                  <a:srgbClr val="1F5AA7"/>
                </a:solidFill>
                <a:latin typeface="Calibri"/>
                <a:cs typeface="Calibri"/>
              </a:rPr>
              <a:t>t</a:t>
            </a:r>
            <a:r>
              <a:rPr sz="1400" spc="1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u </a:t>
            </a:r>
            <a:r>
              <a:rPr sz="1400" spc="-15" dirty="0">
                <a:solidFill>
                  <a:srgbClr val="1F5AA7"/>
                </a:solidFill>
                <a:latin typeface="Calibri"/>
                <a:cs typeface="Calibri"/>
              </a:rPr>
              <a:t>t</a:t>
            </a:r>
            <a:r>
              <a:rPr sz="1400" dirty="0">
                <a:solidFill>
                  <a:srgbClr val="1F5AA7"/>
                </a:solidFill>
                <a:latin typeface="Calibri"/>
                <a:cs typeface="Calibri"/>
              </a:rPr>
              <a:t>er</a:t>
            </a:r>
            <a:r>
              <a:rPr sz="1400" spc="-25" dirty="0">
                <a:solidFill>
                  <a:srgbClr val="1F5AA7"/>
                </a:solidFill>
                <a:latin typeface="Calibri"/>
                <a:cs typeface="Calibri"/>
              </a:rPr>
              <a:t>r</a:t>
            </a:r>
            <a:r>
              <a:rPr sz="1400" spc="-5" dirty="0">
                <a:solidFill>
                  <a:srgbClr val="1F5AA7"/>
                </a:solidFill>
                <a:latin typeface="Calibri"/>
                <a:cs typeface="Calibri"/>
              </a:rPr>
              <a:t>o</a:t>
            </a:r>
            <a:r>
              <a:rPr sz="1400" dirty="0">
                <a:solidFill>
                  <a:srgbClr val="1F5AA7"/>
                </a:solidFill>
                <a:latin typeface="Calibri"/>
                <a:cs typeface="Calibri"/>
              </a:rPr>
              <a:t>risme</a:t>
            </a:r>
            <a:endParaRPr sz="1400" dirty="0">
              <a:latin typeface="Calibri"/>
              <a:cs typeface="Calibri"/>
            </a:endParaRPr>
          </a:p>
          <a:p>
            <a:pPr>
              <a:lnSpc>
                <a:spcPct val="100000"/>
              </a:lnSpc>
            </a:pPr>
            <a:endParaRPr sz="1400" dirty="0">
              <a:latin typeface="Times New Roman"/>
              <a:cs typeface="Times New Roman"/>
            </a:endParaRPr>
          </a:p>
          <a:p>
            <a:pPr>
              <a:lnSpc>
                <a:spcPct val="100000"/>
              </a:lnSpc>
              <a:spcBef>
                <a:spcPts val="19"/>
              </a:spcBef>
            </a:pPr>
            <a:endParaRPr sz="1800" dirty="0">
              <a:latin typeface="Times New Roman"/>
              <a:cs typeface="Times New Roman"/>
            </a:endParaRPr>
          </a:p>
          <a:p>
            <a:pPr marL="12700">
              <a:lnSpc>
                <a:spcPct val="100000"/>
              </a:lnSpc>
            </a:pPr>
            <a:r>
              <a:rPr sz="1800" b="1" spc="-10" dirty="0">
                <a:solidFill>
                  <a:srgbClr val="FFFFFF"/>
                </a:solidFill>
                <a:latin typeface="Calibri"/>
                <a:cs typeface="Calibri"/>
              </a:rPr>
              <a:t>Elle</a:t>
            </a:r>
            <a:r>
              <a:rPr sz="1800" b="1" spc="-20" dirty="0">
                <a:solidFill>
                  <a:srgbClr val="FFFFFF"/>
                </a:solidFill>
                <a:latin typeface="Calibri"/>
                <a:cs typeface="Calibri"/>
              </a:rPr>
              <a:t> </a:t>
            </a:r>
            <a:r>
              <a:rPr sz="1800" b="1" spc="-15" dirty="0">
                <a:solidFill>
                  <a:srgbClr val="FFFFFF"/>
                </a:solidFill>
                <a:latin typeface="Calibri"/>
                <a:cs typeface="Calibri"/>
              </a:rPr>
              <a:t>v</a:t>
            </a:r>
            <a:r>
              <a:rPr sz="1800" b="1" dirty="0">
                <a:solidFill>
                  <a:srgbClr val="FFFFFF"/>
                </a:solidFill>
                <a:latin typeface="Calibri"/>
                <a:cs typeface="Calibri"/>
              </a:rPr>
              <a:t>e</a:t>
            </a:r>
            <a:r>
              <a:rPr sz="1800" b="1" spc="-10" dirty="0">
                <a:solidFill>
                  <a:srgbClr val="FFFFFF"/>
                </a:solidFill>
                <a:latin typeface="Calibri"/>
                <a:cs typeface="Calibri"/>
              </a:rPr>
              <a:t>ille</a:t>
            </a:r>
            <a:r>
              <a:rPr sz="1800" b="1" spc="-40" dirty="0">
                <a:solidFill>
                  <a:srgbClr val="FFFFFF"/>
                </a:solidFill>
                <a:latin typeface="Calibri"/>
                <a:cs typeface="Calibri"/>
              </a:rPr>
              <a:t> </a:t>
            </a:r>
            <a:r>
              <a:rPr sz="1800" b="1" spc="-10" dirty="0">
                <a:solidFill>
                  <a:srgbClr val="FFFFFF"/>
                </a:solidFill>
                <a:latin typeface="Calibri"/>
                <a:cs typeface="Calibri"/>
              </a:rPr>
              <a:t>au</a:t>
            </a:r>
            <a:r>
              <a:rPr sz="1800" b="1" dirty="0">
                <a:solidFill>
                  <a:srgbClr val="FFFFFF"/>
                </a:solidFill>
                <a:latin typeface="Calibri"/>
                <a:cs typeface="Calibri"/>
              </a:rPr>
              <a:t> </a:t>
            </a:r>
            <a:r>
              <a:rPr sz="1800" b="1" spc="-10" dirty="0">
                <a:solidFill>
                  <a:srgbClr val="FFFFFF"/>
                </a:solidFill>
                <a:latin typeface="Calibri"/>
                <a:cs typeface="Calibri"/>
              </a:rPr>
              <a:t>bon</a:t>
            </a:r>
            <a:r>
              <a:rPr sz="1800" b="1" spc="-20" dirty="0">
                <a:solidFill>
                  <a:srgbClr val="FFFFFF"/>
                </a:solidFill>
                <a:latin typeface="Calibri"/>
                <a:cs typeface="Calibri"/>
              </a:rPr>
              <a:t> </a:t>
            </a:r>
            <a:r>
              <a:rPr sz="1800" b="1" spc="-30" dirty="0">
                <a:solidFill>
                  <a:srgbClr val="FFFFFF"/>
                </a:solidFill>
                <a:latin typeface="Calibri"/>
                <a:cs typeface="Calibri"/>
              </a:rPr>
              <a:t>f</a:t>
            </a:r>
            <a:r>
              <a:rPr sz="1800" b="1" spc="-10" dirty="0">
                <a:solidFill>
                  <a:srgbClr val="FFFFFF"/>
                </a:solidFill>
                <a:latin typeface="Calibri"/>
                <a:cs typeface="Calibri"/>
              </a:rPr>
              <a:t>o</a:t>
            </a:r>
            <a:r>
              <a:rPr sz="1800" b="1" spc="-5" dirty="0">
                <a:solidFill>
                  <a:srgbClr val="FFFFFF"/>
                </a:solidFill>
                <a:latin typeface="Calibri"/>
                <a:cs typeface="Calibri"/>
              </a:rPr>
              <a:t>n</a:t>
            </a:r>
            <a:r>
              <a:rPr sz="1800" b="1" spc="-15" dirty="0">
                <a:solidFill>
                  <a:srgbClr val="FFFFFF"/>
                </a:solidFill>
                <a:latin typeface="Calibri"/>
                <a:cs typeface="Calibri"/>
              </a:rPr>
              <a:t>cti</a:t>
            </a:r>
            <a:r>
              <a:rPr sz="1800" b="1" spc="-5" dirty="0">
                <a:solidFill>
                  <a:srgbClr val="FFFFFF"/>
                </a:solidFill>
                <a:latin typeface="Calibri"/>
                <a:cs typeface="Calibri"/>
              </a:rPr>
              <a:t>o</a:t>
            </a:r>
            <a:r>
              <a:rPr sz="1800" b="1" spc="-10" dirty="0">
                <a:solidFill>
                  <a:srgbClr val="FFFFFF"/>
                </a:solidFill>
                <a:latin typeface="Calibri"/>
                <a:cs typeface="Calibri"/>
              </a:rPr>
              <a:t>n</a:t>
            </a:r>
            <a:r>
              <a:rPr sz="1800" b="1" spc="-20" dirty="0">
                <a:solidFill>
                  <a:srgbClr val="FFFFFF"/>
                </a:solidFill>
                <a:latin typeface="Calibri"/>
                <a:cs typeface="Calibri"/>
              </a:rPr>
              <a:t>n</a:t>
            </a:r>
            <a:r>
              <a:rPr sz="1800" b="1" spc="-10" dirty="0">
                <a:solidFill>
                  <a:srgbClr val="FFFFFF"/>
                </a:solidFill>
                <a:latin typeface="Calibri"/>
                <a:cs typeface="Calibri"/>
              </a:rPr>
              <a:t>e</a:t>
            </a:r>
            <a:r>
              <a:rPr sz="1800" b="1" spc="-5" dirty="0">
                <a:solidFill>
                  <a:srgbClr val="FFFFFF"/>
                </a:solidFill>
                <a:latin typeface="Calibri"/>
                <a:cs typeface="Calibri"/>
              </a:rPr>
              <a:t>me</a:t>
            </a:r>
            <a:r>
              <a:rPr sz="1800" b="1" spc="-40" dirty="0">
                <a:solidFill>
                  <a:srgbClr val="FFFFFF"/>
                </a:solidFill>
                <a:latin typeface="Calibri"/>
                <a:cs typeface="Calibri"/>
              </a:rPr>
              <a:t>n</a:t>
            </a:r>
            <a:r>
              <a:rPr sz="1800" b="1" spc="-10" dirty="0">
                <a:solidFill>
                  <a:srgbClr val="FFFFFF"/>
                </a:solidFill>
                <a:latin typeface="Calibri"/>
                <a:cs typeface="Calibri"/>
              </a:rPr>
              <a:t>t</a:t>
            </a:r>
            <a:r>
              <a:rPr sz="1800" b="1" spc="-25" dirty="0">
                <a:solidFill>
                  <a:srgbClr val="FFFFFF"/>
                </a:solidFill>
                <a:latin typeface="Calibri"/>
                <a:cs typeface="Calibri"/>
              </a:rPr>
              <a:t> </a:t>
            </a:r>
            <a:r>
              <a:rPr sz="1800" b="1" spc="-10" dirty="0">
                <a:solidFill>
                  <a:srgbClr val="FFFFFF"/>
                </a:solidFill>
                <a:latin typeface="Calibri"/>
                <a:cs typeface="Calibri"/>
              </a:rPr>
              <a:t>et</a:t>
            </a:r>
            <a:r>
              <a:rPr sz="1800" b="1" spc="-15" dirty="0">
                <a:solidFill>
                  <a:srgbClr val="FFFFFF"/>
                </a:solidFill>
                <a:latin typeface="Calibri"/>
                <a:cs typeface="Calibri"/>
              </a:rPr>
              <a:t> </a:t>
            </a:r>
            <a:r>
              <a:rPr sz="1800" b="1" spc="-10" dirty="0">
                <a:solidFill>
                  <a:srgbClr val="FFFFFF"/>
                </a:solidFill>
                <a:latin typeface="Calibri"/>
                <a:cs typeface="Calibri"/>
              </a:rPr>
              <a:t>à</a:t>
            </a:r>
            <a:r>
              <a:rPr sz="1800" b="1" spc="10" dirty="0">
                <a:solidFill>
                  <a:srgbClr val="FFFFFF"/>
                </a:solidFill>
                <a:latin typeface="Calibri"/>
                <a:cs typeface="Calibri"/>
              </a:rPr>
              <a:t> </a:t>
            </a:r>
            <a:r>
              <a:rPr sz="1800" b="1" spc="-10" dirty="0">
                <a:solidFill>
                  <a:srgbClr val="FFFFFF"/>
                </a:solidFill>
                <a:latin typeface="Calibri"/>
                <a:cs typeface="Calibri"/>
              </a:rPr>
              <a:t>la</a:t>
            </a:r>
            <a:r>
              <a:rPr sz="1800" b="1" spc="-15" dirty="0">
                <a:solidFill>
                  <a:srgbClr val="FFFFFF"/>
                </a:solidFill>
                <a:latin typeface="Calibri"/>
                <a:cs typeface="Calibri"/>
              </a:rPr>
              <a:t> </a:t>
            </a:r>
            <a:r>
              <a:rPr sz="1800" b="1" dirty="0">
                <a:solidFill>
                  <a:srgbClr val="FFFFFF"/>
                </a:solidFill>
                <a:latin typeface="Calibri"/>
                <a:cs typeface="Calibri"/>
              </a:rPr>
              <a:t>s</a:t>
            </a:r>
            <a:r>
              <a:rPr sz="1800" b="1" spc="5" dirty="0">
                <a:solidFill>
                  <a:srgbClr val="FFFFFF"/>
                </a:solidFill>
                <a:latin typeface="Calibri"/>
                <a:cs typeface="Calibri"/>
              </a:rPr>
              <a:t>é</a:t>
            </a:r>
            <a:r>
              <a:rPr sz="1800" b="1" spc="-5" dirty="0">
                <a:solidFill>
                  <a:srgbClr val="FFFFFF"/>
                </a:solidFill>
                <a:latin typeface="Calibri"/>
                <a:cs typeface="Calibri"/>
              </a:rPr>
              <a:t>c</a:t>
            </a:r>
            <a:r>
              <a:rPr sz="1800" b="1" spc="5" dirty="0">
                <a:solidFill>
                  <a:srgbClr val="FFFFFF"/>
                </a:solidFill>
                <a:latin typeface="Calibri"/>
                <a:cs typeface="Calibri"/>
              </a:rPr>
              <a:t>u</a:t>
            </a:r>
            <a:r>
              <a:rPr sz="1800" b="1" spc="-15" dirty="0">
                <a:solidFill>
                  <a:srgbClr val="FFFFFF"/>
                </a:solidFill>
                <a:latin typeface="Calibri"/>
                <a:cs typeface="Calibri"/>
              </a:rPr>
              <a:t>ri</a:t>
            </a:r>
            <a:r>
              <a:rPr sz="1800" b="1" spc="-35" dirty="0">
                <a:solidFill>
                  <a:srgbClr val="FFFFFF"/>
                </a:solidFill>
                <a:latin typeface="Calibri"/>
                <a:cs typeface="Calibri"/>
              </a:rPr>
              <a:t>t</a:t>
            </a:r>
            <a:r>
              <a:rPr sz="1800" b="1" dirty="0">
                <a:solidFill>
                  <a:srgbClr val="FFFFFF"/>
                </a:solidFill>
                <a:latin typeface="Calibri"/>
                <a:cs typeface="Calibri"/>
              </a:rPr>
              <a:t>é</a:t>
            </a:r>
            <a:r>
              <a:rPr sz="1800" b="1" spc="20" dirty="0">
                <a:solidFill>
                  <a:srgbClr val="FFFFFF"/>
                </a:solidFill>
                <a:latin typeface="Calibri"/>
                <a:cs typeface="Calibri"/>
              </a:rPr>
              <a:t> </a:t>
            </a:r>
            <a:r>
              <a:rPr sz="1800" b="1" dirty="0">
                <a:solidFill>
                  <a:srgbClr val="FFFFFF"/>
                </a:solidFill>
                <a:latin typeface="Calibri"/>
                <a:cs typeface="Calibri"/>
              </a:rPr>
              <a:t>…</a:t>
            </a:r>
            <a:endParaRPr sz="1800" dirty="0">
              <a:latin typeface="Calibri"/>
              <a:cs typeface="Calibri"/>
            </a:endParaRPr>
          </a:p>
          <a:p>
            <a:pPr marL="858519" marR="1286510">
              <a:lnSpc>
                <a:spcPct val="100000"/>
              </a:lnSpc>
              <a:spcBef>
                <a:spcPts val="1075"/>
              </a:spcBef>
            </a:pPr>
            <a:r>
              <a:rPr sz="1500" spc="-15" dirty="0">
                <a:solidFill>
                  <a:srgbClr val="1F5AA7"/>
                </a:solidFill>
                <a:latin typeface="Calibri"/>
                <a:cs typeface="Calibri"/>
              </a:rPr>
              <a:t>De</a:t>
            </a:r>
            <a:r>
              <a:rPr sz="1500" spc="-10" dirty="0">
                <a:solidFill>
                  <a:srgbClr val="1F5AA7"/>
                </a:solidFill>
                <a:latin typeface="Calibri"/>
                <a:cs typeface="Calibri"/>
              </a:rPr>
              <a:t>s</a:t>
            </a:r>
            <a:r>
              <a:rPr sz="1500" spc="10" dirty="0">
                <a:solidFill>
                  <a:srgbClr val="1F5AA7"/>
                </a:solidFill>
                <a:latin typeface="Calibri"/>
                <a:cs typeface="Calibri"/>
              </a:rPr>
              <a:t> </a:t>
            </a:r>
            <a:r>
              <a:rPr sz="1500" spc="-25" dirty="0">
                <a:solidFill>
                  <a:srgbClr val="1F5AA7"/>
                </a:solidFill>
                <a:latin typeface="Calibri"/>
                <a:cs typeface="Calibri"/>
              </a:rPr>
              <a:t>s</a:t>
            </a:r>
            <a:r>
              <a:rPr sz="1500" spc="-20" dirty="0">
                <a:solidFill>
                  <a:srgbClr val="1F5AA7"/>
                </a:solidFill>
                <a:latin typeface="Calibri"/>
                <a:cs typeface="Calibri"/>
              </a:rPr>
              <a:t>y</a:t>
            </a:r>
            <a:r>
              <a:rPr sz="1500" spc="-15" dirty="0">
                <a:solidFill>
                  <a:srgbClr val="1F5AA7"/>
                </a:solidFill>
                <a:latin typeface="Calibri"/>
                <a:cs typeface="Calibri"/>
              </a:rPr>
              <a:t>s</a:t>
            </a:r>
            <a:r>
              <a:rPr sz="1500" spc="-20" dirty="0">
                <a:solidFill>
                  <a:srgbClr val="1F5AA7"/>
                </a:solidFill>
                <a:latin typeface="Calibri"/>
                <a:cs typeface="Calibri"/>
              </a:rPr>
              <a:t>t</a:t>
            </a:r>
            <a:r>
              <a:rPr sz="1500" spc="-10" dirty="0">
                <a:solidFill>
                  <a:srgbClr val="1F5AA7"/>
                </a:solidFill>
                <a:latin typeface="Calibri"/>
                <a:cs typeface="Calibri"/>
              </a:rPr>
              <a:t>èm</a:t>
            </a:r>
            <a:r>
              <a:rPr sz="1500" spc="-15" dirty="0">
                <a:solidFill>
                  <a:srgbClr val="1F5AA7"/>
                </a:solidFill>
                <a:latin typeface="Calibri"/>
                <a:cs typeface="Calibri"/>
              </a:rPr>
              <a:t>e</a:t>
            </a:r>
            <a:r>
              <a:rPr sz="1500" dirty="0">
                <a:solidFill>
                  <a:srgbClr val="1F5AA7"/>
                </a:solidFill>
                <a:latin typeface="Calibri"/>
                <a:cs typeface="Calibri"/>
              </a:rPr>
              <a:t>s</a:t>
            </a:r>
            <a:r>
              <a:rPr sz="1500" spc="-30" dirty="0">
                <a:solidFill>
                  <a:srgbClr val="1F5AA7"/>
                </a:solidFill>
                <a:latin typeface="Calibri"/>
                <a:cs typeface="Calibri"/>
              </a:rPr>
              <a:t> </a:t>
            </a:r>
            <a:r>
              <a:rPr sz="1500" dirty="0">
                <a:solidFill>
                  <a:srgbClr val="1F5AA7"/>
                </a:solidFill>
                <a:latin typeface="Calibri"/>
                <a:cs typeface="Calibri"/>
              </a:rPr>
              <a:t>d</a:t>
            </a:r>
            <a:r>
              <a:rPr sz="1500" spc="-10" dirty="0">
                <a:solidFill>
                  <a:srgbClr val="1F5AA7"/>
                </a:solidFill>
                <a:latin typeface="Calibri"/>
                <a:cs typeface="Calibri"/>
              </a:rPr>
              <a:t>e</a:t>
            </a:r>
            <a:r>
              <a:rPr sz="1500" spc="5" dirty="0">
                <a:solidFill>
                  <a:srgbClr val="1F5AA7"/>
                </a:solidFill>
                <a:latin typeface="Calibri"/>
                <a:cs typeface="Calibri"/>
              </a:rPr>
              <a:t> </a:t>
            </a:r>
            <a:r>
              <a:rPr sz="1500" dirty="0">
                <a:solidFill>
                  <a:srgbClr val="1F5AA7"/>
                </a:solidFill>
                <a:latin typeface="Calibri"/>
                <a:cs typeface="Calibri"/>
              </a:rPr>
              <a:t>pai</a:t>
            </a:r>
            <a:r>
              <a:rPr sz="1500" spc="-10" dirty="0">
                <a:solidFill>
                  <a:srgbClr val="1F5AA7"/>
                </a:solidFill>
                <a:latin typeface="Calibri"/>
                <a:cs typeface="Calibri"/>
              </a:rPr>
              <a:t>em</a:t>
            </a:r>
            <a:r>
              <a:rPr sz="1500" spc="-15" dirty="0">
                <a:solidFill>
                  <a:srgbClr val="1F5AA7"/>
                </a:solidFill>
                <a:latin typeface="Calibri"/>
                <a:cs typeface="Calibri"/>
              </a:rPr>
              <a:t>e</a:t>
            </a:r>
            <a:r>
              <a:rPr sz="1500" spc="-10" dirty="0">
                <a:solidFill>
                  <a:srgbClr val="1F5AA7"/>
                </a:solidFill>
                <a:latin typeface="Calibri"/>
                <a:cs typeface="Calibri"/>
              </a:rPr>
              <a:t>n</a:t>
            </a:r>
            <a:r>
              <a:rPr sz="1500" spc="-5" dirty="0">
                <a:solidFill>
                  <a:srgbClr val="1F5AA7"/>
                </a:solidFill>
                <a:latin typeface="Calibri"/>
                <a:cs typeface="Calibri"/>
              </a:rPr>
              <a:t>t,</a:t>
            </a:r>
            <a:r>
              <a:rPr sz="1500" spc="-20" dirty="0">
                <a:solidFill>
                  <a:srgbClr val="1F5AA7"/>
                </a:solidFill>
                <a:latin typeface="Calibri"/>
                <a:cs typeface="Calibri"/>
              </a:rPr>
              <a:t> </a:t>
            </a:r>
            <a:r>
              <a:rPr sz="1500" dirty="0">
                <a:solidFill>
                  <a:srgbClr val="1F5AA7"/>
                </a:solidFill>
                <a:latin typeface="Calibri"/>
                <a:cs typeface="Calibri"/>
              </a:rPr>
              <a:t>d</a:t>
            </a:r>
            <a:r>
              <a:rPr sz="1500" spc="-10" dirty="0">
                <a:solidFill>
                  <a:srgbClr val="1F5AA7"/>
                </a:solidFill>
                <a:latin typeface="Calibri"/>
                <a:cs typeface="Calibri"/>
              </a:rPr>
              <a:t>es</a:t>
            </a:r>
            <a:r>
              <a:rPr sz="1500" spc="5" dirty="0">
                <a:solidFill>
                  <a:srgbClr val="1F5AA7"/>
                </a:solidFill>
                <a:latin typeface="Calibri"/>
                <a:cs typeface="Calibri"/>
              </a:rPr>
              <a:t> </a:t>
            </a:r>
            <a:r>
              <a:rPr sz="1500" spc="-25" dirty="0">
                <a:solidFill>
                  <a:srgbClr val="1F5AA7"/>
                </a:solidFill>
                <a:latin typeface="Calibri"/>
                <a:cs typeface="Calibri"/>
              </a:rPr>
              <a:t>s</a:t>
            </a:r>
            <a:r>
              <a:rPr sz="1500" spc="-20" dirty="0">
                <a:solidFill>
                  <a:srgbClr val="1F5AA7"/>
                </a:solidFill>
                <a:latin typeface="Calibri"/>
                <a:cs typeface="Calibri"/>
              </a:rPr>
              <a:t>y</a:t>
            </a:r>
            <a:r>
              <a:rPr sz="1500" spc="-15" dirty="0">
                <a:solidFill>
                  <a:srgbClr val="1F5AA7"/>
                </a:solidFill>
                <a:latin typeface="Calibri"/>
                <a:cs typeface="Calibri"/>
              </a:rPr>
              <a:t>s</a:t>
            </a:r>
            <a:r>
              <a:rPr sz="1500" spc="-20" dirty="0">
                <a:solidFill>
                  <a:srgbClr val="1F5AA7"/>
                </a:solidFill>
                <a:latin typeface="Calibri"/>
                <a:cs typeface="Calibri"/>
              </a:rPr>
              <a:t>t</a:t>
            </a:r>
            <a:r>
              <a:rPr sz="1500" spc="-10" dirty="0">
                <a:solidFill>
                  <a:srgbClr val="1F5AA7"/>
                </a:solidFill>
                <a:latin typeface="Calibri"/>
                <a:cs typeface="Calibri"/>
              </a:rPr>
              <a:t>èm</a:t>
            </a:r>
            <a:r>
              <a:rPr sz="1500" spc="-15" dirty="0">
                <a:solidFill>
                  <a:srgbClr val="1F5AA7"/>
                </a:solidFill>
                <a:latin typeface="Calibri"/>
                <a:cs typeface="Calibri"/>
              </a:rPr>
              <a:t>e</a:t>
            </a:r>
            <a:r>
              <a:rPr sz="1500" dirty="0">
                <a:solidFill>
                  <a:srgbClr val="1F5AA7"/>
                </a:solidFill>
                <a:latin typeface="Calibri"/>
                <a:cs typeface="Calibri"/>
              </a:rPr>
              <a:t>s</a:t>
            </a:r>
            <a:r>
              <a:rPr sz="1500" spc="-30" dirty="0">
                <a:solidFill>
                  <a:srgbClr val="1F5AA7"/>
                </a:solidFill>
                <a:latin typeface="Calibri"/>
                <a:cs typeface="Calibri"/>
              </a:rPr>
              <a:t> </a:t>
            </a:r>
            <a:r>
              <a:rPr sz="1500" dirty="0">
                <a:solidFill>
                  <a:srgbClr val="1F5AA7"/>
                </a:solidFill>
                <a:latin typeface="Calibri"/>
                <a:cs typeface="Calibri"/>
              </a:rPr>
              <a:t>d</a:t>
            </a:r>
            <a:r>
              <a:rPr sz="1500" spc="-10" dirty="0">
                <a:solidFill>
                  <a:srgbClr val="1F5AA7"/>
                </a:solidFill>
                <a:latin typeface="Calibri"/>
                <a:cs typeface="Calibri"/>
              </a:rPr>
              <a:t>e</a:t>
            </a:r>
            <a:r>
              <a:rPr sz="1500" spc="5" dirty="0">
                <a:solidFill>
                  <a:srgbClr val="1F5AA7"/>
                </a:solidFill>
                <a:latin typeface="Calibri"/>
                <a:cs typeface="Calibri"/>
              </a:rPr>
              <a:t> </a:t>
            </a:r>
            <a:r>
              <a:rPr sz="1500" spc="-30" dirty="0">
                <a:solidFill>
                  <a:srgbClr val="1F5AA7"/>
                </a:solidFill>
                <a:latin typeface="Calibri"/>
                <a:cs typeface="Calibri"/>
              </a:rPr>
              <a:t>r</a:t>
            </a:r>
            <a:r>
              <a:rPr sz="1500" spc="-10" dirty="0">
                <a:solidFill>
                  <a:srgbClr val="1F5AA7"/>
                </a:solidFill>
                <a:latin typeface="Calibri"/>
                <a:cs typeface="Calibri"/>
              </a:rPr>
              <a:t>ègleme</a:t>
            </a:r>
            <a:r>
              <a:rPr sz="1500" spc="-25" dirty="0">
                <a:solidFill>
                  <a:srgbClr val="1F5AA7"/>
                </a:solidFill>
                <a:latin typeface="Calibri"/>
                <a:cs typeface="Calibri"/>
              </a:rPr>
              <a:t>n</a:t>
            </a:r>
            <a:r>
              <a:rPr sz="1500" spc="-5" dirty="0">
                <a:solidFill>
                  <a:srgbClr val="1F5AA7"/>
                </a:solidFill>
                <a:latin typeface="Calibri"/>
                <a:cs typeface="Calibri"/>
              </a:rPr>
              <a:t>t</a:t>
            </a:r>
            <a:r>
              <a:rPr sz="1500" dirty="0">
                <a:solidFill>
                  <a:srgbClr val="1F5AA7"/>
                </a:solidFill>
                <a:latin typeface="Calibri"/>
                <a:cs typeface="Calibri"/>
              </a:rPr>
              <a:t> </a:t>
            </a:r>
            <a:r>
              <a:rPr sz="1500" spc="-15" dirty="0">
                <a:solidFill>
                  <a:srgbClr val="1F5AA7"/>
                </a:solidFill>
                <a:latin typeface="Calibri"/>
                <a:cs typeface="Calibri"/>
              </a:rPr>
              <a:t>d</a:t>
            </a:r>
            <a:r>
              <a:rPr sz="1500" spc="-10" dirty="0">
                <a:solidFill>
                  <a:srgbClr val="1F5AA7"/>
                </a:solidFill>
                <a:latin typeface="Calibri"/>
                <a:cs typeface="Calibri"/>
              </a:rPr>
              <a:t>e</a:t>
            </a:r>
            <a:r>
              <a:rPr sz="1500" dirty="0">
                <a:solidFill>
                  <a:srgbClr val="1F5AA7"/>
                </a:solidFill>
                <a:latin typeface="Calibri"/>
                <a:cs typeface="Calibri"/>
              </a:rPr>
              <a:t> tit</a:t>
            </a:r>
            <a:r>
              <a:rPr sz="1500" spc="-20" dirty="0">
                <a:solidFill>
                  <a:srgbClr val="1F5AA7"/>
                </a:solidFill>
                <a:latin typeface="Calibri"/>
                <a:cs typeface="Calibri"/>
              </a:rPr>
              <a:t>r</a:t>
            </a:r>
            <a:r>
              <a:rPr sz="1500" spc="-10" dirty="0">
                <a:solidFill>
                  <a:srgbClr val="1F5AA7"/>
                </a:solidFill>
                <a:latin typeface="Calibri"/>
                <a:cs typeface="Calibri"/>
              </a:rPr>
              <a:t>es </a:t>
            </a:r>
            <a:r>
              <a:rPr sz="1500" spc="-25" dirty="0">
                <a:solidFill>
                  <a:srgbClr val="1F5AA7"/>
                </a:solidFill>
                <a:latin typeface="Calibri"/>
                <a:cs typeface="Calibri"/>
              </a:rPr>
              <a:t>e</a:t>
            </a:r>
            <a:r>
              <a:rPr sz="1500" spc="-5" dirty="0">
                <a:solidFill>
                  <a:srgbClr val="1F5AA7"/>
                </a:solidFill>
                <a:latin typeface="Calibri"/>
                <a:cs typeface="Calibri"/>
              </a:rPr>
              <a:t>t</a:t>
            </a:r>
            <a:r>
              <a:rPr sz="1500" spc="5" dirty="0">
                <a:solidFill>
                  <a:srgbClr val="1F5AA7"/>
                </a:solidFill>
                <a:latin typeface="Calibri"/>
                <a:cs typeface="Calibri"/>
              </a:rPr>
              <a:t> </a:t>
            </a:r>
            <a:r>
              <a:rPr sz="1500" dirty="0">
                <a:solidFill>
                  <a:srgbClr val="1F5AA7"/>
                </a:solidFill>
                <a:latin typeface="Calibri"/>
                <a:cs typeface="Calibri"/>
              </a:rPr>
              <a:t>d</a:t>
            </a:r>
            <a:r>
              <a:rPr sz="1500" spc="-10" dirty="0">
                <a:solidFill>
                  <a:srgbClr val="1F5AA7"/>
                </a:solidFill>
                <a:latin typeface="Calibri"/>
                <a:cs typeface="Calibri"/>
              </a:rPr>
              <a:t>es </a:t>
            </a:r>
            <a:r>
              <a:rPr sz="1500" dirty="0">
                <a:solidFill>
                  <a:srgbClr val="1F5AA7"/>
                </a:solidFill>
                <a:latin typeface="Calibri"/>
                <a:cs typeface="Calibri"/>
              </a:rPr>
              <a:t>m</a:t>
            </a:r>
            <a:r>
              <a:rPr sz="1500" spc="-10" dirty="0">
                <a:solidFill>
                  <a:srgbClr val="1F5AA7"/>
                </a:solidFill>
                <a:latin typeface="Calibri"/>
                <a:cs typeface="Calibri"/>
              </a:rPr>
              <a:t>o</a:t>
            </a:r>
            <a:r>
              <a:rPr sz="1500" spc="-30" dirty="0">
                <a:solidFill>
                  <a:srgbClr val="1F5AA7"/>
                </a:solidFill>
                <a:latin typeface="Calibri"/>
                <a:cs typeface="Calibri"/>
              </a:rPr>
              <a:t>y</a:t>
            </a:r>
            <a:r>
              <a:rPr sz="1500" dirty="0">
                <a:solidFill>
                  <a:srgbClr val="1F5AA7"/>
                </a:solidFill>
                <a:latin typeface="Calibri"/>
                <a:cs typeface="Calibri"/>
              </a:rPr>
              <a:t>ens d</a:t>
            </a:r>
            <a:r>
              <a:rPr sz="1500" spc="-10" dirty="0">
                <a:solidFill>
                  <a:srgbClr val="1F5AA7"/>
                </a:solidFill>
                <a:latin typeface="Calibri"/>
                <a:cs typeface="Calibri"/>
              </a:rPr>
              <a:t>e</a:t>
            </a:r>
            <a:r>
              <a:rPr sz="1500" spc="-5" dirty="0">
                <a:solidFill>
                  <a:srgbClr val="1F5AA7"/>
                </a:solidFill>
                <a:latin typeface="Calibri"/>
                <a:cs typeface="Calibri"/>
              </a:rPr>
              <a:t> </a:t>
            </a:r>
            <a:r>
              <a:rPr sz="1500" dirty="0">
                <a:solidFill>
                  <a:srgbClr val="1F5AA7"/>
                </a:solidFill>
                <a:latin typeface="Calibri"/>
                <a:cs typeface="Calibri"/>
              </a:rPr>
              <a:t>pai</a:t>
            </a:r>
            <a:r>
              <a:rPr sz="1500" spc="-10" dirty="0">
                <a:solidFill>
                  <a:srgbClr val="1F5AA7"/>
                </a:solidFill>
                <a:latin typeface="Calibri"/>
                <a:cs typeface="Calibri"/>
              </a:rPr>
              <a:t>em</a:t>
            </a:r>
            <a:r>
              <a:rPr sz="1500" spc="-15" dirty="0">
                <a:solidFill>
                  <a:srgbClr val="1F5AA7"/>
                </a:solidFill>
                <a:latin typeface="Calibri"/>
                <a:cs typeface="Calibri"/>
              </a:rPr>
              <a:t>e</a:t>
            </a:r>
            <a:r>
              <a:rPr sz="1500" spc="-10" dirty="0">
                <a:solidFill>
                  <a:srgbClr val="1F5AA7"/>
                </a:solidFill>
                <a:latin typeface="Calibri"/>
                <a:cs typeface="Calibri"/>
              </a:rPr>
              <a:t>n</a:t>
            </a:r>
            <a:r>
              <a:rPr sz="1500" spc="-5" dirty="0">
                <a:solidFill>
                  <a:srgbClr val="1F5AA7"/>
                </a:solidFill>
                <a:latin typeface="Calibri"/>
                <a:cs typeface="Calibri"/>
              </a:rPr>
              <a:t>t</a:t>
            </a:r>
            <a:r>
              <a:rPr sz="1500" dirty="0">
                <a:solidFill>
                  <a:srgbClr val="1F5AA7"/>
                </a:solidFill>
                <a:latin typeface="Calibri"/>
                <a:cs typeface="Calibri"/>
              </a:rPr>
              <a:t> </a:t>
            </a:r>
            <a:r>
              <a:rPr sz="1500" spc="-15" dirty="0">
                <a:solidFill>
                  <a:srgbClr val="1F5AA7"/>
                </a:solidFill>
                <a:latin typeface="Calibri"/>
                <a:cs typeface="Calibri"/>
              </a:rPr>
              <a:t>sc</a:t>
            </a:r>
            <a:r>
              <a:rPr sz="1500" spc="-5" dirty="0">
                <a:solidFill>
                  <a:srgbClr val="1F5AA7"/>
                </a:solidFill>
                <a:latin typeface="Calibri"/>
                <a:cs typeface="Calibri"/>
              </a:rPr>
              <a:t>r</a:t>
            </a:r>
            <a:r>
              <a:rPr sz="1500" dirty="0">
                <a:solidFill>
                  <a:srgbClr val="1F5AA7"/>
                </a:solidFill>
                <a:latin typeface="Calibri"/>
                <a:cs typeface="Calibri"/>
              </a:rPr>
              <a:t>iptu</a:t>
            </a:r>
            <a:r>
              <a:rPr sz="1500" spc="-35" dirty="0">
                <a:solidFill>
                  <a:srgbClr val="1F5AA7"/>
                </a:solidFill>
                <a:latin typeface="Calibri"/>
                <a:cs typeface="Calibri"/>
              </a:rPr>
              <a:t>r</a:t>
            </a:r>
            <a:r>
              <a:rPr sz="1500" dirty="0">
                <a:solidFill>
                  <a:srgbClr val="1F5AA7"/>
                </a:solidFill>
                <a:latin typeface="Calibri"/>
                <a:cs typeface="Calibri"/>
              </a:rPr>
              <a:t>aux</a:t>
            </a:r>
            <a:endParaRPr sz="1500" dirty="0">
              <a:latin typeface="Calibri"/>
              <a:cs typeface="Calibri"/>
            </a:endParaRPr>
          </a:p>
          <a:p>
            <a:pPr>
              <a:lnSpc>
                <a:spcPct val="100000"/>
              </a:lnSpc>
            </a:pPr>
            <a:endParaRPr sz="1500" dirty="0">
              <a:latin typeface="Times New Roman"/>
              <a:cs typeface="Times New Roman"/>
            </a:endParaRPr>
          </a:p>
          <a:p>
            <a:pPr>
              <a:lnSpc>
                <a:spcPct val="100000"/>
              </a:lnSpc>
              <a:spcBef>
                <a:spcPts val="37"/>
              </a:spcBef>
            </a:pPr>
            <a:endParaRPr sz="1400" dirty="0">
              <a:latin typeface="Times New Roman"/>
              <a:cs typeface="Times New Roman"/>
            </a:endParaRPr>
          </a:p>
          <a:p>
            <a:pPr marL="12700">
              <a:lnSpc>
                <a:spcPct val="100000"/>
              </a:lnSpc>
            </a:pPr>
            <a:r>
              <a:rPr sz="1800" b="1" spc="-10" dirty="0">
                <a:solidFill>
                  <a:srgbClr val="FFFFFF"/>
                </a:solidFill>
                <a:latin typeface="Calibri"/>
                <a:cs typeface="Calibri"/>
              </a:rPr>
              <a:t>Elle</a:t>
            </a:r>
            <a:r>
              <a:rPr sz="1800" b="1" spc="-20" dirty="0">
                <a:solidFill>
                  <a:srgbClr val="FFFFFF"/>
                </a:solidFill>
                <a:latin typeface="Calibri"/>
                <a:cs typeface="Calibri"/>
              </a:rPr>
              <a:t> </a:t>
            </a:r>
            <a:r>
              <a:rPr sz="1800" b="1" spc="-10" dirty="0">
                <a:solidFill>
                  <a:srgbClr val="FFFFFF"/>
                </a:solidFill>
                <a:latin typeface="Calibri"/>
                <a:cs typeface="Calibri"/>
              </a:rPr>
              <a:t>particip</a:t>
            </a:r>
            <a:r>
              <a:rPr sz="1800" b="1" dirty="0">
                <a:solidFill>
                  <a:srgbClr val="FFFFFF"/>
                </a:solidFill>
                <a:latin typeface="Calibri"/>
                <a:cs typeface="Calibri"/>
              </a:rPr>
              <a:t>e</a:t>
            </a:r>
            <a:r>
              <a:rPr sz="1800" b="1" spc="-10" dirty="0">
                <a:solidFill>
                  <a:srgbClr val="FFFFFF"/>
                </a:solidFill>
                <a:latin typeface="Calibri"/>
                <a:cs typeface="Calibri"/>
              </a:rPr>
              <a:t> à</a:t>
            </a:r>
            <a:r>
              <a:rPr sz="1800" b="1" spc="-25" dirty="0">
                <a:solidFill>
                  <a:srgbClr val="FFFFFF"/>
                </a:solidFill>
                <a:latin typeface="Calibri"/>
                <a:cs typeface="Calibri"/>
              </a:rPr>
              <a:t> </a:t>
            </a:r>
            <a:r>
              <a:rPr sz="1800" b="1" spc="-10" dirty="0">
                <a:solidFill>
                  <a:srgbClr val="FFFFFF"/>
                </a:solidFill>
                <a:latin typeface="Calibri"/>
                <a:cs typeface="Calibri"/>
              </a:rPr>
              <a:t>la</a:t>
            </a:r>
            <a:r>
              <a:rPr sz="1800" b="1" dirty="0">
                <a:solidFill>
                  <a:srgbClr val="FFFFFF"/>
                </a:solidFill>
                <a:latin typeface="Calibri"/>
                <a:cs typeface="Calibri"/>
              </a:rPr>
              <a:t> </a:t>
            </a:r>
            <a:r>
              <a:rPr sz="1800" b="1" spc="-5" dirty="0">
                <a:solidFill>
                  <a:srgbClr val="FFFFFF"/>
                </a:solidFill>
                <a:latin typeface="Calibri"/>
                <a:cs typeface="Calibri"/>
              </a:rPr>
              <a:t>p</a:t>
            </a:r>
            <a:r>
              <a:rPr sz="1800" b="1" spc="-30" dirty="0">
                <a:solidFill>
                  <a:srgbClr val="FFFFFF"/>
                </a:solidFill>
                <a:latin typeface="Calibri"/>
                <a:cs typeface="Calibri"/>
              </a:rPr>
              <a:t>r</a:t>
            </a:r>
            <a:r>
              <a:rPr sz="1800" b="1" spc="-10" dirty="0">
                <a:solidFill>
                  <a:srgbClr val="FFFFFF"/>
                </a:solidFill>
                <a:latin typeface="Calibri"/>
                <a:cs typeface="Calibri"/>
              </a:rPr>
              <a:t>é</a:t>
            </a:r>
            <a:r>
              <a:rPr sz="1800" b="1" spc="-15" dirty="0">
                <a:solidFill>
                  <a:srgbClr val="FFFFFF"/>
                </a:solidFill>
                <a:latin typeface="Calibri"/>
                <a:cs typeface="Calibri"/>
              </a:rPr>
              <a:t>v</a:t>
            </a:r>
            <a:r>
              <a:rPr sz="1800" b="1" dirty="0">
                <a:solidFill>
                  <a:srgbClr val="FFFFFF"/>
                </a:solidFill>
                <a:latin typeface="Calibri"/>
                <a:cs typeface="Calibri"/>
              </a:rPr>
              <a:t>e</a:t>
            </a:r>
            <a:r>
              <a:rPr sz="1800" b="1" spc="-30" dirty="0">
                <a:solidFill>
                  <a:srgbClr val="FFFFFF"/>
                </a:solidFill>
                <a:latin typeface="Calibri"/>
                <a:cs typeface="Calibri"/>
              </a:rPr>
              <a:t>n</a:t>
            </a:r>
            <a:r>
              <a:rPr sz="1800" b="1" spc="-10" dirty="0">
                <a:solidFill>
                  <a:srgbClr val="FFFFFF"/>
                </a:solidFill>
                <a:latin typeface="Calibri"/>
                <a:cs typeface="Calibri"/>
              </a:rPr>
              <a:t>t</a:t>
            </a:r>
            <a:r>
              <a:rPr sz="1800" b="1" spc="-15" dirty="0">
                <a:solidFill>
                  <a:srgbClr val="FFFFFF"/>
                </a:solidFill>
                <a:latin typeface="Calibri"/>
                <a:cs typeface="Calibri"/>
              </a:rPr>
              <a:t>i</a:t>
            </a:r>
            <a:r>
              <a:rPr sz="1800" b="1" spc="-10" dirty="0">
                <a:solidFill>
                  <a:srgbClr val="FFFFFF"/>
                </a:solidFill>
                <a:latin typeface="Calibri"/>
                <a:cs typeface="Calibri"/>
              </a:rPr>
              <a:t>on</a:t>
            </a:r>
            <a:r>
              <a:rPr sz="1800" b="1" spc="-40" dirty="0">
                <a:solidFill>
                  <a:srgbClr val="FFFFFF"/>
                </a:solidFill>
                <a:latin typeface="Calibri"/>
                <a:cs typeface="Calibri"/>
              </a:rPr>
              <a:t> </a:t>
            </a:r>
            <a:r>
              <a:rPr sz="1800" b="1" spc="-10" dirty="0">
                <a:solidFill>
                  <a:srgbClr val="FFFFFF"/>
                </a:solidFill>
                <a:latin typeface="Calibri"/>
                <a:cs typeface="Calibri"/>
              </a:rPr>
              <a:t>d</a:t>
            </a:r>
            <a:r>
              <a:rPr sz="1800" b="1" dirty="0">
                <a:solidFill>
                  <a:srgbClr val="FFFFFF"/>
                </a:solidFill>
                <a:latin typeface="Calibri"/>
                <a:cs typeface="Calibri"/>
              </a:rPr>
              <a:t>e</a:t>
            </a:r>
            <a:r>
              <a:rPr sz="1800" b="1" spc="-10" dirty="0">
                <a:solidFill>
                  <a:srgbClr val="FFFFFF"/>
                </a:solidFill>
                <a:latin typeface="Calibri"/>
                <a:cs typeface="Calibri"/>
              </a:rPr>
              <a:t>s</a:t>
            </a:r>
            <a:r>
              <a:rPr sz="1800" b="1" spc="-25" dirty="0">
                <a:solidFill>
                  <a:srgbClr val="FFFFFF"/>
                </a:solidFill>
                <a:latin typeface="Calibri"/>
                <a:cs typeface="Calibri"/>
              </a:rPr>
              <a:t> </a:t>
            </a:r>
            <a:r>
              <a:rPr sz="1800" b="1" spc="-15" dirty="0">
                <a:solidFill>
                  <a:srgbClr val="FFFFFF"/>
                </a:solidFill>
                <a:latin typeface="Calibri"/>
                <a:cs typeface="Calibri"/>
              </a:rPr>
              <a:t>ris</a:t>
            </a:r>
            <a:r>
              <a:rPr sz="1800" b="1" spc="-5" dirty="0">
                <a:solidFill>
                  <a:srgbClr val="FFFFFF"/>
                </a:solidFill>
                <a:latin typeface="Calibri"/>
                <a:cs typeface="Calibri"/>
              </a:rPr>
              <a:t>q</a:t>
            </a:r>
            <a:r>
              <a:rPr sz="1800" b="1" spc="-10" dirty="0">
                <a:solidFill>
                  <a:srgbClr val="FFFFFF"/>
                </a:solidFill>
                <a:latin typeface="Calibri"/>
                <a:cs typeface="Calibri"/>
              </a:rPr>
              <a:t>u</a:t>
            </a:r>
            <a:r>
              <a:rPr sz="1800" b="1" dirty="0">
                <a:solidFill>
                  <a:srgbClr val="FFFFFF"/>
                </a:solidFill>
                <a:latin typeface="Calibri"/>
                <a:cs typeface="Calibri"/>
              </a:rPr>
              <a:t>e</a:t>
            </a:r>
            <a:r>
              <a:rPr sz="1800" b="1" spc="-10" dirty="0">
                <a:solidFill>
                  <a:srgbClr val="FFFFFF"/>
                </a:solidFill>
                <a:latin typeface="Calibri"/>
                <a:cs typeface="Calibri"/>
              </a:rPr>
              <a:t>s</a:t>
            </a:r>
            <a:r>
              <a:rPr sz="1800" b="1" spc="-30" dirty="0">
                <a:solidFill>
                  <a:srgbClr val="FFFFFF"/>
                </a:solidFill>
                <a:latin typeface="Calibri"/>
                <a:cs typeface="Calibri"/>
              </a:rPr>
              <a:t> </a:t>
            </a:r>
            <a:r>
              <a:rPr sz="1800" b="1" spc="-25" dirty="0">
                <a:solidFill>
                  <a:srgbClr val="FFFFFF"/>
                </a:solidFill>
                <a:latin typeface="Calibri"/>
                <a:cs typeface="Calibri"/>
              </a:rPr>
              <a:t>s</a:t>
            </a:r>
            <a:r>
              <a:rPr sz="1800" b="1" spc="-15" dirty="0">
                <a:solidFill>
                  <a:srgbClr val="FFFFFF"/>
                </a:solidFill>
                <a:latin typeface="Calibri"/>
                <a:cs typeface="Calibri"/>
              </a:rPr>
              <a:t>y</a:t>
            </a:r>
            <a:r>
              <a:rPr sz="1800" b="1" spc="-25" dirty="0">
                <a:solidFill>
                  <a:srgbClr val="FFFFFF"/>
                </a:solidFill>
                <a:latin typeface="Calibri"/>
                <a:cs typeface="Calibri"/>
              </a:rPr>
              <a:t>s</a:t>
            </a:r>
            <a:r>
              <a:rPr sz="1800" b="1" spc="-30" dirty="0">
                <a:solidFill>
                  <a:srgbClr val="FFFFFF"/>
                </a:solidFill>
                <a:latin typeface="Calibri"/>
                <a:cs typeface="Calibri"/>
              </a:rPr>
              <a:t>t</a:t>
            </a:r>
            <a:r>
              <a:rPr sz="1800" b="1" spc="5" dirty="0">
                <a:solidFill>
                  <a:srgbClr val="FFFFFF"/>
                </a:solidFill>
                <a:latin typeface="Calibri"/>
                <a:cs typeface="Calibri"/>
              </a:rPr>
              <a:t>é</a:t>
            </a:r>
            <a:r>
              <a:rPr sz="1800" b="1" dirty="0">
                <a:solidFill>
                  <a:srgbClr val="FFFFFF"/>
                </a:solidFill>
                <a:latin typeface="Calibri"/>
                <a:cs typeface="Calibri"/>
              </a:rPr>
              <a:t>mi</a:t>
            </a:r>
            <a:r>
              <a:rPr sz="1800" b="1" spc="5" dirty="0">
                <a:solidFill>
                  <a:srgbClr val="FFFFFF"/>
                </a:solidFill>
                <a:latin typeface="Calibri"/>
                <a:cs typeface="Calibri"/>
              </a:rPr>
              <a:t>q</a:t>
            </a:r>
            <a:r>
              <a:rPr sz="1800" b="1" spc="-10" dirty="0">
                <a:solidFill>
                  <a:srgbClr val="FFFFFF"/>
                </a:solidFill>
                <a:latin typeface="Calibri"/>
                <a:cs typeface="Calibri"/>
              </a:rPr>
              <a:t>ue</a:t>
            </a:r>
            <a:r>
              <a:rPr sz="1800" b="1" spc="-15" dirty="0">
                <a:solidFill>
                  <a:srgbClr val="FFFFFF"/>
                </a:solidFill>
                <a:latin typeface="Calibri"/>
                <a:cs typeface="Calibri"/>
              </a:rPr>
              <a:t>s</a:t>
            </a:r>
            <a:r>
              <a:rPr sz="1800" b="1" dirty="0">
                <a:solidFill>
                  <a:srgbClr val="FFFFFF"/>
                </a:solidFill>
                <a:latin typeface="Calibri"/>
                <a:cs typeface="Calibri"/>
              </a:rPr>
              <a:t>…</a:t>
            </a:r>
            <a:endParaRPr sz="1800" dirty="0">
              <a:latin typeface="Calibri"/>
              <a:cs typeface="Calibri"/>
            </a:endParaRPr>
          </a:p>
          <a:p>
            <a:pPr marL="858519" marR="2597150">
              <a:lnSpc>
                <a:spcPct val="100000"/>
              </a:lnSpc>
              <a:spcBef>
                <a:spcPts val="1075"/>
              </a:spcBef>
            </a:pPr>
            <a:r>
              <a:rPr sz="1500" spc="-5" dirty="0">
                <a:solidFill>
                  <a:srgbClr val="1F5AA7"/>
                </a:solidFill>
                <a:latin typeface="Calibri"/>
                <a:cs typeface="Calibri"/>
              </a:rPr>
              <a:t>E</a:t>
            </a:r>
            <a:r>
              <a:rPr sz="1500" dirty="0">
                <a:solidFill>
                  <a:srgbClr val="1F5AA7"/>
                </a:solidFill>
                <a:latin typeface="Calibri"/>
                <a:cs typeface="Calibri"/>
              </a:rPr>
              <a:t>n </a:t>
            </a:r>
            <a:r>
              <a:rPr sz="1500" spc="-5" dirty="0">
                <a:solidFill>
                  <a:srgbClr val="1F5AA7"/>
                </a:solidFill>
                <a:latin typeface="Calibri"/>
                <a:cs typeface="Calibri"/>
              </a:rPr>
              <a:t>p</a:t>
            </a:r>
            <a:r>
              <a:rPr sz="1500" spc="-20" dirty="0">
                <a:solidFill>
                  <a:srgbClr val="1F5AA7"/>
                </a:solidFill>
                <a:latin typeface="Calibri"/>
                <a:cs typeface="Calibri"/>
              </a:rPr>
              <a:t>r</a:t>
            </a:r>
            <a:r>
              <a:rPr sz="1500" dirty="0">
                <a:solidFill>
                  <a:srgbClr val="1F5AA7"/>
                </a:solidFill>
                <a:latin typeface="Calibri"/>
                <a:cs typeface="Calibri"/>
              </a:rPr>
              <a:t>enant</a:t>
            </a:r>
            <a:r>
              <a:rPr sz="1500" spc="-25" dirty="0">
                <a:solidFill>
                  <a:srgbClr val="1F5AA7"/>
                </a:solidFill>
                <a:latin typeface="Calibri"/>
                <a:cs typeface="Calibri"/>
              </a:rPr>
              <a:t> </a:t>
            </a:r>
            <a:r>
              <a:rPr sz="1500" dirty="0">
                <a:solidFill>
                  <a:srgbClr val="1F5AA7"/>
                </a:solidFill>
                <a:latin typeface="Calibri"/>
                <a:cs typeface="Calibri"/>
              </a:rPr>
              <a:t>p</a:t>
            </a:r>
            <a:r>
              <a:rPr sz="1500" spc="-10" dirty="0">
                <a:solidFill>
                  <a:srgbClr val="1F5AA7"/>
                </a:solidFill>
                <a:latin typeface="Calibri"/>
                <a:cs typeface="Calibri"/>
              </a:rPr>
              <a:t>a</a:t>
            </a:r>
            <a:r>
              <a:rPr sz="1500" spc="-5" dirty="0">
                <a:solidFill>
                  <a:srgbClr val="1F5AA7"/>
                </a:solidFill>
                <a:latin typeface="Calibri"/>
                <a:cs typeface="Calibri"/>
              </a:rPr>
              <a:t>rt</a:t>
            </a:r>
            <a:r>
              <a:rPr sz="1500" spc="-30" dirty="0">
                <a:solidFill>
                  <a:srgbClr val="1F5AA7"/>
                </a:solidFill>
                <a:latin typeface="Calibri"/>
                <a:cs typeface="Calibri"/>
              </a:rPr>
              <a:t> </a:t>
            </a:r>
            <a:r>
              <a:rPr sz="1500" dirty="0">
                <a:solidFill>
                  <a:srgbClr val="1F5AA7"/>
                </a:solidFill>
                <a:latin typeface="Calibri"/>
                <a:cs typeface="Calibri"/>
              </a:rPr>
              <a:t>aux </a:t>
            </a:r>
            <a:r>
              <a:rPr sz="1500" spc="-5" dirty="0">
                <a:solidFill>
                  <a:srgbClr val="1F5AA7"/>
                </a:solidFill>
                <a:latin typeface="Calibri"/>
                <a:cs typeface="Calibri"/>
              </a:rPr>
              <a:t>t</a:t>
            </a:r>
            <a:r>
              <a:rPr sz="1500" spc="-40" dirty="0">
                <a:solidFill>
                  <a:srgbClr val="1F5AA7"/>
                </a:solidFill>
                <a:latin typeface="Calibri"/>
                <a:cs typeface="Calibri"/>
              </a:rPr>
              <a:t>r</a:t>
            </a:r>
            <a:r>
              <a:rPr sz="1500" spc="-25" dirty="0">
                <a:solidFill>
                  <a:srgbClr val="1F5AA7"/>
                </a:solidFill>
                <a:latin typeface="Calibri"/>
                <a:cs typeface="Calibri"/>
              </a:rPr>
              <a:t>a</a:t>
            </a:r>
            <a:r>
              <a:rPr sz="1500" spc="-40" dirty="0">
                <a:solidFill>
                  <a:srgbClr val="1F5AA7"/>
                </a:solidFill>
                <a:latin typeface="Calibri"/>
                <a:cs typeface="Calibri"/>
              </a:rPr>
              <a:t>v</a:t>
            </a:r>
            <a:r>
              <a:rPr sz="1500" dirty="0">
                <a:solidFill>
                  <a:srgbClr val="1F5AA7"/>
                </a:solidFill>
                <a:latin typeface="Calibri"/>
                <a:cs typeface="Calibri"/>
              </a:rPr>
              <a:t>aux</a:t>
            </a:r>
            <a:r>
              <a:rPr sz="1500" spc="-30" dirty="0">
                <a:solidFill>
                  <a:srgbClr val="1F5AA7"/>
                </a:solidFill>
                <a:latin typeface="Calibri"/>
                <a:cs typeface="Calibri"/>
              </a:rPr>
              <a:t> </a:t>
            </a:r>
            <a:r>
              <a:rPr sz="1500" dirty="0">
                <a:solidFill>
                  <a:srgbClr val="1F5AA7"/>
                </a:solidFill>
                <a:latin typeface="Calibri"/>
                <a:cs typeface="Calibri"/>
              </a:rPr>
              <a:t>in</a:t>
            </a:r>
            <a:r>
              <a:rPr sz="1500" spc="-20" dirty="0">
                <a:solidFill>
                  <a:srgbClr val="1F5AA7"/>
                </a:solidFill>
                <a:latin typeface="Calibri"/>
                <a:cs typeface="Calibri"/>
              </a:rPr>
              <a:t>t</a:t>
            </a:r>
            <a:r>
              <a:rPr sz="1500" spc="-10" dirty="0">
                <a:solidFill>
                  <a:srgbClr val="1F5AA7"/>
                </a:solidFill>
                <a:latin typeface="Calibri"/>
                <a:cs typeface="Calibri"/>
              </a:rPr>
              <a:t>ern</a:t>
            </a:r>
            <a:r>
              <a:rPr sz="1500" spc="-15" dirty="0">
                <a:solidFill>
                  <a:srgbClr val="1F5AA7"/>
                </a:solidFill>
                <a:latin typeface="Calibri"/>
                <a:cs typeface="Calibri"/>
              </a:rPr>
              <a:t>a</a:t>
            </a:r>
            <a:r>
              <a:rPr sz="1500" dirty="0">
                <a:solidFill>
                  <a:srgbClr val="1F5AA7"/>
                </a:solidFill>
                <a:latin typeface="Calibri"/>
                <a:cs typeface="Calibri"/>
              </a:rPr>
              <a:t>ti</a:t>
            </a:r>
            <a:r>
              <a:rPr sz="1500" spc="-5" dirty="0">
                <a:solidFill>
                  <a:srgbClr val="1F5AA7"/>
                </a:solidFill>
                <a:latin typeface="Calibri"/>
                <a:cs typeface="Calibri"/>
              </a:rPr>
              <a:t>o</a:t>
            </a:r>
            <a:r>
              <a:rPr sz="1500" dirty="0">
                <a:solidFill>
                  <a:srgbClr val="1F5AA7"/>
                </a:solidFill>
                <a:latin typeface="Calibri"/>
                <a:cs typeface="Calibri"/>
              </a:rPr>
              <a:t>na</a:t>
            </a:r>
            <a:r>
              <a:rPr sz="1500" spc="-10" dirty="0">
                <a:solidFill>
                  <a:srgbClr val="1F5AA7"/>
                </a:solidFill>
                <a:latin typeface="Calibri"/>
                <a:cs typeface="Calibri"/>
              </a:rPr>
              <a:t>u</a:t>
            </a:r>
            <a:r>
              <a:rPr sz="1500" dirty="0">
                <a:solidFill>
                  <a:srgbClr val="1F5AA7"/>
                </a:solidFill>
                <a:latin typeface="Calibri"/>
                <a:cs typeface="Calibri"/>
              </a:rPr>
              <a:t>x</a:t>
            </a:r>
            <a:r>
              <a:rPr sz="1500" spc="-30" dirty="0">
                <a:solidFill>
                  <a:srgbClr val="1F5AA7"/>
                </a:solidFill>
                <a:latin typeface="Calibri"/>
                <a:cs typeface="Calibri"/>
              </a:rPr>
              <a:t> </a:t>
            </a:r>
            <a:r>
              <a:rPr sz="1500" spc="-20" dirty="0">
                <a:solidFill>
                  <a:srgbClr val="1F5AA7"/>
                </a:solidFill>
                <a:latin typeface="Calibri"/>
                <a:cs typeface="Calibri"/>
              </a:rPr>
              <a:t>v</a:t>
            </a:r>
            <a:r>
              <a:rPr sz="1500" dirty="0">
                <a:solidFill>
                  <a:srgbClr val="1F5AA7"/>
                </a:solidFill>
                <a:latin typeface="Calibri"/>
                <a:cs typeface="Calibri"/>
              </a:rPr>
              <a:t>isa</a:t>
            </a:r>
            <a:r>
              <a:rPr sz="1500" spc="-10" dirty="0">
                <a:solidFill>
                  <a:srgbClr val="1F5AA7"/>
                </a:solidFill>
                <a:latin typeface="Calibri"/>
                <a:cs typeface="Calibri"/>
              </a:rPr>
              <a:t>n</a:t>
            </a:r>
            <a:r>
              <a:rPr sz="1500" spc="-5" dirty="0">
                <a:solidFill>
                  <a:srgbClr val="1F5AA7"/>
                </a:solidFill>
                <a:latin typeface="Calibri"/>
                <a:cs typeface="Calibri"/>
              </a:rPr>
              <a:t>t</a:t>
            </a:r>
            <a:r>
              <a:rPr sz="1500" spc="-15" dirty="0">
                <a:solidFill>
                  <a:srgbClr val="1F5AA7"/>
                </a:solidFill>
                <a:latin typeface="Calibri"/>
                <a:cs typeface="Calibri"/>
              </a:rPr>
              <a:t> </a:t>
            </a:r>
            <a:r>
              <a:rPr sz="1500" dirty="0">
                <a:solidFill>
                  <a:srgbClr val="1F5AA7"/>
                </a:solidFill>
                <a:latin typeface="Calibri"/>
                <a:cs typeface="Calibri"/>
              </a:rPr>
              <a:t>à</a:t>
            </a:r>
            <a:r>
              <a:rPr sz="1500" spc="-15" dirty="0">
                <a:solidFill>
                  <a:srgbClr val="1F5AA7"/>
                </a:solidFill>
                <a:latin typeface="Calibri"/>
                <a:cs typeface="Calibri"/>
              </a:rPr>
              <a:t> </a:t>
            </a:r>
            <a:r>
              <a:rPr sz="1500" dirty="0">
                <a:solidFill>
                  <a:srgbClr val="1F5AA7"/>
                </a:solidFill>
                <a:latin typeface="Calibri"/>
                <a:cs typeface="Calibri"/>
              </a:rPr>
              <a:t>élab</a:t>
            </a:r>
            <a:r>
              <a:rPr sz="1500" spc="-15" dirty="0">
                <a:solidFill>
                  <a:srgbClr val="1F5AA7"/>
                </a:solidFill>
                <a:latin typeface="Calibri"/>
                <a:cs typeface="Calibri"/>
              </a:rPr>
              <a:t>o</a:t>
            </a:r>
            <a:r>
              <a:rPr sz="1500" spc="-30" dirty="0">
                <a:solidFill>
                  <a:srgbClr val="1F5AA7"/>
                </a:solidFill>
                <a:latin typeface="Calibri"/>
                <a:cs typeface="Calibri"/>
              </a:rPr>
              <a:t>r</a:t>
            </a:r>
            <a:r>
              <a:rPr sz="1500" spc="-10" dirty="0">
                <a:solidFill>
                  <a:srgbClr val="1F5AA7"/>
                </a:solidFill>
                <a:latin typeface="Calibri"/>
                <a:cs typeface="Calibri"/>
              </a:rPr>
              <a:t>er</a:t>
            </a:r>
            <a:r>
              <a:rPr sz="1500" spc="-5" dirty="0">
                <a:solidFill>
                  <a:srgbClr val="1F5AA7"/>
                </a:solidFill>
                <a:latin typeface="Calibri"/>
                <a:cs typeface="Calibri"/>
              </a:rPr>
              <a:t> </a:t>
            </a:r>
            <a:r>
              <a:rPr sz="1500" dirty="0">
                <a:solidFill>
                  <a:srgbClr val="1F5AA7"/>
                </a:solidFill>
                <a:latin typeface="Calibri"/>
                <a:cs typeface="Calibri"/>
              </a:rPr>
              <a:t>d</a:t>
            </a:r>
            <a:r>
              <a:rPr sz="1500" spc="-10" dirty="0">
                <a:solidFill>
                  <a:srgbClr val="1F5AA7"/>
                </a:solidFill>
                <a:latin typeface="Calibri"/>
                <a:cs typeface="Calibri"/>
              </a:rPr>
              <a:t>es</a:t>
            </a:r>
            <a:r>
              <a:rPr sz="1500" spc="-5" dirty="0">
                <a:solidFill>
                  <a:srgbClr val="1F5AA7"/>
                </a:solidFill>
                <a:latin typeface="Calibri"/>
                <a:cs typeface="Calibri"/>
              </a:rPr>
              <a:t> </a:t>
            </a:r>
            <a:r>
              <a:rPr sz="1500" spc="-30" dirty="0">
                <a:solidFill>
                  <a:srgbClr val="1F5AA7"/>
                </a:solidFill>
                <a:latin typeface="Calibri"/>
                <a:cs typeface="Calibri"/>
              </a:rPr>
              <a:t>r</a:t>
            </a:r>
            <a:r>
              <a:rPr sz="1500" spc="-10" dirty="0">
                <a:solidFill>
                  <a:srgbClr val="1F5AA7"/>
                </a:solidFill>
                <a:latin typeface="Calibri"/>
                <a:cs typeface="Calibri"/>
              </a:rPr>
              <a:t>ègles</a:t>
            </a:r>
            <a:r>
              <a:rPr sz="1500" dirty="0">
                <a:solidFill>
                  <a:srgbClr val="1F5AA7"/>
                </a:solidFill>
                <a:latin typeface="Calibri"/>
                <a:cs typeface="Calibri"/>
              </a:rPr>
              <a:t> h</a:t>
            </a:r>
            <a:r>
              <a:rPr sz="1500" spc="-10" dirty="0">
                <a:solidFill>
                  <a:srgbClr val="1F5AA7"/>
                </a:solidFill>
                <a:latin typeface="Calibri"/>
                <a:cs typeface="Calibri"/>
              </a:rPr>
              <a:t>a</a:t>
            </a:r>
            <a:r>
              <a:rPr sz="1500" spc="-5" dirty="0">
                <a:solidFill>
                  <a:srgbClr val="1F5AA7"/>
                </a:solidFill>
                <a:latin typeface="Calibri"/>
                <a:cs typeface="Calibri"/>
              </a:rPr>
              <a:t>r</a:t>
            </a:r>
            <a:r>
              <a:rPr sz="1500" dirty="0">
                <a:solidFill>
                  <a:srgbClr val="1F5AA7"/>
                </a:solidFill>
                <a:latin typeface="Calibri"/>
                <a:cs typeface="Calibri"/>
              </a:rPr>
              <a:t>monis</a:t>
            </a:r>
            <a:r>
              <a:rPr sz="1500" spc="-10" dirty="0">
                <a:solidFill>
                  <a:srgbClr val="1F5AA7"/>
                </a:solidFill>
                <a:latin typeface="Calibri"/>
                <a:cs typeface="Calibri"/>
              </a:rPr>
              <a:t>é</a:t>
            </a:r>
            <a:r>
              <a:rPr sz="1500" spc="-20" dirty="0">
                <a:solidFill>
                  <a:srgbClr val="1F5AA7"/>
                </a:solidFill>
                <a:latin typeface="Calibri"/>
                <a:cs typeface="Calibri"/>
              </a:rPr>
              <a:t>e</a:t>
            </a:r>
            <a:r>
              <a:rPr sz="1500" dirty="0">
                <a:solidFill>
                  <a:srgbClr val="1F5AA7"/>
                </a:solidFill>
                <a:latin typeface="Calibri"/>
                <a:cs typeface="Calibri"/>
              </a:rPr>
              <a:t>s</a:t>
            </a:r>
            <a:r>
              <a:rPr sz="1500" spc="-15" dirty="0">
                <a:solidFill>
                  <a:srgbClr val="1F5AA7"/>
                </a:solidFill>
                <a:latin typeface="Calibri"/>
                <a:cs typeface="Calibri"/>
              </a:rPr>
              <a:t> </a:t>
            </a:r>
            <a:r>
              <a:rPr sz="1500" spc="-10" dirty="0">
                <a:solidFill>
                  <a:srgbClr val="1F5AA7"/>
                </a:solidFill>
                <a:latin typeface="Calibri"/>
                <a:cs typeface="Calibri"/>
              </a:rPr>
              <a:t>en</a:t>
            </a:r>
            <a:r>
              <a:rPr sz="1500" spc="-5" dirty="0">
                <a:solidFill>
                  <a:srgbClr val="1F5AA7"/>
                </a:solidFill>
                <a:latin typeface="Calibri"/>
                <a:cs typeface="Calibri"/>
              </a:rPr>
              <a:t> </a:t>
            </a:r>
            <a:r>
              <a:rPr sz="1500" spc="-15" dirty="0">
                <a:solidFill>
                  <a:srgbClr val="1F5AA7"/>
                </a:solidFill>
                <a:latin typeface="Calibri"/>
                <a:cs typeface="Calibri"/>
              </a:rPr>
              <a:t>m</a:t>
            </a:r>
            <a:r>
              <a:rPr sz="1500" spc="-25" dirty="0">
                <a:solidFill>
                  <a:srgbClr val="1F5AA7"/>
                </a:solidFill>
                <a:latin typeface="Calibri"/>
                <a:cs typeface="Calibri"/>
              </a:rPr>
              <a:t>a</a:t>
            </a:r>
            <a:r>
              <a:rPr sz="1500" dirty="0">
                <a:solidFill>
                  <a:srgbClr val="1F5AA7"/>
                </a:solidFill>
                <a:latin typeface="Calibri"/>
                <a:cs typeface="Calibri"/>
              </a:rPr>
              <a:t>ti</a:t>
            </a:r>
            <a:r>
              <a:rPr sz="1500" spc="-10" dirty="0">
                <a:solidFill>
                  <a:srgbClr val="1F5AA7"/>
                </a:solidFill>
                <a:latin typeface="Calibri"/>
                <a:cs typeface="Calibri"/>
              </a:rPr>
              <a:t>è</a:t>
            </a:r>
            <a:r>
              <a:rPr sz="1500" spc="-35" dirty="0">
                <a:solidFill>
                  <a:srgbClr val="1F5AA7"/>
                </a:solidFill>
                <a:latin typeface="Calibri"/>
                <a:cs typeface="Calibri"/>
              </a:rPr>
              <a:t>r</a:t>
            </a:r>
            <a:r>
              <a:rPr sz="1500" spc="-10" dirty="0">
                <a:solidFill>
                  <a:srgbClr val="1F5AA7"/>
                </a:solidFill>
                <a:latin typeface="Calibri"/>
                <a:cs typeface="Calibri"/>
              </a:rPr>
              <a:t>e</a:t>
            </a:r>
            <a:r>
              <a:rPr sz="1500" spc="5" dirty="0">
                <a:solidFill>
                  <a:srgbClr val="1F5AA7"/>
                </a:solidFill>
                <a:latin typeface="Calibri"/>
                <a:cs typeface="Calibri"/>
              </a:rPr>
              <a:t> </a:t>
            </a:r>
            <a:r>
              <a:rPr sz="1500" dirty="0">
                <a:solidFill>
                  <a:srgbClr val="1F5AA7"/>
                </a:solidFill>
                <a:latin typeface="Calibri"/>
                <a:cs typeface="Calibri"/>
              </a:rPr>
              <a:t>d</a:t>
            </a:r>
            <a:r>
              <a:rPr sz="1500" spc="-10" dirty="0">
                <a:solidFill>
                  <a:srgbClr val="1F5AA7"/>
                </a:solidFill>
                <a:latin typeface="Calibri"/>
                <a:cs typeface="Calibri"/>
              </a:rPr>
              <a:t>e </a:t>
            </a:r>
            <a:r>
              <a:rPr sz="1500" spc="-30" dirty="0">
                <a:solidFill>
                  <a:srgbClr val="1F5AA7"/>
                </a:solidFill>
                <a:latin typeface="Calibri"/>
                <a:cs typeface="Calibri"/>
              </a:rPr>
              <a:t>r</a:t>
            </a:r>
            <a:r>
              <a:rPr sz="1500" dirty="0">
                <a:solidFill>
                  <a:srgbClr val="1F5AA7"/>
                </a:solidFill>
                <a:latin typeface="Calibri"/>
                <a:cs typeface="Calibri"/>
              </a:rPr>
              <a:t>égul</a:t>
            </a:r>
            <a:r>
              <a:rPr sz="1500" spc="-15" dirty="0">
                <a:solidFill>
                  <a:srgbClr val="1F5AA7"/>
                </a:solidFill>
                <a:latin typeface="Calibri"/>
                <a:cs typeface="Calibri"/>
              </a:rPr>
              <a:t>a</a:t>
            </a:r>
            <a:r>
              <a:rPr sz="1500" dirty="0">
                <a:solidFill>
                  <a:srgbClr val="1F5AA7"/>
                </a:solidFill>
                <a:latin typeface="Calibri"/>
                <a:cs typeface="Calibri"/>
              </a:rPr>
              <a:t>ti</a:t>
            </a:r>
            <a:r>
              <a:rPr sz="1500" spc="-5" dirty="0">
                <a:solidFill>
                  <a:srgbClr val="1F5AA7"/>
                </a:solidFill>
                <a:latin typeface="Calibri"/>
                <a:cs typeface="Calibri"/>
              </a:rPr>
              <a:t>o</a:t>
            </a:r>
            <a:r>
              <a:rPr sz="1500" dirty="0">
                <a:solidFill>
                  <a:srgbClr val="1F5AA7"/>
                </a:solidFill>
                <a:latin typeface="Calibri"/>
                <a:cs typeface="Calibri"/>
              </a:rPr>
              <a:t>n</a:t>
            </a:r>
            <a:r>
              <a:rPr sz="1500" spc="-25" dirty="0">
                <a:solidFill>
                  <a:srgbClr val="1F5AA7"/>
                </a:solidFill>
                <a:latin typeface="Calibri"/>
                <a:cs typeface="Calibri"/>
              </a:rPr>
              <a:t> </a:t>
            </a:r>
            <a:r>
              <a:rPr sz="1500" spc="-5" dirty="0">
                <a:solidFill>
                  <a:srgbClr val="1F5AA7"/>
                </a:solidFill>
                <a:latin typeface="Calibri"/>
                <a:cs typeface="Calibri"/>
              </a:rPr>
              <a:t>fi</a:t>
            </a:r>
            <a:r>
              <a:rPr sz="1500" spc="5" dirty="0">
                <a:solidFill>
                  <a:srgbClr val="1F5AA7"/>
                </a:solidFill>
                <a:latin typeface="Calibri"/>
                <a:cs typeface="Calibri"/>
              </a:rPr>
              <a:t>n</a:t>
            </a:r>
            <a:r>
              <a:rPr sz="1500" dirty="0">
                <a:solidFill>
                  <a:srgbClr val="1F5AA7"/>
                </a:solidFill>
                <a:latin typeface="Calibri"/>
                <a:cs typeface="Calibri"/>
              </a:rPr>
              <a:t>anci</a:t>
            </a:r>
            <a:r>
              <a:rPr sz="1500" spc="-10" dirty="0">
                <a:solidFill>
                  <a:srgbClr val="1F5AA7"/>
                </a:solidFill>
                <a:latin typeface="Calibri"/>
                <a:cs typeface="Calibri"/>
              </a:rPr>
              <a:t>è</a:t>
            </a:r>
            <a:r>
              <a:rPr sz="1500" spc="-35" dirty="0">
                <a:solidFill>
                  <a:srgbClr val="1F5AA7"/>
                </a:solidFill>
                <a:latin typeface="Calibri"/>
                <a:cs typeface="Calibri"/>
              </a:rPr>
              <a:t>r</a:t>
            </a:r>
            <a:r>
              <a:rPr sz="1500" spc="-10" dirty="0">
                <a:solidFill>
                  <a:srgbClr val="1F5AA7"/>
                </a:solidFill>
                <a:latin typeface="Calibri"/>
                <a:cs typeface="Calibri"/>
              </a:rPr>
              <a:t>e</a:t>
            </a:r>
            <a:r>
              <a:rPr sz="1500" spc="5" dirty="0">
                <a:solidFill>
                  <a:srgbClr val="1F5AA7"/>
                </a:solidFill>
                <a:latin typeface="Calibri"/>
                <a:cs typeface="Calibri"/>
              </a:rPr>
              <a:t> </a:t>
            </a:r>
            <a:r>
              <a:rPr sz="1500" spc="-25" dirty="0">
                <a:solidFill>
                  <a:srgbClr val="1F5AA7"/>
                </a:solidFill>
                <a:latin typeface="Calibri"/>
                <a:cs typeface="Calibri"/>
              </a:rPr>
              <a:t>e</a:t>
            </a:r>
            <a:r>
              <a:rPr sz="1500" spc="-5" dirty="0">
                <a:solidFill>
                  <a:srgbClr val="1F5AA7"/>
                </a:solidFill>
                <a:latin typeface="Calibri"/>
                <a:cs typeface="Calibri"/>
              </a:rPr>
              <a:t>t </a:t>
            </a:r>
            <a:r>
              <a:rPr sz="1500" spc="-30" dirty="0">
                <a:solidFill>
                  <a:srgbClr val="1F5AA7"/>
                </a:solidFill>
                <a:latin typeface="Calibri"/>
                <a:cs typeface="Calibri"/>
              </a:rPr>
              <a:t>v</a:t>
            </a:r>
            <a:r>
              <a:rPr sz="1500" dirty="0">
                <a:solidFill>
                  <a:srgbClr val="1F5AA7"/>
                </a:solidFill>
                <a:latin typeface="Calibri"/>
                <a:cs typeface="Calibri"/>
              </a:rPr>
              <a:t>eil</a:t>
            </a:r>
            <a:r>
              <a:rPr sz="1500" spc="5" dirty="0">
                <a:solidFill>
                  <a:srgbClr val="1F5AA7"/>
                </a:solidFill>
                <a:latin typeface="Calibri"/>
                <a:cs typeface="Calibri"/>
              </a:rPr>
              <a:t>l</a:t>
            </a:r>
            <a:r>
              <a:rPr sz="1500" spc="-10" dirty="0">
                <a:solidFill>
                  <a:srgbClr val="1F5AA7"/>
                </a:solidFill>
                <a:latin typeface="Calibri"/>
                <a:cs typeface="Calibri"/>
              </a:rPr>
              <a:t>e</a:t>
            </a:r>
            <a:r>
              <a:rPr sz="1500" spc="20" dirty="0">
                <a:solidFill>
                  <a:srgbClr val="1F5AA7"/>
                </a:solidFill>
                <a:latin typeface="Calibri"/>
                <a:cs typeface="Calibri"/>
              </a:rPr>
              <a:t> </a:t>
            </a:r>
            <a:r>
              <a:rPr sz="1500" dirty="0">
                <a:solidFill>
                  <a:srgbClr val="1F5AA7"/>
                </a:solidFill>
                <a:latin typeface="Calibri"/>
                <a:cs typeface="Calibri"/>
              </a:rPr>
              <a:t>à</a:t>
            </a:r>
            <a:r>
              <a:rPr sz="1500" spc="-15" dirty="0">
                <a:solidFill>
                  <a:srgbClr val="1F5AA7"/>
                </a:solidFill>
                <a:latin typeface="Calibri"/>
                <a:cs typeface="Calibri"/>
              </a:rPr>
              <a:t> </a:t>
            </a:r>
            <a:r>
              <a:rPr sz="1500" dirty="0">
                <a:solidFill>
                  <a:srgbClr val="1F5AA7"/>
                </a:solidFill>
                <a:latin typeface="Calibri"/>
                <a:cs typeface="Calibri"/>
              </a:rPr>
              <a:t>la </a:t>
            </a:r>
            <a:r>
              <a:rPr sz="1500" spc="-5" dirty="0">
                <a:solidFill>
                  <a:srgbClr val="1F5AA7"/>
                </a:solidFill>
                <a:latin typeface="Calibri"/>
                <a:cs typeface="Calibri"/>
              </a:rPr>
              <a:t>bo</a:t>
            </a:r>
            <a:r>
              <a:rPr sz="1500" spc="5" dirty="0">
                <a:solidFill>
                  <a:srgbClr val="1F5AA7"/>
                </a:solidFill>
                <a:latin typeface="Calibri"/>
                <a:cs typeface="Calibri"/>
              </a:rPr>
              <a:t>n</a:t>
            </a:r>
            <a:r>
              <a:rPr sz="1500" dirty="0">
                <a:solidFill>
                  <a:srgbClr val="1F5AA7"/>
                </a:solidFill>
                <a:latin typeface="Calibri"/>
                <a:cs typeface="Calibri"/>
              </a:rPr>
              <a:t>n</a:t>
            </a:r>
            <a:r>
              <a:rPr sz="1500" spc="-10" dirty="0">
                <a:solidFill>
                  <a:srgbClr val="1F5AA7"/>
                </a:solidFill>
                <a:latin typeface="Calibri"/>
                <a:cs typeface="Calibri"/>
              </a:rPr>
              <a:t>e</a:t>
            </a:r>
            <a:r>
              <a:rPr sz="1500" spc="-20" dirty="0">
                <a:solidFill>
                  <a:srgbClr val="1F5AA7"/>
                </a:solidFill>
                <a:latin typeface="Calibri"/>
                <a:cs typeface="Calibri"/>
              </a:rPr>
              <a:t> </a:t>
            </a:r>
            <a:r>
              <a:rPr sz="1500" dirty="0">
                <a:solidFill>
                  <a:srgbClr val="1F5AA7"/>
                </a:solidFill>
                <a:latin typeface="Calibri"/>
                <a:cs typeface="Calibri"/>
              </a:rPr>
              <a:t>appl</a:t>
            </a:r>
            <a:r>
              <a:rPr sz="1500" spc="5" dirty="0">
                <a:solidFill>
                  <a:srgbClr val="1F5AA7"/>
                </a:solidFill>
                <a:latin typeface="Calibri"/>
                <a:cs typeface="Calibri"/>
              </a:rPr>
              <a:t>i</a:t>
            </a:r>
            <a:r>
              <a:rPr sz="1500" spc="-25" dirty="0">
                <a:solidFill>
                  <a:srgbClr val="1F5AA7"/>
                </a:solidFill>
                <a:latin typeface="Calibri"/>
                <a:cs typeface="Calibri"/>
              </a:rPr>
              <a:t>c</a:t>
            </a:r>
            <a:r>
              <a:rPr sz="1500" spc="-15" dirty="0">
                <a:solidFill>
                  <a:srgbClr val="1F5AA7"/>
                </a:solidFill>
                <a:latin typeface="Calibri"/>
                <a:cs typeface="Calibri"/>
              </a:rPr>
              <a:t>a</a:t>
            </a:r>
            <a:r>
              <a:rPr sz="1500" dirty="0">
                <a:solidFill>
                  <a:srgbClr val="1F5AA7"/>
                </a:solidFill>
                <a:latin typeface="Calibri"/>
                <a:cs typeface="Calibri"/>
              </a:rPr>
              <a:t>ti</a:t>
            </a:r>
            <a:r>
              <a:rPr sz="1500" spc="-5" dirty="0">
                <a:solidFill>
                  <a:srgbClr val="1F5AA7"/>
                </a:solidFill>
                <a:latin typeface="Calibri"/>
                <a:cs typeface="Calibri"/>
              </a:rPr>
              <a:t>o</a:t>
            </a:r>
            <a:r>
              <a:rPr sz="1500" dirty="0">
                <a:solidFill>
                  <a:srgbClr val="1F5AA7"/>
                </a:solidFill>
                <a:latin typeface="Calibri"/>
                <a:cs typeface="Calibri"/>
              </a:rPr>
              <a:t>n</a:t>
            </a:r>
            <a:r>
              <a:rPr sz="1500" spc="-35" dirty="0">
                <a:solidFill>
                  <a:srgbClr val="1F5AA7"/>
                </a:solidFill>
                <a:latin typeface="Calibri"/>
                <a:cs typeface="Calibri"/>
              </a:rPr>
              <a:t> </a:t>
            </a:r>
            <a:r>
              <a:rPr sz="1500" dirty="0">
                <a:solidFill>
                  <a:srgbClr val="1F5AA7"/>
                </a:solidFill>
                <a:latin typeface="Calibri"/>
                <a:cs typeface="Calibri"/>
              </a:rPr>
              <a:t>d</a:t>
            </a:r>
            <a:r>
              <a:rPr sz="1500" spc="-10" dirty="0">
                <a:solidFill>
                  <a:srgbClr val="1F5AA7"/>
                </a:solidFill>
                <a:latin typeface="Calibri"/>
                <a:cs typeface="Calibri"/>
              </a:rPr>
              <a:t>e</a:t>
            </a:r>
            <a:r>
              <a:rPr sz="1500" spc="5" dirty="0">
                <a:solidFill>
                  <a:srgbClr val="1F5AA7"/>
                </a:solidFill>
                <a:latin typeface="Calibri"/>
                <a:cs typeface="Calibri"/>
              </a:rPr>
              <a:t> </a:t>
            </a:r>
            <a:r>
              <a:rPr sz="1500" spc="-10" dirty="0">
                <a:solidFill>
                  <a:srgbClr val="1F5AA7"/>
                </a:solidFill>
                <a:latin typeface="Calibri"/>
                <a:cs typeface="Calibri"/>
              </a:rPr>
              <a:t>ces</a:t>
            </a:r>
            <a:r>
              <a:rPr sz="1500" spc="-5" dirty="0">
                <a:solidFill>
                  <a:srgbClr val="1F5AA7"/>
                </a:solidFill>
                <a:latin typeface="Calibri"/>
                <a:cs typeface="Calibri"/>
              </a:rPr>
              <a:t> </a:t>
            </a:r>
            <a:r>
              <a:rPr sz="1500" spc="-35" dirty="0">
                <a:solidFill>
                  <a:srgbClr val="1F5AA7"/>
                </a:solidFill>
                <a:latin typeface="Calibri"/>
                <a:cs typeface="Calibri"/>
              </a:rPr>
              <a:t>r</a:t>
            </a:r>
            <a:r>
              <a:rPr sz="1500" spc="-10" dirty="0">
                <a:solidFill>
                  <a:srgbClr val="1F5AA7"/>
                </a:solidFill>
                <a:latin typeface="Calibri"/>
                <a:cs typeface="Calibri"/>
              </a:rPr>
              <a:t>ègles</a:t>
            </a:r>
            <a:endParaRPr sz="1500" dirty="0">
              <a:latin typeface="Calibri"/>
              <a:cs typeface="Calibri"/>
            </a:endParaRPr>
          </a:p>
        </p:txBody>
      </p:sp>
      <p:sp>
        <p:nvSpPr>
          <p:cNvPr id="11" name="object 11"/>
          <p:cNvSpPr/>
          <p:nvPr/>
        </p:nvSpPr>
        <p:spPr>
          <a:xfrm>
            <a:off x="6803770" y="4834001"/>
            <a:ext cx="1224280" cy="1224280"/>
          </a:xfrm>
          <a:custGeom>
            <a:avLst/>
            <a:gdLst/>
            <a:ahLst/>
            <a:cxnLst/>
            <a:rect l="l" t="t" r="r" b="b"/>
            <a:pathLst>
              <a:path w="1224279" h="1224279">
                <a:moveTo>
                  <a:pt x="0" y="612013"/>
                </a:moveTo>
                <a:lnTo>
                  <a:pt x="2029" y="561809"/>
                </a:lnTo>
                <a:lnTo>
                  <a:pt x="8011" y="512724"/>
                </a:lnTo>
                <a:lnTo>
                  <a:pt x="17790" y="464916"/>
                </a:lnTo>
                <a:lnTo>
                  <a:pt x="31207" y="418543"/>
                </a:lnTo>
                <a:lnTo>
                  <a:pt x="48105" y="373760"/>
                </a:lnTo>
                <a:lnTo>
                  <a:pt x="68326" y="330727"/>
                </a:lnTo>
                <a:lnTo>
                  <a:pt x="91713" y="289600"/>
                </a:lnTo>
                <a:lnTo>
                  <a:pt x="118107" y="250536"/>
                </a:lnTo>
                <a:lnTo>
                  <a:pt x="147353" y="213693"/>
                </a:lnTo>
                <a:lnTo>
                  <a:pt x="179292" y="179228"/>
                </a:lnTo>
                <a:lnTo>
                  <a:pt x="213766" y="147299"/>
                </a:lnTo>
                <a:lnTo>
                  <a:pt x="250618" y="118063"/>
                </a:lnTo>
                <a:lnTo>
                  <a:pt x="289691" y="91677"/>
                </a:lnTo>
                <a:lnTo>
                  <a:pt x="330827" y="68298"/>
                </a:lnTo>
                <a:lnTo>
                  <a:pt x="373868" y="48085"/>
                </a:lnTo>
                <a:lnTo>
                  <a:pt x="418657" y="31194"/>
                </a:lnTo>
                <a:lnTo>
                  <a:pt x="465036" y="17782"/>
                </a:lnTo>
                <a:lnTo>
                  <a:pt x="512848" y="8008"/>
                </a:lnTo>
                <a:lnTo>
                  <a:pt x="561935" y="2028"/>
                </a:lnTo>
                <a:lnTo>
                  <a:pt x="612139" y="0"/>
                </a:lnTo>
                <a:lnTo>
                  <a:pt x="662326" y="2028"/>
                </a:lnTo>
                <a:lnTo>
                  <a:pt x="711397" y="8008"/>
                </a:lnTo>
                <a:lnTo>
                  <a:pt x="759194" y="17782"/>
                </a:lnTo>
                <a:lnTo>
                  <a:pt x="805561" y="31194"/>
                </a:lnTo>
                <a:lnTo>
                  <a:pt x="850338" y="48085"/>
                </a:lnTo>
                <a:lnTo>
                  <a:pt x="893369" y="68298"/>
                </a:lnTo>
                <a:lnTo>
                  <a:pt x="934496" y="91677"/>
                </a:lnTo>
                <a:lnTo>
                  <a:pt x="973561" y="118063"/>
                </a:lnTo>
                <a:lnTo>
                  <a:pt x="1010407" y="147299"/>
                </a:lnTo>
                <a:lnTo>
                  <a:pt x="1044876" y="179228"/>
                </a:lnTo>
                <a:lnTo>
                  <a:pt x="1076811" y="213693"/>
                </a:lnTo>
                <a:lnTo>
                  <a:pt x="1106053" y="250536"/>
                </a:lnTo>
                <a:lnTo>
                  <a:pt x="1132445" y="289600"/>
                </a:lnTo>
                <a:lnTo>
                  <a:pt x="1155830" y="330727"/>
                </a:lnTo>
                <a:lnTo>
                  <a:pt x="1176049" y="373761"/>
                </a:lnTo>
                <a:lnTo>
                  <a:pt x="1192946" y="418543"/>
                </a:lnTo>
                <a:lnTo>
                  <a:pt x="1206362" y="464916"/>
                </a:lnTo>
                <a:lnTo>
                  <a:pt x="1216141" y="512724"/>
                </a:lnTo>
                <a:lnTo>
                  <a:pt x="1222123" y="561809"/>
                </a:lnTo>
                <a:lnTo>
                  <a:pt x="1224152" y="612013"/>
                </a:lnTo>
                <a:lnTo>
                  <a:pt x="1222123" y="662213"/>
                </a:lnTo>
                <a:lnTo>
                  <a:pt x="1216141" y="711296"/>
                </a:lnTo>
                <a:lnTo>
                  <a:pt x="1206362" y="759104"/>
                </a:lnTo>
                <a:lnTo>
                  <a:pt x="1192946" y="805479"/>
                </a:lnTo>
                <a:lnTo>
                  <a:pt x="1176049" y="850264"/>
                </a:lnTo>
                <a:lnTo>
                  <a:pt x="1155830" y="893300"/>
                </a:lnTo>
                <a:lnTo>
                  <a:pt x="1132445" y="934432"/>
                </a:lnTo>
                <a:lnTo>
                  <a:pt x="1106053" y="973500"/>
                </a:lnTo>
                <a:lnTo>
                  <a:pt x="1076811" y="1010349"/>
                </a:lnTo>
                <a:lnTo>
                  <a:pt x="1044876" y="1044819"/>
                </a:lnTo>
                <a:lnTo>
                  <a:pt x="1010407" y="1076754"/>
                </a:lnTo>
                <a:lnTo>
                  <a:pt x="973561" y="1105996"/>
                </a:lnTo>
                <a:lnTo>
                  <a:pt x="934496" y="1132388"/>
                </a:lnTo>
                <a:lnTo>
                  <a:pt x="893369" y="1155772"/>
                </a:lnTo>
                <a:lnTo>
                  <a:pt x="850338" y="1175990"/>
                </a:lnTo>
                <a:lnTo>
                  <a:pt x="805560" y="1192886"/>
                </a:lnTo>
                <a:lnTo>
                  <a:pt x="759194" y="1206301"/>
                </a:lnTo>
                <a:lnTo>
                  <a:pt x="711397" y="1216078"/>
                </a:lnTo>
                <a:lnTo>
                  <a:pt x="662326" y="1222060"/>
                </a:lnTo>
                <a:lnTo>
                  <a:pt x="612139" y="1224089"/>
                </a:lnTo>
                <a:lnTo>
                  <a:pt x="561935" y="1222060"/>
                </a:lnTo>
                <a:lnTo>
                  <a:pt x="512848" y="1216078"/>
                </a:lnTo>
                <a:lnTo>
                  <a:pt x="465036" y="1206301"/>
                </a:lnTo>
                <a:lnTo>
                  <a:pt x="418657" y="1192886"/>
                </a:lnTo>
                <a:lnTo>
                  <a:pt x="373868" y="1175990"/>
                </a:lnTo>
                <a:lnTo>
                  <a:pt x="330827" y="1155772"/>
                </a:lnTo>
                <a:lnTo>
                  <a:pt x="289691" y="1132388"/>
                </a:lnTo>
                <a:lnTo>
                  <a:pt x="250618" y="1105996"/>
                </a:lnTo>
                <a:lnTo>
                  <a:pt x="213766" y="1076754"/>
                </a:lnTo>
                <a:lnTo>
                  <a:pt x="179292" y="1044819"/>
                </a:lnTo>
                <a:lnTo>
                  <a:pt x="147353" y="1010349"/>
                </a:lnTo>
                <a:lnTo>
                  <a:pt x="118107" y="973500"/>
                </a:lnTo>
                <a:lnTo>
                  <a:pt x="91713" y="934432"/>
                </a:lnTo>
                <a:lnTo>
                  <a:pt x="68326" y="893300"/>
                </a:lnTo>
                <a:lnTo>
                  <a:pt x="48105" y="850264"/>
                </a:lnTo>
                <a:lnTo>
                  <a:pt x="31207" y="805479"/>
                </a:lnTo>
                <a:lnTo>
                  <a:pt x="17790" y="759104"/>
                </a:lnTo>
                <a:lnTo>
                  <a:pt x="8011" y="711296"/>
                </a:lnTo>
                <a:lnTo>
                  <a:pt x="2029" y="662213"/>
                </a:lnTo>
                <a:lnTo>
                  <a:pt x="0" y="612013"/>
                </a:lnTo>
                <a:close/>
              </a:path>
            </a:pathLst>
          </a:custGeom>
          <a:ln w="25399">
            <a:solidFill>
              <a:srgbClr val="F3943E"/>
            </a:solidFill>
          </a:ln>
        </p:spPr>
        <p:txBody>
          <a:bodyPr wrap="square" lIns="0" tIns="0" rIns="0" bIns="0" rtlCol="0"/>
          <a:lstStyle/>
          <a:p>
            <a:endParaRPr dirty="0"/>
          </a:p>
        </p:txBody>
      </p:sp>
      <p:sp>
        <p:nvSpPr>
          <p:cNvPr id="12" name="object 12"/>
          <p:cNvSpPr/>
          <p:nvPr/>
        </p:nvSpPr>
        <p:spPr>
          <a:xfrm>
            <a:off x="7092315" y="5076228"/>
            <a:ext cx="1871345" cy="739584"/>
          </a:xfrm>
          <a:prstGeom prst="rect">
            <a:avLst/>
          </a:prstGeom>
          <a:blipFill>
            <a:blip r:embed="rId3" cstate="print"/>
            <a:stretch>
              <a:fillRect/>
            </a:stretch>
          </a:blipFill>
        </p:spPr>
        <p:txBody>
          <a:bodyPr wrap="square" lIns="0" tIns="0" rIns="0" bIns="0" rtlCol="0"/>
          <a:lstStyle/>
          <a:p>
            <a:endParaRPr dirty="0"/>
          </a:p>
        </p:txBody>
      </p:sp>
      <p:sp>
        <p:nvSpPr>
          <p:cNvPr id="13" name="object 13"/>
          <p:cNvSpPr/>
          <p:nvPr/>
        </p:nvSpPr>
        <p:spPr>
          <a:xfrm>
            <a:off x="452462" y="2502154"/>
            <a:ext cx="981075" cy="981075"/>
          </a:xfrm>
          <a:custGeom>
            <a:avLst/>
            <a:gdLst/>
            <a:ahLst/>
            <a:cxnLst/>
            <a:rect l="l" t="t" r="r" b="b"/>
            <a:pathLst>
              <a:path w="981075" h="981075">
                <a:moveTo>
                  <a:pt x="0" y="490220"/>
                </a:moveTo>
                <a:lnTo>
                  <a:pt x="1625" y="450011"/>
                </a:lnTo>
                <a:lnTo>
                  <a:pt x="6416" y="410698"/>
                </a:lnTo>
                <a:lnTo>
                  <a:pt x="14248" y="372406"/>
                </a:lnTo>
                <a:lnTo>
                  <a:pt x="24994" y="335263"/>
                </a:lnTo>
                <a:lnTo>
                  <a:pt x="38528" y="299394"/>
                </a:lnTo>
                <a:lnTo>
                  <a:pt x="73455" y="231982"/>
                </a:lnTo>
                <a:lnTo>
                  <a:pt x="118019" y="171180"/>
                </a:lnTo>
                <a:lnTo>
                  <a:pt x="171212" y="117997"/>
                </a:lnTo>
                <a:lnTo>
                  <a:pt x="232022" y="73440"/>
                </a:lnTo>
                <a:lnTo>
                  <a:pt x="299442" y="38520"/>
                </a:lnTo>
                <a:lnTo>
                  <a:pt x="335315" y="24989"/>
                </a:lnTo>
                <a:lnTo>
                  <a:pt x="372462" y="14245"/>
                </a:lnTo>
                <a:lnTo>
                  <a:pt x="410756" y="6415"/>
                </a:lnTo>
                <a:lnTo>
                  <a:pt x="450072" y="1624"/>
                </a:lnTo>
                <a:lnTo>
                  <a:pt x="490283" y="0"/>
                </a:lnTo>
                <a:lnTo>
                  <a:pt x="530494" y="1624"/>
                </a:lnTo>
                <a:lnTo>
                  <a:pt x="569811" y="6415"/>
                </a:lnTo>
                <a:lnTo>
                  <a:pt x="608106" y="14245"/>
                </a:lnTo>
                <a:lnTo>
                  <a:pt x="645255" y="24989"/>
                </a:lnTo>
                <a:lnTo>
                  <a:pt x="681130" y="38520"/>
                </a:lnTo>
                <a:lnTo>
                  <a:pt x="748554" y="73440"/>
                </a:lnTo>
                <a:lnTo>
                  <a:pt x="809371" y="117997"/>
                </a:lnTo>
                <a:lnTo>
                  <a:pt x="862569" y="171180"/>
                </a:lnTo>
                <a:lnTo>
                  <a:pt x="907138" y="231982"/>
                </a:lnTo>
                <a:lnTo>
                  <a:pt x="942070" y="299394"/>
                </a:lnTo>
                <a:lnTo>
                  <a:pt x="955606" y="335263"/>
                </a:lnTo>
                <a:lnTo>
                  <a:pt x="966353" y="372406"/>
                </a:lnTo>
                <a:lnTo>
                  <a:pt x="974187" y="410698"/>
                </a:lnTo>
                <a:lnTo>
                  <a:pt x="978979" y="450011"/>
                </a:lnTo>
                <a:lnTo>
                  <a:pt x="980605" y="490220"/>
                </a:lnTo>
                <a:lnTo>
                  <a:pt x="978979" y="530446"/>
                </a:lnTo>
                <a:lnTo>
                  <a:pt x="974187" y="569776"/>
                </a:lnTo>
                <a:lnTo>
                  <a:pt x="966353" y="608082"/>
                </a:lnTo>
                <a:lnTo>
                  <a:pt x="955606" y="645238"/>
                </a:lnTo>
                <a:lnTo>
                  <a:pt x="942070" y="681118"/>
                </a:lnTo>
                <a:lnTo>
                  <a:pt x="907138" y="748549"/>
                </a:lnTo>
                <a:lnTo>
                  <a:pt x="862569" y="809365"/>
                </a:lnTo>
                <a:lnTo>
                  <a:pt x="809371" y="862558"/>
                </a:lnTo>
                <a:lnTo>
                  <a:pt x="748554" y="907120"/>
                </a:lnTo>
                <a:lnTo>
                  <a:pt x="681130" y="942044"/>
                </a:lnTo>
                <a:lnTo>
                  <a:pt x="645255" y="955576"/>
                </a:lnTo>
                <a:lnTo>
                  <a:pt x="608106" y="966320"/>
                </a:lnTo>
                <a:lnTo>
                  <a:pt x="569811" y="974151"/>
                </a:lnTo>
                <a:lnTo>
                  <a:pt x="530494" y="978942"/>
                </a:lnTo>
                <a:lnTo>
                  <a:pt x="490283" y="980567"/>
                </a:lnTo>
                <a:lnTo>
                  <a:pt x="450072" y="978942"/>
                </a:lnTo>
                <a:lnTo>
                  <a:pt x="410756" y="974151"/>
                </a:lnTo>
                <a:lnTo>
                  <a:pt x="372462" y="966320"/>
                </a:lnTo>
                <a:lnTo>
                  <a:pt x="335315" y="955576"/>
                </a:lnTo>
                <a:lnTo>
                  <a:pt x="299442" y="942044"/>
                </a:lnTo>
                <a:lnTo>
                  <a:pt x="232022" y="907120"/>
                </a:lnTo>
                <a:lnTo>
                  <a:pt x="171212" y="862558"/>
                </a:lnTo>
                <a:lnTo>
                  <a:pt x="118019" y="809365"/>
                </a:lnTo>
                <a:lnTo>
                  <a:pt x="73455" y="748549"/>
                </a:lnTo>
                <a:lnTo>
                  <a:pt x="38528" y="681118"/>
                </a:lnTo>
                <a:lnTo>
                  <a:pt x="24994" y="645238"/>
                </a:lnTo>
                <a:lnTo>
                  <a:pt x="14248" y="608082"/>
                </a:lnTo>
                <a:lnTo>
                  <a:pt x="6416" y="569776"/>
                </a:lnTo>
                <a:lnTo>
                  <a:pt x="1625" y="530446"/>
                </a:lnTo>
                <a:lnTo>
                  <a:pt x="0" y="490220"/>
                </a:lnTo>
                <a:close/>
              </a:path>
            </a:pathLst>
          </a:custGeom>
          <a:ln w="25400">
            <a:solidFill>
              <a:srgbClr val="F3943E"/>
            </a:solidFill>
          </a:ln>
        </p:spPr>
        <p:txBody>
          <a:bodyPr wrap="square" lIns="0" tIns="0" rIns="0" bIns="0" rtlCol="0"/>
          <a:lstStyle/>
          <a:p>
            <a:endParaRPr dirty="0"/>
          </a:p>
        </p:txBody>
      </p:sp>
      <p:sp>
        <p:nvSpPr>
          <p:cNvPr id="14" name="object 14"/>
          <p:cNvSpPr/>
          <p:nvPr/>
        </p:nvSpPr>
        <p:spPr>
          <a:xfrm>
            <a:off x="834682" y="2538526"/>
            <a:ext cx="1007999" cy="826592"/>
          </a:xfrm>
          <a:prstGeom prst="rect">
            <a:avLst/>
          </a:prstGeom>
          <a:blipFill>
            <a:blip r:embed="rId4" cstate="print"/>
            <a:stretch>
              <a:fillRect/>
            </a:stretch>
          </a:blipFill>
        </p:spPr>
        <p:txBody>
          <a:bodyPr wrap="square" lIns="0" tIns="0" rIns="0" bIns="0" rtlCol="0"/>
          <a:lstStyle/>
          <a:p>
            <a:endParaRPr dirty="0"/>
          </a:p>
        </p:txBody>
      </p:sp>
      <p:sp>
        <p:nvSpPr>
          <p:cNvPr id="15" name="object 15"/>
          <p:cNvSpPr txBox="1">
            <a:spLocks noGrp="1"/>
          </p:cNvSpPr>
          <p:nvPr>
            <p:ph type="sldNum" sz="quarter" idx="4294967295"/>
          </p:nvPr>
        </p:nvSpPr>
        <p:spPr>
          <a:xfrm>
            <a:off x="8676457" y="6562444"/>
            <a:ext cx="402010" cy="323779"/>
          </a:xfrm>
          <a:prstGeom prst="rect">
            <a:avLst/>
          </a:prstGeom>
        </p:spPr>
        <p:txBody>
          <a:bodyPr vert="horz" wrap="square" lIns="0" tIns="46328" rIns="0" bIns="0" rtlCol="0">
            <a:spAutoFit/>
          </a:bodyPr>
          <a:lstStyle/>
          <a:p>
            <a:pPr marL="96520">
              <a:lnSpc>
                <a:spcPct val="100000"/>
              </a:lnSpc>
            </a:pPr>
            <a:fld id="{81D60167-4931-47E6-BA6A-407CBD079E47}" type="slidenum">
              <a:rPr dirty="0"/>
              <a:t>11</a:t>
            </a:fld>
            <a:endParaRPr dirty="0"/>
          </a:p>
        </p:txBody>
      </p:sp>
      <p:sp>
        <p:nvSpPr>
          <p:cNvPr id="18" name="object 2"/>
          <p:cNvSpPr txBox="1">
            <a:spLocks noGrp="1"/>
          </p:cNvSpPr>
          <p:nvPr>
            <p:ph type="title"/>
          </p:nvPr>
        </p:nvSpPr>
        <p:spPr>
          <a:xfrm>
            <a:off x="1837689" y="287520"/>
            <a:ext cx="5468620" cy="369332"/>
          </a:xfrm>
          <a:prstGeom prst="rect">
            <a:avLst/>
          </a:prstGeom>
        </p:spPr>
        <p:txBody>
          <a:bodyPr vert="horz" wrap="square" lIns="0" tIns="0" rIns="0" bIns="0" rtlCol="0">
            <a:spAutoFit/>
          </a:bodyPr>
          <a:lstStyle/>
          <a:p>
            <a:pPr marL="551815">
              <a:lnSpc>
                <a:spcPct val="100000"/>
              </a:lnSpc>
            </a:pPr>
            <a:r>
              <a:rPr sz="2400" spc="-15" dirty="0">
                <a:solidFill>
                  <a:schemeClr val="bg1"/>
                </a:solidFill>
                <a:latin typeface="+mj-lt"/>
              </a:rPr>
              <a:t>La</a:t>
            </a:r>
            <a:r>
              <a:rPr sz="2400" spc="-10" dirty="0">
                <a:solidFill>
                  <a:schemeClr val="bg1"/>
                </a:solidFill>
                <a:latin typeface="+mj-lt"/>
              </a:rPr>
              <a:t> </a:t>
            </a:r>
            <a:r>
              <a:rPr sz="2400" spc="-15" dirty="0">
                <a:solidFill>
                  <a:schemeClr val="bg1"/>
                </a:solidFill>
                <a:latin typeface="+mj-lt"/>
              </a:rPr>
              <a:t>Ban</a:t>
            </a:r>
            <a:r>
              <a:rPr sz="2400" spc="-25" dirty="0">
                <a:solidFill>
                  <a:schemeClr val="bg1"/>
                </a:solidFill>
                <a:latin typeface="+mj-lt"/>
              </a:rPr>
              <a:t>q</a:t>
            </a:r>
            <a:r>
              <a:rPr sz="2400" dirty="0">
                <a:solidFill>
                  <a:schemeClr val="bg1"/>
                </a:solidFill>
                <a:latin typeface="+mj-lt"/>
              </a:rPr>
              <a:t>ue</a:t>
            </a:r>
            <a:r>
              <a:rPr sz="2400" spc="5" dirty="0">
                <a:solidFill>
                  <a:schemeClr val="bg1"/>
                </a:solidFill>
                <a:latin typeface="+mj-lt"/>
              </a:rPr>
              <a:t> </a:t>
            </a:r>
            <a:r>
              <a:rPr sz="2400" dirty="0">
                <a:solidFill>
                  <a:schemeClr val="bg1"/>
                </a:solidFill>
                <a:latin typeface="+mj-lt"/>
              </a:rPr>
              <a:t>de</a:t>
            </a:r>
            <a:r>
              <a:rPr sz="2400" spc="-5" dirty="0">
                <a:solidFill>
                  <a:schemeClr val="bg1"/>
                </a:solidFill>
                <a:latin typeface="+mj-lt"/>
              </a:rPr>
              <a:t> </a:t>
            </a:r>
            <a:r>
              <a:rPr sz="2400" dirty="0">
                <a:solidFill>
                  <a:schemeClr val="bg1"/>
                </a:solidFill>
                <a:latin typeface="+mj-lt"/>
              </a:rPr>
              <a:t>F</a:t>
            </a:r>
            <a:r>
              <a:rPr sz="2400" spc="-50" dirty="0">
                <a:solidFill>
                  <a:schemeClr val="bg1"/>
                </a:solidFill>
                <a:latin typeface="+mj-lt"/>
              </a:rPr>
              <a:t>r</a:t>
            </a:r>
            <a:r>
              <a:rPr sz="2400" dirty="0">
                <a:solidFill>
                  <a:schemeClr val="bg1"/>
                </a:solidFill>
                <a:latin typeface="+mj-lt"/>
              </a:rPr>
              <a:t>ance</a:t>
            </a:r>
            <a:r>
              <a:rPr sz="2400" spc="-10" dirty="0">
                <a:solidFill>
                  <a:schemeClr val="bg1"/>
                </a:solidFill>
                <a:latin typeface="+mj-lt"/>
              </a:rPr>
              <a:t> </a:t>
            </a:r>
            <a:r>
              <a:rPr sz="2400" dirty="0">
                <a:solidFill>
                  <a:schemeClr val="bg1"/>
                </a:solidFill>
                <a:latin typeface="+mj-lt"/>
                <a:cs typeface="Calibri"/>
              </a:rPr>
              <a:t>e</a:t>
            </a:r>
            <a:r>
              <a:rPr sz="2400" spc="-20" dirty="0">
                <a:solidFill>
                  <a:schemeClr val="bg1"/>
                </a:solidFill>
                <a:latin typeface="+mj-lt"/>
                <a:cs typeface="Calibri"/>
              </a:rPr>
              <a:t>s</a:t>
            </a:r>
            <a:r>
              <a:rPr sz="2400" dirty="0">
                <a:solidFill>
                  <a:schemeClr val="bg1"/>
                </a:solidFill>
                <a:latin typeface="+mj-lt"/>
                <a:cs typeface="Calibri"/>
              </a:rPr>
              <a:t>t </a:t>
            </a:r>
            <a:r>
              <a:rPr sz="2400" spc="-30" dirty="0">
                <a:solidFill>
                  <a:schemeClr val="bg1"/>
                </a:solidFill>
                <a:latin typeface="+mj-lt"/>
                <a:cs typeface="Calibri"/>
              </a:rPr>
              <a:t>g</a:t>
            </a:r>
            <a:r>
              <a:rPr sz="2400" dirty="0">
                <a:solidFill>
                  <a:schemeClr val="bg1"/>
                </a:solidFill>
                <a:latin typeface="+mj-lt"/>
                <a:cs typeface="Calibri"/>
              </a:rPr>
              <a:t>a</a:t>
            </a:r>
            <a:r>
              <a:rPr sz="2400" spc="-50" dirty="0">
                <a:solidFill>
                  <a:schemeClr val="bg1"/>
                </a:solidFill>
                <a:latin typeface="+mj-lt"/>
                <a:cs typeface="Calibri"/>
              </a:rPr>
              <a:t>r</a:t>
            </a:r>
            <a:r>
              <a:rPr sz="2400" dirty="0">
                <a:solidFill>
                  <a:schemeClr val="bg1"/>
                </a:solidFill>
                <a:latin typeface="+mj-lt"/>
                <a:cs typeface="Calibri"/>
              </a:rPr>
              <a:t>a</a:t>
            </a:r>
            <a:r>
              <a:rPr sz="2400" spc="-30" dirty="0">
                <a:solidFill>
                  <a:schemeClr val="bg1"/>
                </a:solidFill>
                <a:latin typeface="+mj-lt"/>
                <a:cs typeface="Calibri"/>
              </a:rPr>
              <a:t>nt</a:t>
            </a:r>
            <a:r>
              <a:rPr sz="2400" dirty="0">
                <a:solidFill>
                  <a:schemeClr val="bg1"/>
                </a:solidFill>
                <a:latin typeface="+mj-lt"/>
                <a:cs typeface="Calibri"/>
              </a:rPr>
              <a:t>e</a:t>
            </a:r>
            <a:r>
              <a:rPr sz="2400" spc="-10" dirty="0">
                <a:solidFill>
                  <a:schemeClr val="bg1"/>
                </a:solidFill>
                <a:latin typeface="+mj-lt"/>
                <a:cs typeface="Calibri"/>
              </a:rPr>
              <a:t> </a:t>
            </a:r>
            <a:r>
              <a:rPr sz="2400" dirty="0">
                <a:solidFill>
                  <a:schemeClr val="bg1"/>
                </a:solidFill>
                <a:latin typeface="+mj-lt"/>
                <a:cs typeface="Calibri"/>
              </a:rPr>
              <a:t>…</a:t>
            </a:r>
          </a:p>
        </p:txBody>
      </p:sp>
    </p:spTree>
    <p:extLst>
      <p:ext uri="{BB962C8B-B14F-4D97-AF65-F5344CB8AC3E}">
        <p14:creationId xmlns:p14="http://schemas.microsoft.com/office/powerpoint/2010/main" val="206407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8"/>
          <p:cNvSpPr/>
          <p:nvPr/>
        </p:nvSpPr>
        <p:spPr>
          <a:xfrm>
            <a:off x="508" y="4572"/>
            <a:ext cx="9144000" cy="900430"/>
          </a:xfrm>
          <a:custGeom>
            <a:avLst/>
            <a:gdLst/>
            <a:ahLst/>
            <a:cxnLst/>
            <a:rect l="l" t="t" r="r" b="b"/>
            <a:pathLst>
              <a:path w="9144000" h="900430">
                <a:moveTo>
                  <a:pt x="0" y="899998"/>
                </a:moveTo>
                <a:lnTo>
                  <a:pt x="9144000" y="899998"/>
                </a:lnTo>
                <a:lnTo>
                  <a:pt x="9144000" y="0"/>
                </a:lnTo>
                <a:lnTo>
                  <a:pt x="0" y="0"/>
                </a:lnTo>
                <a:lnTo>
                  <a:pt x="0" y="899998"/>
                </a:lnTo>
                <a:close/>
              </a:path>
            </a:pathLst>
          </a:custGeom>
          <a:solidFill>
            <a:srgbClr val="1F5AA7"/>
          </a:solidFill>
        </p:spPr>
        <p:txBody>
          <a:bodyPr wrap="square" lIns="0" tIns="0" rIns="0" bIns="0" rtlCol="0"/>
          <a:lstStyle/>
          <a:p>
            <a:endParaRPr dirty="0"/>
          </a:p>
        </p:txBody>
      </p:sp>
      <p:sp>
        <p:nvSpPr>
          <p:cNvPr id="3" name="object 3"/>
          <p:cNvSpPr/>
          <p:nvPr/>
        </p:nvSpPr>
        <p:spPr>
          <a:xfrm>
            <a:off x="4572000" y="791984"/>
            <a:ext cx="4572000" cy="504190"/>
          </a:xfrm>
          <a:custGeom>
            <a:avLst/>
            <a:gdLst/>
            <a:ahLst/>
            <a:cxnLst/>
            <a:rect l="l" t="t" r="r" b="b"/>
            <a:pathLst>
              <a:path w="4572000" h="504190">
                <a:moveTo>
                  <a:pt x="0" y="504050"/>
                </a:moveTo>
                <a:lnTo>
                  <a:pt x="4572000" y="504050"/>
                </a:lnTo>
                <a:lnTo>
                  <a:pt x="4572000" y="0"/>
                </a:lnTo>
                <a:lnTo>
                  <a:pt x="0" y="0"/>
                </a:lnTo>
                <a:lnTo>
                  <a:pt x="0" y="504050"/>
                </a:lnTo>
                <a:close/>
              </a:path>
            </a:pathLst>
          </a:custGeom>
          <a:solidFill>
            <a:srgbClr val="F9C090"/>
          </a:solidFill>
        </p:spPr>
        <p:txBody>
          <a:bodyPr wrap="square" lIns="0" tIns="0" rIns="0" bIns="0" rtlCol="0"/>
          <a:lstStyle/>
          <a:p>
            <a:endParaRPr dirty="0"/>
          </a:p>
        </p:txBody>
      </p:sp>
      <p:sp>
        <p:nvSpPr>
          <p:cNvPr id="4" name="object 4"/>
          <p:cNvSpPr/>
          <p:nvPr/>
        </p:nvSpPr>
        <p:spPr>
          <a:xfrm>
            <a:off x="1979676" y="1412747"/>
            <a:ext cx="396240" cy="432434"/>
          </a:xfrm>
          <a:custGeom>
            <a:avLst/>
            <a:gdLst/>
            <a:ahLst/>
            <a:cxnLst/>
            <a:rect l="l" t="t" r="r" b="b"/>
            <a:pathLst>
              <a:path w="396239" h="432435">
                <a:moveTo>
                  <a:pt x="197993" y="0"/>
                </a:moveTo>
                <a:lnTo>
                  <a:pt x="0" y="0"/>
                </a:lnTo>
                <a:lnTo>
                  <a:pt x="0" y="432053"/>
                </a:lnTo>
                <a:lnTo>
                  <a:pt x="197993" y="432053"/>
                </a:lnTo>
                <a:lnTo>
                  <a:pt x="395986" y="216026"/>
                </a:lnTo>
                <a:lnTo>
                  <a:pt x="197993" y="0"/>
                </a:lnTo>
                <a:close/>
              </a:path>
            </a:pathLst>
          </a:custGeom>
          <a:solidFill>
            <a:srgbClr val="1F5AA7"/>
          </a:solidFill>
        </p:spPr>
        <p:txBody>
          <a:bodyPr wrap="square" lIns="0" tIns="0" rIns="0" bIns="0" rtlCol="0"/>
          <a:lstStyle/>
          <a:p>
            <a:endParaRPr dirty="0"/>
          </a:p>
        </p:txBody>
      </p:sp>
      <p:sp>
        <p:nvSpPr>
          <p:cNvPr id="5" name="object 5"/>
          <p:cNvSpPr/>
          <p:nvPr/>
        </p:nvSpPr>
        <p:spPr>
          <a:xfrm>
            <a:off x="0" y="1412798"/>
            <a:ext cx="1980564" cy="432434"/>
          </a:xfrm>
          <a:custGeom>
            <a:avLst/>
            <a:gdLst/>
            <a:ahLst/>
            <a:cxnLst/>
            <a:rect l="l" t="t" r="r" b="b"/>
            <a:pathLst>
              <a:path w="1980564" h="432435">
                <a:moveTo>
                  <a:pt x="0" y="432003"/>
                </a:moveTo>
                <a:lnTo>
                  <a:pt x="1980057" y="432003"/>
                </a:lnTo>
                <a:lnTo>
                  <a:pt x="1980057" y="0"/>
                </a:lnTo>
                <a:lnTo>
                  <a:pt x="0" y="0"/>
                </a:lnTo>
                <a:lnTo>
                  <a:pt x="0" y="432003"/>
                </a:lnTo>
                <a:close/>
              </a:path>
            </a:pathLst>
          </a:custGeom>
          <a:solidFill>
            <a:srgbClr val="1F5AA7"/>
          </a:solidFill>
        </p:spPr>
        <p:txBody>
          <a:bodyPr wrap="square" lIns="0" tIns="0" rIns="0" bIns="0" rtlCol="0"/>
          <a:lstStyle/>
          <a:p>
            <a:endParaRPr dirty="0"/>
          </a:p>
        </p:txBody>
      </p:sp>
      <p:sp>
        <p:nvSpPr>
          <p:cNvPr id="6" name="object 6"/>
          <p:cNvSpPr txBox="1"/>
          <p:nvPr/>
        </p:nvSpPr>
        <p:spPr>
          <a:xfrm>
            <a:off x="132079" y="905002"/>
            <a:ext cx="8078470" cy="870585"/>
          </a:xfrm>
          <a:prstGeom prst="rect">
            <a:avLst/>
          </a:prstGeom>
        </p:spPr>
        <p:txBody>
          <a:bodyPr vert="horz" wrap="square" lIns="0" tIns="0" rIns="0" bIns="0" rtlCol="0">
            <a:spAutoFit/>
          </a:bodyPr>
          <a:lstStyle/>
          <a:p>
            <a:pPr marR="5080" algn="r">
              <a:lnSpc>
                <a:spcPct val="100000"/>
              </a:lnSpc>
            </a:pPr>
            <a:r>
              <a:rPr sz="2400" b="1" dirty="0">
                <a:solidFill>
                  <a:srgbClr val="2B5CAC"/>
                </a:solidFill>
                <a:latin typeface="Calibri"/>
                <a:cs typeface="Calibri"/>
              </a:rPr>
              <a:t>se</a:t>
            </a:r>
            <a:r>
              <a:rPr sz="2400" b="1" spc="25" dirty="0">
                <a:solidFill>
                  <a:srgbClr val="2B5CAC"/>
                </a:solidFill>
                <a:latin typeface="Calibri"/>
                <a:cs typeface="Calibri"/>
              </a:rPr>
              <a:t>r</a:t>
            </a:r>
            <a:r>
              <a:rPr sz="2400" b="1" dirty="0">
                <a:solidFill>
                  <a:srgbClr val="2B5CAC"/>
                </a:solidFill>
                <a:latin typeface="Calibri"/>
                <a:cs typeface="Calibri"/>
              </a:rPr>
              <a:t>vices</a:t>
            </a:r>
            <a:r>
              <a:rPr sz="2400" b="1" spc="-10" dirty="0">
                <a:solidFill>
                  <a:srgbClr val="2B5CAC"/>
                </a:solidFill>
                <a:latin typeface="Calibri"/>
                <a:cs typeface="Calibri"/>
              </a:rPr>
              <a:t> </a:t>
            </a:r>
            <a:r>
              <a:rPr sz="2400" b="1" dirty="0">
                <a:solidFill>
                  <a:srgbClr val="2B5CAC"/>
                </a:solidFill>
                <a:latin typeface="Calibri"/>
                <a:cs typeface="Calibri"/>
              </a:rPr>
              <a:t>à l</a:t>
            </a:r>
            <a:r>
              <a:rPr sz="2400" b="1" spc="-155" dirty="0">
                <a:solidFill>
                  <a:srgbClr val="2B5CAC"/>
                </a:solidFill>
                <a:latin typeface="Calibri"/>
                <a:cs typeface="Calibri"/>
              </a:rPr>
              <a:t>’</a:t>
            </a:r>
            <a:r>
              <a:rPr sz="2400" b="1" dirty="0">
                <a:solidFill>
                  <a:srgbClr val="2B5CAC"/>
                </a:solidFill>
                <a:latin typeface="Calibri"/>
                <a:cs typeface="Calibri"/>
              </a:rPr>
              <a:t>économie</a:t>
            </a:r>
            <a:endParaRPr sz="2400" dirty="0">
              <a:latin typeface="Calibri"/>
              <a:cs typeface="Calibri"/>
            </a:endParaRPr>
          </a:p>
          <a:p>
            <a:pPr marL="12700">
              <a:lnSpc>
                <a:spcPct val="100000"/>
              </a:lnSpc>
              <a:spcBef>
                <a:spcPts val="2120"/>
              </a:spcBef>
            </a:pPr>
            <a:r>
              <a:rPr sz="1800" b="1" spc="-15" dirty="0">
                <a:solidFill>
                  <a:srgbClr val="FFFFFF"/>
                </a:solidFill>
                <a:latin typeface="Calibri"/>
                <a:cs typeface="Calibri"/>
              </a:rPr>
              <a:t>A</a:t>
            </a:r>
            <a:r>
              <a:rPr sz="1800" b="1" spc="-5" dirty="0">
                <a:solidFill>
                  <a:srgbClr val="FFFFFF"/>
                </a:solidFill>
                <a:latin typeface="Calibri"/>
                <a:cs typeface="Calibri"/>
              </a:rPr>
              <a:t>u</a:t>
            </a:r>
            <a:r>
              <a:rPr sz="1800" b="1" dirty="0">
                <a:solidFill>
                  <a:srgbClr val="FFFFFF"/>
                </a:solidFill>
                <a:latin typeface="Calibri"/>
                <a:cs typeface="Calibri"/>
              </a:rPr>
              <a:t>x</a:t>
            </a:r>
            <a:r>
              <a:rPr sz="1800" b="1" spc="-10" dirty="0">
                <a:solidFill>
                  <a:srgbClr val="FFFFFF"/>
                </a:solidFill>
                <a:latin typeface="Calibri"/>
                <a:cs typeface="Calibri"/>
              </a:rPr>
              <a:t> </a:t>
            </a:r>
            <a:r>
              <a:rPr sz="1800" b="1" dirty="0">
                <a:solidFill>
                  <a:srgbClr val="FFFFFF"/>
                </a:solidFill>
                <a:latin typeface="Calibri"/>
                <a:cs typeface="Calibri"/>
              </a:rPr>
              <a:t>e</a:t>
            </a:r>
            <a:r>
              <a:rPr sz="1800" b="1" spc="-20" dirty="0">
                <a:solidFill>
                  <a:srgbClr val="FFFFFF"/>
                </a:solidFill>
                <a:latin typeface="Calibri"/>
                <a:cs typeface="Calibri"/>
              </a:rPr>
              <a:t>n</a:t>
            </a:r>
            <a:r>
              <a:rPr sz="1800" b="1" dirty="0">
                <a:solidFill>
                  <a:srgbClr val="FFFFFF"/>
                </a:solidFill>
                <a:latin typeface="Calibri"/>
                <a:cs typeface="Calibri"/>
              </a:rPr>
              <a:t>t</a:t>
            </a:r>
            <a:r>
              <a:rPr sz="1800" b="1" spc="-30" dirty="0">
                <a:solidFill>
                  <a:srgbClr val="FFFFFF"/>
                </a:solidFill>
                <a:latin typeface="Calibri"/>
                <a:cs typeface="Calibri"/>
              </a:rPr>
              <a:t>r</a:t>
            </a:r>
            <a:r>
              <a:rPr sz="1800" b="1" dirty="0">
                <a:solidFill>
                  <a:srgbClr val="FFFFFF"/>
                </a:solidFill>
                <a:latin typeface="Calibri"/>
                <a:cs typeface="Calibri"/>
              </a:rPr>
              <a:t>e</a:t>
            </a:r>
            <a:r>
              <a:rPr sz="1800" b="1" spc="-10" dirty="0">
                <a:solidFill>
                  <a:srgbClr val="FFFFFF"/>
                </a:solidFill>
                <a:latin typeface="Calibri"/>
                <a:cs typeface="Calibri"/>
              </a:rPr>
              <a:t>p</a:t>
            </a:r>
            <a:r>
              <a:rPr sz="1800" b="1" spc="-5" dirty="0">
                <a:solidFill>
                  <a:srgbClr val="FFFFFF"/>
                </a:solidFill>
                <a:latin typeface="Calibri"/>
                <a:cs typeface="Calibri"/>
              </a:rPr>
              <a:t>r</a:t>
            </a:r>
            <a:r>
              <a:rPr sz="1800" b="1" spc="-15" dirty="0">
                <a:solidFill>
                  <a:srgbClr val="FFFFFF"/>
                </a:solidFill>
                <a:latin typeface="Calibri"/>
                <a:cs typeface="Calibri"/>
              </a:rPr>
              <a:t>i</a:t>
            </a:r>
            <a:r>
              <a:rPr sz="1800" b="1" spc="-25" dirty="0">
                <a:solidFill>
                  <a:srgbClr val="FFFFFF"/>
                </a:solidFill>
                <a:latin typeface="Calibri"/>
                <a:cs typeface="Calibri"/>
              </a:rPr>
              <a:t>s</a:t>
            </a:r>
            <a:r>
              <a:rPr sz="1800" b="1" spc="-10" dirty="0">
                <a:solidFill>
                  <a:srgbClr val="FFFFFF"/>
                </a:solidFill>
                <a:latin typeface="Calibri"/>
                <a:cs typeface="Calibri"/>
              </a:rPr>
              <a:t>es</a:t>
            </a:r>
            <a:endParaRPr sz="1800" dirty="0">
              <a:latin typeface="Calibri"/>
              <a:cs typeface="Calibri"/>
            </a:endParaRPr>
          </a:p>
        </p:txBody>
      </p:sp>
      <p:sp>
        <p:nvSpPr>
          <p:cNvPr id="7" name="object 7"/>
          <p:cNvSpPr/>
          <p:nvPr/>
        </p:nvSpPr>
        <p:spPr>
          <a:xfrm>
            <a:off x="0" y="3717086"/>
            <a:ext cx="1980564" cy="432434"/>
          </a:xfrm>
          <a:custGeom>
            <a:avLst/>
            <a:gdLst/>
            <a:ahLst/>
            <a:cxnLst/>
            <a:rect l="l" t="t" r="r" b="b"/>
            <a:pathLst>
              <a:path w="1980564" h="432435">
                <a:moveTo>
                  <a:pt x="0" y="432003"/>
                </a:moveTo>
                <a:lnTo>
                  <a:pt x="1980057" y="432003"/>
                </a:lnTo>
                <a:lnTo>
                  <a:pt x="1980057" y="0"/>
                </a:lnTo>
                <a:lnTo>
                  <a:pt x="0" y="0"/>
                </a:lnTo>
                <a:lnTo>
                  <a:pt x="0" y="432003"/>
                </a:lnTo>
                <a:close/>
              </a:path>
            </a:pathLst>
          </a:custGeom>
          <a:solidFill>
            <a:srgbClr val="1F5AA7"/>
          </a:solidFill>
        </p:spPr>
        <p:txBody>
          <a:bodyPr wrap="square" lIns="0" tIns="0" rIns="0" bIns="0" rtlCol="0"/>
          <a:lstStyle/>
          <a:p>
            <a:endParaRPr dirty="0"/>
          </a:p>
        </p:txBody>
      </p:sp>
      <p:sp>
        <p:nvSpPr>
          <p:cNvPr id="8" name="object 8"/>
          <p:cNvSpPr/>
          <p:nvPr/>
        </p:nvSpPr>
        <p:spPr>
          <a:xfrm>
            <a:off x="1979676" y="3717035"/>
            <a:ext cx="396240" cy="432434"/>
          </a:xfrm>
          <a:custGeom>
            <a:avLst/>
            <a:gdLst/>
            <a:ahLst/>
            <a:cxnLst/>
            <a:rect l="l" t="t" r="r" b="b"/>
            <a:pathLst>
              <a:path w="396239" h="432435">
                <a:moveTo>
                  <a:pt x="197993" y="0"/>
                </a:moveTo>
                <a:lnTo>
                  <a:pt x="0" y="0"/>
                </a:lnTo>
                <a:lnTo>
                  <a:pt x="0" y="432053"/>
                </a:lnTo>
                <a:lnTo>
                  <a:pt x="197993" y="432053"/>
                </a:lnTo>
                <a:lnTo>
                  <a:pt x="395986" y="216026"/>
                </a:lnTo>
                <a:lnTo>
                  <a:pt x="197993" y="0"/>
                </a:lnTo>
                <a:close/>
              </a:path>
            </a:pathLst>
          </a:custGeom>
          <a:solidFill>
            <a:srgbClr val="1F5AA7"/>
          </a:solidFill>
        </p:spPr>
        <p:txBody>
          <a:bodyPr wrap="square" lIns="0" tIns="0" rIns="0" bIns="0" rtlCol="0"/>
          <a:lstStyle/>
          <a:p>
            <a:endParaRPr dirty="0"/>
          </a:p>
        </p:txBody>
      </p:sp>
      <p:sp>
        <p:nvSpPr>
          <p:cNvPr id="9" name="object 9"/>
          <p:cNvSpPr/>
          <p:nvPr/>
        </p:nvSpPr>
        <p:spPr>
          <a:xfrm>
            <a:off x="0" y="5373217"/>
            <a:ext cx="1980564" cy="432434"/>
          </a:xfrm>
          <a:custGeom>
            <a:avLst/>
            <a:gdLst/>
            <a:ahLst/>
            <a:cxnLst/>
            <a:rect l="l" t="t" r="r" b="b"/>
            <a:pathLst>
              <a:path w="1980564" h="432435">
                <a:moveTo>
                  <a:pt x="0" y="432003"/>
                </a:moveTo>
                <a:lnTo>
                  <a:pt x="1980057" y="432003"/>
                </a:lnTo>
                <a:lnTo>
                  <a:pt x="1980057" y="0"/>
                </a:lnTo>
                <a:lnTo>
                  <a:pt x="0" y="0"/>
                </a:lnTo>
                <a:lnTo>
                  <a:pt x="0" y="432003"/>
                </a:lnTo>
                <a:close/>
              </a:path>
            </a:pathLst>
          </a:custGeom>
          <a:solidFill>
            <a:srgbClr val="1F5AA7"/>
          </a:solidFill>
        </p:spPr>
        <p:txBody>
          <a:bodyPr wrap="square" lIns="0" tIns="0" rIns="0" bIns="0" rtlCol="0"/>
          <a:lstStyle/>
          <a:p>
            <a:endParaRPr dirty="0"/>
          </a:p>
        </p:txBody>
      </p:sp>
      <p:sp>
        <p:nvSpPr>
          <p:cNvPr id="10" name="object 10"/>
          <p:cNvSpPr/>
          <p:nvPr/>
        </p:nvSpPr>
        <p:spPr>
          <a:xfrm>
            <a:off x="1979676" y="5373242"/>
            <a:ext cx="396240" cy="432434"/>
          </a:xfrm>
          <a:custGeom>
            <a:avLst/>
            <a:gdLst/>
            <a:ahLst/>
            <a:cxnLst/>
            <a:rect l="l" t="t" r="r" b="b"/>
            <a:pathLst>
              <a:path w="396239" h="432435">
                <a:moveTo>
                  <a:pt x="197993" y="0"/>
                </a:moveTo>
                <a:lnTo>
                  <a:pt x="0" y="0"/>
                </a:lnTo>
                <a:lnTo>
                  <a:pt x="0" y="431977"/>
                </a:lnTo>
                <a:lnTo>
                  <a:pt x="197993" y="431977"/>
                </a:lnTo>
                <a:lnTo>
                  <a:pt x="395986" y="215976"/>
                </a:lnTo>
                <a:lnTo>
                  <a:pt x="197993" y="0"/>
                </a:lnTo>
                <a:close/>
              </a:path>
            </a:pathLst>
          </a:custGeom>
          <a:solidFill>
            <a:srgbClr val="1F5AA7"/>
          </a:solidFill>
        </p:spPr>
        <p:txBody>
          <a:bodyPr wrap="square" lIns="0" tIns="0" rIns="0" bIns="0" rtlCol="0"/>
          <a:lstStyle/>
          <a:p>
            <a:endParaRPr dirty="0"/>
          </a:p>
        </p:txBody>
      </p:sp>
      <p:sp>
        <p:nvSpPr>
          <p:cNvPr id="11" name="object 11"/>
          <p:cNvSpPr txBox="1"/>
          <p:nvPr/>
        </p:nvSpPr>
        <p:spPr>
          <a:xfrm>
            <a:off x="132078" y="1845181"/>
            <a:ext cx="8670925" cy="4685030"/>
          </a:xfrm>
          <a:prstGeom prst="rect">
            <a:avLst/>
          </a:prstGeom>
        </p:spPr>
        <p:txBody>
          <a:bodyPr vert="horz" wrap="square" lIns="0" tIns="0" rIns="0" bIns="0" rtlCol="0">
            <a:spAutoFit/>
          </a:bodyPr>
          <a:lstStyle/>
          <a:p>
            <a:pPr marL="1038860" indent="-179705">
              <a:lnSpc>
                <a:spcPct val="100000"/>
              </a:lnSpc>
              <a:buClr>
                <a:srgbClr val="F3943E"/>
              </a:buClr>
              <a:buFont typeface="Calibri"/>
              <a:buChar char="○"/>
              <a:tabLst>
                <a:tab pos="1039494" algn="l"/>
              </a:tabLst>
            </a:pPr>
            <a:r>
              <a:rPr sz="1400" spc="-5" dirty="0">
                <a:solidFill>
                  <a:srgbClr val="1F5AA7"/>
                </a:solidFill>
                <a:latin typeface="Calibri"/>
                <a:cs typeface="Calibri"/>
              </a:rPr>
              <a:t>Ell</a:t>
            </a:r>
            <a:r>
              <a:rPr sz="1400" dirty="0">
                <a:solidFill>
                  <a:srgbClr val="1F5AA7"/>
                </a:solidFill>
                <a:latin typeface="Calibri"/>
                <a:cs typeface="Calibri"/>
              </a:rPr>
              <a:t>e </a:t>
            </a:r>
            <a:r>
              <a:rPr sz="1400" spc="-20" dirty="0">
                <a:solidFill>
                  <a:srgbClr val="1F5AA7"/>
                </a:solidFill>
                <a:latin typeface="Calibri"/>
                <a:cs typeface="Calibri"/>
              </a:rPr>
              <a:t>ét</a:t>
            </a:r>
            <a:r>
              <a:rPr sz="1400" dirty="0">
                <a:solidFill>
                  <a:srgbClr val="1F5AA7"/>
                </a:solidFill>
                <a:latin typeface="Calibri"/>
                <a:cs typeface="Calibri"/>
              </a:rPr>
              <a:t>a</a:t>
            </a:r>
            <a:r>
              <a:rPr sz="1400" spc="-10" dirty="0">
                <a:solidFill>
                  <a:srgbClr val="1F5AA7"/>
                </a:solidFill>
                <a:latin typeface="Calibri"/>
                <a:cs typeface="Calibri"/>
              </a:rPr>
              <a:t>b</a:t>
            </a:r>
            <a:r>
              <a:rPr sz="1400" dirty="0">
                <a:solidFill>
                  <a:srgbClr val="1F5AA7"/>
                </a:solidFill>
                <a:latin typeface="Calibri"/>
                <a:cs typeface="Calibri"/>
              </a:rPr>
              <a:t>lit</a:t>
            </a:r>
            <a:r>
              <a:rPr sz="1400" spc="10" dirty="0">
                <a:solidFill>
                  <a:srgbClr val="1F5AA7"/>
                </a:solidFill>
                <a:latin typeface="Calibri"/>
                <a:cs typeface="Calibri"/>
              </a:rPr>
              <a:t> </a:t>
            </a:r>
            <a:r>
              <a:rPr sz="1400" spc="-10" dirty="0">
                <a:solidFill>
                  <a:srgbClr val="1F5AA7"/>
                </a:solidFill>
                <a:latin typeface="Calibri"/>
                <a:cs typeface="Calibri"/>
              </a:rPr>
              <a:t>d</a:t>
            </a:r>
            <a:r>
              <a:rPr sz="1400" spc="-5" dirty="0">
                <a:solidFill>
                  <a:srgbClr val="1F5AA7"/>
                </a:solidFill>
                <a:latin typeface="Calibri"/>
                <a:cs typeface="Calibri"/>
              </a:rPr>
              <a:t>e</a:t>
            </a:r>
            <a:r>
              <a:rPr sz="1400" dirty="0">
                <a:solidFill>
                  <a:srgbClr val="1F5AA7"/>
                </a:solidFill>
                <a:latin typeface="Calibri"/>
                <a:cs typeface="Calibri"/>
              </a:rPr>
              <a:t>s</a:t>
            </a:r>
            <a:r>
              <a:rPr sz="1400" spc="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iag</a:t>
            </a:r>
            <a:r>
              <a:rPr sz="1400" spc="-15" dirty="0">
                <a:solidFill>
                  <a:srgbClr val="1F5AA7"/>
                </a:solidFill>
                <a:latin typeface="Calibri"/>
                <a:cs typeface="Calibri"/>
              </a:rPr>
              <a:t>n</a:t>
            </a:r>
            <a:r>
              <a:rPr sz="1400" spc="-5" dirty="0">
                <a:solidFill>
                  <a:srgbClr val="1F5AA7"/>
                </a:solidFill>
                <a:latin typeface="Calibri"/>
                <a:cs typeface="Calibri"/>
              </a:rPr>
              <a:t>o</a:t>
            </a:r>
            <a:r>
              <a:rPr sz="1400" spc="-10" dirty="0">
                <a:solidFill>
                  <a:srgbClr val="1F5AA7"/>
                </a:solidFill>
                <a:latin typeface="Calibri"/>
                <a:cs typeface="Calibri"/>
              </a:rPr>
              <a:t>s</a:t>
            </a:r>
            <a:r>
              <a:rPr sz="1400" dirty="0">
                <a:solidFill>
                  <a:srgbClr val="1F5AA7"/>
                </a:solidFill>
                <a:latin typeface="Calibri"/>
                <a:cs typeface="Calibri"/>
              </a:rPr>
              <a:t>ti</a:t>
            </a:r>
            <a:r>
              <a:rPr sz="1400" spc="-10" dirty="0">
                <a:solidFill>
                  <a:srgbClr val="1F5AA7"/>
                </a:solidFill>
                <a:latin typeface="Calibri"/>
                <a:cs typeface="Calibri"/>
              </a:rPr>
              <a:t>c</a:t>
            </a:r>
            <a:r>
              <a:rPr sz="1400" dirty="0">
                <a:solidFill>
                  <a:srgbClr val="1F5AA7"/>
                </a:solidFill>
                <a:latin typeface="Calibri"/>
                <a:cs typeface="Calibri"/>
              </a:rPr>
              <a:t>s</a:t>
            </a:r>
            <a:r>
              <a:rPr sz="1400" spc="5" dirty="0">
                <a:solidFill>
                  <a:srgbClr val="1F5AA7"/>
                </a:solidFill>
                <a:latin typeface="Calibri"/>
                <a:cs typeface="Calibri"/>
              </a:rPr>
              <a:t> </a:t>
            </a:r>
            <a:r>
              <a:rPr sz="1400" spc="-5" dirty="0">
                <a:solidFill>
                  <a:srgbClr val="1F5AA7"/>
                </a:solidFill>
                <a:latin typeface="Calibri"/>
                <a:cs typeface="Calibri"/>
              </a:rPr>
              <a:t>é</a:t>
            </a:r>
            <a:r>
              <a:rPr sz="1400" spc="-20" dirty="0">
                <a:solidFill>
                  <a:srgbClr val="1F5AA7"/>
                </a:solidFill>
                <a:latin typeface="Calibri"/>
                <a:cs typeface="Calibri"/>
              </a:rPr>
              <a:t>c</a:t>
            </a:r>
            <a:r>
              <a:rPr sz="1400" spc="-5" dirty="0">
                <a:solidFill>
                  <a:srgbClr val="1F5AA7"/>
                </a:solidFill>
                <a:latin typeface="Calibri"/>
                <a:cs typeface="Calibri"/>
              </a:rPr>
              <a:t>ono</a:t>
            </a:r>
            <a:r>
              <a:rPr sz="1400" spc="-10" dirty="0">
                <a:solidFill>
                  <a:srgbClr val="1F5AA7"/>
                </a:solidFill>
                <a:latin typeface="Calibri"/>
                <a:cs typeface="Calibri"/>
              </a:rPr>
              <a:t>m</a:t>
            </a:r>
            <a:r>
              <a:rPr sz="1400" dirty="0">
                <a:solidFill>
                  <a:srgbClr val="1F5AA7"/>
                </a:solidFill>
                <a:latin typeface="Calibri"/>
                <a:cs typeface="Calibri"/>
              </a:rPr>
              <a:t>i</a:t>
            </a:r>
            <a:r>
              <a:rPr sz="1400" spc="-10" dirty="0">
                <a:solidFill>
                  <a:srgbClr val="1F5AA7"/>
                </a:solidFill>
                <a:latin typeface="Calibri"/>
                <a:cs typeface="Calibri"/>
              </a:rPr>
              <a:t>qu</a:t>
            </a:r>
            <a:r>
              <a:rPr sz="1400" spc="-5" dirty="0">
                <a:solidFill>
                  <a:srgbClr val="1F5AA7"/>
                </a:solidFill>
                <a:latin typeface="Calibri"/>
                <a:cs typeface="Calibri"/>
              </a:rPr>
              <a:t>e</a:t>
            </a:r>
            <a:r>
              <a:rPr sz="1400" dirty="0">
                <a:solidFill>
                  <a:srgbClr val="1F5AA7"/>
                </a:solidFill>
                <a:latin typeface="Calibri"/>
                <a:cs typeface="Calibri"/>
              </a:rPr>
              <a:t>s </a:t>
            </a:r>
            <a:r>
              <a:rPr sz="1400" spc="-20" dirty="0">
                <a:solidFill>
                  <a:srgbClr val="1F5AA7"/>
                </a:solidFill>
                <a:latin typeface="Calibri"/>
                <a:cs typeface="Calibri"/>
              </a:rPr>
              <a:t>e</a:t>
            </a:r>
            <a:r>
              <a:rPr sz="1400" dirty="0">
                <a:solidFill>
                  <a:srgbClr val="1F5AA7"/>
                </a:solidFill>
                <a:latin typeface="Calibri"/>
                <a:cs typeface="Calibri"/>
              </a:rPr>
              <a:t>t</a:t>
            </a:r>
            <a:r>
              <a:rPr sz="1400" spc="15" dirty="0">
                <a:solidFill>
                  <a:srgbClr val="1F5AA7"/>
                </a:solidFill>
                <a:latin typeface="Calibri"/>
                <a:cs typeface="Calibri"/>
              </a:rPr>
              <a:t> </a:t>
            </a:r>
            <a:r>
              <a:rPr sz="1400" spc="-5" dirty="0">
                <a:solidFill>
                  <a:srgbClr val="1F5AA7"/>
                </a:solidFill>
                <a:latin typeface="Calibri"/>
                <a:cs typeface="Calibri"/>
              </a:rPr>
              <a:t>fina</a:t>
            </a:r>
            <a:r>
              <a:rPr sz="1400" spc="-10" dirty="0">
                <a:solidFill>
                  <a:srgbClr val="1F5AA7"/>
                </a:solidFill>
                <a:latin typeface="Calibri"/>
                <a:cs typeface="Calibri"/>
              </a:rPr>
              <a:t>nc</a:t>
            </a:r>
            <a:r>
              <a:rPr sz="1400" dirty="0">
                <a:solidFill>
                  <a:srgbClr val="1F5AA7"/>
                </a:solidFill>
                <a:latin typeface="Calibri"/>
                <a:cs typeface="Calibri"/>
              </a:rPr>
              <a:t>ie</a:t>
            </a:r>
            <a:r>
              <a:rPr sz="1400" spc="-30" dirty="0">
                <a:solidFill>
                  <a:srgbClr val="1F5AA7"/>
                </a:solidFill>
                <a:latin typeface="Calibri"/>
                <a:cs typeface="Calibri"/>
              </a:rPr>
              <a:t>r</a:t>
            </a:r>
            <a:r>
              <a:rPr sz="1400" dirty="0">
                <a:solidFill>
                  <a:srgbClr val="1F5AA7"/>
                </a:solidFill>
                <a:latin typeface="Calibri"/>
                <a:cs typeface="Calibri"/>
              </a:rPr>
              <a:t>s </a:t>
            </a:r>
            <a:r>
              <a:rPr sz="1400" spc="-20" dirty="0">
                <a:solidFill>
                  <a:srgbClr val="1F5AA7"/>
                </a:solidFill>
                <a:latin typeface="Calibri"/>
                <a:cs typeface="Calibri"/>
              </a:rPr>
              <a:t>e</a:t>
            </a:r>
            <a:r>
              <a:rPr sz="1400" dirty="0">
                <a:solidFill>
                  <a:srgbClr val="1F5AA7"/>
                </a:solidFill>
                <a:latin typeface="Calibri"/>
                <a:cs typeface="Calibri"/>
              </a:rPr>
              <a:t>t</a:t>
            </a:r>
            <a:r>
              <a:rPr sz="1400" spc="1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i</a:t>
            </a:r>
            <a:r>
              <a:rPr sz="1400" spc="-10" dirty="0">
                <a:solidFill>
                  <a:srgbClr val="1F5AA7"/>
                </a:solidFill>
                <a:latin typeface="Calibri"/>
                <a:cs typeface="Calibri"/>
              </a:rPr>
              <a:t>f</a:t>
            </a:r>
            <a:r>
              <a:rPr sz="1400" spc="-5" dirty="0">
                <a:solidFill>
                  <a:srgbClr val="1F5AA7"/>
                </a:solidFill>
                <a:latin typeface="Calibri"/>
                <a:cs typeface="Calibri"/>
              </a:rPr>
              <a:t>fus</a:t>
            </a:r>
            <a:r>
              <a:rPr sz="1400" dirty="0">
                <a:solidFill>
                  <a:srgbClr val="1F5AA7"/>
                </a:solidFill>
                <a:latin typeface="Calibri"/>
                <a:cs typeface="Calibri"/>
              </a:rPr>
              <a:t>e</a:t>
            </a:r>
            <a:r>
              <a:rPr sz="1400" spc="-10" dirty="0">
                <a:solidFill>
                  <a:srgbClr val="1F5AA7"/>
                </a:solidFill>
                <a:latin typeface="Calibri"/>
                <a:cs typeface="Calibri"/>
              </a:rPr>
              <a:t> d</a:t>
            </a:r>
            <a:r>
              <a:rPr sz="1400" spc="-5" dirty="0">
                <a:solidFill>
                  <a:srgbClr val="1F5AA7"/>
                </a:solidFill>
                <a:latin typeface="Calibri"/>
                <a:cs typeface="Calibri"/>
              </a:rPr>
              <a:t>e</a:t>
            </a:r>
            <a:r>
              <a:rPr sz="1400" dirty="0">
                <a:solidFill>
                  <a:srgbClr val="1F5AA7"/>
                </a:solidFill>
                <a:latin typeface="Calibri"/>
                <a:cs typeface="Calibri"/>
              </a:rPr>
              <a:t>s</a:t>
            </a:r>
            <a:r>
              <a:rPr sz="1400" spc="15" dirty="0">
                <a:solidFill>
                  <a:srgbClr val="1F5AA7"/>
                </a:solidFill>
                <a:latin typeface="Calibri"/>
                <a:cs typeface="Calibri"/>
              </a:rPr>
              <a:t> </a:t>
            </a:r>
            <a:r>
              <a:rPr sz="1400" b="1" spc="-15" dirty="0">
                <a:solidFill>
                  <a:srgbClr val="1F5AA7"/>
                </a:solidFill>
                <a:latin typeface="Calibri"/>
                <a:cs typeface="Calibri"/>
              </a:rPr>
              <a:t>é</a:t>
            </a:r>
            <a:r>
              <a:rPr sz="1400" b="1" dirty="0">
                <a:solidFill>
                  <a:srgbClr val="1F5AA7"/>
                </a:solidFill>
                <a:latin typeface="Calibri"/>
                <a:cs typeface="Calibri"/>
              </a:rPr>
              <a:t>tudes</a:t>
            </a:r>
            <a:r>
              <a:rPr sz="1400" b="1" spc="-30" dirty="0">
                <a:solidFill>
                  <a:srgbClr val="1F5AA7"/>
                </a:solidFill>
                <a:latin typeface="Calibri"/>
                <a:cs typeface="Calibri"/>
              </a:rPr>
              <a:t> </a:t>
            </a:r>
            <a:r>
              <a:rPr sz="1400" b="1" spc="-15" dirty="0">
                <a:solidFill>
                  <a:srgbClr val="1F5AA7"/>
                </a:solidFill>
                <a:latin typeface="Calibri"/>
                <a:cs typeface="Calibri"/>
              </a:rPr>
              <a:t>e</a:t>
            </a:r>
            <a:r>
              <a:rPr sz="1400" b="1" dirty="0">
                <a:solidFill>
                  <a:srgbClr val="1F5AA7"/>
                </a:solidFill>
                <a:latin typeface="Calibri"/>
                <a:cs typeface="Calibri"/>
              </a:rPr>
              <a:t>t</a:t>
            </a:r>
            <a:r>
              <a:rPr sz="1400" b="1" spc="-15" dirty="0">
                <a:solidFill>
                  <a:srgbClr val="1F5AA7"/>
                </a:solidFill>
                <a:latin typeface="Calibri"/>
                <a:cs typeface="Calibri"/>
              </a:rPr>
              <a:t> </a:t>
            </a:r>
            <a:r>
              <a:rPr sz="1400" b="1" spc="-10" dirty="0">
                <a:solidFill>
                  <a:srgbClr val="1F5AA7"/>
                </a:solidFill>
                <a:latin typeface="Calibri"/>
                <a:cs typeface="Calibri"/>
              </a:rPr>
              <a:t>st</a:t>
            </a:r>
            <a:r>
              <a:rPr sz="1400" b="1" spc="-15" dirty="0">
                <a:solidFill>
                  <a:srgbClr val="1F5AA7"/>
                </a:solidFill>
                <a:latin typeface="Calibri"/>
                <a:cs typeface="Calibri"/>
              </a:rPr>
              <a:t>a</a:t>
            </a:r>
            <a:r>
              <a:rPr sz="1400" b="1" dirty="0">
                <a:solidFill>
                  <a:srgbClr val="1F5AA7"/>
                </a:solidFill>
                <a:latin typeface="Calibri"/>
                <a:cs typeface="Calibri"/>
              </a:rPr>
              <a:t>ti</a:t>
            </a:r>
            <a:r>
              <a:rPr sz="1400" b="1" spc="-10" dirty="0">
                <a:solidFill>
                  <a:srgbClr val="1F5AA7"/>
                </a:solidFill>
                <a:latin typeface="Calibri"/>
                <a:cs typeface="Calibri"/>
              </a:rPr>
              <a:t>s</a:t>
            </a:r>
            <a:r>
              <a:rPr sz="1400" b="1" dirty="0">
                <a:solidFill>
                  <a:srgbClr val="1F5AA7"/>
                </a:solidFill>
                <a:latin typeface="Calibri"/>
                <a:cs typeface="Calibri"/>
              </a:rPr>
              <a:t>tiq</a:t>
            </a:r>
            <a:r>
              <a:rPr sz="1400" b="1" spc="-10" dirty="0">
                <a:solidFill>
                  <a:srgbClr val="1F5AA7"/>
                </a:solidFill>
                <a:latin typeface="Calibri"/>
                <a:cs typeface="Calibri"/>
              </a:rPr>
              <a:t>u</a:t>
            </a:r>
            <a:r>
              <a:rPr sz="1400" b="1" spc="-5" dirty="0">
                <a:solidFill>
                  <a:srgbClr val="1F5AA7"/>
                </a:solidFill>
                <a:latin typeface="Calibri"/>
                <a:cs typeface="Calibri"/>
              </a:rPr>
              <a:t>e</a:t>
            </a:r>
            <a:r>
              <a:rPr sz="1400" b="1" dirty="0">
                <a:solidFill>
                  <a:srgbClr val="1F5AA7"/>
                </a:solidFill>
                <a:latin typeface="Calibri"/>
                <a:cs typeface="Calibri"/>
              </a:rPr>
              <a:t>s</a:t>
            </a:r>
            <a:r>
              <a:rPr sz="1400" b="1" spc="-30" dirty="0">
                <a:solidFill>
                  <a:srgbClr val="1F5AA7"/>
                </a:solidFill>
                <a:latin typeface="Calibri"/>
                <a:cs typeface="Calibri"/>
              </a:rPr>
              <a:t> </a:t>
            </a:r>
            <a:r>
              <a:rPr sz="1400" spc="-10" dirty="0">
                <a:solidFill>
                  <a:srgbClr val="1F5AA7"/>
                </a:solidFill>
                <a:latin typeface="Calibri"/>
                <a:cs typeface="Calibri"/>
              </a:rPr>
              <a:t>d</a:t>
            </a:r>
            <a:r>
              <a:rPr sz="1400" spc="-20" dirty="0">
                <a:solidFill>
                  <a:srgbClr val="1F5AA7"/>
                </a:solidFill>
                <a:latin typeface="Calibri"/>
                <a:cs typeface="Calibri"/>
              </a:rPr>
              <a:t>ét</a:t>
            </a:r>
            <a:r>
              <a:rPr sz="1400" dirty="0">
                <a:solidFill>
                  <a:srgbClr val="1F5AA7"/>
                </a:solidFill>
                <a:latin typeface="Calibri"/>
                <a:cs typeface="Calibri"/>
              </a:rPr>
              <a:t>aill</a:t>
            </a:r>
            <a:r>
              <a:rPr sz="1400" spc="-5" dirty="0">
                <a:solidFill>
                  <a:srgbClr val="1F5AA7"/>
                </a:solidFill>
                <a:latin typeface="Calibri"/>
                <a:cs typeface="Calibri"/>
              </a:rPr>
              <a:t>ée</a:t>
            </a:r>
            <a:r>
              <a:rPr sz="1400" dirty="0">
                <a:solidFill>
                  <a:srgbClr val="1F5AA7"/>
                </a:solidFill>
                <a:latin typeface="Calibri"/>
                <a:cs typeface="Calibri"/>
              </a:rPr>
              <a:t>s</a:t>
            </a:r>
            <a:endParaRPr sz="1400" dirty="0">
              <a:latin typeface="Calibri"/>
              <a:cs typeface="Calibri"/>
            </a:endParaRPr>
          </a:p>
          <a:p>
            <a:pPr marL="1038860">
              <a:lnSpc>
                <a:spcPct val="100000"/>
              </a:lnSpc>
            </a:pPr>
            <a:r>
              <a:rPr sz="1400" spc="-5" dirty="0">
                <a:solidFill>
                  <a:srgbClr val="1F5AA7"/>
                </a:solidFill>
                <a:latin typeface="Calibri"/>
                <a:cs typeface="Calibri"/>
              </a:rPr>
              <a:t>su</a:t>
            </a:r>
            <a:r>
              <a:rPr sz="1400" dirty="0">
                <a:solidFill>
                  <a:srgbClr val="1F5AA7"/>
                </a:solidFill>
                <a:latin typeface="Calibri"/>
                <a:cs typeface="Calibri"/>
              </a:rPr>
              <a:t>r</a:t>
            </a:r>
            <a:r>
              <a:rPr sz="1400" spc="-5" dirty="0">
                <a:solidFill>
                  <a:srgbClr val="1F5AA7"/>
                </a:solidFill>
                <a:latin typeface="Calibri"/>
                <a:cs typeface="Calibri"/>
              </a:rPr>
              <a:t> </a:t>
            </a:r>
            <a:r>
              <a:rPr sz="1400" dirty="0">
                <a:solidFill>
                  <a:srgbClr val="1F5AA7"/>
                </a:solidFill>
                <a:latin typeface="Calibri"/>
                <a:cs typeface="Calibri"/>
              </a:rPr>
              <a:t>la</a:t>
            </a:r>
            <a:r>
              <a:rPr sz="1400" spc="-5" dirty="0">
                <a:solidFill>
                  <a:srgbClr val="1F5AA7"/>
                </a:solidFill>
                <a:latin typeface="Calibri"/>
                <a:cs typeface="Calibri"/>
              </a:rPr>
              <a:t> </a:t>
            </a:r>
            <a:r>
              <a:rPr sz="1400" spc="-20" dirty="0">
                <a:solidFill>
                  <a:srgbClr val="1F5AA7"/>
                </a:solidFill>
                <a:latin typeface="Calibri"/>
                <a:cs typeface="Calibri"/>
              </a:rPr>
              <a:t>c</a:t>
            </a:r>
            <a:r>
              <a:rPr sz="1400" spc="-5" dirty="0">
                <a:solidFill>
                  <a:srgbClr val="1F5AA7"/>
                </a:solidFill>
                <a:latin typeface="Calibri"/>
                <a:cs typeface="Calibri"/>
              </a:rPr>
              <a:t>onjon</a:t>
            </a:r>
            <a:r>
              <a:rPr sz="1400" spc="-10" dirty="0">
                <a:solidFill>
                  <a:srgbClr val="1F5AA7"/>
                </a:solidFill>
                <a:latin typeface="Calibri"/>
                <a:cs typeface="Calibri"/>
              </a:rPr>
              <a:t>c</a:t>
            </a:r>
            <a:r>
              <a:rPr sz="1400" dirty="0">
                <a:solidFill>
                  <a:srgbClr val="1F5AA7"/>
                </a:solidFill>
                <a:latin typeface="Calibri"/>
                <a:cs typeface="Calibri"/>
              </a:rPr>
              <a:t>t</a:t>
            </a:r>
            <a:r>
              <a:rPr sz="1400" spc="-10" dirty="0">
                <a:solidFill>
                  <a:srgbClr val="1F5AA7"/>
                </a:solidFill>
                <a:latin typeface="Calibri"/>
                <a:cs typeface="Calibri"/>
              </a:rPr>
              <a:t>u</a:t>
            </a:r>
            <a:r>
              <a:rPr sz="1400" spc="-25" dirty="0">
                <a:solidFill>
                  <a:srgbClr val="1F5AA7"/>
                </a:solidFill>
                <a:latin typeface="Calibri"/>
                <a:cs typeface="Calibri"/>
              </a:rPr>
              <a:t>r</a:t>
            </a:r>
            <a:r>
              <a:rPr sz="1400" dirty="0">
                <a:solidFill>
                  <a:srgbClr val="1F5AA7"/>
                </a:solidFill>
                <a:latin typeface="Calibri"/>
                <a:cs typeface="Calibri"/>
              </a:rPr>
              <a:t>e</a:t>
            </a:r>
            <a:r>
              <a:rPr sz="1400" spc="15" dirty="0">
                <a:solidFill>
                  <a:srgbClr val="1F5AA7"/>
                </a:solidFill>
                <a:latin typeface="Calibri"/>
                <a:cs typeface="Calibri"/>
              </a:rPr>
              <a:t> </a:t>
            </a:r>
            <a:r>
              <a:rPr sz="1400" dirty="0">
                <a:solidFill>
                  <a:srgbClr val="1F5AA7"/>
                </a:solidFill>
                <a:latin typeface="Calibri"/>
                <a:cs typeface="Calibri"/>
              </a:rPr>
              <a:t>é</a:t>
            </a:r>
            <a:r>
              <a:rPr sz="1400" spc="-25" dirty="0">
                <a:solidFill>
                  <a:srgbClr val="1F5AA7"/>
                </a:solidFill>
                <a:latin typeface="Calibri"/>
                <a:cs typeface="Calibri"/>
              </a:rPr>
              <a:t>c</a:t>
            </a:r>
            <a:r>
              <a:rPr sz="1400" spc="-5" dirty="0">
                <a:solidFill>
                  <a:srgbClr val="1F5AA7"/>
                </a:solidFill>
                <a:latin typeface="Calibri"/>
                <a:cs typeface="Calibri"/>
              </a:rPr>
              <a:t>onomi</a:t>
            </a:r>
            <a:r>
              <a:rPr sz="1400" spc="-10" dirty="0">
                <a:solidFill>
                  <a:srgbClr val="1F5AA7"/>
                </a:solidFill>
                <a:latin typeface="Calibri"/>
                <a:cs typeface="Calibri"/>
              </a:rPr>
              <a:t>qu</a:t>
            </a:r>
            <a:r>
              <a:rPr sz="1400" dirty="0">
                <a:solidFill>
                  <a:srgbClr val="1F5AA7"/>
                </a:solidFill>
                <a:latin typeface="Calibri"/>
                <a:cs typeface="Calibri"/>
              </a:rPr>
              <a:t>e</a:t>
            </a:r>
            <a:endParaRPr sz="1400" dirty="0">
              <a:latin typeface="Calibri"/>
              <a:cs typeface="Calibri"/>
            </a:endParaRPr>
          </a:p>
          <a:p>
            <a:pPr marL="1038860" indent="-179705">
              <a:lnSpc>
                <a:spcPct val="100000"/>
              </a:lnSpc>
              <a:spcBef>
                <a:spcPts val="600"/>
              </a:spcBef>
              <a:buClr>
                <a:srgbClr val="F3943E"/>
              </a:buClr>
              <a:buFont typeface="Calibri"/>
              <a:buChar char="○"/>
              <a:tabLst>
                <a:tab pos="1039494" algn="l"/>
              </a:tabLst>
            </a:pPr>
            <a:r>
              <a:rPr sz="1400" spc="-5" dirty="0">
                <a:solidFill>
                  <a:srgbClr val="1F5AA7"/>
                </a:solidFill>
                <a:latin typeface="Calibri"/>
                <a:cs typeface="Calibri"/>
              </a:rPr>
              <a:t>Ell</a:t>
            </a:r>
            <a:r>
              <a:rPr sz="1400" dirty="0">
                <a:solidFill>
                  <a:srgbClr val="1F5AA7"/>
                </a:solidFill>
                <a:latin typeface="Calibri"/>
                <a:cs typeface="Calibri"/>
              </a:rPr>
              <a:t>e</a:t>
            </a:r>
            <a:r>
              <a:rPr sz="1400" spc="10" dirty="0">
                <a:solidFill>
                  <a:srgbClr val="1F5AA7"/>
                </a:solidFill>
                <a:latin typeface="Calibri"/>
                <a:cs typeface="Calibri"/>
              </a:rPr>
              <a:t> </a:t>
            </a:r>
            <a:r>
              <a:rPr sz="1400" b="1" spc="-15" dirty="0">
                <a:solidFill>
                  <a:srgbClr val="1F5AA7"/>
                </a:solidFill>
                <a:latin typeface="Calibri"/>
                <a:cs typeface="Calibri"/>
              </a:rPr>
              <a:t>é</a:t>
            </a:r>
            <a:r>
              <a:rPr sz="1400" b="1" spc="-30" dirty="0">
                <a:solidFill>
                  <a:srgbClr val="1F5AA7"/>
                </a:solidFill>
                <a:latin typeface="Calibri"/>
                <a:cs typeface="Calibri"/>
              </a:rPr>
              <a:t>v</a:t>
            </a:r>
            <a:r>
              <a:rPr sz="1400" b="1" dirty="0">
                <a:solidFill>
                  <a:srgbClr val="1F5AA7"/>
                </a:solidFill>
                <a:latin typeface="Calibri"/>
                <a:cs typeface="Calibri"/>
              </a:rPr>
              <a:t>alue</a:t>
            </a:r>
            <a:r>
              <a:rPr sz="1400" b="1" spc="-30" dirty="0">
                <a:solidFill>
                  <a:srgbClr val="1F5AA7"/>
                </a:solidFill>
                <a:latin typeface="Calibri"/>
                <a:cs typeface="Calibri"/>
              </a:rPr>
              <a:t> </a:t>
            </a:r>
            <a:r>
              <a:rPr sz="1400" b="1" dirty="0">
                <a:solidFill>
                  <a:srgbClr val="1F5AA7"/>
                </a:solidFill>
                <a:latin typeface="Calibri"/>
                <a:cs typeface="Calibri"/>
              </a:rPr>
              <a:t>la solidi</a:t>
            </a:r>
            <a:r>
              <a:rPr sz="1400" b="1" spc="-10" dirty="0">
                <a:solidFill>
                  <a:srgbClr val="1F5AA7"/>
                </a:solidFill>
                <a:latin typeface="Calibri"/>
                <a:cs typeface="Calibri"/>
              </a:rPr>
              <a:t>t</a:t>
            </a:r>
            <a:r>
              <a:rPr sz="1400" b="1" dirty="0">
                <a:solidFill>
                  <a:srgbClr val="1F5AA7"/>
                </a:solidFill>
                <a:latin typeface="Calibri"/>
                <a:cs typeface="Calibri"/>
              </a:rPr>
              <a:t>é</a:t>
            </a:r>
            <a:r>
              <a:rPr sz="1400" b="1" spc="-30" dirty="0">
                <a:solidFill>
                  <a:srgbClr val="1F5AA7"/>
                </a:solidFill>
                <a:latin typeface="Calibri"/>
                <a:cs typeface="Calibri"/>
              </a:rPr>
              <a:t> </a:t>
            </a:r>
            <a:r>
              <a:rPr sz="1400" b="1" spc="-5" dirty="0">
                <a:solidFill>
                  <a:srgbClr val="1F5AA7"/>
                </a:solidFill>
                <a:latin typeface="Calibri"/>
                <a:cs typeface="Calibri"/>
              </a:rPr>
              <a:t>fi</a:t>
            </a:r>
            <a:r>
              <a:rPr sz="1400" b="1" spc="5" dirty="0">
                <a:solidFill>
                  <a:srgbClr val="1F5AA7"/>
                </a:solidFill>
                <a:latin typeface="Calibri"/>
                <a:cs typeface="Calibri"/>
              </a:rPr>
              <a:t>n</a:t>
            </a:r>
            <a:r>
              <a:rPr sz="1400" b="1" dirty="0">
                <a:solidFill>
                  <a:srgbClr val="1F5AA7"/>
                </a:solidFill>
                <a:latin typeface="Calibri"/>
                <a:cs typeface="Calibri"/>
              </a:rPr>
              <a:t>an</a:t>
            </a:r>
            <a:r>
              <a:rPr sz="1400" b="1" spc="-5" dirty="0">
                <a:solidFill>
                  <a:srgbClr val="1F5AA7"/>
                </a:solidFill>
                <a:latin typeface="Calibri"/>
                <a:cs typeface="Calibri"/>
              </a:rPr>
              <a:t>ci</a:t>
            </a:r>
            <a:r>
              <a:rPr sz="1400" b="1" dirty="0">
                <a:solidFill>
                  <a:srgbClr val="1F5AA7"/>
                </a:solidFill>
                <a:latin typeface="Calibri"/>
                <a:cs typeface="Calibri"/>
              </a:rPr>
              <a:t>è</a:t>
            </a:r>
            <a:r>
              <a:rPr sz="1400" b="1" spc="-10" dirty="0">
                <a:solidFill>
                  <a:srgbClr val="1F5AA7"/>
                </a:solidFill>
                <a:latin typeface="Calibri"/>
                <a:cs typeface="Calibri"/>
              </a:rPr>
              <a:t>r</a:t>
            </a:r>
            <a:r>
              <a:rPr sz="1400" b="1" dirty="0">
                <a:solidFill>
                  <a:srgbClr val="1F5AA7"/>
                </a:solidFill>
                <a:latin typeface="Calibri"/>
                <a:cs typeface="Calibri"/>
              </a:rPr>
              <a:t>e</a:t>
            </a:r>
            <a:r>
              <a:rPr sz="1400" b="1" spc="-55" dirty="0">
                <a:solidFill>
                  <a:srgbClr val="1F5AA7"/>
                </a:solidFill>
                <a:latin typeface="Calibri"/>
                <a:cs typeface="Calibri"/>
              </a:rPr>
              <a:t> </a:t>
            </a:r>
            <a:r>
              <a:rPr sz="1400" b="1" dirty="0">
                <a:solidFill>
                  <a:srgbClr val="1F5AA7"/>
                </a:solidFill>
                <a:latin typeface="Calibri"/>
                <a:cs typeface="Calibri"/>
              </a:rPr>
              <a:t>des</a:t>
            </a:r>
            <a:r>
              <a:rPr sz="1400" b="1" spc="-15" dirty="0">
                <a:solidFill>
                  <a:srgbClr val="1F5AA7"/>
                </a:solidFill>
                <a:latin typeface="Calibri"/>
                <a:cs typeface="Calibri"/>
              </a:rPr>
              <a:t> </a:t>
            </a:r>
            <a:r>
              <a:rPr sz="1400" b="1" spc="-5" dirty="0">
                <a:solidFill>
                  <a:srgbClr val="1F5AA7"/>
                </a:solidFill>
                <a:latin typeface="Calibri"/>
                <a:cs typeface="Calibri"/>
              </a:rPr>
              <a:t>e</a:t>
            </a:r>
            <a:r>
              <a:rPr sz="1400" b="1" spc="-10" dirty="0">
                <a:solidFill>
                  <a:srgbClr val="1F5AA7"/>
                </a:solidFill>
                <a:latin typeface="Calibri"/>
                <a:cs typeface="Calibri"/>
              </a:rPr>
              <a:t>n</a:t>
            </a:r>
            <a:r>
              <a:rPr sz="1400" b="1" dirty="0">
                <a:solidFill>
                  <a:srgbClr val="1F5AA7"/>
                </a:solidFill>
                <a:latin typeface="Calibri"/>
                <a:cs typeface="Calibri"/>
              </a:rPr>
              <a:t>t</a:t>
            </a:r>
            <a:r>
              <a:rPr sz="1400" b="1" spc="-10" dirty="0">
                <a:solidFill>
                  <a:srgbClr val="1F5AA7"/>
                </a:solidFill>
                <a:latin typeface="Calibri"/>
                <a:cs typeface="Calibri"/>
              </a:rPr>
              <a:t>r</a:t>
            </a:r>
            <a:r>
              <a:rPr sz="1400" b="1" spc="-5" dirty="0">
                <a:solidFill>
                  <a:srgbClr val="1F5AA7"/>
                </a:solidFill>
                <a:latin typeface="Calibri"/>
                <a:cs typeface="Calibri"/>
              </a:rPr>
              <a:t>e</a:t>
            </a:r>
            <a:r>
              <a:rPr sz="1400" b="1" spc="-10" dirty="0">
                <a:solidFill>
                  <a:srgbClr val="1F5AA7"/>
                </a:solidFill>
                <a:latin typeface="Calibri"/>
                <a:cs typeface="Calibri"/>
              </a:rPr>
              <a:t>p</a:t>
            </a:r>
            <a:r>
              <a:rPr sz="1400" b="1" dirty="0">
                <a:solidFill>
                  <a:srgbClr val="1F5AA7"/>
                </a:solidFill>
                <a:latin typeface="Calibri"/>
                <a:cs typeface="Calibri"/>
              </a:rPr>
              <a:t>ri</a:t>
            </a:r>
            <a:r>
              <a:rPr sz="1400" b="1" spc="5" dirty="0">
                <a:solidFill>
                  <a:srgbClr val="1F5AA7"/>
                </a:solidFill>
                <a:latin typeface="Calibri"/>
                <a:cs typeface="Calibri"/>
              </a:rPr>
              <a:t>s</a:t>
            </a:r>
            <a:r>
              <a:rPr sz="1400" b="1" spc="-15" dirty="0">
                <a:solidFill>
                  <a:srgbClr val="1F5AA7"/>
                </a:solidFill>
                <a:latin typeface="Calibri"/>
                <a:cs typeface="Calibri"/>
              </a:rPr>
              <a:t>e</a:t>
            </a:r>
            <a:r>
              <a:rPr sz="1400" b="1" dirty="0">
                <a:solidFill>
                  <a:srgbClr val="1F5AA7"/>
                </a:solidFill>
                <a:latin typeface="Calibri"/>
                <a:cs typeface="Calibri"/>
              </a:rPr>
              <a:t>s</a:t>
            </a:r>
            <a:r>
              <a:rPr sz="1400" b="1" spc="-20" dirty="0">
                <a:solidFill>
                  <a:srgbClr val="1F5AA7"/>
                </a:solidFill>
                <a:latin typeface="Calibri"/>
                <a:cs typeface="Calibri"/>
              </a:rPr>
              <a:t> </a:t>
            </a:r>
            <a:r>
              <a:rPr sz="1400" spc="-15" dirty="0">
                <a:solidFill>
                  <a:srgbClr val="1F5AA7"/>
                </a:solidFill>
                <a:latin typeface="Calibri"/>
                <a:cs typeface="Calibri"/>
              </a:rPr>
              <a:t>e</a:t>
            </a:r>
            <a:r>
              <a:rPr sz="1400" dirty="0">
                <a:solidFill>
                  <a:srgbClr val="1F5AA7"/>
                </a:solidFill>
                <a:latin typeface="Calibri"/>
                <a:cs typeface="Calibri"/>
              </a:rPr>
              <a:t>t</a:t>
            </a:r>
            <a:r>
              <a:rPr sz="1400" spc="15" dirty="0">
                <a:solidFill>
                  <a:srgbClr val="1F5AA7"/>
                </a:solidFill>
                <a:latin typeface="Calibri"/>
                <a:cs typeface="Calibri"/>
              </a:rPr>
              <a:t> </a:t>
            </a:r>
            <a:r>
              <a:rPr sz="1400" dirty="0">
                <a:solidFill>
                  <a:srgbClr val="1F5AA7"/>
                </a:solidFill>
                <a:latin typeface="Calibri"/>
                <a:cs typeface="Calibri"/>
              </a:rPr>
              <a:t>le</a:t>
            </a:r>
            <a:r>
              <a:rPr sz="1400" spc="-10" dirty="0">
                <a:solidFill>
                  <a:srgbClr val="1F5AA7"/>
                </a:solidFill>
                <a:latin typeface="Calibri"/>
                <a:cs typeface="Calibri"/>
              </a:rPr>
              <a:t>u</a:t>
            </a:r>
            <a:r>
              <a:rPr sz="1400" dirty="0">
                <a:solidFill>
                  <a:srgbClr val="1F5AA7"/>
                </a:solidFill>
                <a:latin typeface="Calibri"/>
                <a:cs typeface="Calibri"/>
              </a:rPr>
              <a:t>r </a:t>
            </a:r>
            <a:r>
              <a:rPr sz="1400" spc="-20" dirty="0">
                <a:solidFill>
                  <a:srgbClr val="1F5AA7"/>
                </a:solidFill>
                <a:latin typeface="Calibri"/>
                <a:cs typeface="Calibri"/>
              </a:rPr>
              <a:t>a</a:t>
            </a:r>
            <a:r>
              <a:rPr sz="1400" spc="-30" dirty="0">
                <a:solidFill>
                  <a:srgbClr val="1F5AA7"/>
                </a:solidFill>
                <a:latin typeface="Calibri"/>
                <a:cs typeface="Calibri"/>
              </a:rPr>
              <a:t>t</a:t>
            </a:r>
            <a:r>
              <a:rPr sz="1400" dirty="0">
                <a:solidFill>
                  <a:srgbClr val="1F5AA7"/>
                </a:solidFill>
                <a:latin typeface="Calibri"/>
                <a:cs typeface="Calibri"/>
              </a:rPr>
              <a:t>tri</a:t>
            </a:r>
            <a:r>
              <a:rPr sz="1400" spc="-5" dirty="0">
                <a:solidFill>
                  <a:srgbClr val="1F5AA7"/>
                </a:solidFill>
                <a:latin typeface="Calibri"/>
                <a:cs typeface="Calibri"/>
              </a:rPr>
              <a:t>b</a:t>
            </a:r>
            <a:r>
              <a:rPr sz="1400" spc="-10" dirty="0">
                <a:solidFill>
                  <a:srgbClr val="1F5AA7"/>
                </a:solidFill>
                <a:latin typeface="Calibri"/>
                <a:cs typeface="Calibri"/>
              </a:rPr>
              <a:t>u</a:t>
            </a:r>
            <a:r>
              <a:rPr sz="1400" dirty="0">
                <a:solidFill>
                  <a:srgbClr val="1F5AA7"/>
                </a:solidFill>
                <a:latin typeface="Calibri"/>
                <a:cs typeface="Calibri"/>
              </a:rPr>
              <a:t>e</a:t>
            </a:r>
            <a:r>
              <a:rPr sz="1400" spc="25" dirty="0">
                <a:solidFill>
                  <a:srgbClr val="1F5AA7"/>
                </a:solidFill>
                <a:latin typeface="Calibri"/>
                <a:cs typeface="Calibri"/>
              </a:rPr>
              <a:t> </a:t>
            </a:r>
            <a:r>
              <a:rPr sz="1400" spc="-10" dirty="0">
                <a:solidFill>
                  <a:srgbClr val="1F5AA7"/>
                </a:solidFill>
                <a:latin typeface="Calibri"/>
                <a:cs typeface="Calibri"/>
              </a:rPr>
              <a:t>un</a:t>
            </a:r>
            <a:r>
              <a:rPr sz="1400" dirty="0">
                <a:solidFill>
                  <a:srgbClr val="1F5AA7"/>
                </a:solidFill>
                <a:latin typeface="Calibri"/>
                <a:cs typeface="Calibri"/>
              </a:rPr>
              <a:t>e </a:t>
            </a:r>
            <a:r>
              <a:rPr sz="1400" spc="-15" dirty="0">
                <a:solidFill>
                  <a:srgbClr val="1F5AA7"/>
                </a:solidFill>
                <a:latin typeface="Calibri"/>
                <a:cs typeface="Calibri"/>
              </a:rPr>
              <a:t>c</a:t>
            </a:r>
            <a:r>
              <a:rPr sz="1400" spc="-5" dirty="0">
                <a:solidFill>
                  <a:srgbClr val="1F5AA7"/>
                </a:solidFill>
                <a:latin typeface="Calibri"/>
                <a:cs typeface="Calibri"/>
              </a:rPr>
              <a:t>o</a:t>
            </a:r>
            <a:r>
              <a:rPr sz="1400" spc="-10" dirty="0">
                <a:solidFill>
                  <a:srgbClr val="1F5AA7"/>
                </a:solidFill>
                <a:latin typeface="Calibri"/>
                <a:cs typeface="Calibri"/>
              </a:rPr>
              <a:t>t</a:t>
            </a:r>
            <a:r>
              <a:rPr sz="1400" spc="-15" dirty="0">
                <a:solidFill>
                  <a:srgbClr val="1F5AA7"/>
                </a:solidFill>
                <a:latin typeface="Calibri"/>
                <a:cs typeface="Calibri"/>
              </a:rPr>
              <a:t>a</a:t>
            </a:r>
            <a:r>
              <a:rPr sz="1400" dirty="0">
                <a:solidFill>
                  <a:srgbClr val="1F5AA7"/>
                </a:solidFill>
                <a:latin typeface="Calibri"/>
                <a:cs typeface="Calibri"/>
              </a:rPr>
              <a:t>tion</a:t>
            </a:r>
            <a:endParaRPr sz="1400" dirty="0">
              <a:latin typeface="Calibri"/>
              <a:cs typeface="Calibri"/>
            </a:endParaRPr>
          </a:p>
          <a:p>
            <a:pPr marL="1038860" marR="522605" indent="-179705">
              <a:lnSpc>
                <a:spcPct val="100000"/>
              </a:lnSpc>
              <a:spcBef>
                <a:spcPts val="600"/>
              </a:spcBef>
              <a:buClr>
                <a:srgbClr val="F3943E"/>
              </a:buClr>
              <a:buFont typeface="Calibri"/>
              <a:buChar char="○"/>
              <a:tabLst>
                <a:tab pos="1039494" algn="l"/>
              </a:tabLst>
            </a:pPr>
            <a:r>
              <a:rPr sz="1400" spc="-5" dirty="0">
                <a:solidFill>
                  <a:srgbClr val="1F5AA7"/>
                </a:solidFill>
                <a:latin typeface="Calibri"/>
                <a:cs typeface="Calibri"/>
              </a:rPr>
              <a:t>Ell</a:t>
            </a:r>
            <a:r>
              <a:rPr sz="1400" dirty="0">
                <a:solidFill>
                  <a:srgbClr val="1F5AA7"/>
                </a:solidFill>
                <a:latin typeface="Calibri"/>
                <a:cs typeface="Calibri"/>
              </a:rPr>
              <a:t>e</a:t>
            </a:r>
            <a:r>
              <a:rPr sz="1400" spc="5" dirty="0">
                <a:solidFill>
                  <a:srgbClr val="1F5AA7"/>
                </a:solidFill>
                <a:latin typeface="Calibri"/>
                <a:cs typeface="Calibri"/>
              </a:rPr>
              <a:t> </a:t>
            </a:r>
            <a:r>
              <a:rPr sz="1400" dirty="0">
                <a:solidFill>
                  <a:srgbClr val="1F5AA7"/>
                </a:solidFill>
                <a:latin typeface="Calibri"/>
                <a:cs typeface="Calibri"/>
              </a:rPr>
              <a:t>agit </a:t>
            </a:r>
            <a:r>
              <a:rPr sz="1400" spc="-15" dirty="0">
                <a:solidFill>
                  <a:srgbClr val="1F5AA7"/>
                </a:solidFill>
                <a:latin typeface="Calibri"/>
                <a:cs typeface="Calibri"/>
              </a:rPr>
              <a:t>c</a:t>
            </a:r>
            <a:r>
              <a:rPr sz="1400" spc="-5" dirty="0">
                <a:solidFill>
                  <a:srgbClr val="1F5AA7"/>
                </a:solidFill>
                <a:latin typeface="Calibri"/>
                <a:cs typeface="Calibri"/>
              </a:rPr>
              <a:t>om</a:t>
            </a:r>
            <a:r>
              <a:rPr sz="1400" spc="-10" dirty="0">
                <a:solidFill>
                  <a:srgbClr val="1F5AA7"/>
                </a:solidFill>
                <a:latin typeface="Calibri"/>
                <a:cs typeface="Calibri"/>
              </a:rPr>
              <a:t>m</a:t>
            </a:r>
            <a:r>
              <a:rPr sz="1400" dirty="0">
                <a:solidFill>
                  <a:srgbClr val="1F5AA7"/>
                </a:solidFill>
                <a:latin typeface="Calibri"/>
                <a:cs typeface="Calibri"/>
              </a:rPr>
              <a:t>e</a:t>
            </a:r>
            <a:r>
              <a:rPr sz="1400" spc="-20" dirty="0">
                <a:solidFill>
                  <a:srgbClr val="1F5AA7"/>
                </a:solidFill>
                <a:latin typeface="Calibri"/>
                <a:cs typeface="Calibri"/>
              </a:rPr>
              <a:t> </a:t>
            </a:r>
            <a:r>
              <a:rPr sz="1400" b="1" spc="-5" dirty="0">
                <a:solidFill>
                  <a:srgbClr val="1F5AA7"/>
                </a:solidFill>
                <a:latin typeface="Calibri"/>
                <a:cs typeface="Calibri"/>
              </a:rPr>
              <a:t>méd</a:t>
            </a:r>
            <a:r>
              <a:rPr sz="1400" b="1" spc="5" dirty="0">
                <a:solidFill>
                  <a:srgbClr val="1F5AA7"/>
                </a:solidFill>
                <a:latin typeface="Calibri"/>
                <a:cs typeface="Calibri"/>
              </a:rPr>
              <a:t>i</a:t>
            </a:r>
            <a:r>
              <a:rPr sz="1400" b="1" spc="-10" dirty="0">
                <a:solidFill>
                  <a:srgbClr val="1F5AA7"/>
                </a:solidFill>
                <a:latin typeface="Calibri"/>
                <a:cs typeface="Calibri"/>
              </a:rPr>
              <a:t>at</a:t>
            </a:r>
            <a:r>
              <a:rPr sz="1400" b="1" spc="-5" dirty="0">
                <a:solidFill>
                  <a:srgbClr val="1F5AA7"/>
                </a:solidFill>
                <a:latin typeface="Calibri"/>
                <a:cs typeface="Calibri"/>
              </a:rPr>
              <a:t>e</a:t>
            </a:r>
            <a:r>
              <a:rPr sz="1400" b="1" spc="-10" dirty="0">
                <a:solidFill>
                  <a:srgbClr val="1F5AA7"/>
                </a:solidFill>
                <a:latin typeface="Calibri"/>
                <a:cs typeface="Calibri"/>
              </a:rPr>
              <a:t>u</a:t>
            </a:r>
            <a:r>
              <a:rPr sz="1400" b="1" dirty="0">
                <a:solidFill>
                  <a:srgbClr val="1F5AA7"/>
                </a:solidFill>
                <a:latin typeface="Calibri"/>
                <a:cs typeface="Calibri"/>
              </a:rPr>
              <a:t>r</a:t>
            </a:r>
            <a:r>
              <a:rPr sz="1400" b="1" spc="-40" dirty="0">
                <a:solidFill>
                  <a:srgbClr val="1F5AA7"/>
                </a:solidFill>
                <a:latin typeface="Calibri"/>
                <a:cs typeface="Calibri"/>
              </a:rPr>
              <a:t> </a:t>
            </a:r>
            <a:r>
              <a:rPr sz="1400" b="1" dirty="0">
                <a:solidFill>
                  <a:srgbClr val="1F5AA7"/>
                </a:solidFill>
                <a:latin typeface="Calibri"/>
                <a:cs typeface="Calibri"/>
              </a:rPr>
              <a:t>du</a:t>
            </a:r>
            <a:r>
              <a:rPr sz="1400" b="1" spc="-15" dirty="0">
                <a:solidFill>
                  <a:srgbClr val="1F5AA7"/>
                </a:solidFill>
                <a:latin typeface="Calibri"/>
                <a:cs typeface="Calibri"/>
              </a:rPr>
              <a:t> </a:t>
            </a:r>
            <a:r>
              <a:rPr sz="1400" b="1" spc="-5" dirty="0">
                <a:solidFill>
                  <a:srgbClr val="1F5AA7"/>
                </a:solidFill>
                <a:latin typeface="Calibri"/>
                <a:cs typeface="Calibri"/>
              </a:rPr>
              <a:t>c</a:t>
            </a:r>
            <a:r>
              <a:rPr sz="1400" b="1" spc="-10" dirty="0">
                <a:solidFill>
                  <a:srgbClr val="1F5AA7"/>
                </a:solidFill>
                <a:latin typeface="Calibri"/>
                <a:cs typeface="Calibri"/>
              </a:rPr>
              <a:t>r</a:t>
            </a:r>
            <a:r>
              <a:rPr sz="1400" b="1" spc="-5" dirty="0">
                <a:solidFill>
                  <a:srgbClr val="1F5AA7"/>
                </a:solidFill>
                <a:latin typeface="Calibri"/>
                <a:cs typeface="Calibri"/>
              </a:rPr>
              <a:t>éd</a:t>
            </a:r>
            <a:r>
              <a:rPr sz="1400" b="1" spc="5" dirty="0">
                <a:solidFill>
                  <a:srgbClr val="1F5AA7"/>
                </a:solidFill>
                <a:latin typeface="Calibri"/>
                <a:cs typeface="Calibri"/>
              </a:rPr>
              <a:t>i</a:t>
            </a:r>
            <a:r>
              <a:rPr sz="1400" b="1" dirty="0">
                <a:solidFill>
                  <a:srgbClr val="1F5AA7"/>
                </a:solidFill>
                <a:latin typeface="Calibri"/>
                <a:cs typeface="Calibri"/>
              </a:rPr>
              <a:t>t</a:t>
            </a:r>
            <a:r>
              <a:rPr sz="1400" b="1" spc="-20" dirty="0">
                <a:solidFill>
                  <a:srgbClr val="1F5AA7"/>
                </a:solidFill>
                <a:latin typeface="Calibri"/>
                <a:cs typeface="Calibri"/>
              </a:rPr>
              <a:t> </a:t>
            </a:r>
            <a:r>
              <a:rPr sz="1400" dirty="0">
                <a:solidFill>
                  <a:srgbClr val="1F5AA7"/>
                </a:solidFill>
                <a:latin typeface="Calibri"/>
                <a:cs typeface="Calibri"/>
              </a:rPr>
              <a:t>en</a:t>
            </a:r>
            <a:r>
              <a:rPr sz="1400" spc="-5" dirty="0">
                <a:solidFill>
                  <a:srgbClr val="1F5AA7"/>
                </a:solidFill>
                <a:latin typeface="Calibri"/>
                <a:cs typeface="Calibri"/>
              </a:rPr>
              <a:t> </a:t>
            </a:r>
            <a:r>
              <a:rPr sz="1400" dirty="0">
                <a:solidFill>
                  <a:srgbClr val="1F5AA7"/>
                </a:solidFill>
                <a:latin typeface="Calibri"/>
                <a:cs typeface="Calibri"/>
              </a:rPr>
              <a:t>i</a:t>
            </a:r>
            <a:r>
              <a:rPr sz="1400" spc="-20" dirty="0">
                <a:solidFill>
                  <a:srgbClr val="1F5AA7"/>
                </a:solidFill>
                <a:latin typeface="Calibri"/>
                <a:cs typeface="Calibri"/>
              </a:rPr>
              <a:t>n</a:t>
            </a:r>
            <a:r>
              <a:rPr sz="1400" spc="-15" dirty="0">
                <a:solidFill>
                  <a:srgbClr val="1F5AA7"/>
                </a:solidFill>
                <a:latin typeface="Calibri"/>
                <a:cs typeface="Calibri"/>
              </a:rPr>
              <a:t>t</a:t>
            </a:r>
            <a:r>
              <a:rPr sz="1400" dirty="0">
                <a:solidFill>
                  <a:srgbClr val="1F5AA7"/>
                </a:solidFill>
                <a:latin typeface="Calibri"/>
                <a:cs typeface="Calibri"/>
              </a:rPr>
              <a:t>e</a:t>
            </a:r>
            <a:r>
              <a:rPr sz="1400" spc="10" dirty="0">
                <a:solidFill>
                  <a:srgbClr val="1F5AA7"/>
                </a:solidFill>
                <a:latin typeface="Calibri"/>
                <a:cs typeface="Calibri"/>
              </a:rPr>
              <a:t>r</a:t>
            </a:r>
            <a:r>
              <a:rPr sz="1400" spc="-15" dirty="0">
                <a:solidFill>
                  <a:srgbClr val="1F5AA7"/>
                </a:solidFill>
                <a:latin typeface="Calibri"/>
                <a:cs typeface="Calibri"/>
              </a:rPr>
              <a:t>v</a:t>
            </a:r>
            <a:r>
              <a:rPr sz="1400" dirty="0">
                <a:solidFill>
                  <a:srgbClr val="1F5AA7"/>
                </a:solidFill>
                <a:latin typeface="Calibri"/>
                <a:cs typeface="Calibri"/>
              </a:rPr>
              <a:t>e</a:t>
            </a:r>
            <a:r>
              <a:rPr sz="1400" spc="-10" dirty="0">
                <a:solidFill>
                  <a:srgbClr val="1F5AA7"/>
                </a:solidFill>
                <a:latin typeface="Calibri"/>
                <a:cs typeface="Calibri"/>
              </a:rPr>
              <a:t>n</a:t>
            </a:r>
            <a:r>
              <a:rPr sz="1400" dirty="0">
                <a:solidFill>
                  <a:srgbClr val="1F5AA7"/>
                </a:solidFill>
                <a:latin typeface="Calibri"/>
                <a:cs typeface="Calibri"/>
              </a:rPr>
              <a:t>a</a:t>
            </a:r>
            <a:r>
              <a:rPr sz="1400" spc="-20" dirty="0">
                <a:solidFill>
                  <a:srgbClr val="1F5AA7"/>
                </a:solidFill>
                <a:latin typeface="Calibri"/>
                <a:cs typeface="Calibri"/>
              </a:rPr>
              <a:t>n</a:t>
            </a:r>
            <a:r>
              <a:rPr sz="1400" dirty="0">
                <a:solidFill>
                  <a:srgbClr val="1F5AA7"/>
                </a:solidFill>
                <a:latin typeface="Calibri"/>
                <a:cs typeface="Calibri"/>
              </a:rPr>
              <a:t>t</a:t>
            </a:r>
            <a:r>
              <a:rPr sz="1400" spc="25" dirty="0">
                <a:solidFill>
                  <a:srgbClr val="1F5AA7"/>
                </a:solidFill>
                <a:latin typeface="Calibri"/>
                <a:cs typeface="Calibri"/>
              </a:rPr>
              <a:t> </a:t>
            </a:r>
            <a:r>
              <a:rPr sz="1400" dirty="0">
                <a:solidFill>
                  <a:srgbClr val="1F5AA7"/>
                </a:solidFill>
                <a:latin typeface="Calibri"/>
                <a:cs typeface="Calibri"/>
              </a:rPr>
              <a:t>a</a:t>
            </a:r>
            <a:r>
              <a:rPr sz="1400" spc="-10" dirty="0">
                <a:solidFill>
                  <a:srgbClr val="1F5AA7"/>
                </a:solidFill>
                <a:latin typeface="Calibri"/>
                <a:cs typeface="Calibri"/>
              </a:rPr>
              <a:t>up</a:t>
            </a:r>
            <a:r>
              <a:rPr sz="1400" spc="-25" dirty="0">
                <a:solidFill>
                  <a:srgbClr val="1F5AA7"/>
                </a:solidFill>
                <a:latin typeface="Calibri"/>
                <a:cs typeface="Calibri"/>
              </a:rPr>
              <a:t>r</a:t>
            </a:r>
            <a:r>
              <a:rPr sz="1400" dirty="0">
                <a:solidFill>
                  <a:srgbClr val="1F5AA7"/>
                </a:solidFill>
                <a:latin typeface="Calibri"/>
                <a:cs typeface="Calibri"/>
              </a:rPr>
              <a:t>ès</a:t>
            </a:r>
            <a:r>
              <a:rPr sz="1400" spc="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es</a:t>
            </a:r>
            <a:r>
              <a:rPr sz="1400" spc="5" dirty="0">
                <a:solidFill>
                  <a:srgbClr val="1F5AA7"/>
                </a:solidFill>
                <a:latin typeface="Calibri"/>
                <a:cs typeface="Calibri"/>
              </a:rPr>
              <a:t> </a:t>
            </a:r>
            <a:r>
              <a:rPr sz="1400" spc="-10" dirty="0">
                <a:solidFill>
                  <a:srgbClr val="1F5AA7"/>
                </a:solidFill>
                <a:latin typeface="Calibri"/>
                <a:cs typeface="Calibri"/>
              </a:rPr>
              <a:t>b</a:t>
            </a:r>
            <a:r>
              <a:rPr sz="1400" dirty="0">
                <a:solidFill>
                  <a:srgbClr val="1F5AA7"/>
                </a:solidFill>
                <a:latin typeface="Calibri"/>
                <a:cs typeface="Calibri"/>
              </a:rPr>
              <a:t>a</a:t>
            </a:r>
            <a:r>
              <a:rPr sz="1400" spc="-10" dirty="0">
                <a:solidFill>
                  <a:srgbClr val="1F5AA7"/>
                </a:solidFill>
                <a:latin typeface="Calibri"/>
                <a:cs typeface="Calibri"/>
              </a:rPr>
              <a:t>nqu</a:t>
            </a:r>
            <a:r>
              <a:rPr sz="1400" dirty="0">
                <a:solidFill>
                  <a:srgbClr val="1F5AA7"/>
                </a:solidFill>
                <a:latin typeface="Calibri"/>
                <a:cs typeface="Calibri"/>
              </a:rPr>
              <a:t>es</a:t>
            </a:r>
            <a:r>
              <a:rPr sz="1400" spc="15" dirty="0">
                <a:solidFill>
                  <a:srgbClr val="1F5AA7"/>
                </a:solidFill>
                <a:latin typeface="Calibri"/>
                <a:cs typeface="Calibri"/>
              </a:rPr>
              <a:t> </a:t>
            </a:r>
            <a:r>
              <a:rPr sz="1400" dirty="0">
                <a:solidFill>
                  <a:srgbClr val="1F5AA7"/>
                </a:solidFill>
                <a:latin typeface="Calibri"/>
                <a:cs typeface="Calibri"/>
              </a:rPr>
              <a:t>en</a:t>
            </a:r>
            <a:r>
              <a:rPr sz="1400" spc="-5" dirty="0">
                <a:solidFill>
                  <a:srgbClr val="1F5AA7"/>
                </a:solidFill>
                <a:latin typeface="Calibri"/>
                <a:cs typeface="Calibri"/>
              </a:rPr>
              <a:t> </a:t>
            </a:r>
            <a:r>
              <a:rPr sz="1400" spc="-20" dirty="0">
                <a:solidFill>
                  <a:srgbClr val="1F5AA7"/>
                </a:solidFill>
                <a:latin typeface="Calibri"/>
                <a:cs typeface="Calibri"/>
              </a:rPr>
              <a:t>f</a:t>
            </a:r>
            <a:r>
              <a:rPr sz="1400" spc="-25" dirty="0">
                <a:solidFill>
                  <a:srgbClr val="1F5AA7"/>
                </a:solidFill>
                <a:latin typeface="Calibri"/>
                <a:cs typeface="Calibri"/>
              </a:rPr>
              <a:t>a</a:t>
            </a:r>
            <a:r>
              <a:rPr sz="1400" spc="-15" dirty="0">
                <a:solidFill>
                  <a:srgbClr val="1F5AA7"/>
                </a:solidFill>
                <a:latin typeface="Calibri"/>
                <a:cs typeface="Calibri"/>
              </a:rPr>
              <a:t>v</a:t>
            </a:r>
            <a:r>
              <a:rPr sz="1400" dirty="0">
                <a:solidFill>
                  <a:srgbClr val="1F5AA7"/>
                </a:solidFill>
                <a:latin typeface="Calibri"/>
                <a:cs typeface="Calibri"/>
              </a:rPr>
              <a:t>e</a:t>
            </a:r>
            <a:r>
              <a:rPr sz="1400" spc="-10" dirty="0">
                <a:solidFill>
                  <a:srgbClr val="1F5AA7"/>
                </a:solidFill>
                <a:latin typeface="Calibri"/>
                <a:cs typeface="Calibri"/>
              </a:rPr>
              <a:t>u</a:t>
            </a:r>
            <a:r>
              <a:rPr sz="1400" dirty="0">
                <a:solidFill>
                  <a:srgbClr val="1F5AA7"/>
                </a:solidFill>
                <a:latin typeface="Calibri"/>
                <a:cs typeface="Calibri"/>
              </a:rPr>
              <a:t>r </a:t>
            </a:r>
            <a:r>
              <a:rPr sz="1400" spc="-10" dirty="0">
                <a:solidFill>
                  <a:srgbClr val="1F5AA7"/>
                </a:solidFill>
                <a:latin typeface="Calibri"/>
                <a:cs typeface="Calibri"/>
              </a:rPr>
              <a:t>d</a:t>
            </a:r>
            <a:r>
              <a:rPr sz="1400" dirty="0">
                <a:solidFill>
                  <a:srgbClr val="1F5AA7"/>
                </a:solidFill>
                <a:latin typeface="Calibri"/>
                <a:cs typeface="Calibri"/>
              </a:rPr>
              <a:t>es</a:t>
            </a:r>
            <a:r>
              <a:rPr sz="1400" spc="5" dirty="0">
                <a:solidFill>
                  <a:srgbClr val="1F5AA7"/>
                </a:solidFill>
                <a:latin typeface="Calibri"/>
                <a:cs typeface="Calibri"/>
              </a:rPr>
              <a:t> </a:t>
            </a:r>
            <a:r>
              <a:rPr sz="1400" dirty="0">
                <a:solidFill>
                  <a:srgbClr val="1F5AA7"/>
                </a:solidFill>
                <a:latin typeface="Calibri"/>
                <a:cs typeface="Calibri"/>
              </a:rPr>
              <a:t>e</a:t>
            </a:r>
            <a:r>
              <a:rPr sz="1400" spc="-25" dirty="0">
                <a:solidFill>
                  <a:srgbClr val="1F5AA7"/>
                </a:solidFill>
                <a:latin typeface="Calibri"/>
                <a:cs typeface="Calibri"/>
              </a:rPr>
              <a:t>n</a:t>
            </a:r>
            <a:r>
              <a:rPr sz="1400" dirty="0">
                <a:solidFill>
                  <a:srgbClr val="1F5AA7"/>
                </a:solidFill>
                <a:latin typeface="Calibri"/>
                <a:cs typeface="Calibri"/>
              </a:rPr>
              <a:t>t</a:t>
            </a:r>
            <a:r>
              <a:rPr sz="1400" spc="-25" dirty="0">
                <a:solidFill>
                  <a:srgbClr val="1F5AA7"/>
                </a:solidFill>
                <a:latin typeface="Calibri"/>
                <a:cs typeface="Calibri"/>
              </a:rPr>
              <a:t>r</a:t>
            </a:r>
            <a:r>
              <a:rPr sz="1400" dirty="0">
                <a:solidFill>
                  <a:srgbClr val="1F5AA7"/>
                </a:solidFill>
                <a:latin typeface="Calibri"/>
                <a:cs typeface="Calibri"/>
              </a:rPr>
              <a:t>e</a:t>
            </a:r>
            <a:r>
              <a:rPr sz="1400" spc="-10" dirty="0">
                <a:solidFill>
                  <a:srgbClr val="1F5AA7"/>
                </a:solidFill>
                <a:latin typeface="Calibri"/>
                <a:cs typeface="Calibri"/>
              </a:rPr>
              <a:t>p</a:t>
            </a:r>
            <a:r>
              <a:rPr sz="1400" dirty="0">
                <a:solidFill>
                  <a:srgbClr val="1F5AA7"/>
                </a:solidFill>
                <a:latin typeface="Calibri"/>
                <a:cs typeface="Calibri"/>
              </a:rPr>
              <a:t>rises </a:t>
            </a:r>
            <a:r>
              <a:rPr sz="1400" spc="-25" dirty="0">
                <a:solidFill>
                  <a:srgbClr val="1F5AA7"/>
                </a:solidFill>
                <a:latin typeface="Calibri"/>
                <a:cs typeface="Calibri"/>
              </a:rPr>
              <a:t>r</a:t>
            </a:r>
            <a:r>
              <a:rPr sz="1400" dirty="0">
                <a:solidFill>
                  <a:srgbClr val="1F5AA7"/>
                </a:solidFill>
                <a:latin typeface="Calibri"/>
                <a:cs typeface="Calibri"/>
              </a:rPr>
              <a:t>e</a:t>
            </a:r>
            <a:r>
              <a:rPr sz="1400" spc="-10" dirty="0">
                <a:solidFill>
                  <a:srgbClr val="1F5AA7"/>
                </a:solidFill>
                <a:latin typeface="Calibri"/>
                <a:cs typeface="Calibri"/>
              </a:rPr>
              <a:t>n</a:t>
            </a:r>
            <a:r>
              <a:rPr sz="1400" spc="-20" dirty="0">
                <a:solidFill>
                  <a:srgbClr val="1F5AA7"/>
                </a:solidFill>
                <a:latin typeface="Calibri"/>
                <a:cs typeface="Calibri"/>
              </a:rPr>
              <a:t>c</a:t>
            </a:r>
            <a:r>
              <a:rPr sz="1400" spc="-5" dirty="0">
                <a:solidFill>
                  <a:srgbClr val="1F5AA7"/>
                </a:solidFill>
                <a:latin typeface="Calibri"/>
                <a:cs typeface="Calibri"/>
              </a:rPr>
              <a:t>o</a:t>
            </a:r>
            <a:r>
              <a:rPr sz="1400" spc="-15" dirty="0">
                <a:solidFill>
                  <a:srgbClr val="1F5AA7"/>
                </a:solidFill>
                <a:latin typeface="Calibri"/>
                <a:cs typeface="Calibri"/>
              </a:rPr>
              <a:t>n</a:t>
            </a:r>
            <a:r>
              <a:rPr sz="1400" dirty="0">
                <a:solidFill>
                  <a:srgbClr val="1F5AA7"/>
                </a:solidFill>
                <a:latin typeface="Calibri"/>
                <a:cs typeface="Calibri"/>
              </a:rPr>
              <a:t>t</a:t>
            </a:r>
            <a:r>
              <a:rPr sz="1400" spc="-25" dirty="0">
                <a:solidFill>
                  <a:srgbClr val="1F5AA7"/>
                </a:solidFill>
                <a:latin typeface="Calibri"/>
                <a:cs typeface="Calibri"/>
              </a:rPr>
              <a:t>r</a:t>
            </a:r>
            <a:r>
              <a:rPr sz="1400" dirty="0">
                <a:solidFill>
                  <a:srgbClr val="1F5AA7"/>
                </a:solidFill>
                <a:latin typeface="Calibri"/>
                <a:cs typeface="Calibri"/>
              </a:rPr>
              <a:t>a</a:t>
            </a:r>
            <a:r>
              <a:rPr sz="1400" spc="-20" dirty="0">
                <a:solidFill>
                  <a:srgbClr val="1F5AA7"/>
                </a:solidFill>
                <a:latin typeface="Calibri"/>
                <a:cs typeface="Calibri"/>
              </a:rPr>
              <a:t>n</a:t>
            </a:r>
            <a:r>
              <a:rPr sz="1400" dirty="0">
                <a:solidFill>
                  <a:srgbClr val="1F5AA7"/>
                </a:solidFill>
                <a:latin typeface="Calibri"/>
                <a:cs typeface="Calibri"/>
              </a:rPr>
              <a:t>t</a:t>
            </a:r>
            <a:r>
              <a:rPr sz="1400" spc="1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es</a:t>
            </a:r>
            <a:r>
              <a:rPr sz="1400" spc="-10" dirty="0">
                <a:solidFill>
                  <a:srgbClr val="1F5AA7"/>
                </a:solidFill>
                <a:latin typeface="Calibri"/>
                <a:cs typeface="Calibri"/>
              </a:rPr>
              <a:t> d</a:t>
            </a:r>
            <a:r>
              <a:rPr sz="1400" dirty="0">
                <a:solidFill>
                  <a:srgbClr val="1F5AA7"/>
                </a:solidFill>
                <a:latin typeface="Calibri"/>
                <a:cs typeface="Calibri"/>
              </a:rPr>
              <a:t>i</a:t>
            </a:r>
            <a:r>
              <a:rPr sz="1400" spc="-10" dirty="0">
                <a:solidFill>
                  <a:srgbClr val="1F5AA7"/>
                </a:solidFill>
                <a:latin typeface="Calibri"/>
                <a:cs typeface="Calibri"/>
              </a:rPr>
              <a:t>f</a:t>
            </a:r>
            <a:r>
              <a:rPr sz="1400" spc="-5" dirty="0">
                <a:solidFill>
                  <a:srgbClr val="1F5AA7"/>
                </a:solidFill>
                <a:latin typeface="Calibri"/>
                <a:cs typeface="Calibri"/>
              </a:rPr>
              <a:t>f</a:t>
            </a:r>
            <a:r>
              <a:rPr sz="1400" dirty="0">
                <a:solidFill>
                  <a:srgbClr val="1F5AA7"/>
                </a:solidFill>
                <a:latin typeface="Calibri"/>
                <a:cs typeface="Calibri"/>
              </a:rPr>
              <a:t>i</a:t>
            </a:r>
            <a:r>
              <a:rPr sz="1400" spc="-10" dirty="0">
                <a:solidFill>
                  <a:srgbClr val="1F5AA7"/>
                </a:solidFill>
                <a:latin typeface="Calibri"/>
                <a:cs typeface="Calibri"/>
              </a:rPr>
              <a:t>cu</a:t>
            </a:r>
            <a:r>
              <a:rPr sz="1400" dirty="0">
                <a:solidFill>
                  <a:srgbClr val="1F5AA7"/>
                </a:solidFill>
                <a:latin typeface="Calibri"/>
                <a:cs typeface="Calibri"/>
              </a:rPr>
              <a:t>l</a:t>
            </a:r>
            <a:r>
              <a:rPr sz="1400" spc="-15" dirty="0">
                <a:solidFill>
                  <a:srgbClr val="1F5AA7"/>
                </a:solidFill>
                <a:latin typeface="Calibri"/>
                <a:cs typeface="Calibri"/>
              </a:rPr>
              <a:t>t</a:t>
            </a:r>
            <a:r>
              <a:rPr sz="1400" dirty="0">
                <a:solidFill>
                  <a:srgbClr val="1F5AA7"/>
                </a:solidFill>
                <a:latin typeface="Calibri"/>
                <a:cs typeface="Calibri"/>
              </a:rPr>
              <a:t>és</a:t>
            </a:r>
            <a:r>
              <a:rPr sz="1400" spc="5" dirty="0">
                <a:solidFill>
                  <a:srgbClr val="1F5AA7"/>
                </a:solidFill>
                <a:latin typeface="Calibri"/>
                <a:cs typeface="Calibri"/>
              </a:rPr>
              <a:t> </a:t>
            </a:r>
            <a:r>
              <a:rPr sz="1400" spc="-10" dirty="0">
                <a:solidFill>
                  <a:srgbClr val="1F5AA7"/>
                </a:solidFill>
                <a:latin typeface="Calibri"/>
                <a:cs typeface="Calibri"/>
              </a:rPr>
              <a:t>p</a:t>
            </a:r>
            <a:r>
              <a:rPr sz="1400" spc="-5" dirty="0">
                <a:solidFill>
                  <a:srgbClr val="1F5AA7"/>
                </a:solidFill>
                <a:latin typeface="Calibri"/>
                <a:cs typeface="Calibri"/>
              </a:rPr>
              <a:t>ou</a:t>
            </a:r>
            <a:r>
              <a:rPr sz="1400" dirty="0">
                <a:solidFill>
                  <a:srgbClr val="1F5AA7"/>
                </a:solidFill>
                <a:latin typeface="Calibri"/>
                <a:cs typeface="Calibri"/>
              </a:rPr>
              <a:t>r</a:t>
            </a:r>
            <a:r>
              <a:rPr sz="1400" spc="-5" dirty="0">
                <a:solidFill>
                  <a:srgbClr val="1F5AA7"/>
                </a:solidFill>
                <a:latin typeface="Calibri"/>
                <a:cs typeface="Calibri"/>
              </a:rPr>
              <a:t> ob</a:t>
            </a:r>
            <a:r>
              <a:rPr sz="1400" spc="-20" dirty="0">
                <a:solidFill>
                  <a:srgbClr val="1F5AA7"/>
                </a:solidFill>
                <a:latin typeface="Calibri"/>
                <a:cs typeface="Calibri"/>
              </a:rPr>
              <a:t>t</a:t>
            </a:r>
            <a:r>
              <a:rPr sz="1400" dirty="0">
                <a:solidFill>
                  <a:srgbClr val="1F5AA7"/>
                </a:solidFill>
                <a:latin typeface="Calibri"/>
                <a:cs typeface="Calibri"/>
              </a:rPr>
              <a:t>e</a:t>
            </a:r>
            <a:r>
              <a:rPr sz="1400" spc="-10" dirty="0">
                <a:solidFill>
                  <a:srgbClr val="1F5AA7"/>
                </a:solidFill>
                <a:latin typeface="Calibri"/>
                <a:cs typeface="Calibri"/>
              </a:rPr>
              <a:t>n</a:t>
            </a:r>
            <a:r>
              <a:rPr sz="1400" dirty="0">
                <a:solidFill>
                  <a:srgbClr val="1F5AA7"/>
                </a:solidFill>
                <a:latin typeface="Calibri"/>
                <a:cs typeface="Calibri"/>
              </a:rPr>
              <a:t>ir </a:t>
            </a:r>
            <a:r>
              <a:rPr sz="1400" spc="-10" dirty="0">
                <a:solidFill>
                  <a:srgbClr val="1F5AA7"/>
                </a:solidFill>
                <a:latin typeface="Calibri"/>
                <a:cs typeface="Calibri"/>
              </a:rPr>
              <a:t>u</a:t>
            </a:r>
            <a:r>
              <a:rPr sz="1400" dirty="0">
                <a:solidFill>
                  <a:srgbClr val="1F5AA7"/>
                </a:solidFill>
                <a:latin typeface="Calibri"/>
                <a:cs typeface="Calibri"/>
              </a:rPr>
              <a:t>n </a:t>
            </a:r>
            <a:r>
              <a:rPr sz="1400" spc="-10" dirty="0">
                <a:solidFill>
                  <a:srgbClr val="1F5AA7"/>
                </a:solidFill>
                <a:latin typeface="Calibri"/>
                <a:cs typeface="Calibri"/>
              </a:rPr>
              <a:t>c</a:t>
            </a:r>
            <a:r>
              <a:rPr sz="1400" spc="-25" dirty="0">
                <a:solidFill>
                  <a:srgbClr val="1F5AA7"/>
                </a:solidFill>
                <a:latin typeface="Calibri"/>
                <a:cs typeface="Calibri"/>
              </a:rPr>
              <a:t>r</a:t>
            </a:r>
            <a:r>
              <a:rPr sz="1400" dirty="0">
                <a:solidFill>
                  <a:srgbClr val="1F5AA7"/>
                </a:solidFill>
                <a:latin typeface="Calibri"/>
                <a:cs typeface="Calibri"/>
              </a:rPr>
              <a:t>é</a:t>
            </a:r>
            <a:r>
              <a:rPr sz="1400" spc="-10" dirty="0">
                <a:solidFill>
                  <a:srgbClr val="1F5AA7"/>
                </a:solidFill>
                <a:latin typeface="Calibri"/>
                <a:cs typeface="Calibri"/>
              </a:rPr>
              <a:t>d</a:t>
            </a:r>
            <a:r>
              <a:rPr sz="1400" dirty="0">
                <a:solidFill>
                  <a:srgbClr val="1F5AA7"/>
                </a:solidFill>
                <a:latin typeface="Calibri"/>
                <a:cs typeface="Calibri"/>
              </a:rPr>
              <a:t>it</a:t>
            </a:r>
            <a:endParaRPr sz="1400" dirty="0">
              <a:latin typeface="Calibri"/>
              <a:cs typeface="Calibri"/>
            </a:endParaRPr>
          </a:p>
          <a:p>
            <a:pPr marL="1038860" marR="5080" indent="-179705">
              <a:lnSpc>
                <a:spcPct val="100000"/>
              </a:lnSpc>
              <a:spcBef>
                <a:spcPts val="600"/>
              </a:spcBef>
              <a:buClr>
                <a:srgbClr val="F3943E"/>
              </a:buClr>
              <a:buFont typeface="Calibri"/>
              <a:buChar char="○"/>
              <a:tabLst>
                <a:tab pos="1039494" algn="l"/>
              </a:tabLst>
            </a:pPr>
            <a:r>
              <a:rPr sz="1400" spc="-5" dirty="0">
                <a:solidFill>
                  <a:srgbClr val="1F5AA7"/>
                </a:solidFill>
                <a:latin typeface="Calibri"/>
                <a:cs typeface="Calibri"/>
              </a:rPr>
              <a:t>Ell</a:t>
            </a:r>
            <a:r>
              <a:rPr sz="1400" dirty="0">
                <a:solidFill>
                  <a:srgbClr val="1F5AA7"/>
                </a:solidFill>
                <a:latin typeface="Calibri"/>
                <a:cs typeface="Calibri"/>
              </a:rPr>
              <a:t>e</a:t>
            </a:r>
            <a:r>
              <a:rPr sz="1400" spc="5" dirty="0">
                <a:solidFill>
                  <a:srgbClr val="1F5AA7"/>
                </a:solidFill>
                <a:latin typeface="Calibri"/>
                <a:cs typeface="Calibri"/>
              </a:rPr>
              <a:t> </a:t>
            </a:r>
            <a:r>
              <a:rPr sz="1400" spc="-25" dirty="0">
                <a:solidFill>
                  <a:srgbClr val="1F5AA7"/>
                </a:solidFill>
                <a:latin typeface="Calibri"/>
                <a:cs typeface="Calibri"/>
              </a:rPr>
              <a:t>r</a:t>
            </a:r>
            <a:r>
              <a:rPr sz="1400" dirty="0">
                <a:solidFill>
                  <a:srgbClr val="1F5AA7"/>
                </a:solidFill>
                <a:latin typeface="Calibri"/>
                <a:cs typeface="Calibri"/>
              </a:rPr>
              <a:t>e</a:t>
            </a:r>
            <a:r>
              <a:rPr sz="1400" spc="-10" dirty="0">
                <a:solidFill>
                  <a:srgbClr val="1F5AA7"/>
                </a:solidFill>
                <a:latin typeface="Calibri"/>
                <a:cs typeface="Calibri"/>
              </a:rPr>
              <a:t>c</a:t>
            </a:r>
            <a:r>
              <a:rPr sz="1400" dirty="0">
                <a:solidFill>
                  <a:srgbClr val="1F5AA7"/>
                </a:solidFill>
                <a:latin typeface="Calibri"/>
                <a:cs typeface="Calibri"/>
              </a:rPr>
              <a:t>e</a:t>
            </a:r>
            <a:r>
              <a:rPr sz="1400" spc="-10" dirty="0">
                <a:solidFill>
                  <a:srgbClr val="1F5AA7"/>
                </a:solidFill>
                <a:latin typeface="Calibri"/>
                <a:cs typeface="Calibri"/>
              </a:rPr>
              <a:t>n</a:t>
            </a:r>
            <a:r>
              <a:rPr sz="1400" spc="-5" dirty="0">
                <a:solidFill>
                  <a:srgbClr val="1F5AA7"/>
                </a:solidFill>
                <a:latin typeface="Calibri"/>
                <a:cs typeface="Calibri"/>
              </a:rPr>
              <a:t>s</a:t>
            </a:r>
            <a:r>
              <a:rPr sz="1400" dirty="0">
                <a:solidFill>
                  <a:srgbClr val="1F5AA7"/>
                </a:solidFill>
                <a:latin typeface="Calibri"/>
                <a:cs typeface="Calibri"/>
              </a:rPr>
              <a:t>e</a:t>
            </a:r>
            <a:r>
              <a:rPr sz="1400" spc="10" dirty="0">
                <a:solidFill>
                  <a:srgbClr val="1F5AA7"/>
                </a:solidFill>
                <a:latin typeface="Calibri"/>
                <a:cs typeface="Calibri"/>
              </a:rPr>
              <a:t> </a:t>
            </a:r>
            <a:r>
              <a:rPr sz="1400" b="1" dirty="0">
                <a:solidFill>
                  <a:srgbClr val="1F5AA7"/>
                </a:solidFill>
                <a:latin typeface="Calibri"/>
                <a:cs typeface="Calibri"/>
              </a:rPr>
              <a:t>les incid</a:t>
            </a:r>
            <a:r>
              <a:rPr sz="1400" b="1" spc="-5" dirty="0">
                <a:solidFill>
                  <a:srgbClr val="1F5AA7"/>
                </a:solidFill>
                <a:latin typeface="Calibri"/>
                <a:cs typeface="Calibri"/>
              </a:rPr>
              <a:t>e</a:t>
            </a:r>
            <a:r>
              <a:rPr sz="1400" b="1" spc="-10" dirty="0">
                <a:solidFill>
                  <a:srgbClr val="1F5AA7"/>
                </a:solidFill>
                <a:latin typeface="Calibri"/>
                <a:cs typeface="Calibri"/>
              </a:rPr>
              <a:t>n</a:t>
            </a:r>
            <a:r>
              <a:rPr sz="1400" b="1" dirty="0">
                <a:solidFill>
                  <a:srgbClr val="1F5AA7"/>
                </a:solidFill>
                <a:latin typeface="Calibri"/>
                <a:cs typeface="Calibri"/>
              </a:rPr>
              <a:t>ts</a:t>
            </a:r>
            <a:r>
              <a:rPr sz="1400" b="1" spc="-40" dirty="0">
                <a:solidFill>
                  <a:srgbClr val="1F5AA7"/>
                </a:solidFill>
                <a:latin typeface="Calibri"/>
                <a:cs typeface="Calibri"/>
              </a:rPr>
              <a:t> </a:t>
            </a:r>
            <a:r>
              <a:rPr sz="1400" b="1" dirty="0">
                <a:solidFill>
                  <a:srgbClr val="1F5AA7"/>
                </a:solidFill>
                <a:latin typeface="Calibri"/>
                <a:cs typeface="Calibri"/>
              </a:rPr>
              <a:t>de</a:t>
            </a:r>
            <a:r>
              <a:rPr sz="1400" b="1" spc="-15" dirty="0">
                <a:solidFill>
                  <a:srgbClr val="1F5AA7"/>
                </a:solidFill>
                <a:latin typeface="Calibri"/>
                <a:cs typeface="Calibri"/>
              </a:rPr>
              <a:t> </a:t>
            </a:r>
            <a:r>
              <a:rPr sz="1400" b="1" dirty="0">
                <a:solidFill>
                  <a:srgbClr val="1F5AA7"/>
                </a:solidFill>
                <a:latin typeface="Calibri"/>
                <a:cs typeface="Calibri"/>
              </a:rPr>
              <a:t>paie</a:t>
            </a:r>
            <a:r>
              <a:rPr sz="1400" b="1" spc="-5" dirty="0">
                <a:solidFill>
                  <a:srgbClr val="1F5AA7"/>
                </a:solidFill>
                <a:latin typeface="Calibri"/>
                <a:cs typeface="Calibri"/>
              </a:rPr>
              <a:t>me</a:t>
            </a:r>
            <a:r>
              <a:rPr sz="1400" b="1" spc="-10" dirty="0">
                <a:solidFill>
                  <a:srgbClr val="1F5AA7"/>
                </a:solidFill>
                <a:latin typeface="Calibri"/>
                <a:cs typeface="Calibri"/>
              </a:rPr>
              <a:t>n</a:t>
            </a:r>
            <a:r>
              <a:rPr sz="1400" b="1" dirty="0">
                <a:solidFill>
                  <a:srgbClr val="1F5AA7"/>
                </a:solidFill>
                <a:latin typeface="Calibri"/>
                <a:cs typeface="Calibri"/>
              </a:rPr>
              <a:t>t</a:t>
            </a:r>
            <a:r>
              <a:rPr sz="1400" b="1" spc="-40" dirty="0">
                <a:solidFill>
                  <a:srgbClr val="1F5AA7"/>
                </a:solidFill>
                <a:latin typeface="Calibri"/>
                <a:cs typeface="Calibri"/>
              </a:rPr>
              <a:t> </a:t>
            </a:r>
            <a:r>
              <a:rPr sz="1400" b="1" spc="-15" dirty="0">
                <a:solidFill>
                  <a:srgbClr val="1F5AA7"/>
                </a:solidFill>
                <a:latin typeface="Calibri"/>
                <a:cs typeface="Calibri"/>
              </a:rPr>
              <a:t>e</a:t>
            </a:r>
            <a:r>
              <a:rPr sz="1400" b="1" dirty="0">
                <a:solidFill>
                  <a:srgbClr val="1F5AA7"/>
                </a:solidFill>
                <a:latin typeface="Calibri"/>
                <a:cs typeface="Calibri"/>
              </a:rPr>
              <a:t>t</a:t>
            </a:r>
            <a:r>
              <a:rPr sz="1400" b="1" spc="-15" dirty="0">
                <a:solidFill>
                  <a:srgbClr val="1F5AA7"/>
                </a:solidFill>
                <a:latin typeface="Calibri"/>
                <a:cs typeface="Calibri"/>
              </a:rPr>
              <a:t> </a:t>
            </a:r>
            <a:r>
              <a:rPr sz="1400" b="1" dirty="0">
                <a:solidFill>
                  <a:srgbClr val="1F5AA7"/>
                </a:solidFill>
                <a:latin typeface="Calibri"/>
                <a:cs typeface="Calibri"/>
              </a:rPr>
              <a:t>de</a:t>
            </a:r>
            <a:r>
              <a:rPr sz="1400" b="1" spc="-15" dirty="0">
                <a:solidFill>
                  <a:srgbClr val="1F5AA7"/>
                </a:solidFill>
                <a:latin typeface="Calibri"/>
                <a:cs typeface="Calibri"/>
              </a:rPr>
              <a:t> </a:t>
            </a:r>
            <a:r>
              <a:rPr sz="1400" b="1" spc="-5" dirty="0">
                <a:solidFill>
                  <a:srgbClr val="1F5AA7"/>
                </a:solidFill>
                <a:latin typeface="Calibri"/>
                <a:cs typeface="Calibri"/>
              </a:rPr>
              <a:t>c</a:t>
            </a:r>
            <a:r>
              <a:rPr sz="1400" b="1" spc="-10" dirty="0">
                <a:solidFill>
                  <a:srgbClr val="1F5AA7"/>
                </a:solidFill>
                <a:latin typeface="Calibri"/>
                <a:cs typeface="Calibri"/>
              </a:rPr>
              <a:t>r</a:t>
            </a:r>
            <a:r>
              <a:rPr sz="1400" b="1" spc="-5" dirty="0">
                <a:solidFill>
                  <a:srgbClr val="1F5AA7"/>
                </a:solidFill>
                <a:latin typeface="Calibri"/>
                <a:cs typeface="Calibri"/>
              </a:rPr>
              <a:t>éd</a:t>
            </a:r>
            <a:r>
              <a:rPr sz="1400" b="1" spc="5" dirty="0">
                <a:solidFill>
                  <a:srgbClr val="1F5AA7"/>
                </a:solidFill>
                <a:latin typeface="Calibri"/>
                <a:cs typeface="Calibri"/>
              </a:rPr>
              <a:t>i</a:t>
            </a:r>
            <a:r>
              <a:rPr sz="1400" b="1" dirty="0">
                <a:solidFill>
                  <a:srgbClr val="1F5AA7"/>
                </a:solidFill>
                <a:latin typeface="Calibri"/>
                <a:cs typeface="Calibri"/>
              </a:rPr>
              <a:t>t</a:t>
            </a:r>
            <a:r>
              <a:rPr sz="1400" b="1" spc="-10"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a</a:t>
            </a:r>
            <a:r>
              <a:rPr sz="1400" spc="-10" dirty="0">
                <a:solidFill>
                  <a:srgbClr val="1F5AA7"/>
                </a:solidFill>
                <a:latin typeface="Calibri"/>
                <a:cs typeface="Calibri"/>
              </a:rPr>
              <a:t>n</a:t>
            </a:r>
            <a:r>
              <a:rPr sz="1400" dirty="0">
                <a:solidFill>
                  <a:srgbClr val="1F5AA7"/>
                </a:solidFill>
                <a:latin typeface="Calibri"/>
                <a:cs typeface="Calibri"/>
              </a:rPr>
              <a:t>s</a:t>
            </a:r>
            <a:r>
              <a:rPr sz="1400" spc="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es</a:t>
            </a:r>
            <a:r>
              <a:rPr sz="1400" spc="-10" dirty="0">
                <a:solidFill>
                  <a:srgbClr val="1F5AA7"/>
                </a:solidFill>
                <a:latin typeface="Calibri"/>
                <a:cs typeface="Calibri"/>
              </a:rPr>
              <a:t> </a:t>
            </a:r>
            <a:r>
              <a:rPr sz="1400" spc="-5" dirty="0">
                <a:solidFill>
                  <a:srgbClr val="1F5AA7"/>
                </a:solidFill>
                <a:latin typeface="Calibri"/>
                <a:cs typeface="Calibri"/>
              </a:rPr>
              <a:t>f</a:t>
            </a:r>
            <a:r>
              <a:rPr sz="1400" dirty="0">
                <a:solidFill>
                  <a:srgbClr val="1F5AA7"/>
                </a:solidFill>
                <a:latin typeface="Calibri"/>
                <a:cs typeface="Calibri"/>
              </a:rPr>
              <a:t>i</a:t>
            </a:r>
            <a:r>
              <a:rPr sz="1400" spc="-10" dirty="0">
                <a:solidFill>
                  <a:srgbClr val="1F5AA7"/>
                </a:solidFill>
                <a:latin typeface="Calibri"/>
                <a:cs typeface="Calibri"/>
              </a:rPr>
              <a:t>ch</a:t>
            </a:r>
            <a:r>
              <a:rPr sz="1400" dirty="0">
                <a:solidFill>
                  <a:srgbClr val="1F5AA7"/>
                </a:solidFill>
                <a:latin typeface="Calibri"/>
                <a:cs typeface="Calibri"/>
              </a:rPr>
              <a:t>ie</a:t>
            </a:r>
            <a:r>
              <a:rPr sz="1400" spc="-25" dirty="0">
                <a:solidFill>
                  <a:srgbClr val="1F5AA7"/>
                </a:solidFill>
                <a:latin typeface="Calibri"/>
                <a:cs typeface="Calibri"/>
              </a:rPr>
              <a:t>r</a:t>
            </a:r>
            <a:r>
              <a:rPr sz="1400" dirty="0">
                <a:solidFill>
                  <a:srgbClr val="1F5AA7"/>
                </a:solidFill>
                <a:latin typeface="Calibri"/>
                <a:cs typeface="Calibri"/>
              </a:rPr>
              <a:t>s </a:t>
            </a:r>
            <a:r>
              <a:rPr sz="1400" spc="-10" dirty="0">
                <a:solidFill>
                  <a:srgbClr val="1F5AA7"/>
                </a:solidFill>
                <a:latin typeface="Calibri"/>
                <a:cs typeface="Calibri"/>
              </a:rPr>
              <a:t>qu</a:t>
            </a:r>
            <a:r>
              <a:rPr sz="1400" dirty="0">
                <a:solidFill>
                  <a:srgbClr val="1F5AA7"/>
                </a:solidFill>
                <a:latin typeface="Calibri"/>
                <a:cs typeface="Calibri"/>
              </a:rPr>
              <a:t>i</a:t>
            </a:r>
            <a:r>
              <a:rPr sz="1400" spc="5" dirty="0">
                <a:solidFill>
                  <a:srgbClr val="1F5AA7"/>
                </a:solidFill>
                <a:latin typeface="Calibri"/>
                <a:cs typeface="Calibri"/>
              </a:rPr>
              <a:t> </a:t>
            </a:r>
            <a:r>
              <a:rPr sz="1400" spc="-5" dirty="0">
                <a:solidFill>
                  <a:srgbClr val="1F5AA7"/>
                </a:solidFill>
                <a:latin typeface="Calibri"/>
                <a:cs typeface="Calibri"/>
              </a:rPr>
              <a:t>s</a:t>
            </a:r>
            <a:r>
              <a:rPr sz="1400" spc="5" dirty="0">
                <a:solidFill>
                  <a:srgbClr val="1F5AA7"/>
                </a:solidFill>
                <a:latin typeface="Calibri"/>
                <a:cs typeface="Calibri"/>
              </a:rPr>
              <a:t>o</a:t>
            </a:r>
            <a:r>
              <a:rPr sz="1400" spc="-20" dirty="0">
                <a:solidFill>
                  <a:srgbClr val="1F5AA7"/>
                </a:solidFill>
                <a:latin typeface="Calibri"/>
                <a:cs typeface="Calibri"/>
              </a:rPr>
              <a:t>n</a:t>
            </a:r>
            <a:r>
              <a:rPr sz="1400" dirty="0">
                <a:solidFill>
                  <a:srgbClr val="1F5AA7"/>
                </a:solidFill>
                <a:latin typeface="Calibri"/>
                <a:cs typeface="Calibri"/>
              </a:rPr>
              <a:t>t à</a:t>
            </a:r>
            <a:r>
              <a:rPr sz="1400" spc="-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isposition</a:t>
            </a:r>
            <a:r>
              <a:rPr sz="1400" spc="-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es</a:t>
            </a:r>
            <a:r>
              <a:rPr sz="1400" spc="-10" dirty="0">
                <a:solidFill>
                  <a:srgbClr val="1F5AA7"/>
                </a:solidFill>
                <a:latin typeface="Calibri"/>
                <a:cs typeface="Calibri"/>
              </a:rPr>
              <a:t> b</a:t>
            </a:r>
            <a:r>
              <a:rPr sz="1400" dirty="0">
                <a:solidFill>
                  <a:srgbClr val="1F5AA7"/>
                </a:solidFill>
                <a:latin typeface="Calibri"/>
                <a:cs typeface="Calibri"/>
              </a:rPr>
              <a:t>a</a:t>
            </a:r>
            <a:r>
              <a:rPr sz="1400" spc="-10" dirty="0">
                <a:solidFill>
                  <a:srgbClr val="1F5AA7"/>
                </a:solidFill>
                <a:latin typeface="Calibri"/>
                <a:cs typeface="Calibri"/>
              </a:rPr>
              <a:t>nqu</a:t>
            </a:r>
            <a:r>
              <a:rPr sz="1400" dirty="0">
                <a:solidFill>
                  <a:srgbClr val="1F5AA7"/>
                </a:solidFill>
                <a:latin typeface="Calibri"/>
                <a:cs typeface="Calibri"/>
              </a:rPr>
              <a:t>es</a:t>
            </a:r>
            <a:r>
              <a:rPr sz="1400" spc="25" dirty="0">
                <a:solidFill>
                  <a:srgbClr val="1F5AA7"/>
                </a:solidFill>
                <a:latin typeface="Calibri"/>
                <a:cs typeface="Calibri"/>
              </a:rPr>
              <a:t> </a:t>
            </a:r>
            <a:r>
              <a:rPr sz="1400" spc="-15" dirty="0">
                <a:solidFill>
                  <a:srgbClr val="1F5AA7"/>
                </a:solidFill>
                <a:latin typeface="Calibri"/>
                <a:cs typeface="Calibri"/>
              </a:rPr>
              <a:t>e</a:t>
            </a:r>
            <a:r>
              <a:rPr sz="1400" dirty="0">
                <a:solidFill>
                  <a:srgbClr val="1F5AA7"/>
                </a:solidFill>
                <a:latin typeface="Calibri"/>
                <a:cs typeface="Calibri"/>
              </a:rPr>
              <a:t>t </a:t>
            </a:r>
            <a:r>
              <a:rPr sz="1400" spc="-10" dirty="0">
                <a:solidFill>
                  <a:srgbClr val="1F5AA7"/>
                </a:solidFill>
                <a:latin typeface="Calibri"/>
                <a:cs typeface="Calibri"/>
              </a:rPr>
              <a:t>d</a:t>
            </a:r>
            <a:r>
              <a:rPr sz="1400" dirty="0">
                <a:solidFill>
                  <a:srgbClr val="1F5AA7"/>
                </a:solidFill>
                <a:latin typeface="Calibri"/>
                <a:cs typeface="Calibri"/>
              </a:rPr>
              <a:t>es</a:t>
            </a:r>
            <a:r>
              <a:rPr sz="1400" spc="5" dirty="0">
                <a:solidFill>
                  <a:srgbClr val="1F5AA7"/>
                </a:solidFill>
                <a:latin typeface="Calibri"/>
                <a:cs typeface="Calibri"/>
              </a:rPr>
              <a:t> </a:t>
            </a:r>
            <a:r>
              <a:rPr sz="1400" spc="-20" dirty="0">
                <a:solidFill>
                  <a:srgbClr val="1F5AA7"/>
                </a:solidFill>
                <a:latin typeface="Calibri"/>
                <a:cs typeface="Calibri"/>
              </a:rPr>
              <a:t>c</a:t>
            </a:r>
            <a:r>
              <a:rPr sz="1400" spc="-5" dirty="0">
                <a:solidFill>
                  <a:srgbClr val="1F5AA7"/>
                </a:solidFill>
                <a:latin typeface="Calibri"/>
                <a:cs typeface="Calibri"/>
              </a:rPr>
              <a:t>om</a:t>
            </a:r>
            <a:r>
              <a:rPr sz="1400" spc="-10" dirty="0">
                <a:solidFill>
                  <a:srgbClr val="1F5AA7"/>
                </a:solidFill>
                <a:latin typeface="Calibri"/>
                <a:cs typeface="Calibri"/>
              </a:rPr>
              <a:t>m</a:t>
            </a:r>
            <a:r>
              <a:rPr sz="1400" dirty="0">
                <a:solidFill>
                  <a:srgbClr val="1F5AA7"/>
                </a:solidFill>
                <a:latin typeface="Calibri"/>
                <a:cs typeface="Calibri"/>
              </a:rPr>
              <a:t>e</a:t>
            </a:r>
            <a:r>
              <a:rPr sz="1400" spc="-25" dirty="0">
                <a:solidFill>
                  <a:srgbClr val="1F5AA7"/>
                </a:solidFill>
                <a:latin typeface="Calibri"/>
                <a:cs typeface="Calibri"/>
              </a:rPr>
              <a:t>r</a:t>
            </a:r>
            <a:r>
              <a:rPr sz="1400" spc="-20" dirty="0">
                <a:solidFill>
                  <a:srgbClr val="1F5AA7"/>
                </a:solidFill>
                <a:latin typeface="Calibri"/>
                <a:cs typeface="Calibri"/>
              </a:rPr>
              <a:t>ç</a:t>
            </a:r>
            <a:r>
              <a:rPr sz="1400" dirty="0">
                <a:solidFill>
                  <a:srgbClr val="1F5AA7"/>
                </a:solidFill>
                <a:latin typeface="Calibri"/>
                <a:cs typeface="Calibri"/>
              </a:rPr>
              <a:t>a</a:t>
            </a:r>
            <a:r>
              <a:rPr sz="1400" spc="-20" dirty="0">
                <a:solidFill>
                  <a:srgbClr val="1F5AA7"/>
                </a:solidFill>
                <a:latin typeface="Calibri"/>
                <a:cs typeface="Calibri"/>
              </a:rPr>
              <a:t>n</a:t>
            </a:r>
            <a:r>
              <a:rPr sz="1400" dirty="0">
                <a:solidFill>
                  <a:srgbClr val="1F5AA7"/>
                </a:solidFill>
                <a:latin typeface="Calibri"/>
                <a:cs typeface="Calibri"/>
              </a:rPr>
              <a:t>ts</a:t>
            </a:r>
            <a:endParaRPr sz="1400" dirty="0">
              <a:latin typeface="Calibri"/>
              <a:cs typeface="Calibri"/>
            </a:endParaRPr>
          </a:p>
          <a:p>
            <a:pPr>
              <a:lnSpc>
                <a:spcPct val="100000"/>
              </a:lnSpc>
              <a:spcBef>
                <a:spcPts val="49"/>
              </a:spcBef>
              <a:buClr>
                <a:srgbClr val="F3943E"/>
              </a:buClr>
              <a:buFont typeface="Calibri"/>
              <a:buChar char="○"/>
            </a:pPr>
            <a:endParaRPr sz="1300" dirty="0">
              <a:latin typeface="Times New Roman"/>
              <a:cs typeface="Times New Roman"/>
            </a:endParaRPr>
          </a:p>
          <a:p>
            <a:pPr marL="12700">
              <a:lnSpc>
                <a:spcPct val="100000"/>
              </a:lnSpc>
            </a:pPr>
            <a:r>
              <a:rPr sz="1800" b="1" spc="-15" dirty="0">
                <a:solidFill>
                  <a:srgbClr val="FFFFFF"/>
                </a:solidFill>
                <a:latin typeface="Calibri"/>
                <a:cs typeface="Calibri"/>
              </a:rPr>
              <a:t>A</a:t>
            </a:r>
            <a:r>
              <a:rPr sz="1800" b="1" spc="-5" dirty="0">
                <a:solidFill>
                  <a:srgbClr val="FFFFFF"/>
                </a:solidFill>
                <a:latin typeface="Calibri"/>
                <a:cs typeface="Calibri"/>
              </a:rPr>
              <a:t>u</a:t>
            </a:r>
            <a:r>
              <a:rPr sz="1800" b="1" dirty="0">
                <a:solidFill>
                  <a:srgbClr val="FFFFFF"/>
                </a:solidFill>
                <a:latin typeface="Calibri"/>
                <a:cs typeface="Calibri"/>
              </a:rPr>
              <a:t>x</a:t>
            </a:r>
            <a:r>
              <a:rPr sz="1800" b="1" spc="-10" dirty="0">
                <a:solidFill>
                  <a:srgbClr val="FFFFFF"/>
                </a:solidFill>
                <a:latin typeface="Calibri"/>
                <a:cs typeface="Calibri"/>
              </a:rPr>
              <a:t> particul</a:t>
            </a:r>
            <a:r>
              <a:rPr sz="1800" b="1" spc="-15" dirty="0">
                <a:solidFill>
                  <a:srgbClr val="FFFFFF"/>
                </a:solidFill>
                <a:latin typeface="Calibri"/>
                <a:cs typeface="Calibri"/>
              </a:rPr>
              <a:t>i</a:t>
            </a:r>
            <a:r>
              <a:rPr sz="1800" b="1" spc="-10" dirty="0">
                <a:solidFill>
                  <a:srgbClr val="FFFFFF"/>
                </a:solidFill>
                <a:latin typeface="Calibri"/>
                <a:cs typeface="Calibri"/>
              </a:rPr>
              <a:t>e</a:t>
            </a:r>
            <a:r>
              <a:rPr sz="1800" b="1" spc="-30" dirty="0">
                <a:solidFill>
                  <a:srgbClr val="FFFFFF"/>
                </a:solidFill>
                <a:latin typeface="Calibri"/>
                <a:cs typeface="Calibri"/>
              </a:rPr>
              <a:t>r</a:t>
            </a:r>
            <a:r>
              <a:rPr sz="1800" b="1" spc="-10" dirty="0">
                <a:solidFill>
                  <a:srgbClr val="FFFFFF"/>
                </a:solidFill>
                <a:latin typeface="Calibri"/>
                <a:cs typeface="Calibri"/>
              </a:rPr>
              <a:t>s</a:t>
            </a:r>
            <a:endParaRPr sz="1800" dirty="0">
              <a:latin typeface="Calibri"/>
              <a:cs typeface="Calibri"/>
            </a:endParaRPr>
          </a:p>
          <a:p>
            <a:pPr marL="1038860" indent="-179705">
              <a:lnSpc>
                <a:spcPct val="100000"/>
              </a:lnSpc>
              <a:spcBef>
                <a:spcPts val="1010"/>
              </a:spcBef>
              <a:buClr>
                <a:srgbClr val="F3943E"/>
              </a:buClr>
              <a:buFont typeface="Calibri"/>
              <a:buChar char="○"/>
              <a:tabLst>
                <a:tab pos="1039494" algn="l"/>
              </a:tabLst>
            </a:pPr>
            <a:r>
              <a:rPr sz="1400" spc="-5" dirty="0">
                <a:solidFill>
                  <a:srgbClr val="1F5AA7"/>
                </a:solidFill>
                <a:latin typeface="Calibri"/>
                <a:cs typeface="Calibri"/>
              </a:rPr>
              <a:t>Ell</a:t>
            </a:r>
            <a:r>
              <a:rPr sz="1400" dirty="0">
                <a:solidFill>
                  <a:srgbClr val="1F5AA7"/>
                </a:solidFill>
                <a:latin typeface="Calibri"/>
                <a:cs typeface="Calibri"/>
              </a:rPr>
              <a:t>e</a:t>
            </a:r>
            <a:r>
              <a:rPr sz="1400" spc="5" dirty="0">
                <a:solidFill>
                  <a:srgbClr val="1F5AA7"/>
                </a:solidFill>
                <a:latin typeface="Calibri"/>
                <a:cs typeface="Calibri"/>
              </a:rPr>
              <a:t> </a:t>
            </a:r>
            <a:r>
              <a:rPr sz="1400" spc="-10" dirty="0">
                <a:solidFill>
                  <a:srgbClr val="1F5AA7"/>
                </a:solidFill>
                <a:latin typeface="Calibri"/>
                <a:cs typeface="Calibri"/>
              </a:rPr>
              <a:t>p</a:t>
            </a:r>
            <a:r>
              <a:rPr sz="1400" spc="-25" dirty="0">
                <a:solidFill>
                  <a:srgbClr val="1F5AA7"/>
                </a:solidFill>
                <a:latin typeface="Calibri"/>
                <a:cs typeface="Calibri"/>
              </a:rPr>
              <a:t>r</a:t>
            </a:r>
            <a:r>
              <a:rPr sz="1400" spc="-5" dirty="0">
                <a:solidFill>
                  <a:srgbClr val="1F5AA7"/>
                </a:solidFill>
                <a:latin typeface="Calibri"/>
                <a:cs typeface="Calibri"/>
              </a:rPr>
              <a:t>o</a:t>
            </a:r>
            <a:r>
              <a:rPr sz="1400" spc="-10" dirty="0">
                <a:solidFill>
                  <a:srgbClr val="1F5AA7"/>
                </a:solidFill>
                <a:latin typeface="Calibri"/>
                <a:cs typeface="Calibri"/>
              </a:rPr>
              <a:t>t</a:t>
            </a:r>
            <a:r>
              <a:rPr sz="1400" dirty="0">
                <a:solidFill>
                  <a:srgbClr val="1F5AA7"/>
                </a:solidFill>
                <a:latin typeface="Calibri"/>
                <a:cs typeface="Calibri"/>
              </a:rPr>
              <a:t>è</a:t>
            </a:r>
            <a:r>
              <a:rPr sz="1400" spc="-20" dirty="0">
                <a:solidFill>
                  <a:srgbClr val="1F5AA7"/>
                </a:solidFill>
                <a:latin typeface="Calibri"/>
                <a:cs typeface="Calibri"/>
              </a:rPr>
              <a:t>g</a:t>
            </a:r>
            <a:r>
              <a:rPr sz="1400" dirty="0">
                <a:solidFill>
                  <a:srgbClr val="1F5AA7"/>
                </a:solidFill>
                <a:latin typeface="Calibri"/>
                <a:cs typeface="Calibri"/>
              </a:rPr>
              <a:t>e le</a:t>
            </a:r>
            <a:r>
              <a:rPr sz="1400" spc="-10" dirty="0">
                <a:solidFill>
                  <a:srgbClr val="1F5AA7"/>
                </a:solidFill>
                <a:latin typeface="Calibri"/>
                <a:cs typeface="Calibri"/>
              </a:rPr>
              <a:t> </a:t>
            </a:r>
            <a:r>
              <a:rPr sz="1400" spc="-20" dirty="0">
                <a:solidFill>
                  <a:srgbClr val="1F5AA7"/>
                </a:solidFill>
                <a:latin typeface="Calibri"/>
                <a:cs typeface="Calibri"/>
              </a:rPr>
              <a:t>c</a:t>
            </a:r>
            <a:r>
              <a:rPr sz="1400" spc="-5" dirty="0">
                <a:solidFill>
                  <a:srgbClr val="1F5AA7"/>
                </a:solidFill>
                <a:latin typeface="Calibri"/>
                <a:cs typeface="Calibri"/>
              </a:rPr>
              <a:t>ons</a:t>
            </a:r>
            <a:r>
              <a:rPr sz="1400" dirty="0">
                <a:solidFill>
                  <a:srgbClr val="1F5AA7"/>
                </a:solidFill>
                <a:latin typeface="Calibri"/>
                <a:cs typeface="Calibri"/>
              </a:rPr>
              <a:t>o</a:t>
            </a:r>
            <a:r>
              <a:rPr sz="1400" spc="-10" dirty="0">
                <a:solidFill>
                  <a:srgbClr val="1F5AA7"/>
                </a:solidFill>
                <a:latin typeface="Calibri"/>
                <a:cs typeface="Calibri"/>
              </a:rPr>
              <a:t>mm</a:t>
            </a:r>
            <a:r>
              <a:rPr sz="1400" spc="-15" dirty="0">
                <a:solidFill>
                  <a:srgbClr val="1F5AA7"/>
                </a:solidFill>
                <a:latin typeface="Calibri"/>
                <a:cs typeface="Calibri"/>
              </a:rPr>
              <a:t>at</a:t>
            </a:r>
            <a:r>
              <a:rPr sz="1400" dirty="0">
                <a:solidFill>
                  <a:srgbClr val="1F5AA7"/>
                </a:solidFill>
                <a:latin typeface="Calibri"/>
                <a:cs typeface="Calibri"/>
              </a:rPr>
              <a:t>e</a:t>
            </a:r>
            <a:r>
              <a:rPr sz="1400" spc="-10" dirty="0">
                <a:solidFill>
                  <a:srgbClr val="1F5AA7"/>
                </a:solidFill>
                <a:latin typeface="Calibri"/>
                <a:cs typeface="Calibri"/>
              </a:rPr>
              <a:t>u</a:t>
            </a:r>
            <a:r>
              <a:rPr sz="1400" dirty="0">
                <a:solidFill>
                  <a:srgbClr val="1F5AA7"/>
                </a:solidFill>
                <a:latin typeface="Calibri"/>
                <a:cs typeface="Calibri"/>
              </a:rPr>
              <a:t>r</a:t>
            </a:r>
            <a:endParaRPr sz="1400" dirty="0">
              <a:latin typeface="Calibri"/>
              <a:cs typeface="Calibri"/>
            </a:endParaRPr>
          </a:p>
          <a:p>
            <a:pPr marL="1038860" indent="-179705">
              <a:lnSpc>
                <a:spcPct val="100000"/>
              </a:lnSpc>
              <a:spcBef>
                <a:spcPts val="600"/>
              </a:spcBef>
              <a:buClr>
                <a:srgbClr val="F3943E"/>
              </a:buClr>
              <a:buFont typeface="Calibri"/>
              <a:buChar char="○"/>
              <a:tabLst>
                <a:tab pos="1039494" algn="l"/>
              </a:tabLst>
            </a:pPr>
            <a:r>
              <a:rPr sz="1400" dirty="0">
                <a:solidFill>
                  <a:srgbClr val="1F5AA7"/>
                </a:solidFill>
                <a:latin typeface="Calibri"/>
                <a:cs typeface="Calibri"/>
              </a:rPr>
              <a:t>Elle </a:t>
            </a:r>
            <a:r>
              <a:rPr sz="1400" spc="-20" dirty="0">
                <a:solidFill>
                  <a:srgbClr val="1F5AA7"/>
                </a:solidFill>
                <a:latin typeface="Calibri"/>
                <a:cs typeface="Calibri"/>
              </a:rPr>
              <a:t>f</a:t>
            </a:r>
            <a:r>
              <a:rPr sz="1400" dirty="0">
                <a:solidFill>
                  <a:srgbClr val="1F5AA7"/>
                </a:solidFill>
                <a:latin typeface="Calibri"/>
                <a:cs typeface="Calibri"/>
              </a:rPr>
              <a:t>a</a:t>
            </a:r>
            <a:r>
              <a:rPr sz="1400" spc="-10" dirty="0">
                <a:solidFill>
                  <a:srgbClr val="1F5AA7"/>
                </a:solidFill>
                <a:latin typeface="Calibri"/>
                <a:cs typeface="Calibri"/>
              </a:rPr>
              <a:t>c</a:t>
            </a:r>
            <a:r>
              <a:rPr sz="1400" dirty="0">
                <a:solidFill>
                  <a:srgbClr val="1F5AA7"/>
                </a:solidFill>
                <a:latin typeface="Calibri"/>
                <a:cs typeface="Calibri"/>
              </a:rPr>
              <a:t>ili</a:t>
            </a:r>
            <a:r>
              <a:rPr sz="1400" spc="-15" dirty="0">
                <a:solidFill>
                  <a:srgbClr val="1F5AA7"/>
                </a:solidFill>
                <a:latin typeface="Calibri"/>
                <a:cs typeface="Calibri"/>
              </a:rPr>
              <a:t>t</a:t>
            </a:r>
            <a:r>
              <a:rPr sz="1400" dirty="0">
                <a:solidFill>
                  <a:srgbClr val="1F5AA7"/>
                </a:solidFill>
                <a:latin typeface="Calibri"/>
                <a:cs typeface="Calibri"/>
              </a:rPr>
              <a:t>e</a:t>
            </a:r>
            <a:r>
              <a:rPr sz="1400" spc="-10" dirty="0">
                <a:solidFill>
                  <a:srgbClr val="1F5AA7"/>
                </a:solidFill>
                <a:latin typeface="Calibri"/>
                <a:cs typeface="Calibri"/>
              </a:rPr>
              <a:t> </a:t>
            </a:r>
            <a:r>
              <a:rPr sz="1400" dirty="0">
                <a:solidFill>
                  <a:srgbClr val="1F5AA7"/>
                </a:solidFill>
                <a:latin typeface="Calibri"/>
                <a:cs typeface="Calibri"/>
              </a:rPr>
              <a:t>l</a:t>
            </a:r>
            <a:r>
              <a:rPr sz="1400" spc="-100" dirty="0">
                <a:solidFill>
                  <a:srgbClr val="1F5AA7"/>
                </a:solidFill>
                <a:latin typeface="Calibri"/>
                <a:cs typeface="Calibri"/>
              </a:rPr>
              <a:t>’</a:t>
            </a:r>
            <a:r>
              <a:rPr sz="1400" dirty="0">
                <a:solidFill>
                  <a:srgbClr val="1F5AA7"/>
                </a:solidFill>
                <a:latin typeface="Calibri"/>
                <a:cs typeface="Calibri"/>
              </a:rPr>
              <a:t>a</a:t>
            </a:r>
            <a:r>
              <a:rPr sz="1400" spc="-10" dirty="0">
                <a:solidFill>
                  <a:srgbClr val="1F5AA7"/>
                </a:solidFill>
                <a:latin typeface="Calibri"/>
                <a:cs typeface="Calibri"/>
              </a:rPr>
              <a:t>cc</a:t>
            </a:r>
            <a:r>
              <a:rPr sz="1400" dirty="0">
                <a:solidFill>
                  <a:srgbClr val="1F5AA7"/>
                </a:solidFill>
                <a:latin typeface="Calibri"/>
                <a:cs typeface="Calibri"/>
              </a:rPr>
              <a:t>ès</a:t>
            </a:r>
            <a:r>
              <a:rPr sz="1400" spc="-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u </a:t>
            </a:r>
            <a:r>
              <a:rPr sz="1400" spc="-10" dirty="0">
                <a:solidFill>
                  <a:srgbClr val="1F5AA7"/>
                </a:solidFill>
                <a:latin typeface="Calibri"/>
                <a:cs typeface="Calibri"/>
              </a:rPr>
              <a:t>pub</a:t>
            </a:r>
            <a:r>
              <a:rPr sz="1400" dirty="0">
                <a:solidFill>
                  <a:srgbClr val="1F5AA7"/>
                </a:solidFill>
                <a:latin typeface="Calibri"/>
                <a:cs typeface="Calibri"/>
              </a:rPr>
              <a:t>lic</a:t>
            </a:r>
            <a:r>
              <a:rPr sz="1400" spc="15" dirty="0">
                <a:solidFill>
                  <a:srgbClr val="1F5AA7"/>
                </a:solidFill>
                <a:latin typeface="Calibri"/>
                <a:cs typeface="Calibri"/>
              </a:rPr>
              <a:t> </a:t>
            </a:r>
            <a:r>
              <a:rPr sz="1400" dirty="0">
                <a:solidFill>
                  <a:srgbClr val="1F5AA7"/>
                </a:solidFill>
                <a:latin typeface="Calibri"/>
                <a:cs typeface="Calibri"/>
              </a:rPr>
              <a:t>à</a:t>
            </a:r>
            <a:r>
              <a:rPr sz="1400" spc="-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es</a:t>
            </a:r>
            <a:r>
              <a:rPr sz="1400" spc="15" dirty="0">
                <a:solidFill>
                  <a:srgbClr val="1F5AA7"/>
                </a:solidFill>
                <a:latin typeface="Calibri"/>
                <a:cs typeface="Calibri"/>
              </a:rPr>
              <a:t> </a:t>
            </a:r>
            <a:r>
              <a:rPr sz="1400" b="1" dirty="0">
                <a:solidFill>
                  <a:srgbClr val="1F5AA7"/>
                </a:solidFill>
                <a:latin typeface="Calibri"/>
                <a:cs typeface="Calibri"/>
              </a:rPr>
              <a:t>se</a:t>
            </a:r>
            <a:r>
              <a:rPr sz="1400" b="1" spc="15" dirty="0">
                <a:solidFill>
                  <a:srgbClr val="1F5AA7"/>
                </a:solidFill>
                <a:latin typeface="Calibri"/>
                <a:cs typeface="Calibri"/>
              </a:rPr>
              <a:t>r</a:t>
            </a:r>
            <a:r>
              <a:rPr sz="1400" b="1" spc="-5" dirty="0">
                <a:solidFill>
                  <a:srgbClr val="1F5AA7"/>
                </a:solidFill>
                <a:latin typeface="Calibri"/>
                <a:cs typeface="Calibri"/>
              </a:rPr>
              <a:t>vice</a:t>
            </a:r>
            <a:r>
              <a:rPr sz="1400" b="1" dirty="0">
                <a:solidFill>
                  <a:srgbClr val="1F5AA7"/>
                </a:solidFill>
                <a:latin typeface="Calibri"/>
                <a:cs typeface="Calibri"/>
              </a:rPr>
              <a:t>s</a:t>
            </a:r>
            <a:r>
              <a:rPr sz="1400" b="1" spc="-25" dirty="0">
                <a:solidFill>
                  <a:srgbClr val="1F5AA7"/>
                </a:solidFill>
                <a:latin typeface="Calibri"/>
                <a:cs typeface="Calibri"/>
              </a:rPr>
              <a:t> </a:t>
            </a:r>
            <a:r>
              <a:rPr sz="1400" b="1" dirty="0">
                <a:solidFill>
                  <a:srgbClr val="1F5AA7"/>
                </a:solidFill>
                <a:latin typeface="Calibri"/>
                <a:cs typeface="Calibri"/>
              </a:rPr>
              <a:t>ban</a:t>
            </a:r>
            <a:r>
              <a:rPr sz="1400" b="1" spc="-10" dirty="0">
                <a:solidFill>
                  <a:srgbClr val="1F5AA7"/>
                </a:solidFill>
                <a:latin typeface="Calibri"/>
                <a:cs typeface="Calibri"/>
              </a:rPr>
              <a:t>c</a:t>
            </a:r>
            <a:r>
              <a:rPr sz="1400" b="1" dirty="0">
                <a:solidFill>
                  <a:srgbClr val="1F5AA7"/>
                </a:solidFill>
                <a:latin typeface="Calibri"/>
                <a:cs typeface="Calibri"/>
              </a:rPr>
              <a:t>ai</a:t>
            </a:r>
            <a:r>
              <a:rPr sz="1400" b="1" spc="-10" dirty="0">
                <a:solidFill>
                  <a:srgbClr val="1F5AA7"/>
                </a:solidFill>
                <a:latin typeface="Calibri"/>
                <a:cs typeface="Calibri"/>
              </a:rPr>
              <a:t>r</a:t>
            </a:r>
            <a:r>
              <a:rPr sz="1400" b="1" spc="-5" dirty="0">
                <a:solidFill>
                  <a:srgbClr val="1F5AA7"/>
                </a:solidFill>
                <a:latin typeface="Calibri"/>
                <a:cs typeface="Calibri"/>
              </a:rPr>
              <a:t>e</a:t>
            </a:r>
            <a:r>
              <a:rPr sz="1400" b="1" dirty="0">
                <a:solidFill>
                  <a:srgbClr val="1F5AA7"/>
                </a:solidFill>
                <a:latin typeface="Calibri"/>
                <a:cs typeface="Calibri"/>
              </a:rPr>
              <a:t>s</a:t>
            </a:r>
            <a:r>
              <a:rPr sz="1400" b="1" spc="-40" dirty="0">
                <a:solidFill>
                  <a:srgbClr val="1F5AA7"/>
                </a:solidFill>
                <a:latin typeface="Calibri"/>
                <a:cs typeface="Calibri"/>
              </a:rPr>
              <a:t> </a:t>
            </a:r>
            <a:r>
              <a:rPr sz="1400" b="1" dirty="0">
                <a:solidFill>
                  <a:srgbClr val="1F5AA7"/>
                </a:solidFill>
                <a:latin typeface="Calibri"/>
                <a:cs typeface="Calibri"/>
              </a:rPr>
              <a:t>adap</a:t>
            </a:r>
            <a:r>
              <a:rPr sz="1400" b="1" spc="-20" dirty="0">
                <a:solidFill>
                  <a:srgbClr val="1F5AA7"/>
                </a:solidFill>
                <a:latin typeface="Calibri"/>
                <a:cs typeface="Calibri"/>
              </a:rPr>
              <a:t>t</a:t>
            </a:r>
            <a:r>
              <a:rPr sz="1400" b="1" spc="-5" dirty="0">
                <a:solidFill>
                  <a:srgbClr val="1F5AA7"/>
                </a:solidFill>
                <a:latin typeface="Calibri"/>
                <a:cs typeface="Calibri"/>
              </a:rPr>
              <a:t>és</a:t>
            </a:r>
            <a:endParaRPr sz="1400" dirty="0">
              <a:latin typeface="Calibri"/>
              <a:cs typeface="Calibri"/>
            </a:endParaRPr>
          </a:p>
          <a:p>
            <a:pPr marL="1038860" indent="-179705">
              <a:lnSpc>
                <a:spcPct val="100000"/>
              </a:lnSpc>
              <a:spcBef>
                <a:spcPts val="600"/>
              </a:spcBef>
              <a:buClr>
                <a:srgbClr val="F3943E"/>
              </a:buClr>
              <a:buFont typeface="Calibri"/>
              <a:buChar char="○"/>
              <a:tabLst>
                <a:tab pos="1039494" algn="l"/>
              </a:tabLst>
            </a:pPr>
            <a:r>
              <a:rPr sz="1400" spc="-5" dirty="0">
                <a:solidFill>
                  <a:srgbClr val="1F5AA7"/>
                </a:solidFill>
                <a:latin typeface="Calibri"/>
                <a:cs typeface="Calibri"/>
              </a:rPr>
              <a:t>Ell</a:t>
            </a:r>
            <a:r>
              <a:rPr sz="1400" dirty="0">
                <a:solidFill>
                  <a:srgbClr val="1F5AA7"/>
                </a:solidFill>
                <a:latin typeface="Calibri"/>
                <a:cs typeface="Calibri"/>
              </a:rPr>
              <a:t>e</a:t>
            </a:r>
            <a:r>
              <a:rPr sz="1400" spc="5" dirty="0">
                <a:solidFill>
                  <a:srgbClr val="1F5AA7"/>
                </a:solidFill>
                <a:latin typeface="Calibri"/>
                <a:cs typeface="Calibri"/>
              </a:rPr>
              <a:t> </a:t>
            </a:r>
            <a:r>
              <a:rPr sz="1400" dirty="0">
                <a:solidFill>
                  <a:srgbClr val="1F5AA7"/>
                </a:solidFill>
                <a:latin typeface="Calibri"/>
                <a:cs typeface="Calibri"/>
              </a:rPr>
              <a:t>e</a:t>
            </a:r>
            <a:r>
              <a:rPr sz="1400" spc="-15" dirty="0">
                <a:solidFill>
                  <a:srgbClr val="1F5AA7"/>
                </a:solidFill>
                <a:latin typeface="Calibri"/>
                <a:cs typeface="Calibri"/>
              </a:rPr>
              <a:t>s</a:t>
            </a:r>
            <a:r>
              <a:rPr sz="1400" dirty="0">
                <a:solidFill>
                  <a:srgbClr val="1F5AA7"/>
                </a:solidFill>
                <a:latin typeface="Calibri"/>
                <a:cs typeface="Calibri"/>
              </a:rPr>
              <a:t>t</a:t>
            </a:r>
            <a:r>
              <a:rPr sz="1400" spc="-10" dirty="0">
                <a:solidFill>
                  <a:srgbClr val="1F5AA7"/>
                </a:solidFill>
                <a:latin typeface="Calibri"/>
                <a:cs typeface="Calibri"/>
              </a:rPr>
              <a:t> </a:t>
            </a:r>
            <a:r>
              <a:rPr sz="1400" spc="-25" dirty="0">
                <a:solidFill>
                  <a:srgbClr val="1F5AA7"/>
                </a:solidFill>
                <a:latin typeface="Calibri"/>
                <a:cs typeface="Calibri"/>
              </a:rPr>
              <a:t>r</a:t>
            </a:r>
            <a:r>
              <a:rPr sz="1400" dirty="0">
                <a:solidFill>
                  <a:srgbClr val="1F5AA7"/>
                </a:solidFill>
                <a:latin typeface="Calibri"/>
                <a:cs typeface="Calibri"/>
              </a:rPr>
              <a:t>es</a:t>
            </a:r>
            <a:r>
              <a:rPr sz="1400" spc="-10" dirty="0">
                <a:solidFill>
                  <a:srgbClr val="1F5AA7"/>
                </a:solidFill>
                <a:latin typeface="Calibri"/>
                <a:cs typeface="Calibri"/>
              </a:rPr>
              <a:t>p</a:t>
            </a:r>
            <a:r>
              <a:rPr sz="1400" spc="-5" dirty="0">
                <a:solidFill>
                  <a:srgbClr val="1F5AA7"/>
                </a:solidFill>
                <a:latin typeface="Calibri"/>
                <a:cs typeface="Calibri"/>
              </a:rPr>
              <a:t>onsabl</a:t>
            </a:r>
            <a:r>
              <a:rPr sz="1400" dirty="0">
                <a:solidFill>
                  <a:srgbClr val="1F5AA7"/>
                </a:solidFill>
                <a:latin typeface="Calibri"/>
                <a:cs typeface="Calibri"/>
              </a:rPr>
              <a:t>e</a:t>
            </a:r>
            <a:r>
              <a:rPr sz="1400" spc="10"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e la</a:t>
            </a:r>
            <a:r>
              <a:rPr sz="1400" spc="-5" dirty="0">
                <a:solidFill>
                  <a:srgbClr val="1F5AA7"/>
                </a:solidFill>
                <a:latin typeface="Calibri"/>
                <a:cs typeface="Calibri"/>
              </a:rPr>
              <a:t> </a:t>
            </a:r>
            <a:r>
              <a:rPr sz="1400" spc="-10" dirty="0">
                <a:solidFill>
                  <a:srgbClr val="1F5AA7"/>
                </a:solidFill>
                <a:latin typeface="Calibri"/>
                <a:cs typeface="Calibri"/>
              </a:rPr>
              <a:t>p</a:t>
            </a:r>
            <a:r>
              <a:rPr sz="1400" spc="-25" dirty="0">
                <a:solidFill>
                  <a:srgbClr val="1F5AA7"/>
                </a:solidFill>
                <a:latin typeface="Calibri"/>
                <a:cs typeface="Calibri"/>
              </a:rPr>
              <a:t>r</a:t>
            </a:r>
            <a:r>
              <a:rPr sz="1400" spc="-5" dirty="0">
                <a:solidFill>
                  <a:srgbClr val="1F5AA7"/>
                </a:solidFill>
                <a:latin typeface="Calibri"/>
                <a:cs typeface="Calibri"/>
              </a:rPr>
              <a:t>océ</a:t>
            </a:r>
            <a:r>
              <a:rPr sz="1400" spc="-10" dirty="0">
                <a:solidFill>
                  <a:srgbClr val="1F5AA7"/>
                </a:solidFill>
                <a:latin typeface="Calibri"/>
                <a:cs typeface="Calibri"/>
              </a:rPr>
              <a:t>du</a:t>
            </a:r>
            <a:r>
              <a:rPr sz="1400" spc="-25" dirty="0">
                <a:solidFill>
                  <a:srgbClr val="1F5AA7"/>
                </a:solidFill>
                <a:latin typeface="Calibri"/>
                <a:cs typeface="Calibri"/>
              </a:rPr>
              <a:t>r</a:t>
            </a:r>
            <a:r>
              <a:rPr sz="1400" dirty="0">
                <a:solidFill>
                  <a:srgbClr val="1F5AA7"/>
                </a:solidFill>
                <a:latin typeface="Calibri"/>
                <a:cs typeface="Calibri"/>
              </a:rPr>
              <a:t>e</a:t>
            </a:r>
            <a:r>
              <a:rPr sz="1400" spc="1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e</a:t>
            </a:r>
            <a:r>
              <a:rPr sz="1400" spc="5" dirty="0">
                <a:solidFill>
                  <a:srgbClr val="1F5AA7"/>
                </a:solidFill>
                <a:latin typeface="Calibri"/>
                <a:cs typeface="Calibri"/>
              </a:rPr>
              <a:t> </a:t>
            </a:r>
            <a:r>
              <a:rPr sz="1400" b="1" dirty="0">
                <a:solidFill>
                  <a:srgbClr val="1F5AA7"/>
                </a:solidFill>
                <a:latin typeface="Calibri"/>
                <a:cs typeface="Calibri"/>
              </a:rPr>
              <a:t>d</a:t>
            </a:r>
            <a:r>
              <a:rPr sz="1400" b="1" spc="-5" dirty="0">
                <a:solidFill>
                  <a:srgbClr val="1F5AA7"/>
                </a:solidFill>
                <a:latin typeface="Calibri"/>
                <a:cs typeface="Calibri"/>
              </a:rPr>
              <a:t>r</a:t>
            </a:r>
            <a:r>
              <a:rPr sz="1400" b="1" dirty="0">
                <a:solidFill>
                  <a:srgbClr val="1F5AA7"/>
                </a:solidFill>
                <a:latin typeface="Calibri"/>
                <a:cs typeface="Calibri"/>
              </a:rPr>
              <a:t>oit</a:t>
            </a:r>
            <a:r>
              <a:rPr sz="1400" b="1" spc="-25" dirty="0">
                <a:solidFill>
                  <a:srgbClr val="1F5AA7"/>
                </a:solidFill>
                <a:latin typeface="Calibri"/>
                <a:cs typeface="Calibri"/>
              </a:rPr>
              <a:t> </a:t>
            </a:r>
            <a:r>
              <a:rPr sz="1400" b="1" dirty="0">
                <a:solidFill>
                  <a:srgbClr val="1F5AA7"/>
                </a:solidFill>
                <a:latin typeface="Calibri"/>
                <a:cs typeface="Calibri"/>
              </a:rPr>
              <a:t>au</a:t>
            </a:r>
            <a:r>
              <a:rPr sz="1400" b="1" spc="-15" dirty="0">
                <a:solidFill>
                  <a:srgbClr val="1F5AA7"/>
                </a:solidFill>
                <a:latin typeface="Calibri"/>
                <a:cs typeface="Calibri"/>
              </a:rPr>
              <a:t> c</a:t>
            </a:r>
            <a:r>
              <a:rPr sz="1400" b="1" dirty="0">
                <a:solidFill>
                  <a:srgbClr val="1F5AA7"/>
                </a:solidFill>
                <a:latin typeface="Calibri"/>
                <a:cs typeface="Calibri"/>
              </a:rPr>
              <a:t>omp</a:t>
            </a:r>
            <a:r>
              <a:rPr sz="1400" b="1" spc="-10" dirty="0">
                <a:solidFill>
                  <a:srgbClr val="1F5AA7"/>
                </a:solidFill>
                <a:latin typeface="Calibri"/>
                <a:cs typeface="Calibri"/>
              </a:rPr>
              <a:t>t</a:t>
            </a:r>
            <a:r>
              <a:rPr sz="1400" b="1" dirty="0">
                <a:solidFill>
                  <a:srgbClr val="1F5AA7"/>
                </a:solidFill>
                <a:latin typeface="Calibri"/>
                <a:cs typeface="Calibri"/>
              </a:rPr>
              <a:t>e</a:t>
            </a:r>
            <a:endParaRPr sz="1400" dirty="0">
              <a:latin typeface="Calibri"/>
              <a:cs typeface="Calibri"/>
            </a:endParaRPr>
          </a:p>
          <a:p>
            <a:pPr marL="1038860" indent="-179705">
              <a:lnSpc>
                <a:spcPct val="100000"/>
              </a:lnSpc>
              <a:spcBef>
                <a:spcPts val="600"/>
              </a:spcBef>
              <a:buClr>
                <a:srgbClr val="F3943E"/>
              </a:buClr>
              <a:buFont typeface="Calibri"/>
              <a:buChar char="○"/>
              <a:tabLst>
                <a:tab pos="1039494" algn="l"/>
              </a:tabLst>
            </a:pPr>
            <a:r>
              <a:rPr sz="1400" spc="-5" dirty="0">
                <a:solidFill>
                  <a:srgbClr val="1F5AA7"/>
                </a:solidFill>
                <a:latin typeface="Calibri"/>
                <a:cs typeface="Calibri"/>
              </a:rPr>
              <a:t>Ell</a:t>
            </a:r>
            <a:r>
              <a:rPr sz="1400" dirty="0">
                <a:solidFill>
                  <a:srgbClr val="1F5AA7"/>
                </a:solidFill>
                <a:latin typeface="Calibri"/>
                <a:cs typeface="Calibri"/>
              </a:rPr>
              <a:t>e</a:t>
            </a:r>
            <a:r>
              <a:rPr sz="1400" spc="5" dirty="0">
                <a:solidFill>
                  <a:srgbClr val="1F5AA7"/>
                </a:solidFill>
                <a:latin typeface="Calibri"/>
                <a:cs typeface="Calibri"/>
              </a:rPr>
              <a:t> </a:t>
            </a:r>
            <a:r>
              <a:rPr sz="1400" spc="-10" dirty="0">
                <a:solidFill>
                  <a:srgbClr val="1F5AA7"/>
                </a:solidFill>
                <a:latin typeface="Calibri"/>
                <a:cs typeface="Calibri"/>
              </a:rPr>
              <a:t>m</a:t>
            </a:r>
            <a:r>
              <a:rPr sz="1400" dirty="0">
                <a:solidFill>
                  <a:srgbClr val="1F5AA7"/>
                </a:solidFill>
                <a:latin typeface="Calibri"/>
                <a:cs typeface="Calibri"/>
              </a:rPr>
              <a:t>è</a:t>
            </a:r>
            <a:r>
              <a:rPr sz="1400" spc="-10" dirty="0">
                <a:solidFill>
                  <a:srgbClr val="1F5AA7"/>
                </a:solidFill>
                <a:latin typeface="Calibri"/>
                <a:cs typeface="Calibri"/>
              </a:rPr>
              <a:t>n</a:t>
            </a:r>
            <a:r>
              <a:rPr sz="1400" dirty="0">
                <a:solidFill>
                  <a:srgbClr val="1F5AA7"/>
                </a:solidFill>
                <a:latin typeface="Calibri"/>
                <a:cs typeface="Calibri"/>
              </a:rPr>
              <a:t>e </a:t>
            </a:r>
            <a:r>
              <a:rPr sz="1400" spc="-5" dirty="0">
                <a:solidFill>
                  <a:srgbClr val="1F5AA7"/>
                </a:solidFill>
                <a:latin typeface="Calibri"/>
                <a:cs typeface="Calibri"/>
              </a:rPr>
              <a:t>u</a:t>
            </a:r>
            <a:r>
              <a:rPr sz="1400" spc="-10" dirty="0">
                <a:solidFill>
                  <a:srgbClr val="1F5AA7"/>
                </a:solidFill>
                <a:latin typeface="Calibri"/>
                <a:cs typeface="Calibri"/>
              </a:rPr>
              <a:t>n</a:t>
            </a:r>
            <a:r>
              <a:rPr sz="1400" dirty="0">
                <a:solidFill>
                  <a:srgbClr val="1F5AA7"/>
                </a:solidFill>
                <a:latin typeface="Calibri"/>
                <a:cs typeface="Calibri"/>
              </a:rPr>
              <a:t>e ac</a:t>
            </a:r>
            <a:r>
              <a:rPr sz="1400" spc="-10" dirty="0">
                <a:solidFill>
                  <a:srgbClr val="1F5AA7"/>
                </a:solidFill>
                <a:latin typeface="Calibri"/>
                <a:cs typeface="Calibri"/>
              </a:rPr>
              <a:t>t</a:t>
            </a:r>
            <a:r>
              <a:rPr sz="1400" dirty="0">
                <a:solidFill>
                  <a:srgbClr val="1F5AA7"/>
                </a:solidFill>
                <a:latin typeface="Calibri"/>
                <a:cs typeface="Calibri"/>
              </a:rPr>
              <a:t>ion </a:t>
            </a:r>
            <a:r>
              <a:rPr sz="1400" spc="-25" dirty="0">
                <a:solidFill>
                  <a:srgbClr val="1F5AA7"/>
                </a:solidFill>
                <a:latin typeface="Calibri"/>
                <a:cs typeface="Calibri"/>
              </a:rPr>
              <a:t>r</a:t>
            </a:r>
            <a:r>
              <a:rPr sz="1400" dirty="0">
                <a:solidFill>
                  <a:srgbClr val="1F5AA7"/>
                </a:solidFill>
                <a:latin typeface="Calibri"/>
                <a:cs typeface="Calibri"/>
              </a:rPr>
              <a:t>e</a:t>
            </a:r>
            <a:r>
              <a:rPr sz="1400" spc="-25" dirty="0">
                <a:solidFill>
                  <a:srgbClr val="1F5AA7"/>
                </a:solidFill>
                <a:latin typeface="Calibri"/>
                <a:cs typeface="Calibri"/>
              </a:rPr>
              <a:t>n</a:t>
            </a:r>
            <a:r>
              <a:rPr sz="1400" spc="-20" dirty="0">
                <a:solidFill>
                  <a:srgbClr val="1F5AA7"/>
                </a:solidFill>
                <a:latin typeface="Calibri"/>
                <a:cs typeface="Calibri"/>
              </a:rPr>
              <a:t>f</a:t>
            </a:r>
            <a:r>
              <a:rPr sz="1400" spc="-5" dirty="0">
                <a:solidFill>
                  <a:srgbClr val="1F5AA7"/>
                </a:solidFill>
                <a:latin typeface="Calibri"/>
                <a:cs typeface="Calibri"/>
              </a:rPr>
              <a:t>o</a:t>
            </a:r>
            <a:r>
              <a:rPr sz="1400" spc="-20" dirty="0">
                <a:solidFill>
                  <a:srgbClr val="1F5AA7"/>
                </a:solidFill>
                <a:latin typeface="Calibri"/>
                <a:cs typeface="Calibri"/>
              </a:rPr>
              <a:t>r</a:t>
            </a:r>
            <a:r>
              <a:rPr sz="1400" spc="-10" dirty="0">
                <a:solidFill>
                  <a:srgbClr val="1F5AA7"/>
                </a:solidFill>
                <a:latin typeface="Calibri"/>
                <a:cs typeface="Calibri"/>
              </a:rPr>
              <a:t>c</a:t>
            </a:r>
            <a:r>
              <a:rPr sz="1400" dirty="0">
                <a:solidFill>
                  <a:srgbClr val="1F5AA7"/>
                </a:solidFill>
                <a:latin typeface="Calibri"/>
                <a:cs typeface="Calibri"/>
              </a:rPr>
              <a:t>ée</a:t>
            </a:r>
            <a:r>
              <a:rPr sz="1400" spc="-15" dirty="0">
                <a:solidFill>
                  <a:srgbClr val="1F5AA7"/>
                </a:solidFill>
                <a:latin typeface="Calibri"/>
                <a:cs typeface="Calibri"/>
              </a:rPr>
              <a:t> </a:t>
            </a:r>
            <a:r>
              <a:rPr sz="1400" spc="-10" dirty="0">
                <a:solidFill>
                  <a:srgbClr val="1F5AA7"/>
                </a:solidFill>
                <a:latin typeface="Calibri"/>
                <a:cs typeface="Calibri"/>
              </a:rPr>
              <a:t>p</a:t>
            </a:r>
            <a:r>
              <a:rPr sz="1400" spc="-5" dirty="0">
                <a:solidFill>
                  <a:srgbClr val="1F5AA7"/>
                </a:solidFill>
                <a:latin typeface="Calibri"/>
                <a:cs typeface="Calibri"/>
              </a:rPr>
              <a:t>ou</a:t>
            </a:r>
            <a:r>
              <a:rPr sz="1400" dirty="0">
                <a:solidFill>
                  <a:srgbClr val="1F5AA7"/>
                </a:solidFill>
                <a:latin typeface="Calibri"/>
                <a:cs typeface="Calibri"/>
              </a:rPr>
              <a:t>r</a:t>
            </a:r>
            <a:r>
              <a:rPr sz="1400" spc="-5" dirty="0">
                <a:solidFill>
                  <a:srgbClr val="1F5AA7"/>
                </a:solidFill>
                <a:latin typeface="Calibri"/>
                <a:cs typeface="Calibri"/>
              </a:rPr>
              <a:t> </a:t>
            </a:r>
            <a:r>
              <a:rPr sz="1400" dirty="0">
                <a:solidFill>
                  <a:srgbClr val="1F5AA7"/>
                </a:solidFill>
                <a:latin typeface="Calibri"/>
                <a:cs typeface="Calibri"/>
              </a:rPr>
              <a:t>lu</a:t>
            </a:r>
            <a:r>
              <a:rPr sz="1400" spc="-35" dirty="0">
                <a:solidFill>
                  <a:srgbClr val="1F5AA7"/>
                </a:solidFill>
                <a:latin typeface="Calibri"/>
                <a:cs typeface="Calibri"/>
              </a:rPr>
              <a:t>t</a:t>
            </a:r>
            <a:r>
              <a:rPr sz="1400" spc="-15" dirty="0">
                <a:solidFill>
                  <a:srgbClr val="1F5AA7"/>
                </a:solidFill>
                <a:latin typeface="Calibri"/>
                <a:cs typeface="Calibri"/>
              </a:rPr>
              <a:t>t</a:t>
            </a:r>
            <a:r>
              <a:rPr sz="1400" dirty="0">
                <a:solidFill>
                  <a:srgbClr val="1F5AA7"/>
                </a:solidFill>
                <a:latin typeface="Calibri"/>
                <a:cs typeface="Calibri"/>
              </a:rPr>
              <a:t>er</a:t>
            </a:r>
            <a:r>
              <a:rPr sz="1400" spc="15" dirty="0">
                <a:solidFill>
                  <a:srgbClr val="1F5AA7"/>
                </a:solidFill>
                <a:latin typeface="Calibri"/>
                <a:cs typeface="Calibri"/>
              </a:rPr>
              <a:t> </a:t>
            </a:r>
            <a:r>
              <a:rPr sz="1400" spc="-20" dirty="0">
                <a:solidFill>
                  <a:srgbClr val="1F5AA7"/>
                </a:solidFill>
                <a:latin typeface="Calibri"/>
                <a:cs typeface="Calibri"/>
              </a:rPr>
              <a:t>c</a:t>
            </a:r>
            <a:r>
              <a:rPr sz="1400" spc="-5" dirty="0">
                <a:solidFill>
                  <a:srgbClr val="1F5AA7"/>
                </a:solidFill>
                <a:latin typeface="Calibri"/>
                <a:cs typeface="Calibri"/>
              </a:rPr>
              <a:t>o</a:t>
            </a:r>
            <a:r>
              <a:rPr sz="1400" spc="-15" dirty="0">
                <a:solidFill>
                  <a:srgbClr val="1F5AA7"/>
                </a:solidFill>
                <a:latin typeface="Calibri"/>
                <a:cs typeface="Calibri"/>
              </a:rPr>
              <a:t>n</a:t>
            </a:r>
            <a:r>
              <a:rPr sz="1400" dirty="0">
                <a:solidFill>
                  <a:srgbClr val="1F5AA7"/>
                </a:solidFill>
                <a:latin typeface="Calibri"/>
                <a:cs typeface="Calibri"/>
              </a:rPr>
              <a:t>t</a:t>
            </a:r>
            <a:r>
              <a:rPr sz="1400" spc="-25" dirty="0">
                <a:solidFill>
                  <a:srgbClr val="1F5AA7"/>
                </a:solidFill>
                <a:latin typeface="Calibri"/>
                <a:cs typeface="Calibri"/>
              </a:rPr>
              <a:t>r</a:t>
            </a:r>
            <a:r>
              <a:rPr sz="1400" dirty="0">
                <a:solidFill>
                  <a:srgbClr val="1F5AA7"/>
                </a:solidFill>
                <a:latin typeface="Calibri"/>
                <a:cs typeface="Calibri"/>
              </a:rPr>
              <a:t>e les</a:t>
            </a:r>
            <a:r>
              <a:rPr sz="1400" spc="-10" dirty="0">
                <a:solidFill>
                  <a:srgbClr val="1F5AA7"/>
                </a:solidFill>
                <a:latin typeface="Calibri"/>
                <a:cs typeface="Calibri"/>
              </a:rPr>
              <a:t> </a:t>
            </a:r>
            <a:r>
              <a:rPr sz="1400" spc="-5" dirty="0">
                <a:solidFill>
                  <a:srgbClr val="1F5AA7"/>
                </a:solidFill>
                <a:latin typeface="Calibri"/>
                <a:cs typeface="Calibri"/>
              </a:rPr>
              <a:t>situ</a:t>
            </a:r>
            <a:r>
              <a:rPr sz="1400" spc="-15" dirty="0">
                <a:solidFill>
                  <a:srgbClr val="1F5AA7"/>
                </a:solidFill>
                <a:latin typeface="Calibri"/>
                <a:cs typeface="Calibri"/>
              </a:rPr>
              <a:t>a</a:t>
            </a:r>
            <a:r>
              <a:rPr sz="1400" dirty="0">
                <a:solidFill>
                  <a:srgbClr val="1F5AA7"/>
                </a:solidFill>
                <a:latin typeface="Calibri"/>
                <a:cs typeface="Calibri"/>
              </a:rPr>
              <a:t>tions</a:t>
            </a:r>
            <a:r>
              <a:rPr sz="1400" spc="1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e</a:t>
            </a:r>
            <a:r>
              <a:rPr sz="1400" spc="10" dirty="0">
                <a:solidFill>
                  <a:srgbClr val="1F5AA7"/>
                </a:solidFill>
                <a:latin typeface="Calibri"/>
                <a:cs typeface="Calibri"/>
              </a:rPr>
              <a:t> </a:t>
            </a:r>
            <a:r>
              <a:rPr sz="1400" b="1" dirty="0">
                <a:solidFill>
                  <a:srgbClr val="1F5AA7"/>
                </a:solidFill>
                <a:latin typeface="Calibri"/>
                <a:cs typeface="Calibri"/>
              </a:rPr>
              <a:t>su</a:t>
            </a:r>
            <a:r>
              <a:rPr sz="1400" b="1" spc="-10" dirty="0">
                <a:solidFill>
                  <a:srgbClr val="1F5AA7"/>
                </a:solidFill>
                <a:latin typeface="Calibri"/>
                <a:cs typeface="Calibri"/>
              </a:rPr>
              <a:t>r</a:t>
            </a:r>
            <a:r>
              <a:rPr sz="1400" b="1" spc="-5" dirty="0">
                <a:solidFill>
                  <a:srgbClr val="1F5AA7"/>
                </a:solidFill>
                <a:latin typeface="Calibri"/>
                <a:cs typeface="Calibri"/>
              </a:rPr>
              <a:t>en</a:t>
            </a:r>
            <a:r>
              <a:rPr sz="1400" b="1" spc="5" dirty="0">
                <a:solidFill>
                  <a:srgbClr val="1F5AA7"/>
                </a:solidFill>
                <a:latin typeface="Calibri"/>
                <a:cs typeface="Calibri"/>
              </a:rPr>
              <a:t>d</a:t>
            </a:r>
            <a:r>
              <a:rPr sz="1400" b="1" spc="-15" dirty="0">
                <a:solidFill>
                  <a:srgbClr val="1F5AA7"/>
                </a:solidFill>
                <a:latin typeface="Calibri"/>
                <a:cs typeface="Calibri"/>
              </a:rPr>
              <a:t>e</a:t>
            </a:r>
            <a:r>
              <a:rPr sz="1400" b="1" spc="-20" dirty="0">
                <a:solidFill>
                  <a:srgbClr val="1F5AA7"/>
                </a:solidFill>
                <a:latin typeface="Calibri"/>
                <a:cs typeface="Calibri"/>
              </a:rPr>
              <a:t>t</a:t>
            </a:r>
            <a:r>
              <a:rPr sz="1400" b="1" spc="-10" dirty="0">
                <a:solidFill>
                  <a:srgbClr val="1F5AA7"/>
                </a:solidFill>
                <a:latin typeface="Calibri"/>
                <a:cs typeface="Calibri"/>
              </a:rPr>
              <a:t>t</a:t>
            </a:r>
            <a:r>
              <a:rPr sz="1400" b="1" spc="-15" dirty="0">
                <a:solidFill>
                  <a:srgbClr val="1F5AA7"/>
                </a:solidFill>
                <a:latin typeface="Calibri"/>
                <a:cs typeface="Calibri"/>
              </a:rPr>
              <a:t>e</a:t>
            </a:r>
            <a:r>
              <a:rPr sz="1400" b="1" spc="-5" dirty="0">
                <a:solidFill>
                  <a:srgbClr val="1F5AA7"/>
                </a:solidFill>
                <a:latin typeface="Calibri"/>
                <a:cs typeface="Calibri"/>
              </a:rPr>
              <a:t>m</a:t>
            </a:r>
            <a:r>
              <a:rPr sz="1400" b="1" spc="-15" dirty="0">
                <a:solidFill>
                  <a:srgbClr val="1F5AA7"/>
                </a:solidFill>
                <a:latin typeface="Calibri"/>
                <a:cs typeface="Calibri"/>
              </a:rPr>
              <a:t>e</a:t>
            </a:r>
            <a:r>
              <a:rPr sz="1400" b="1" spc="-25" dirty="0">
                <a:solidFill>
                  <a:srgbClr val="1F5AA7"/>
                </a:solidFill>
                <a:latin typeface="Calibri"/>
                <a:cs typeface="Calibri"/>
              </a:rPr>
              <a:t>n</a:t>
            </a:r>
            <a:r>
              <a:rPr sz="1400" b="1" dirty="0">
                <a:solidFill>
                  <a:srgbClr val="1F5AA7"/>
                </a:solidFill>
                <a:latin typeface="Calibri"/>
                <a:cs typeface="Calibri"/>
              </a:rPr>
              <a:t>t.</a:t>
            </a:r>
            <a:endParaRPr sz="1400" dirty="0">
              <a:latin typeface="Calibri"/>
              <a:cs typeface="Calibri"/>
            </a:endParaRPr>
          </a:p>
          <a:p>
            <a:pPr>
              <a:lnSpc>
                <a:spcPct val="100000"/>
              </a:lnSpc>
              <a:spcBef>
                <a:spcPts val="30"/>
              </a:spcBef>
              <a:buClr>
                <a:srgbClr val="F3943E"/>
              </a:buClr>
              <a:buFont typeface="Calibri"/>
              <a:buChar char="○"/>
            </a:pPr>
            <a:endParaRPr sz="1150" dirty="0">
              <a:latin typeface="Times New Roman"/>
              <a:cs typeface="Times New Roman"/>
            </a:endParaRPr>
          </a:p>
          <a:p>
            <a:pPr marL="12700">
              <a:lnSpc>
                <a:spcPct val="100000"/>
              </a:lnSpc>
            </a:pPr>
            <a:r>
              <a:rPr sz="1800" b="1" dirty="0">
                <a:solidFill>
                  <a:srgbClr val="FFFFFF"/>
                </a:solidFill>
                <a:latin typeface="Calibri"/>
                <a:cs typeface="Calibri"/>
              </a:rPr>
              <a:t>À l</a:t>
            </a:r>
            <a:r>
              <a:rPr sz="1800" b="1" spc="5" dirty="0">
                <a:solidFill>
                  <a:srgbClr val="FFFFFF"/>
                </a:solidFill>
                <a:latin typeface="Calibri"/>
                <a:cs typeface="Calibri"/>
              </a:rPr>
              <a:t>’</a:t>
            </a:r>
            <a:r>
              <a:rPr sz="1800" b="1" spc="-30" dirty="0">
                <a:solidFill>
                  <a:srgbClr val="FFFFFF"/>
                </a:solidFill>
                <a:latin typeface="Calibri"/>
                <a:cs typeface="Calibri"/>
              </a:rPr>
              <a:t>É</a:t>
            </a:r>
            <a:r>
              <a:rPr sz="1800" b="1" spc="-15" dirty="0">
                <a:solidFill>
                  <a:srgbClr val="FFFFFF"/>
                </a:solidFill>
                <a:latin typeface="Calibri"/>
                <a:cs typeface="Calibri"/>
              </a:rPr>
              <a:t>ta</a:t>
            </a:r>
            <a:r>
              <a:rPr sz="1800" b="1" dirty="0">
                <a:solidFill>
                  <a:srgbClr val="FFFFFF"/>
                </a:solidFill>
                <a:latin typeface="Calibri"/>
                <a:cs typeface="Calibri"/>
              </a:rPr>
              <a:t>t</a:t>
            </a:r>
            <a:endParaRPr sz="1800" dirty="0">
              <a:latin typeface="Calibri"/>
              <a:cs typeface="Calibri"/>
            </a:endParaRPr>
          </a:p>
          <a:p>
            <a:pPr marL="1072515" indent="-179705">
              <a:lnSpc>
                <a:spcPct val="100000"/>
              </a:lnSpc>
              <a:spcBef>
                <a:spcPts val="1010"/>
              </a:spcBef>
              <a:buClr>
                <a:srgbClr val="F3943E"/>
              </a:buClr>
              <a:buFont typeface="Calibri"/>
              <a:buChar char="○"/>
              <a:tabLst>
                <a:tab pos="1073150" algn="l"/>
              </a:tabLst>
            </a:pPr>
            <a:r>
              <a:rPr sz="1400" spc="-5" dirty="0">
                <a:solidFill>
                  <a:srgbClr val="1F5AA7"/>
                </a:solidFill>
                <a:latin typeface="Calibri"/>
                <a:cs typeface="Calibri"/>
              </a:rPr>
              <a:t>Ell</a:t>
            </a:r>
            <a:r>
              <a:rPr sz="1400" dirty="0">
                <a:solidFill>
                  <a:srgbClr val="1F5AA7"/>
                </a:solidFill>
                <a:latin typeface="Calibri"/>
                <a:cs typeface="Calibri"/>
              </a:rPr>
              <a:t>e</a:t>
            </a:r>
            <a:r>
              <a:rPr sz="1400" spc="5" dirty="0">
                <a:solidFill>
                  <a:srgbClr val="1F5AA7"/>
                </a:solidFill>
                <a:latin typeface="Calibri"/>
                <a:cs typeface="Calibri"/>
              </a:rPr>
              <a:t> </a:t>
            </a:r>
            <a:r>
              <a:rPr sz="1400" dirty="0">
                <a:solidFill>
                  <a:srgbClr val="1F5AA7"/>
                </a:solidFill>
                <a:latin typeface="Calibri"/>
                <a:cs typeface="Calibri"/>
              </a:rPr>
              <a:t>ti</a:t>
            </a:r>
            <a:r>
              <a:rPr sz="1400" spc="-5" dirty="0">
                <a:solidFill>
                  <a:srgbClr val="1F5AA7"/>
                </a:solidFill>
                <a:latin typeface="Calibri"/>
                <a:cs typeface="Calibri"/>
              </a:rPr>
              <a:t>e</a:t>
            </a:r>
            <a:r>
              <a:rPr sz="1400" spc="-20" dirty="0">
                <a:solidFill>
                  <a:srgbClr val="1F5AA7"/>
                </a:solidFill>
                <a:latin typeface="Calibri"/>
                <a:cs typeface="Calibri"/>
              </a:rPr>
              <a:t>n</a:t>
            </a:r>
            <a:r>
              <a:rPr sz="1400" dirty="0">
                <a:solidFill>
                  <a:srgbClr val="1F5AA7"/>
                </a:solidFill>
                <a:latin typeface="Calibri"/>
                <a:cs typeface="Calibri"/>
              </a:rPr>
              <a:t>t</a:t>
            </a:r>
            <a:r>
              <a:rPr sz="1400" spc="15" dirty="0">
                <a:solidFill>
                  <a:srgbClr val="1F5AA7"/>
                </a:solidFill>
                <a:latin typeface="Calibri"/>
                <a:cs typeface="Calibri"/>
              </a:rPr>
              <a:t> </a:t>
            </a:r>
            <a:r>
              <a:rPr sz="1400" dirty="0">
                <a:solidFill>
                  <a:srgbClr val="1F5AA7"/>
                </a:solidFill>
                <a:latin typeface="Calibri"/>
                <a:cs typeface="Calibri"/>
              </a:rPr>
              <a:t>le</a:t>
            </a:r>
            <a:r>
              <a:rPr sz="1400" spc="-5" dirty="0">
                <a:solidFill>
                  <a:srgbClr val="1F5AA7"/>
                </a:solidFill>
                <a:latin typeface="Calibri"/>
                <a:cs typeface="Calibri"/>
              </a:rPr>
              <a:t> </a:t>
            </a:r>
            <a:r>
              <a:rPr sz="1400" b="1" spc="-15" dirty="0">
                <a:solidFill>
                  <a:srgbClr val="1F5AA7"/>
                </a:solidFill>
                <a:latin typeface="Calibri"/>
                <a:cs typeface="Calibri"/>
              </a:rPr>
              <a:t>c</a:t>
            </a:r>
            <a:r>
              <a:rPr sz="1400" b="1" dirty="0">
                <a:solidFill>
                  <a:srgbClr val="1F5AA7"/>
                </a:solidFill>
                <a:latin typeface="Calibri"/>
                <a:cs typeface="Calibri"/>
              </a:rPr>
              <a:t>omp</a:t>
            </a:r>
            <a:r>
              <a:rPr sz="1400" b="1" spc="-10" dirty="0">
                <a:solidFill>
                  <a:srgbClr val="1F5AA7"/>
                </a:solidFill>
                <a:latin typeface="Calibri"/>
                <a:cs typeface="Calibri"/>
              </a:rPr>
              <a:t>t</a:t>
            </a:r>
            <a:r>
              <a:rPr sz="1400" b="1" dirty="0">
                <a:solidFill>
                  <a:srgbClr val="1F5AA7"/>
                </a:solidFill>
                <a:latin typeface="Calibri"/>
                <a:cs typeface="Calibri"/>
              </a:rPr>
              <a:t>e</a:t>
            </a:r>
            <a:r>
              <a:rPr sz="1400" b="1" spc="-30" dirty="0">
                <a:solidFill>
                  <a:srgbClr val="1F5AA7"/>
                </a:solidFill>
                <a:latin typeface="Calibri"/>
                <a:cs typeface="Calibri"/>
              </a:rPr>
              <a:t> </a:t>
            </a:r>
            <a:r>
              <a:rPr sz="1400" b="1" dirty="0">
                <a:solidFill>
                  <a:srgbClr val="1F5AA7"/>
                </a:solidFill>
                <a:latin typeface="Calibri"/>
                <a:cs typeface="Calibri"/>
              </a:rPr>
              <a:t>de</a:t>
            </a:r>
            <a:r>
              <a:rPr sz="1400" b="1" spc="-25" dirty="0">
                <a:solidFill>
                  <a:srgbClr val="1F5AA7"/>
                </a:solidFill>
                <a:latin typeface="Calibri"/>
                <a:cs typeface="Calibri"/>
              </a:rPr>
              <a:t> </a:t>
            </a:r>
            <a:r>
              <a:rPr sz="1400" b="1" dirty="0">
                <a:solidFill>
                  <a:srgbClr val="1F5AA7"/>
                </a:solidFill>
                <a:latin typeface="Calibri"/>
                <a:cs typeface="Calibri"/>
              </a:rPr>
              <a:t>l’</a:t>
            </a:r>
            <a:r>
              <a:rPr sz="1400" b="1" spc="-30" dirty="0">
                <a:solidFill>
                  <a:srgbClr val="1F5AA7"/>
                </a:solidFill>
                <a:latin typeface="Calibri"/>
                <a:cs typeface="Calibri"/>
              </a:rPr>
              <a:t>É</a:t>
            </a:r>
            <a:r>
              <a:rPr sz="1400" b="1" spc="-10" dirty="0">
                <a:solidFill>
                  <a:srgbClr val="1F5AA7"/>
                </a:solidFill>
                <a:latin typeface="Calibri"/>
                <a:cs typeface="Calibri"/>
              </a:rPr>
              <a:t>ta</a:t>
            </a:r>
            <a:r>
              <a:rPr sz="1400" b="1" dirty="0">
                <a:solidFill>
                  <a:srgbClr val="1F5AA7"/>
                </a:solidFill>
                <a:latin typeface="Calibri"/>
                <a:cs typeface="Calibri"/>
              </a:rPr>
              <a:t>t </a:t>
            </a:r>
            <a:r>
              <a:rPr sz="1400" spc="-10" dirty="0">
                <a:solidFill>
                  <a:srgbClr val="1F5AA7"/>
                </a:solidFill>
                <a:latin typeface="Calibri"/>
                <a:cs typeface="Calibri"/>
              </a:rPr>
              <a:t>(</a:t>
            </a:r>
            <a:r>
              <a:rPr sz="1400" dirty="0">
                <a:solidFill>
                  <a:srgbClr val="1F5AA7"/>
                </a:solidFill>
                <a:latin typeface="Calibri"/>
                <a:cs typeface="Calibri"/>
              </a:rPr>
              <a:t>a</a:t>
            </a:r>
            <a:r>
              <a:rPr sz="1400" spc="-10" dirty="0">
                <a:solidFill>
                  <a:srgbClr val="1F5AA7"/>
                </a:solidFill>
                <a:latin typeface="Calibri"/>
                <a:cs typeface="Calibri"/>
              </a:rPr>
              <a:t>ucu</a:t>
            </a:r>
            <a:r>
              <a:rPr sz="1400" dirty="0">
                <a:solidFill>
                  <a:srgbClr val="1F5AA7"/>
                </a:solidFill>
                <a:latin typeface="Calibri"/>
                <a:cs typeface="Calibri"/>
              </a:rPr>
              <a:t>n</a:t>
            </a:r>
            <a:r>
              <a:rPr sz="1400" spc="10"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é</a:t>
            </a:r>
            <a:r>
              <a:rPr sz="1400" spc="-25" dirty="0">
                <a:solidFill>
                  <a:srgbClr val="1F5AA7"/>
                </a:solidFill>
                <a:latin typeface="Calibri"/>
                <a:cs typeface="Calibri"/>
              </a:rPr>
              <a:t>c</a:t>
            </a:r>
            <a:r>
              <a:rPr sz="1400" spc="-5" dirty="0">
                <a:solidFill>
                  <a:srgbClr val="1F5AA7"/>
                </a:solidFill>
                <a:latin typeface="Calibri"/>
                <a:cs typeface="Calibri"/>
              </a:rPr>
              <a:t>ou</a:t>
            </a:r>
            <a:r>
              <a:rPr sz="1400" spc="-15" dirty="0">
                <a:solidFill>
                  <a:srgbClr val="1F5AA7"/>
                </a:solidFill>
                <a:latin typeface="Calibri"/>
                <a:cs typeface="Calibri"/>
              </a:rPr>
              <a:t>v</a:t>
            </a:r>
            <a:r>
              <a:rPr sz="1400" dirty="0">
                <a:solidFill>
                  <a:srgbClr val="1F5AA7"/>
                </a:solidFill>
                <a:latin typeface="Calibri"/>
                <a:cs typeface="Calibri"/>
              </a:rPr>
              <a:t>ert</a:t>
            </a:r>
            <a:r>
              <a:rPr sz="1400" spc="-5" dirty="0">
                <a:solidFill>
                  <a:srgbClr val="1F5AA7"/>
                </a:solidFill>
                <a:latin typeface="Calibri"/>
                <a:cs typeface="Calibri"/>
              </a:rPr>
              <a:t> n</a:t>
            </a:r>
            <a:r>
              <a:rPr sz="1400" dirty="0">
                <a:solidFill>
                  <a:srgbClr val="1F5AA7"/>
                </a:solidFill>
                <a:latin typeface="Calibri"/>
                <a:cs typeface="Calibri"/>
              </a:rPr>
              <a:t>e lui</a:t>
            </a:r>
            <a:r>
              <a:rPr sz="1400" spc="-5" dirty="0">
                <a:solidFill>
                  <a:srgbClr val="1F5AA7"/>
                </a:solidFill>
                <a:latin typeface="Calibri"/>
                <a:cs typeface="Calibri"/>
              </a:rPr>
              <a:t> </a:t>
            </a:r>
            <a:r>
              <a:rPr sz="1400" dirty="0">
                <a:solidFill>
                  <a:srgbClr val="1F5AA7"/>
                </a:solidFill>
                <a:latin typeface="Calibri"/>
                <a:cs typeface="Calibri"/>
              </a:rPr>
              <a:t>e</a:t>
            </a:r>
            <a:r>
              <a:rPr sz="1400" spc="-10" dirty="0">
                <a:solidFill>
                  <a:srgbClr val="1F5AA7"/>
                </a:solidFill>
                <a:latin typeface="Calibri"/>
                <a:cs typeface="Calibri"/>
              </a:rPr>
              <a:t>s</a:t>
            </a:r>
            <a:r>
              <a:rPr sz="1400" dirty="0">
                <a:solidFill>
                  <a:srgbClr val="1F5AA7"/>
                </a:solidFill>
                <a:latin typeface="Calibri"/>
                <a:cs typeface="Calibri"/>
              </a:rPr>
              <a:t>t</a:t>
            </a:r>
            <a:r>
              <a:rPr sz="1400" spc="-10" dirty="0">
                <a:solidFill>
                  <a:srgbClr val="1F5AA7"/>
                </a:solidFill>
                <a:latin typeface="Calibri"/>
                <a:cs typeface="Calibri"/>
              </a:rPr>
              <a:t> </a:t>
            </a:r>
            <a:r>
              <a:rPr sz="1400" dirty="0">
                <a:solidFill>
                  <a:srgbClr val="1F5AA7"/>
                </a:solidFill>
                <a:latin typeface="Calibri"/>
                <a:cs typeface="Calibri"/>
              </a:rPr>
              <a:t>a</a:t>
            </a:r>
            <a:r>
              <a:rPr sz="1400" spc="-10" dirty="0">
                <a:solidFill>
                  <a:srgbClr val="1F5AA7"/>
                </a:solidFill>
                <a:latin typeface="Calibri"/>
                <a:cs typeface="Calibri"/>
              </a:rPr>
              <a:t>u</a:t>
            </a:r>
            <a:r>
              <a:rPr sz="1400" spc="-15" dirty="0">
                <a:solidFill>
                  <a:srgbClr val="1F5AA7"/>
                </a:solidFill>
                <a:latin typeface="Calibri"/>
                <a:cs typeface="Calibri"/>
              </a:rPr>
              <a:t>t</a:t>
            </a:r>
            <a:r>
              <a:rPr sz="1400" spc="-5" dirty="0">
                <a:solidFill>
                  <a:srgbClr val="1F5AA7"/>
                </a:solidFill>
                <a:latin typeface="Calibri"/>
                <a:cs typeface="Calibri"/>
              </a:rPr>
              <a:t>o</a:t>
            </a:r>
            <a:r>
              <a:rPr sz="1400" dirty="0">
                <a:solidFill>
                  <a:srgbClr val="1F5AA7"/>
                </a:solidFill>
                <a:latin typeface="Calibri"/>
                <a:cs typeface="Calibri"/>
              </a:rPr>
              <a:t>risé)</a:t>
            </a:r>
            <a:endParaRPr sz="1400" dirty="0">
              <a:latin typeface="Calibri"/>
              <a:cs typeface="Calibri"/>
            </a:endParaRPr>
          </a:p>
          <a:p>
            <a:pPr marL="1072515" indent="-179705">
              <a:lnSpc>
                <a:spcPct val="100000"/>
              </a:lnSpc>
              <a:spcBef>
                <a:spcPts val="600"/>
              </a:spcBef>
              <a:buClr>
                <a:srgbClr val="F3943E"/>
              </a:buClr>
              <a:buFont typeface="Calibri"/>
              <a:buChar char="○"/>
              <a:tabLst>
                <a:tab pos="1073150" algn="l"/>
              </a:tabLst>
            </a:pPr>
            <a:r>
              <a:rPr sz="1400" dirty="0">
                <a:solidFill>
                  <a:srgbClr val="1F5AA7"/>
                </a:solidFill>
                <a:latin typeface="Calibri"/>
                <a:cs typeface="Calibri"/>
              </a:rPr>
              <a:t>Elle o</a:t>
            </a:r>
            <a:r>
              <a:rPr sz="1400" spc="-20" dirty="0">
                <a:solidFill>
                  <a:srgbClr val="1F5AA7"/>
                </a:solidFill>
                <a:latin typeface="Calibri"/>
                <a:cs typeface="Calibri"/>
              </a:rPr>
              <a:t>r</a:t>
            </a:r>
            <a:r>
              <a:rPr sz="1400" spc="-30" dirty="0">
                <a:solidFill>
                  <a:srgbClr val="1F5AA7"/>
                </a:solidFill>
                <a:latin typeface="Calibri"/>
                <a:cs typeface="Calibri"/>
              </a:rPr>
              <a:t>g</a:t>
            </a:r>
            <a:r>
              <a:rPr sz="1400" dirty="0">
                <a:solidFill>
                  <a:srgbClr val="1F5AA7"/>
                </a:solidFill>
                <a:latin typeface="Calibri"/>
                <a:cs typeface="Calibri"/>
              </a:rPr>
              <a:t>a</a:t>
            </a:r>
            <a:r>
              <a:rPr sz="1400" spc="-10" dirty="0">
                <a:solidFill>
                  <a:srgbClr val="1F5AA7"/>
                </a:solidFill>
                <a:latin typeface="Calibri"/>
                <a:cs typeface="Calibri"/>
              </a:rPr>
              <a:t>n</a:t>
            </a:r>
            <a:r>
              <a:rPr sz="1400" dirty="0">
                <a:solidFill>
                  <a:srgbClr val="1F5AA7"/>
                </a:solidFill>
                <a:latin typeface="Calibri"/>
                <a:cs typeface="Calibri"/>
              </a:rPr>
              <a:t>ise</a:t>
            </a:r>
            <a:r>
              <a:rPr sz="1400" spc="-10" dirty="0">
                <a:solidFill>
                  <a:srgbClr val="1F5AA7"/>
                </a:solidFill>
                <a:latin typeface="Calibri"/>
                <a:cs typeface="Calibri"/>
              </a:rPr>
              <a:t> </a:t>
            </a:r>
            <a:r>
              <a:rPr sz="1400" dirty="0">
                <a:solidFill>
                  <a:srgbClr val="1F5AA7"/>
                </a:solidFill>
                <a:latin typeface="Calibri"/>
                <a:cs typeface="Calibri"/>
              </a:rPr>
              <a:t>les séa</a:t>
            </a:r>
            <a:r>
              <a:rPr sz="1400" spc="-10" dirty="0">
                <a:solidFill>
                  <a:srgbClr val="1F5AA7"/>
                </a:solidFill>
                <a:latin typeface="Calibri"/>
                <a:cs typeface="Calibri"/>
              </a:rPr>
              <a:t>nc</a:t>
            </a:r>
            <a:r>
              <a:rPr sz="1400" spc="-5" dirty="0">
                <a:solidFill>
                  <a:srgbClr val="1F5AA7"/>
                </a:solidFill>
                <a:latin typeface="Calibri"/>
                <a:cs typeface="Calibri"/>
              </a:rPr>
              <a:t>e</a:t>
            </a:r>
            <a:r>
              <a:rPr sz="1400" dirty="0">
                <a:solidFill>
                  <a:srgbClr val="1F5AA7"/>
                </a:solidFill>
                <a:latin typeface="Calibri"/>
                <a:cs typeface="Calibri"/>
              </a:rPr>
              <a:t>s</a:t>
            </a:r>
            <a:r>
              <a:rPr sz="1400" spc="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a:t>
            </a:r>
            <a:r>
              <a:rPr sz="1400" b="1" dirty="0">
                <a:solidFill>
                  <a:srgbClr val="1F5AA7"/>
                </a:solidFill>
                <a:latin typeface="Calibri"/>
                <a:cs typeface="Calibri"/>
              </a:rPr>
              <a:t>adjudi</a:t>
            </a:r>
            <a:r>
              <a:rPr sz="1400" b="1" spc="-15" dirty="0">
                <a:solidFill>
                  <a:srgbClr val="1F5AA7"/>
                </a:solidFill>
                <a:latin typeface="Calibri"/>
                <a:cs typeface="Calibri"/>
              </a:rPr>
              <a:t>ca</a:t>
            </a:r>
            <a:r>
              <a:rPr sz="1400" b="1" dirty="0">
                <a:solidFill>
                  <a:srgbClr val="1F5AA7"/>
                </a:solidFill>
                <a:latin typeface="Calibri"/>
                <a:cs typeface="Calibri"/>
              </a:rPr>
              <a:t>tions</a:t>
            </a:r>
            <a:r>
              <a:rPr sz="1400" b="1" spc="-40" dirty="0">
                <a:solidFill>
                  <a:srgbClr val="1F5AA7"/>
                </a:solidFill>
                <a:latin typeface="Calibri"/>
                <a:cs typeface="Calibri"/>
              </a:rPr>
              <a:t> </a:t>
            </a:r>
            <a:r>
              <a:rPr sz="1400" b="1" dirty="0">
                <a:solidFill>
                  <a:srgbClr val="1F5AA7"/>
                </a:solidFill>
                <a:latin typeface="Calibri"/>
                <a:cs typeface="Calibri"/>
              </a:rPr>
              <a:t>des</a:t>
            </a:r>
            <a:r>
              <a:rPr sz="1400" b="1" spc="-30" dirty="0">
                <a:solidFill>
                  <a:srgbClr val="1F5AA7"/>
                </a:solidFill>
                <a:latin typeface="Calibri"/>
                <a:cs typeface="Calibri"/>
              </a:rPr>
              <a:t> v</a:t>
            </a:r>
            <a:r>
              <a:rPr sz="1400" b="1" dirty="0">
                <a:solidFill>
                  <a:srgbClr val="1F5AA7"/>
                </a:solidFill>
                <a:latin typeface="Calibri"/>
                <a:cs typeface="Calibri"/>
              </a:rPr>
              <a:t>aleu</a:t>
            </a:r>
            <a:r>
              <a:rPr sz="1400" b="1" spc="-10" dirty="0">
                <a:solidFill>
                  <a:srgbClr val="1F5AA7"/>
                </a:solidFill>
                <a:latin typeface="Calibri"/>
                <a:cs typeface="Calibri"/>
              </a:rPr>
              <a:t>r</a:t>
            </a:r>
            <a:r>
              <a:rPr sz="1400" b="1" dirty="0">
                <a:solidFill>
                  <a:srgbClr val="1F5AA7"/>
                </a:solidFill>
                <a:latin typeface="Calibri"/>
                <a:cs typeface="Calibri"/>
              </a:rPr>
              <a:t>s</a:t>
            </a:r>
            <a:r>
              <a:rPr sz="1400" b="1" spc="-30" dirty="0">
                <a:solidFill>
                  <a:srgbClr val="1F5AA7"/>
                </a:solidFill>
                <a:latin typeface="Calibri"/>
                <a:cs typeface="Calibri"/>
              </a:rPr>
              <a:t> </a:t>
            </a:r>
            <a:r>
              <a:rPr sz="1400" b="1" dirty="0">
                <a:solidFill>
                  <a:srgbClr val="1F5AA7"/>
                </a:solidFill>
                <a:latin typeface="Calibri"/>
                <a:cs typeface="Calibri"/>
              </a:rPr>
              <a:t>du</a:t>
            </a:r>
            <a:r>
              <a:rPr sz="1400" b="1" spc="-20" dirty="0">
                <a:solidFill>
                  <a:srgbClr val="1F5AA7"/>
                </a:solidFill>
                <a:latin typeface="Calibri"/>
                <a:cs typeface="Calibri"/>
              </a:rPr>
              <a:t> </a:t>
            </a:r>
            <a:r>
              <a:rPr sz="1400" b="1" spc="-75" dirty="0">
                <a:solidFill>
                  <a:srgbClr val="1F5AA7"/>
                </a:solidFill>
                <a:latin typeface="Calibri"/>
                <a:cs typeface="Calibri"/>
              </a:rPr>
              <a:t>T</a:t>
            </a:r>
            <a:r>
              <a:rPr sz="1400" b="1" spc="-10" dirty="0">
                <a:solidFill>
                  <a:srgbClr val="1F5AA7"/>
                </a:solidFill>
                <a:latin typeface="Calibri"/>
                <a:cs typeface="Calibri"/>
              </a:rPr>
              <a:t>r</a:t>
            </a:r>
            <a:r>
              <a:rPr sz="1400" b="1" spc="-5" dirty="0">
                <a:solidFill>
                  <a:srgbClr val="1F5AA7"/>
                </a:solidFill>
                <a:latin typeface="Calibri"/>
                <a:cs typeface="Calibri"/>
              </a:rPr>
              <a:t>éso</a:t>
            </a:r>
            <a:r>
              <a:rPr sz="1400" b="1" dirty="0">
                <a:solidFill>
                  <a:srgbClr val="1F5AA7"/>
                </a:solidFill>
                <a:latin typeface="Calibri"/>
                <a:cs typeface="Calibri"/>
              </a:rPr>
              <a:t>r</a:t>
            </a:r>
            <a:r>
              <a:rPr sz="1400" b="1" spc="-10" dirty="0">
                <a:solidFill>
                  <a:srgbClr val="1F5AA7"/>
                </a:solidFill>
                <a:latin typeface="Calibri"/>
                <a:cs typeface="Calibri"/>
              </a:rPr>
              <a:t> </a:t>
            </a:r>
            <a:r>
              <a:rPr sz="1400" spc="-10" dirty="0">
                <a:solidFill>
                  <a:srgbClr val="1F5AA7"/>
                </a:solidFill>
                <a:latin typeface="Calibri"/>
                <a:cs typeface="Calibri"/>
              </a:rPr>
              <a:t>(</a:t>
            </a:r>
            <a:r>
              <a:rPr sz="1400" spc="-5" dirty="0">
                <a:solidFill>
                  <a:srgbClr val="1F5AA7"/>
                </a:solidFill>
                <a:latin typeface="Calibri"/>
                <a:cs typeface="Calibri"/>
              </a:rPr>
              <a:t>é</a:t>
            </a:r>
            <a:r>
              <a:rPr sz="1400" spc="-10" dirty="0">
                <a:solidFill>
                  <a:srgbClr val="1F5AA7"/>
                </a:solidFill>
                <a:latin typeface="Calibri"/>
                <a:cs typeface="Calibri"/>
              </a:rPr>
              <a:t>m</a:t>
            </a:r>
            <a:r>
              <a:rPr sz="1400" dirty="0">
                <a:solidFill>
                  <a:srgbClr val="1F5AA7"/>
                </a:solidFill>
                <a:latin typeface="Calibri"/>
                <a:cs typeface="Calibri"/>
              </a:rPr>
              <a:t>ission</a:t>
            </a:r>
            <a:r>
              <a:rPr sz="1400" spc="-10" dirty="0">
                <a:solidFill>
                  <a:srgbClr val="1F5AA7"/>
                </a:solidFill>
                <a:latin typeface="Calibri"/>
                <a:cs typeface="Calibri"/>
              </a:rPr>
              <a:t> d</a:t>
            </a:r>
            <a:r>
              <a:rPr sz="1400" spc="-5" dirty="0">
                <a:solidFill>
                  <a:srgbClr val="1F5AA7"/>
                </a:solidFill>
                <a:latin typeface="Calibri"/>
                <a:cs typeface="Calibri"/>
              </a:rPr>
              <a:t>e</a:t>
            </a:r>
            <a:r>
              <a:rPr sz="1400" dirty="0">
                <a:solidFill>
                  <a:srgbClr val="1F5AA7"/>
                </a:solidFill>
                <a:latin typeface="Calibri"/>
                <a:cs typeface="Calibri"/>
              </a:rPr>
              <a:t>s </a:t>
            </a:r>
            <a:r>
              <a:rPr sz="1400" spc="-10" dirty="0">
                <a:solidFill>
                  <a:srgbClr val="1F5AA7"/>
                </a:solidFill>
                <a:latin typeface="Calibri"/>
                <a:cs typeface="Calibri"/>
              </a:rPr>
              <a:t>t</a:t>
            </a:r>
            <a:r>
              <a:rPr sz="1400" dirty="0">
                <a:solidFill>
                  <a:srgbClr val="1F5AA7"/>
                </a:solidFill>
                <a:latin typeface="Calibri"/>
                <a:cs typeface="Calibri"/>
              </a:rPr>
              <a:t>it</a:t>
            </a:r>
            <a:r>
              <a:rPr sz="1400" spc="-30" dirty="0">
                <a:solidFill>
                  <a:srgbClr val="1F5AA7"/>
                </a:solidFill>
                <a:latin typeface="Calibri"/>
                <a:cs typeface="Calibri"/>
              </a:rPr>
              <a:t>r</a:t>
            </a:r>
            <a:r>
              <a:rPr sz="1400" spc="-5" dirty="0">
                <a:solidFill>
                  <a:srgbClr val="1F5AA7"/>
                </a:solidFill>
                <a:latin typeface="Calibri"/>
                <a:cs typeface="Calibri"/>
              </a:rPr>
              <a:t>e</a:t>
            </a:r>
            <a:r>
              <a:rPr sz="1400" dirty="0">
                <a:solidFill>
                  <a:srgbClr val="1F5AA7"/>
                </a:solidFill>
                <a:latin typeface="Calibri"/>
                <a:cs typeface="Calibri"/>
              </a:rPr>
              <a:t>s</a:t>
            </a:r>
            <a:r>
              <a:rPr sz="1400" spc="1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e </a:t>
            </a:r>
            <a:r>
              <a:rPr sz="1400" spc="-10" dirty="0">
                <a:solidFill>
                  <a:srgbClr val="1F5AA7"/>
                </a:solidFill>
                <a:latin typeface="Calibri"/>
                <a:cs typeface="Calibri"/>
              </a:rPr>
              <a:t>d</a:t>
            </a:r>
            <a:r>
              <a:rPr sz="1400" spc="-20" dirty="0">
                <a:solidFill>
                  <a:srgbClr val="1F5AA7"/>
                </a:solidFill>
                <a:latin typeface="Calibri"/>
                <a:cs typeface="Calibri"/>
              </a:rPr>
              <a:t>e</a:t>
            </a:r>
            <a:r>
              <a:rPr sz="1400" spc="-30" dirty="0">
                <a:solidFill>
                  <a:srgbClr val="1F5AA7"/>
                </a:solidFill>
                <a:latin typeface="Calibri"/>
                <a:cs typeface="Calibri"/>
              </a:rPr>
              <a:t>t</a:t>
            </a:r>
            <a:r>
              <a:rPr sz="1400" spc="-20" dirty="0">
                <a:solidFill>
                  <a:srgbClr val="1F5AA7"/>
                </a:solidFill>
                <a:latin typeface="Calibri"/>
                <a:cs typeface="Calibri"/>
              </a:rPr>
              <a:t>t</a:t>
            </a:r>
            <a:r>
              <a:rPr sz="1400" dirty="0">
                <a:solidFill>
                  <a:srgbClr val="1F5AA7"/>
                </a:solidFill>
                <a:latin typeface="Calibri"/>
                <a:cs typeface="Calibri"/>
              </a:rPr>
              <a:t>e</a:t>
            </a:r>
            <a:r>
              <a:rPr sz="1400" spc="2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e</a:t>
            </a:r>
            <a:r>
              <a:rPr sz="1400" spc="-10" dirty="0">
                <a:solidFill>
                  <a:srgbClr val="1F5AA7"/>
                </a:solidFill>
                <a:latin typeface="Calibri"/>
                <a:cs typeface="Calibri"/>
              </a:rPr>
              <a:t> </a:t>
            </a:r>
            <a:r>
              <a:rPr sz="1400" dirty="0">
                <a:solidFill>
                  <a:srgbClr val="1F5AA7"/>
                </a:solidFill>
                <a:latin typeface="Calibri"/>
                <a:cs typeface="Calibri"/>
              </a:rPr>
              <a:t>l’</a:t>
            </a:r>
            <a:r>
              <a:rPr sz="1400" spc="-20" dirty="0">
                <a:solidFill>
                  <a:srgbClr val="1F5AA7"/>
                </a:solidFill>
                <a:latin typeface="Calibri"/>
                <a:cs typeface="Calibri"/>
              </a:rPr>
              <a:t>Ét</a:t>
            </a:r>
            <a:r>
              <a:rPr sz="1400" spc="-15" dirty="0">
                <a:solidFill>
                  <a:srgbClr val="1F5AA7"/>
                </a:solidFill>
                <a:latin typeface="Calibri"/>
                <a:cs typeface="Calibri"/>
              </a:rPr>
              <a:t>a</a:t>
            </a:r>
            <a:r>
              <a:rPr sz="1400" dirty="0">
                <a:solidFill>
                  <a:srgbClr val="1F5AA7"/>
                </a:solidFill>
                <a:latin typeface="Calibri"/>
                <a:cs typeface="Calibri"/>
              </a:rPr>
              <a:t>t</a:t>
            </a:r>
            <a:endParaRPr sz="1400" dirty="0">
              <a:latin typeface="Calibri"/>
              <a:cs typeface="Calibri"/>
            </a:endParaRPr>
          </a:p>
          <a:p>
            <a:pPr marL="1072515">
              <a:lnSpc>
                <a:spcPct val="100000"/>
              </a:lnSpc>
            </a:pPr>
            <a:r>
              <a:rPr sz="1400" spc="-5" dirty="0">
                <a:solidFill>
                  <a:srgbClr val="1F5AA7"/>
                </a:solidFill>
                <a:latin typeface="Calibri"/>
                <a:cs typeface="Calibri"/>
              </a:rPr>
              <a:t>f</a:t>
            </a:r>
            <a:r>
              <a:rPr sz="1400" spc="-20" dirty="0">
                <a:solidFill>
                  <a:srgbClr val="1F5AA7"/>
                </a:solidFill>
                <a:latin typeface="Calibri"/>
                <a:cs typeface="Calibri"/>
              </a:rPr>
              <a:t>r</a:t>
            </a:r>
            <a:r>
              <a:rPr sz="1400" dirty="0">
                <a:solidFill>
                  <a:srgbClr val="1F5AA7"/>
                </a:solidFill>
                <a:latin typeface="Calibri"/>
                <a:cs typeface="Calibri"/>
              </a:rPr>
              <a:t>a</a:t>
            </a:r>
            <a:r>
              <a:rPr sz="1400" spc="-10" dirty="0">
                <a:solidFill>
                  <a:srgbClr val="1F5AA7"/>
                </a:solidFill>
                <a:latin typeface="Calibri"/>
                <a:cs typeface="Calibri"/>
              </a:rPr>
              <a:t>n</a:t>
            </a:r>
            <a:r>
              <a:rPr sz="1400" spc="-20" dirty="0">
                <a:solidFill>
                  <a:srgbClr val="1F5AA7"/>
                </a:solidFill>
                <a:latin typeface="Calibri"/>
                <a:cs typeface="Calibri"/>
              </a:rPr>
              <a:t>ç</a:t>
            </a:r>
            <a:r>
              <a:rPr sz="1400" dirty="0">
                <a:solidFill>
                  <a:srgbClr val="1F5AA7"/>
                </a:solidFill>
                <a:latin typeface="Calibri"/>
                <a:cs typeface="Calibri"/>
              </a:rPr>
              <a:t>ais </a:t>
            </a:r>
            <a:r>
              <a:rPr sz="1400" spc="-5" dirty="0">
                <a:solidFill>
                  <a:srgbClr val="1F5AA7"/>
                </a:solidFill>
                <a:latin typeface="Calibri"/>
                <a:cs typeface="Calibri"/>
              </a:rPr>
              <a:t>su</a:t>
            </a:r>
            <a:r>
              <a:rPr sz="1400" dirty="0">
                <a:solidFill>
                  <a:srgbClr val="1F5AA7"/>
                </a:solidFill>
                <a:latin typeface="Calibri"/>
                <a:cs typeface="Calibri"/>
              </a:rPr>
              <a:t>r</a:t>
            </a:r>
            <a:r>
              <a:rPr sz="1400" spc="-10" dirty="0">
                <a:solidFill>
                  <a:srgbClr val="1F5AA7"/>
                </a:solidFill>
                <a:latin typeface="Calibri"/>
                <a:cs typeface="Calibri"/>
              </a:rPr>
              <a:t> </a:t>
            </a:r>
            <a:r>
              <a:rPr sz="1400" dirty="0">
                <a:solidFill>
                  <a:srgbClr val="1F5AA7"/>
                </a:solidFill>
                <a:latin typeface="Calibri"/>
                <a:cs typeface="Calibri"/>
              </a:rPr>
              <a:t>le</a:t>
            </a:r>
            <a:r>
              <a:rPr sz="1400" spc="-10" dirty="0">
                <a:solidFill>
                  <a:srgbClr val="1F5AA7"/>
                </a:solidFill>
                <a:latin typeface="Calibri"/>
                <a:cs typeface="Calibri"/>
              </a:rPr>
              <a:t> m</a:t>
            </a:r>
            <a:r>
              <a:rPr sz="1400" dirty="0">
                <a:solidFill>
                  <a:srgbClr val="1F5AA7"/>
                </a:solidFill>
                <a:latin typeface="Calibri"/>
                <a:cs typeface="Calibri"/>
              </a:rPr>
              <a:t>a</a:t>
            </a:r>
            <a:r>
              <a:rPr sz="1400" spc="-25" dirty="0">
                <a:solidFill>
                  <a:srgbClr val="1F5AA7"/>
                </a:solidFill>
                <a:latin typeface="Calibri"/>
                <a:cs typeface="Calibri"/>
              </a:rPr>
              <a:t>r</a:t>
            </a:r>
            <a:r>
              <a:rPr sz="1400" spc="-10" dirty="0">
                <a:solidFill>
                  <a:srgbClr val="1F5AA7"/>
                </a:solidFill>
                <a:latin typeface="Calibri"/>
                <a:cs typeface="Calibri"/>
              </a:rPr>
              <a:t>ch</a:t>
            </a:r>
            <a:r>
              <a:rPr sz="1400" dirty="0">
                <a:solidFill>
                  <a:srgbClr val="1F5AA7"/>
                </a:solidFill>
                <a:latin typeface="Calibri"/>
                <a:cs typeface="Calibri"/>
              </a:rPr>
              <a:t>é)</a:t>
            </a:r>
            <a:endParaRPr sz="1400" dirty="0">
              <a:latin typeface="Calibri"/>
              <a:cs typeface="Calibri"/>
            </a:endParaRPr>
          </a:p>
        </p:txBody>
      </p:sp>
      <p:sp>
        <p:nvSpPr>
          <p:cNvPr id="12" name="object 12"/>
          <p:cNvSpPr txBox="1">
            <a:spLocks noGrp="1"/>
          </p:cNvSpPr>
          <p:nvPr>
            <p:ph type="sldNum" sz="quarter" idx="4294967295"/>
          </p:nvPr>
        </p:nvSpPr>
        <p:spPr>
          <a:xfrm>
            <a:off x="8604449" y="6562444"/>
            <a:ext cx="474018" cy="323779"/>
          </a:xfrm>
          <a:prstGeom prst="rect">
            <a:avLst/>
          </a:prstGeom>
        </p:spPr>
        <p:txBody>
          <a:bodyPr vert="horz" wrap="square" lIns="0" tIns="46328" rIns="0" bIns="0" rtlCol="0">
            <a:spAutoFit/>
          </a:bodyPr>
          <a:lstStyle/>
          <a:p>
            <a:pPr marL="96520">
              <a:lnSpc>
                <a:spcPct val="100000"/>
              </a:lnSpc>
            </a:pPr>
            <a:fld id="{81D60167-4931-47E6-BA6A-407CBD079E47}" type="slidenum">
              <a:rPr smtClean="0"/>
              <a:t>12</a:t>
            </a:fld>
            <a:endParaRPr dirty="0"/>
          </a:p>
        </p:txBody>
      </p:sp>
      <p:sp>
        <p:nvSpPr>
          <p:cNvPr id="15" name="object 2"/>
          <p:cNvSpPr txBox="1">
            <a:spLocks noGrp="1"/>
          </p:cNvSpPr>
          <p:nvPr>
            <p:ph type="title"/>
          </p:nvPr>
        </p:nvSpPr>
        <p:spPr>
          <a:xfrm>
            <a:off x="1837688" y="287520"/>
            <a:ext cx="6118687" cy="369332"/>
          </a:xfrm>
          <a:prstGeom prst="rect">
            <a:avLst/>
          </a:prstGeom>
        </p:spPr>
        <p:txBody>
          <a:bodyPr vert="horz" wrap="square" lIns="0" tIns="0" rIns="0" bIns="0" rtlCol="0">
            <a:spAutoFit/>
          </a:bodyPr>
          <a:lstStyle/>
          <a:p>
            <a:pPr marL="85725">
              <a:lnSpc>
                <a:spcPct val="100000"/>
              </a:lnSpc>
            </a:pPr>
            <a:r>
              <a:rPr sz="2400" spc="-15" dirty="0">
                <a:solidFill>
                  <a:schemeClr val="bg1"/>
                </a:solidFill>
                <a:latin typeface="+mj-lt"/>
              </a:rPr>
              <a:t>La</a:t>
            </a:r>
            <a:r>
              <a:rPr sz="2400" spc="-10" dirty="0">
                <a:solidFill>
                  <a:schemeClr val="bg1"/>
                </a:solidFill>
                <a:latin typeface="+mj-lt"/>
              </a:rPr>
              <a:t> </a:t>
            </a:r>
            <a:r>
              <a:rPr sz="2400" spc="-15" dirty="0">
                <a:solidFill>
                  <a:schemeClr val="bg1"/>
                </a:solidFill>
                <a:latin typeface="+mj-lt"/>
              </a:rPr>
              <a:t>Ban</a:t>
            </a:r>
            <a:r>
              <a:rPr sz="2400" spc="-25" dirty="0">
                <a:solidFill>
                  <a:schemeClr val="bg1"/>
                </a:solidFill>
                <a:latin typeface="+mj-lt"/>
              </a:rPr>
              <a:t>q</a:t>
            </a:r>
            <a:r>
              <a:rPr sz="2400" dirty="0">
                <a:solidFill>
                  <a:schemeClr val="bg1"/>
                </a:solidFill>
                <a:latin typeface="+mj-lt"/>
              </a:rPr>
              <a:t>ue</a:t>
            </a:r>
            <a:r>
              <a:rPr sz="2400" spc="5" dirty="0">
                <a:solidFill>
                  <a:schemeClr val="bg1"/>
                </a:solidFill>
                <a:latin typeface="+mj-lt"/>
              </a:rPr>
              <a:t> </a:t>
            </a:r>
            <a:r>
              <a:rPr sz="2400" dirty="0">
                <a:solidFill>
                  <a:schemeClr val="bg1"/>
                </a:solidFill>
                <a:latin typeface="+mj-lt"/>
              </a:rPr>
              <a:t>de</a:t>
            </a:r>
            <a:r>
              <a:rPr sz="2400" spc="-5" dirty="0">
                <a:solidFill>
                  <a:schemeClr val="bg1"/>
                </a:solidFill>
                <a:latin typeface="+mj-lt"/>
              </a:rPr>
              <a:t> </a:t>
            </a:r>
            <a:r>
              <a:rPr sz="2400" dirty="0">
                <a:solidFill>
                  <a:schemeClr val="bg1"/>
                </a:solidFill>
                <a:latin typeface="+mj-lt"/>
              </a:rPr>
              <a:t>F</a:t>
            </a:r>
            <a:r>
              <a:rPr sz="2400" spc="-50" dirty="0">
                <a:solidFill>
                  <a:schemeClr val="bg1"/>
                </a:solidFill>
                <a:latin typeface="+mj-lt"/>
              </a:rPr>
              <a:t>r</a:t>
            </a:r>
            <a:r>
              <a:rPr sz="2400" dirty="0">
                <a:solidFill>
                  <a:schemeClr val="bg1"/>
                </a:solidFill>
                <a:latin typeface="+mj-lt"/>
              </a:rPr>
              <a:t>ance</a:t>
            </a:r>
            <a:r>
              <a:rPr sz="2400" spc="-10" dirty="0">
                <a:solidFill>
                  <a:schemeClr val="bg1"/>
                </a:solidFill>
                <a:latin typeface="+mj-lt"/>
              </a:rPr>
              <a:t> </a:t>
            </a:r>
            <a:r>
              <a:rPr sz="2400" spc="-25" dirty="0">
                <a:solidFill>
                  <a:schemeClr val="bg1"/>
                </a:solidFill>
                <a:latin typeface="+mj-lt"/>
                <a:cs typeface="Calibri"/>
              </a:rPr>
              <a:t>r</a:t>
            </a:r>
            <a:r>
              <a:rPr sz="2400" dirty="0">
                <a:solidFill>
                  <a:schemeClr val="bg1"/>
                </a:solidFill>
                <a:latin typeface="+mj-lt"/>
                <a:cs typeface="Calibri"/>
              </a:rPr>
              <a:t>end </a:t>
            </a:r>
            <a:r>
              <a:rPr sz="2400" spc="-15" dirty="0">
                <a:solidFill>
                  <a:schemeClr val="bg1"/>
                </a:solidFill>
                <a:latin typeface="+mj-lt"/>
                <a:cs typeface="Calibri"/>
              </a:rPr>
              <a:t>d</a:t>
            </a:r>
            <a:r>
              <a:rPr sz="2400" dirty="0">
                <a:solidFill>
                  <a:schemeClr val="bg1"/>
                </a:solidFill>
                <a:latin typeface="+mj-lt"/>
                <a:cs typeface="Calibri"/>
              </a:rPr>
              <a:t>e nomb</a:t>
            </a:r>
            <a:r>
              <a:rPr sz="2400" spc="-25" dirty="0">
                <a:solidFill>
                  <a:schemeClr val="bg1"/>
                </a:solidFill>
                <a:latin typeface="+mj-lt"/>
                <a:cs typeface="Calibri"/>
              </a:rPr>
              <a:t>r</a:t>
            </a:r>
            <a:r>
              <a:rPr sz="2400" dirty="0">
                <a:solidFill>
                  <a:schemeClr val="bg1"/>
                </a:solidFill>
                <a:latin typeface="+mj-lt"/>
                <a:cs typeface="Calibri"/>
              </a:rPr>
              <a:t>eux</a:t>
            </a:r>
            <a:r>
              <a:rPr sz="2400" spc="-15" dirty="0">
                <a:solidFill>
                  <a:schemeClr val="bg1"/>
                </a:solidFill>
                <a:latin typeface="+mj-lt"/>
                <a:cs typeface="Calibri"/>
              </a:rPr>
              <a:t> </a:t>
            </a:r>
            <a:r>
              <a:rPr sz="2400" dirty="0">
                <a:solidFill>
                  <a:schemeClr val="bg1"/>
                </a:solidFill>
                <a:latin typeface="+mj-lt"/>
                <a:cs typeface="Calibri"/>
              </a:rPr>
              <a:t>…</a:t>
            </a:r>
          </a:p>
        </p:txBody>
      </p:sp>
    </p:spTree>
    <p:extLst>
      <p:ext uri="{BB962C8B-B14F-4D97-AF65-F5344CB8AC3E}">
        <p14:creationId xmlns:p14="http://schemas.microsoft.com/office/powerpoint/2010/main" val="2935293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99461" y="307086"/>
            <a:ext cx="5184140" cy="928369"/>
          </a:xfrm>
          <a:prstGeom prst="rect">
            <a:avLst/>
          </a:prstGeom>
        </p:spPr>
        <p:txBody>
          <a:bodyPr vert="horz" wrap="square" lIns="0" tIns="0" rIns="0" bIns="0" rtlCol="0">
            <a:spAutoFit/>
          </a:bodyPr>
          <a:lstStyle/>
          <a:p>
            <a:pPr marL="12700">
              <a:lnSpc>
                <a:spcPct val="100000"/>
              </a:lnSpc>
            </a:pPr>
            <a:r>
              <a:rPr sz="2400" b="1" spc="-15" dirty="0">
                <a:solidFill>
                  <a:srgbClr val="FFFFFF"/>
                </a:solidFill>
                <a:latin typeface="Calibri"/>
                <a:cs typeface="Calibri"/>
              </a:rPr>
              <a:t>La</a:t>
            </a:r>
            <a:r>
              <a:rPr sz="2400" b="1" spc="-10" dirty="0">
                <a:solidFill>
                  <a:srgbClr val="FFFFFF"/>
                </a:solidFill>
                <a:latin typeface="Calibri"/>
                <a:cs typeface="Calibri"/>
              </a:rPr>
              <a:t> </a:t>
            </a:r>
            <a:r>
              <a:rPr sz="2400" b="1" spc="-15" dirty="0">
                <a:solidFill>
                  <a:srgbClr val="FFFFFF"/>
                </a:solidFill>
                <a:latin typeface="Calibri"/>
                <a:cs typeface="Calibri"/>
              </a:rPr>
              <a:t>Ban</a:t>
            </a:r>
            <a:r>
              <a:rPr sz="2400" b="1" spc="-25" dirty="0">
                <a:solidFill>
                  <a:srgbClr val="FFFFFF"/>
                </a:solidFill>
                <a:latin typeface="Calibri"/>
                <a:cs typeface="Calibri"/>
              </a:rPr>
              <a:t>q</a:t>
            </a:r>
            <a:r>
              <a:rPr sz="2400" b="1" dirty="0">
                <a:solidFill>
                  <a:srgbClr val="FFFFFF"/>
                </a:solidFill>
                <a:latin typeface="Calibri"/>
                <a:cs typeface="Calibri"/>
              </a:rPr>
              <a:t>ue</a:t>
            </a:r>
            <a:r>
              <a:rPr sz="2400" b="1" spc="5" dirty="0">
                <a:solidFill>
                  <a:srgbClr val="FFFFFF"/>
                </a:solidFill>
                <a:latin typeface="Calibri"/>
                <a:cs typeface="Calibri"/>
              </a:rPr>
              <a:t> </a:t>
            </a:r>
            <a:r>
              <a:rPr sz="2400" b="1" dirty="0">
                <a:solidFill>
                  <a:srgbClr val="FFFFFF"/>
                </a:solidFill>
                <a:latin typeface="Calibri"/>
                <a:cs typeface="Calibri"/>
              </a:rPr>
              <a:t>de</a:t>
            </a:r>
            <a:r>
              <a:rPr sz="2400" b="1" spc="-5" dirty="0">
                <a:solidFill>
                  <a:srgbClr val="FFFFFF"/>
                </a:solidFill>
                <a:latin typeface="Calibri"/>
                <a:cs typeface="Calibri"/>
              </a:rPr>
              <a:t> </a:t>
            </a:r>
            <a:r>
              <a:rPr sz="2400" b="1" dirty="0">
                <a:solidFill>
                  <a:srgbClr val="FFFFFF"/>
                </a:solidFill>
                <a:latin typeface="Calibri"/>
                <a:cs typeface="Calibri"/>
              </a:rPr>
              <a:t>F</a:t>
            </a:r>
            <a:r>
              <a:rPr sz="2400" b="1" spc="-50" dirty="0">
                <a:solidFill>
                  <a:srgbClr val="FFFFFF"/>
                </a:solidFill>
                <a:latin typeface="Calibri"/>
                <a:cs typeface="Calibri"/>
              </a:rPr>
              <a:t>r</a:t>
            </a:r>
            <a:r>
              <a:rPr sz="2400" b="1" dirty="0">
                <a:solidFill>
                  <a:srgbClr val="FFFFFF"/>
                </a:solidFill>
                <a:latin typeface="Calibri"/>
                <a:cs typeface="Calibri"/>
              </a:rPr>
              <a:t>ance</a:t>
            </a:r>
            <a:r>
              <a:rPr sz="2400" b="1" spc="-10" dirty="0">
                <a:solidFill>
                  <a:srgbClr val="FFFFFF"/>
                </a:solidFill>
                <a:latin typeface="Calibri"/>
                <a:cs typeface="Calibri"/>
              </a:rPr>
              <a:t> </a:t>
            </a:r>
            <a:r>
              <a:rPr sz="2400" b="1" dirty="0">
                <a:solidFill>
                  <a:srgbClr val="FFFFFF"/>
                </a:solidFill>
                <a:latin typeface="Calibri"/>
                <a:cs typeface="Calibri"/>
              </a:rPr>
              <a:t>e</a:t>
            </a:r>
            <a:r>
              <a:rPr sz="2400" b="1" spc="-20" dirty="0">
                <a:solidFill>
                  <a:srgbClr val="FFFFFF"/>
                </a:solidFill>
                <a:latin typeface="Calibri"/>
                <a:cs typeface="Calibri"/>
              </a:rPr>
              <a:t>s</a:t>
            </a:r>
            <a:r>
              <a:rPr sz="2400" b="1" dirty="0">
                <a:solidFill>
                  <a:srgbClr val="FFFFFF"/>
                </a:solidFill>
                <a:latin typeface="Calibri"/>
                <a:cs typeface="Calibri"/>
              </a:rPr>
              <a:t>t p</a:t>
            </a:r>
            <a:r>
              <a:rPr sz="2400" b="1" spc="-25" dirty="0">
                <a:solidFill>
                  <a:srgbClr val="FFFFFF"/>
                </a:solidFill>
                <a:latin typeface="Calibri"/>
                <a:cs typeface="Calibri"/>
              </a:rPr>
              <a:t>r</a:t>
            </a:r>
            <a:r>
              <a:rPr sz="2400" b="1" dirty="0">
                <a:solidFill>
                  <a:srgbClr val="FFFFFF"/>
                </a:solidFill>
                <a:latin typeface="Calibri"/>
                <a:cs typeface="Calibri"/>
              </a:rPr>
              <a:t>ése</a:t>
            </a:r>
            <a:r>
              <a:rPr sz="2400" b="1" spc="-25" dirty="0">
                <a:solidFill>
                  <a:srgbClr val="FFFFFF"/>
                </a:solidFill>
                <a:latin typeface="Calibri"/>
                <a:cs typeface="Calibri"/>
              </a:rPr>
              <a:t>n</a:t>
            </a:r>
            <a:r>
              <a:rPr sz="2400" b="1" spc="-30" dirty="0">
                <a:solidFill>
                  <a:srgbClr val="FFFFFF"/>
                </a:solidFill>
                <a:latin typeface="Calibri"/>
                <a:cs typeface="Calibri"/>
              </a:rPr>
              <a:t>t</a:t>
            </a:r>
            <a:r>
              <a:rPr sz="2400" b="1" dirty="0">
                <a:solidFill>
                  <a:srgbClr val="FFFFFF"/>
                </a:solidFill>
                <a:latin typeface="Calibri"/>
                <a:cs typeface="Calibri"/>
              </a:rPr>
              <a:t>e …</a:t>
            </a:r>
            <a:endParaRPr sz="2400" dirty="0">
              <a:latin typeface="Calibri"/>
              <a:cs typeface="Calibri"/>
            </a:endParaRPr>
          </a:p>
          <a:p>
            <a:pPr marR="5080" algn="r">
              <a:lnSpc>
                <a:spcPct val="100000"/>
              </a:lnSpc>
              <a:spcBef>
                <a:spcPts val="1825"/>
              </a:spcBef>
            </a:pPr>
            <a:r>
              <a:rPr sz="2400" b="1" spc="-5" dirty="0">
                <a:solidFill>
                  <a:srgbClr val="2B5CAC"/>
                </a:solidFill>
                <a:latin typeface="Calibri"/>
                <a:cs typeface="Calibri"/>
              </a:rPr>
              <a:t>e</a:t>
            </a:r>
            <a:r>
              <a:rPr sz="2400" b="1" dirty="0">
                <a:solidFill>
                  <a:srgbClr val="2B5CAC"/>
                </a:solidFill>
                <a:latin typeface="Calibri"/>
                <a:cs typeface="Calibri"/>
              </a:rPr>
              <a:t>n F</a:t>
            </a:r>
            <a:r>
              <a:rPr sz="2400" b="1" spc="-50" dirty="0">
                <a:solidFill>
                  <a:srgbClr val="2B5CAC"/>
                </a:solidFill>
                <a:latin typeface="Calibri"/>
                <a:cs typeface="Calibri"/>
              </a:rPr>
              <a:t>r</a:t>
            </a:r>
            <a:r>
              <a:rPr sz="2400" b="1" dirty="0">
                <a:solidFill>
                  <a:srgbClr val="2B5CAC"/>
                </a:solidFill>
                <a:latin typeface="Calibri"/>
                <a:cs typeface="Calibri"/>
              </a:rPr>
              <a:t>ance</a:t>
            </a:r>
            <a:endParaRPr sz="2400" dirty="0">
              <a:latin typeface="Calibri"/>
              <a:cs typeface="Calibri"/>
            </a:endParaRPr>
          </a:p>
        </p:txBody>
      </p:sp>
      <p:sp>
        <p:nvSpPr>
          <p:cNvPr id="3" name="object 3"/>
          <p:cNvSpPr/>
          <p:nvPr/>
        </p:nvSpPr>
        <p:spPr>
          <a:xfrm>
            <a:off x="2359151" y="1484795"/>
            <a:ext cx="4425696" cy="5177790"/>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539546" y="1296035"/>
            <a:ext cx="1776983" cy="1118615"/>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539546" y="5134318"/>
            <a:ext cx="4602480" cy="1463040"/>
          </a:xfrm>
          <a:prstGeom prst="rect">
            <a:avLst/>
          </a:prstGeom>
          <a:blipFill>
            <a:blip r:embed="rId5" cstate="print"/>
            <a:stretch>
              <a:fillRect/>
            </a:stretch>
          </a:blipFill>
        </p:spPr>
        <p:txBody>
          <a:bodyPr wrap="square" lIns="0" tIns="0" rIns="0" bIns="0" rtlCol="0"/>
          <a:lstStyle/>
          <a:p>
            <a:endParaRPr dirty="0"/>
          </a:p>
        </p:txBody>
      </p:sp>
      <p:sp>
        <p:nvSpPr>
          <p:cNvPr id="6" name="object 6"/>
          <p:cNvSpPr txBox="1">
            <a:spLocks noGrp="1"/>
          </p:cNvSpPr>
          <p:nvPr>
            <p:ph type="sldNum" sz="quarter" idx="7"/>
          </p:nvPr>
        </p:nvSpPr>
        <p:spPr>
          <a:prstGeom prst="rect">
            <a:avLst/>
          </a:prstGeom>
        </p:spPr>
        <p:txBody>
          <a:bodyPr vert="horz" wrap="square" lIns="0" tIns="46328" rIns="0" bIns="0" rtlCol="0">
            <a:spAutoFit/>
          </a:bodyPr>
          <a:lstStyle/>
          <a:p>
            <a:pPr marL="25400">
              <a:lnSpc>
                <a:spcPct val="100000"/>
              </a:lnSpc>
            </a:pPr>
            <a:fld id="{81D60167-4931-47E6-BA6A-407CBD079E47}" type="slidenum">
              <a:rPr dirty="0"/>
              <a:t>13</a:t>
            </a:fld>
            <a:endParaRPr dirty="0"/>
          </a:p>
        </p:txBody>
      </p:sp>
    </p:spTree>
    <p:extLst>
      <p:ext uri="{BB962C8B-B14F-4D97-AF65-F5344CB8AC3E}">
        <p14:creationId xmlns:p14="http://schemas.microsoft.com/office/powerpoint/2010/main" val="3199363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8"/>
          <p:cNvSpPr/>
          <p:nvPr/>
        </p:nvSpPr>
        <p:spPr>
          <a:xfrm>
            <a:off x="508" y="4572"/>
            <a:ext cx="9144000" cy="900430"/>
          </a:xfrm>
          <a:custGeom>
            <a:avLst/>
            <a:gdLst/>
            <a:ahLst/>
            <a:cxnLst/>
            <a:rect l="l" t="t" r="r" b="b"/>
            <a:pathLst>
              <a:path w="9144000" h="900430">
                <a:moveTo>
                  <a:pt x="0" y="899998"/>
                </a:moveTo>
                <a:lnTo>
                  <a:pt x="9144000" y="899998"/>
                </a:lnTo>
                <a:lnTo>
                  <a:pt x="9144000" y="0"/>
                </a:lnTo>
                <a:lnTo>
                  <a:pt x="0" y="0"/>
                </a:lnTo>
                <a:lnTo>
                  <a:pt x="0" y="899998"/>
                </a:lnTo>
                <a:close/>
              </a:path>
            </a:pathLst>
          </a:custGeom>
          <a:solidFill>
            <a:srgbClr val="1F5AA7"/>
          </a:solidFill>
        </p:spPr>
        <p:txBody>
          <a:bodyPr wrap="square" lIns="0" tIns="0" rIns="0" bIns="0" rtlCol="0"/>
          <a:lstStyle/>
          <a:p>
            <a:endParaRPr dirty="0"/>
          </a:p>
        </p:txBody>
      </p:sp>
      <p:sp>
        <p:nvSpPr>
          <p:cNvPr id="3" name="object 3"/>
          <p:cNvSpPr/>
          <p:nvPr/>
        </p:nvSpPr>
        <p:spPr>
          <a:xfrm>
            <a:off x="4572000" y="791984"/>
            <a:ext cx="4572000" cy="504190"/>
          </a:xfrm>
          <a:custGeom>
            <a:avLst/>
            <a:gdLst/>
            <a:ahLst/>
            <a:cxnLst/>
            <a:rect l="l" t="t" r="r" b="b"/>
            <a:pathLst>
              <a:path w="4572000" h="504190">
                <a:moveTo>
                  <a:pt x="0" y="504050"/>
                </a:moveTo>
                <a:lnTo>
                  <a:pt x="4572000" y="504050"/>
                </a:lnTo>
                <a:lnTo>
                  <a:pt x="4572000" y="0"/>
                </a:lnTo>
                <a:lnTo>
                  <a:pt x="0" y="0"/>
                </a:lnTo>
                <a:lnTo>
                  <a:pt x="0" y="504050"/>
                </a:lnTo>
                <a:close/>
              </a:path>
            </a:pathLst>
          </a:custGeom>
          <a:solidFill>
            <a:srgbClr val="F9C090"/>
          </a:solidFill>
        </p:spPr>
        <p:txBody>
          <a:bodyPr wrap="square" lIns="0" tIns="0" rIns="0" bIns="0" rtlCol="0"/>
          <a:lstStyle/>
          <a:p>
            <a:endParaRPr dirty="0"/>
          </a:p>
        </p:txBody>
      </p:sp>
      <p:sp>
        <p:nvSpPr>
          <p:cNvPr id="4" name="object 4"/>
          <p:cNvSpPr txBox="1"/>
          <p:nvPr/>
        </p:nvSpPr>
        <p:spPr>
          <a:xfrm>
            <a:off x="6234429" y="905002"/>
            <a:ext cx="1249045" cy="330200"/>
          </a:xfrm>
          <a:prstGeom prst="rect">
            <a:avLst/>
          </a:prstGeom>
        </p:spPr>
        <p:txBody>
          <a:bodyPr vert="horz" wrap="square" lIns="0" tIns="0" rIns="0" bIns="0" rtlCol="0">
            <a:spAutoFit/>
          </a:bodyPr>
          <a:lstStyle/>
          <a:p>
            <a:pPr marL="12700">
              <a:lnSpc>
                <a:spcPct val="100000"/>
              </a:lnSpc>
            </a:pPr>
            <a:r>
              <a:rPr sz="2400" b="1" spc="-5" dirty="0">
                <a:solidFill>
                  <a:srgbClr val="2B5CAC"/>
                </a:solidFill>
                <a:latin typeface="Calibri"/>
                <a:cs typeface="Calibri"/>
              </a:rPr>
              <a:t>e</a:t>
            </a:r>
            <a:r>
              <a:rPr sz="2400" b="1" dirty="0">
                <a:solidFill>
                  <a:srgbClr val="2B5CAC"/>
                </a:solidFill>
                <a:latin typeface="Calibri"/>
                <a:cs typeface="Calibri"/>
              </a:rPr>
              <a:t>n F</a:t>
            </a:r>
            <a:r>
              <a:rPr sz="2400" b="1" spc="-50" dirty="0">
                <a:solidFill>
                  <a:srgbClr val="2B5CAC"/>
                </a:solidFill>
                <a:latin typeface="Calibri"/>
                <a:cs typeface="Calibri"/>
              </a:rPr>
              <a:t>r</a:t>
            </a:r>
            <a:r>
              <a:rPr sz="2400" b="1" dirty="0">
                <a:solidFill>
                  <a:srgbClr val="2B5CAC"/>
                </a:solidFill>
                <a:latin typeface="Calibri"/>
                <a:cs typeface="Calibri"/>
              </a:rPr>
              <a:t>ance</a:t>
            </a:r>
            <a:endParaRPr sz="2400" dirty="0">
              <a:latin typeface="Calibri"/>
              <a:cs typeface="Calibri"/>
            </a:endParaRPr>
          </a:p>
        </p:txBody>
      </p:sp>
      <p:sp>
        <p:nvSpPr>
          <p:cNvPr id="5" name="object 5"/>
          <p:cNvSpPr/>
          <p:nvPr/>
        </p:nvSpPr>
        <p:spPr>
          <a:xfrm>
            <a:off x="3067050" y="1787144"/>
            <a:ext cx="2880360" cy="1800225"/>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2836545" y="1572285"/>
            <a:ext cx="3470910" cy="431165"/>
          </a:xfrm>
          <a:custGeom>
            <a:avLst/>
            <a:gdLst/>
            <a:ahLst/>
            <a:cxnLst/>
            <a:rect l="l" t="t" r="r" b="b"/>
            <a:pathLst>
              <a:path w="3470910" h="431164">
                <a:moveTo>
                  <a:pt x="0" y="430885"/>
                </a:moveTo>
                <a:lnTo>
                  <a:pt x="3470782" y="430885"/>
                </a:lnTo>
                <a:lnTo>
                  <a:pt x="3470782" y="0"/>
                </a:lnTo>
                <a:lnTo>
                  <a:pt x="0" y="0"/>
                </a:lnTo>
                <a:lnTo>
                  <a:pt x="0" y="430885"/>
                </a:lnTo>
                <a:close/>
              </a:path>
            </a:pathLst>
          </a:custGeom>
          <a:solidFill>
            <a:srgbClr val="FFFFFF"/>
          </a:solidFill>
        </p:spPr>
        <p:txBody>
          <a:bodyPr wrap="square" lIns="0" tIns="0" rIns="0" bIns="0" rtlCol="0"/>
          <a:lstStyle/>
          <a:p>
            <a:endParaRPr dirty="0"/>
          </a:p>
        </p:txBody>
      </p:sp>
      <p:sp>
        <p:nvSpPr>
          <p:cNvPr id="7" name="object 7"/>
          <p:cNvSpPr txBox="1"/>
          <p:nvPr/>
        </p:nvSpPr>
        <p:spPr>
          <a:xfrm>
            <a:off x="2915792" y="1636522"/>
            <a:ext cx="3270250" cy="330200"/>
          </a:xfrm>
          <a:prstGeom prst="rect">
            <a:avLst/>
          </a:prstGeom>
        </p:spPr>
        <p:txBody>
          <a:bodyPr vert="horz" wrap="square" lIns="0" tIns="0" rIns="0" bIns="0" rtlCol="0">
            <a:spAutoFit/>
          </a:bodyPr>
          <a:lstStyle/>
          <a:p>
            <a:pPr marL="12700">
              <a:lnSpc>
                <a:spcPct val="100000"/>
              </a:lnSpc>
            </a:pPr>
            <a:r>
              <a:rPr sz="1200" b="1" spc="-35" dirty="0">
                <a:solidFill>
                  <a:srgbClr val="2B5CAC"/>
                </a:solidFill>
                <a:latin typeface="Calibri"/>
                <a:cs typeface="Calibri"/>
              </a:rPr>
              <a:t>É</a:t>
            </a:r>
            <a:r>
              <a:rPr sz="1200" b="1" spc="-20" dirty="0">
                <a:solidFill>
                  <a:srgbClr val="2B5CAC"/>
                </a:solidFill>
                <a:latin typeface="Calibri"/>
                <a:cs typeface="Calibri"/>
              </a:rPr>
              <a:t>v</a:t>
            </a:r>
            <a:r>
              <a:rPr sz="1200" b="1" dirty="0">
                <a:solidFill>
                  <a:srgbClr val="2B5CAC"/>
                </a:solidFill>
                <a:latin typeface="Calibri"/>
                <a:cs typeface="Calibri"/>
              </a:rPr>
              <a:t>o</a:t>
            </a:r>
            <a:r>
              <a:rPr sz="1200" b="1" spc="5" dirty="0">
                <a:solidFill>
                  <a:srgbClr val="2B5CAC"/>
                </a:solidFill>
                <a:latin typeface="Calibri"/>
                <a:cs typeface="Calibri"/>
              </a:rPr>
              <a:t>l</a:t>
            </a:r>
            <a:r>
              <a:rPr sz="1200" b="1" dirty="0">
                <a:solidFill>
                  <a:srgbClr val="2B5CAC"/>
                </a:solidFill>
                <a:latin typeface="Calibri"/>
                <a:cs typeface="Calibri"/>
              </a:rPr>
              <a:t>ut</a:t>
            </a:r>
            <a:r>
              <a:rPr sz="1200" b="1" spc="5" dirty="0">
                <a:solidFill>
                  <a:srgbClr val="2B5CAC"/>
                </a:solidFill>
                <a:latin typeface="Calibri"/>
                <a:cs typeface="Calibri"/>
              </a:rPr>
              <a:t>i</a:t>
            </a:r>
            <a:r>
              <a:rPr sz="1200" b="1" dirty="0">
                <a:solidFill>
                  <a:srgbClr val="2B5CAC"/>
                </a:solidFill>
                <a:latin typeface="Calibri"/>
                <a:cs typeface="Calibri"/>
              </a:rPr>
              <a:t>on</a:t>
            </a:r>
            <a:r>
              <a:rPr sz="1200" b="1" spc="5" dirty="0">
                <a:solidFill>
                  <a:srgbClr val="2B5CAC"/>
                </a:solidFill>
                <a:latin typeface="Calibri"/>
                <a:cs typeface="Calibri"/>
              </a:rPr>
              <a:t> </a:t>
            </a:r>
            <a:r>
              <a:rPr sz="1200" b="1" dirty="0">
                <a:solidFill>
                  <a:srgbClr val="2B5CAC"/>
                </a:solidFill>
                <a:latin typeface="Calibri"/>
                <a:cs typeface="Calibri"/>
              </a:rPr>
              <a:t>de l</a:t>
            </a:r>
            <a:r>
              <a:rPr sz="1200" b="1" spc="-85" dirty="0">
                <a:solidFill>
                  <a:srgbClr val="2B5CAC"/>
                </a:solidFill>
                <a:latin typeface="Calibri"/>
                <a:cs typeface="Calibri"/>
              </a:rPr>
              <a:t>’</a:t>
            </a:r>
            <a:r>
              <a:rPr sz="1200" b="1" spc="-20" dirty="0">
                <a:solidFill>
                  <a:srgbClr val="2B5CAC"/>
                </a:solidFill>
                <a:latin typeface="Calibri"/>
                <a:cs typeface="Calibri"/>
              </a:rPr>
              <a:t>e</a:t>
            </a:r>
            <a:r>
              <a:rPr sz="1200" b="1" dirty="0">
                <a:solidFill>
                  <a:srgbClr val="2B5CAC"/>
                </a:solidFill>
                <a:latin typeface="Calibri"/>
                <a:cs typeface="Calibri"/>
              </a:rPr>
              <a:t>f</a:t>
            </a:r>
            <a:r>
              <a:rPr sz="1200" b="1" spc="-20" dirty="0">
                <a:solidFill>
                  <a:srgbClr val="2B5CAC"/>
                </a:solidFill>
                <a:latin typeface="Calibri"/>
                <a:cs typeface="Calibri"/>
              </a:rPr>
              <a:t>f</a:t>
            </a:r>
            <a:r>
              <a:rPr sz="1200" b="1" spc="-5" dirty="0">
                <a:solidFill>
                  <a:srgbClr val="2B5CAC"/>
                </a:solidFill>
                <a:latin typeface="Calibri"/>
                <a:cs typeface="Calibri"/>
              </a:rPr>
              <a:t>e</a:t>
            </a:r>
            <a:r>
              <a:rPr sz="1200" b="1" dirty="0">
                <a:solidFill>
                  <a:srgbClr val="2B5CAC"/>
                </a:solidFill>
                <a:latin typeface="Calibri"/>
                <a:cs typeface="Calibri"/>
              </a:rPr>
              <a:t>ctif </a:t>
            </a:r>
            <a:r>
              <a:rPr sz="1200" b="1" spc="-15" dirty="0">
                <a:solidFill>
                  <a:srgbClr val="2B5CAC"/>
                </a:solidFill>
                <a:latin typeface="Calibri"/>
                <a:cs typeface="Calibri"/>
              </a:rPr>
              <a:t>t</a:t>
            </a:r>
            <a:r>
              <a:rPr sz="1200" b="1" spc="-10" dirty="0">
                <a:solidFill>
                  <a:srgbClr val="2B5CAC"/>
                </a:solidFill>
                <a:latin typeface="Calibri"/>
                <a:cs typeface="Calibri"/>
              </a:rPr>
              <a:t>o</a:t>
            </a:r>
            <a:r>
              <a:rPr sz="1200" b="1" spc="-15" dirty="0">
                <a:solidFill>
                  <a:srgbClr val="2B5CAC"/>
                </a:solidFill>
                <a:latin typeface="Calibri"/>
                <a:cs typeface="Calibri"/>
              </a:rPr>
              <a:t>ta</a:t>
            </a:r>
            <a:r>
              <a:rPr sz="1200" b="1" spc="-5" dirty="0">
                <a:solidFill>
                  <a:srgbClr val="2B5CAC"/>
                </a:solidFill>
                <a:latin typeface="Calibri"/>
                <a:cs typeface="Calibri"/>
              </a:rPr>
              <a:t>l</a:t>
            </a:r>
            <a:endParaRPr sz="1200" dirty="0">
              <a:latin typeface="Calibri"/>
              <a:cs typeface="Calibri"/>
            </a:endParaRPr>
          </a:p>
          <a:p>
            <a:pPr marL="12700">
              <a:lnSpc>
                <a:spcPct val="100000"/>
              </a:lnSpc>
              <a:spcBef>
                <a:spcPts val="5"/>
              </a:spcBef>
            </a:pPr>
            <a:r>
              <a:rPr sz="1000" spc="-10" dirty="0">
                <a:solidFill>
                  <a:srgbClr val="2B5CAC"/>
                </a:solidFill>
                <a:latin typeface="Calibri"/>
                <a:cs typeface="Calibri"/>
              </a:rPr>
              <a:t>(</a:t>
            </a:r>
            <a:r>
              <a:rPr sz="1000" spc="-15" dirty="0">
                <a:solidFill>
                  <a:srgbClr val="2B5CAC"/>
                </a:solidFill>
                <a:latin typeface="Calibri"/>
                <a:cs typeface="Calibri"/>
              </a:rPr>
              <a:t>e</a:t>
            </a:r>
            <a:r>
              <a:rPr sz="1000" spc="-10" dirty="0">
                <a:solidFill>
                  <a:srgbClr val="2B5CAC"/>
                </a:solidFill>
                <a:latin typeface="Calibri"/>
                <a:cs typeface="Calibri"/>
              </a:rPr>
              <a:t>ffe</a:t>
            </a:r>
            <a:r>
              <a:rPr sz="1000" spc="-5" dirty="0">
                <a:solidFill>
                  <a:srgbClr val="2B5CAC"/>
                </a:solidFill>
                <a:latin typeface="Calibri"/>
                <a:cs typeface="Calibri"/>
              </a:rPr>
              <a:t>cti</a:t>
            </a:r>
            <a:r>
              <a:rPr sz="1000" spc="-10" dirty="0">
                <a:solidFill>
                  <a:srgbClr val="2B5CAC"/>
                </a:solidFill>
                <a:latin typeface="Calibri"/>
                <a:cs typeface="Calibri"/>
              </a:rPr>
              <a:t>f</a:t>
            </a:r>
            <a:r>
              <a:rPr sz="1000" spc="-5" dirty="0">
                <a:solidFill>
                  <a:srgbClr val="2B5CAC"/>
                </a:solidFill>
                <a:latin typeface="Calibri"/>
                <a:cs typeface="Calibri"/>
              </a:rPr>
              <a:t>s</a:t>
            </a:r>
            <a:r>
              <a:rPr sz="1000" spc="15" dirty="0">
                <a:solidFill>
                  <a:srgbClr val="2B5CAC"/>
                </a:solidFill>
                <a:latin typeface="Calibri"/>
                <a:cs typeface="Calibri"/>
              </a:rPr>
              <a:t> </a:t>
            </a:r>
            <a:r>
              <a:rPr sz="1000" spc="-5" dirty="0">
                <a:solidFill>
                  <a:srgbClr val="2B5CAC"/>
                </a:solidFill>
                <a:latin typeface="Calibri"/>
                <a:cs typeface="Calibri"/>
              </a:rPr>
              <a:t>r</a:t>
            </a:r>
            <a:r>
              <a:rPr sz="1000" spc="-15" dirty="0">
                <a:solidFill>
                  <a:srgbClr val="2B5CAC"/>
                </a:solidFill>
                <a:latin typeface="Calibri"/>
                <a:cs typeface="Calibri"/>
              </a:rPr>
              <a:t>ém</a:t>
            </a:r>
            <a:r>
              <a:rPr sz="1000" spc="-10" dirty="0">
                <a:solidFill>
                  <a:srgbClr val="2B5CAC"/>
                </a:solidFill>
                <a:latin typeface="Calibri"/>
                <a:cs typeface="Calibri"/>
              </a:rPr>
              <a:t>uné</a:t>
            </a:r>
            <a:r>
              <a:rPr sz="1000" spc="-5" dirty="0">
                <a:solidFill>
                  <a:srgbClr val="2B5CAC"/>
                </a:solidFill>
                <a:latin typeface="Calibri"/>
                <a:cs typeface="Calibri"/>
              </a:rPr>
              <a:t>r</a:t>
            </a:r>
            <a:r>
              <a:rPr sz="1000" spc="-10" dirty="0">
                <a:solidFill>
                  <a:srgbClr val="2B5CAC"/>
                </a:solidFill>
                <a:latin typeface="Calibri"/>
                <a:cs typeface="Calibri"/>
              </a:rPr>
              <a:t>é</a:t>
            </a:r>
            <a:r>
              <a:rPr sz="1000" spc="-5" dirty="0">
                <a:solidFill>
                  <a:srgbClr val="2B5CAC"/>
                </a:solidFill>
                <a:latin typeface="Calibri"/>
                <a:cs typeface="Calibri"/>
              </a:rPr>
              <a:t>s</a:t>
            </a:r>
            <a:r>
              <a:rPr sz="1000" spc="15" dirty="0">
                <a:solidFill>
                  <a:srgbClr val="2B5CAC"/>
                </a:solidFill>
                <a:latin typeface="Calibri"/>
                <a:cs typeface="Calibri"/>
              </a:rPr>
              <a:t> </a:t>
            </a:r>
            <a:r>
              <a:rPr sz="1000" spc="-10" dirty="0">
                <a:solidFill>
                  <a:srgbClr val="2B5CAC"/>
                </a:solidFill>
                <a:latin typeface="Calibri"/>
                <a:cs typeface="Calibri"/>
              </a:rPr>
              <a:t>en</a:t>
            </a:r>
            <a:r>
              <a:rPr sz="1000" dirty="0">
                <a:solidFill>
                  <a:srgbClr val="2B5CAC"/>
                </a:solidFill>
                <a:latin typeface="Calibri"/>
                <a:cs typeface="Calibri"/>
              </a:rPr>
              <a:t> </a:t>
            </a:r>
            <a:r>
              <a:rPr sz="1000" spc="-5" dirty="0">
                <a:solidFill>
                  <a:srgbClr val="2B5CAC"/>
                </a:solidFill>
                <a:latin typeface="Calibri"/>
                <a:cs typeface="Calibri"/>
              </a:rPr>
              <a:t>équi</a:t>
            </a:r>
            <a:r>
              <a:rPr sz="1000" spc="-15" dirty="0">
                <a:solidFill>
                  <a:srgbClr val="2B5CAC"/>
                </a:solidFill>
                <a:latin typeface="Calibri"/>
                <a:cs typeface="Calibri"/>
              </a:rPr>
              <a:t>v</a:t>
            </a:r>
            <a:r>
              <a:rPr sz="1000" spc="-5" dirty="0">
                <a:solidFill>
                  <a:srgbClr val="2B5CAC"/>
                </a:solidFill>
                <a:latin typeface="Calibri"/>
                <a:cs typeface="Calibri"/>
              </a:rPr>
              <a:t>alent</a:t>
            </a:r>
            <a:r>
              <a:rPr sz="1000" dirty="0">
                <a:solidFill>
                  <a:srgbClr val="2B5CAC"/>
                </a:solidFill>
                <a:latin typeface="Calibri"/>
                <a:cs typeface="Calibri"/>
              </a:rPr>
              <a:t> </a:t>
            </a:r>
            <a:r>
              <a:rPr sz="1000" spc="-5" dirty="0">
                <a:solidFill>
                  <a:srgbClr val="2B5CAC"/>
                </a:solidFill>
                <a:latin typeface="Calibri"/>
                <a:cs typeface="Calibri"/>
              </a:rPr>
              <a:t>t</a:t>
            </a:r>
            <a:r>
              <a:rPr sz="1000" spc="-15" dirty="0">
                <a:solidFill>
                  <a:srgbClr val="2B5CAC"/>
                </a:solidFill>
                <a:latin typeface="Calibri"/>
                <a:cs typeface="Calibri"/>
              </a:rPr>
              <a:t>em</a:t>
            </a:r>
            <a:r>
              <a:rPr sz="1000" spc="-5" dirty="0">
                <a:solidFill>
                  <a:srgbClr val="2B5CAC"/>
                </a:solidFill>
                <a:latin typeface="Calibri"/>
                <a:cs typeface="Calibri"/>
              </a:rPr>
              <a:t>ps</a:t>
            </a:r>
            <a:r>
              <a:rPr sz="1000" spc="15" dirty="0">
                <a:solidFill>
                  <a:srgbClr val="2B5CAC"/>
                </a:solidFill>
                <a:latin typeface="Calibri"/>
                <a:cs typeface="Calibri"/>
              </a:rPr>
              <a:t> </a:t>
            </a:r>
            <a:r>
              <a:rPr sz="1000" spc="-5" dirty="0">
                <a:solidFill>
                  <a:srgbClr val="2B5CAC"/>
                </a:solidFill>
                <a:latin typeface="Calibri"/>
                <a:cs typeface="Calibri"/>
              </a:rPr>
              <a:t>pl</a:t>
            </a:r>
            <a:r>
              <a:rPr sz="1000" spc="-10" dirty="0">
                <a:solidFill>
                  <a:srgbClr val="2B5CAC"/>
                </a:solidFill>
                <a:latin typeface="Calibri"/>
                <a:cs typeface="Calibri"/>
              </a:rPr>
              <a:t>e</a:t>
            </a:r>
            <a:r>
              <a:rPr sz="1000" spc="-5" dirty="0">
                <a:solidFill>
                  <a:srgbClr val="2B5CAC"/>
                </a:solidFill>
                <a:latin typeface="Calibri"/>
                <a:cs typeface="Calibri"/>
              </a:rPr>
              <a:t>in</a:t>
            </a:r>
            <a:r>
              <a:rPr sz="1000" spc="-10" dirty="0">
                <a:solidFill>
                  <a:srgbClr val="2B5CAC"/>
                </a:solidFill>
                <a:latin typeface="Calibri"/>
                <a:cs typeface="Calibri"/>
              </a:rPr>
              <a:t> </a:t>
            </a:r>
            <a:r>
              <a:rPr sz="1000" spc="-5" dirty="0">
                <a:solidFill>
                  <a:srgbClr val="2B5CAC"/>
                </a:solidFill>
                <a:latin typeface="Calibri"/>
                <a:cs typeface="Calibri"/>
              </a:rPr>
              <a:t>au 31/</a:t>
            </a:r>
            <a:r>
              <a:rPr sz="1000" spc="-10" dirty="0">
                <a:solidFill>
                  <a:srgbClr val="2B5CAC"/>
                </a:solidFill>
                <a:latin typeface="Calibri"/>
                <a:cs typeface="Calibri"/>
              </a:rPr>
              <a:t>1</a:t>
            </a:r>
            <a:r>
              <a:rPr sz="1000" spc="-5" dirty="0">
                <a:solidFill>
                  <a:srgbClr val="2B5CAC"/>
                </a:solidFill>
                <a:latin typeface="Calibri"/>
                <a:cs typeface="Calibri"/>
              </a:rPr>
              <a:t>2/2</a:t>
            </a:r>
            <a:r>
              <a:rPr sz="1000" dirty="0">
                <a:solidFill>
                  <a:srgbClr val="2B5CAC"/>
                </a:solidFill>
                <a:latin typeface="Calibri"/>
                <a:cs typeface="Calibri"/>
              </a:rPr>
              <a:t>0</a:t>
            </a:r>
            <a:r>
              <a:rPr sz="1000" spc="-5" dirty="0">
                <a:solidFill>
                  <a:srgbClr val="2B5CAC"/>
                </a:solidFill>
                <a:latin typeface="Calibri"/>
                <a:cs typeface="Calibri"/>
              </a:rPr>
              <a:t>16)</a:t>
            </a:r>
            <a:endParaRPr sz="1000" dirty="0">
              <a:latin typeface="Calibri"/>
              <a:cs typeface="Calibri"/>
            </a:endParaRPr>
          </a:p>
        </p:txBody>
      </p:sp>
      <p:sp>
        <p:nvSpPr>
          <p:cNvPr id="8" name="object 8"/>
          <p:cNvSpPr/>
          <p:nvPr/>
        </p:nvSpPr>
        <p:spPr>
          <a:xfrm>
            <a:off x="720001" y="3933063"/>
            <a:ext cx="1224280" cy="1224280"/>
          </a:xfrm>
          <a:custGeom>
            <a:avLst/>
            <a:gdLst/>
            <a:ahLst/>
            <a:cxnLst/>
            <a:rect l="l" t="t" r="r" b="b"/>
            <a:pathLst>
              <a:path w="1224280" h="1224279">
                <a:moveTo>
                  <a:pt x="0" y="612013"/>
                </a:moveTo>
                <a:lnTo>
                  <a:pt x="2028" y="561826"/>
                </a:lnTo>
                <a:lnTo>
                  <a:pt x="8010" y="512755"/>
                </a:lnTo>
                <a:lnTo>
                  <a:pt x="17788" y="464958"/>
                </a:lnTo>
                <a:lnTo>
                  <a:pt x="31203" y="418591"/>
                </a:lnTo>
                <a:lnTo>
                  <a:pt x="48099" y="373814"/>
                </a:lnTo>
                <a:lnTo>
                  <a:pt x="68318" y="330783"/>
                </a:lnTo>
                <a:lnTo>
                  <a:pt x="91702" y="289656"/>
                </a:lnTo>
                <a:lnTo>
                  <a:pt x="118094" y="250591"/>
                </a:lnTo>
                <a:lnTo>
                  <a:pt x="147337" y="213745"/>
                </a:lnTo>
                <a:lnTo>
                  <a:pt x="179273" y="179276"/>
                </a:lnTo>
                <a:lnTo>
                  <a:pt x="213744" y="147341"/>
                </a:lnTo>
                <a:lnTo>
                  <a:pt x="250594" y="118099"/>
                </a:lnTo>
                <a:lnTo>
                  <a:pt x="289664" y="91707"/>
                </a:lnTo>
                <a:lnTo>
                  <a:pt x="330797" y="68322"/>
                </a:lnTo>
                <a:lnTo>
                  <a:pt x="373836" y="48103"/>
                </a:lnTo>
                <a:lnTo>
                  <a:pt x="418622" y="31206"/>
                </a:lnTo>
                <a:lnTo>
                  <a:pt x="465000" y="17790"/>
                </a:lnTo>
                <a:lnTo>
                  <a:pt x="512811" y="8011"/>
                </a:lnTo>
                <a:lnTo>
                  <a:pt x="561897" y="2029"/>
                </a:lnTo>
                <a:lnTo>
                  <a:pt x="612101" y="0"/>
                </a:lnTo>
                <a:lnTo>
                  <a:pt x="662288" y="2029"/>
                </a:lnTo>
                <a:lnTo>
                  <a:pt x="711359" y="8011"/>
                </a:lnTo>
                <a:lnTo>
                  <a:pt x="759156" y="17790"/>
                </a:lnTo>
                <a:lnTo>
                  <a:pt x="805522" y="31206"/>
                </a:lnTo>
                <a:lnTo>
                  <a:pt x="850300" y="48103"/>
                </a:lnTo>
                <a:lnTo>
                  <a:pt x="893331" y="68322"/>
                </a:lnTo>
                <a:lnTo>
                  <a:pt x="934458" y="91707"/>
                </a:lnTo>
                <a:lnTo>
                  <a:pt x="973523" y="118099"/>
                </a:lnTo>
                <a:lnTo>
                  <a:pt x="1010369" y="147341"/>
                </a:lnTo>
                <a:lnTo>
                  <a:pt x="1044838" y="179276"/>
                </a:lnTo>
                <a:lnTo>
                  <a:pt x="1076772" y="213745"/>
                </a:lnTo>
                <a:lnTo>
                  <a:pt x="1106015" y="250591"/>
                </a:lnTo>
                <a:lnTo>
                  <a:pt x="1132407" y="289656"/>
                </a:lnTo>
                <a:lnTo>
                  <a:pt x="1155792" y="330783"/>
                </a:lnTo>
                <a:lnTo>
                  <a:pt x="1176011" y="373814"/>
                </a:lnTo>
                <a:lnTo>
                  <a:pt x="1192908" y="418591"/>
                </a:lnTo>
                <a:lnTo>
                  <a:pt x="1206324" y="464958"/>
                </a:lnTo>
                <a:lnTo>
                  <a:pt x="1216103" y="512755"/>
                </a:lnTo>
                <a:lnTo>
                  <a:pt x="1222085" y="561826"/>
                </a:lnTo>
                <a:lnTo>
                  <a:pt x="1224114" y="612013"/>
                </a:lnTo>
                <a:lnTo>
                  <a:pt x="1222085" y="662217"/>
                </a:lnTo>
                <a:lnTo>
                  <a:pt x="1216103" y="711304"/>
                </a:lnTo>
                <a:lnTo>
                  <a:pt x="1206324" y="759116"/>
                </a:lnTo>
                <a:lnTo>
                  <a:pt x="1192908" y="805495"/>
                </a:lnTo>
                <a:lnTo>
                  <a:pt x="1176011" y="850284"/>
                </a:lnTo>
                <a:lnTo>
                  <a:pt x="1155792" y="893325"/>
                </a:lnTo>
                <a:lnTo>
                  <a:pt x="1132407" y="934461"/>
                </a:lnTo>
                <a:lnTo>
                  <a:pt x="1106015" y="973534"/>
                </a:lnTo>
                <a:lnTo>
                  <a:pt x="1076772" y="1010386"/>
                </a:lnTo>
                <a:lnTo>
                  <a:pt x="1044838" y="1044860"/>
                </a:lnTo>
                <a:lnTo>
                  <a:pt x="1010369" y="1076799"/>
                </a:lnTo>
                <a:lnTo>
                  <a:pt x="973523" y="1106045"/>
                </a:lnTo>
                <a:lnTo>
                  <a:pt x="934458" y="1132439"/>
                </a:lnTo>
                <a:lnTo>
                  <a:pt x="893331" y="1155826"/>
                </a:lnTo>
                <a:lnTo>
                  <a:pt x="850300" y="1176047"/>
                </a:lnTo>
                <a:lnTo>
                  <a:pt x="805522" y="1192945"/>
                </a:lnTo>
                <a:lnTo>
                  <a:pt x="759156" y="1206362"/>
                </a:lnTo>
                <a:lnTo>
                  <a:pt x="711359" y="1216141"/>
                </a:lnTo>
                <a:lnTo>
                  <a:pt x="662288" y="1222123"/>
                </a:lnTo>
                <a:lnTo>
                  <a:pt x="612101" y="1224153"/>
                </a:lnTo>
                <a:lnTo>
                  <a:pt x="561897" y="1222123"/>
                </a:lnTo>
                <a:lnTo>
                  <a:pt x="512811" y="1216141"/>
                </a:lnTo>
                <a:lnTo>
                  <a:pt x="465000" y="1206362"/>
                </a:lnTo>
                <a:lnTo>
                  <a:pt x="418622" y="1192945"/>
                </a:lnTo>
                <a:lnTo>
                  <a:pt x="373836" y="1176047"/>
                </a:lnTo>
                <a:lnTo>
                  <a:pt x="330797" y="1155826"/>
                </a:lnTo>
                <a:lnTo>
                  <a:pt x="289664" y="1132439"/>
                </a:lnTo>
                <a:lnTo>
                  <a:pt x="250594" y="1106045"/>
                </a:lnTo>
                <a:lnTo>
                  <a:pt x="213744" y="1076799"/>
                </a:lnTo>
                <a:lnTo>
                  <a:pt x="179273" y="1044860"/>
                </a:lnTo>
                <a:lnTo>
                  <a:pt x="147337" y="1010386"/>
                </a:lnTo>
                <a:lnTo>
                  <a:pt x="118094" y="973534"/>
                </a:lnTo>
                <a:lnTo>
                  <a:pt x="91702" y="934461"/>
                </a:lnTo>
                <a:lnTo>
                  <a:pt x="68318" y="893325"/>
                </a:lnTo>
                <a:lnTo>
                  <a:pt x="48099" y="850284"/>
                </a:lnTo>
                <a:lnTo>
                  <a:pt x="31203" y="805495"/>
                </a:lnTo>
                <a:lnTo>
                  <a:pt x="17788" y="759116"/>
                </a:lnTo>
                <a:lnTo>
                  <a:pt x="8010" y="711304"/>
                </a:lnTo>
                <a:lnTo>
                  <a:pt x="2028" y="662217"/>
                </a:lnTo>
                <a:lnTo>
                  <a:pt x="0" y="612013"/>
                </a:lnTo>
                <a:close/>
              </a:path>
            </a:pathLst>
          </a:custGeom>
          <a:ln w="25400">
            <a:solidFill>
              <a:srgbClr val="F3943E"/>
            </a:solidFill>
          </a:ln>
        </p:spPr>
        <p:txBody>
          <a:bodyPr wrap="square" lIns="0" tIns="0" rIns="0" bIns="0" rtlCol="0"/>
          <a:lstStyle/>
          <a:p>
            <a:endParaRPr dirty="0"/>
          </a:p>
        </p:txBody>
      </p:sp>
      <p:sp>
        <p:nvSpPr>
          <p:cNvPr id="9" name="object 9"/>
          <p:cNvSpPr/>
          <p:nvPr/>
        </p:nvSpPr>
        <p:spPr>
          <a:xfrm>
            <a:off x="1757933" y="4195927"/>
            <a:ext cx="1770380" cy="646430"/>
          </a:xfrm>
          <a:custGeom>
            <a:avLst/>
            <a:gdLst/>
            <a:ahLst/>
            <a:cxnLst/>
            <a:rect l="l" t="t" r="r" b="b"/>
            <a:pathLst>
              <a:path w="1770379" h="646429">
                <a:moveTo>
                  <a:pt x="0" y="646328"/>
                </a:moveTo>
                <a:lnTo>
                  <a:pt x="1770380" y="646328"/>
                </a:lnTo>
                <a:lnTo>
                  <a:pt x="1770380" y="0"/>
                </a:lnTo>
                <a:lnTo>
                  <a:pt x="0" y="0"/>
                </a:lnTo>
                <a:lnTo>
                  <a:pt x="0" y="646328"/>
                </a:lnTo>
                <a:close/>
              </a:path>
            </a:pathLst>
          </a:custGeom>
          <a:solidFill>
            <a:srgbClr val="FFFFFF"/>
          </a:solidFill>
        </p:spPr>
        <p:txBody>
          <a:bodyPr wrap="square" lIns="0" tIns="0" rIns="0" bIns="0" rtlCol="0"/>
          <a:lstStyle/>
          <a:p>
            <a:endParaRPr dirty="0"/>
          </a:p>
        </p:txBody>
      </p:sp>
      <p:sp>
        <p:nvSpPr>
          <p:cNvPr id="10" name="object 10"/>
          <p:cNvSpPr/>
          <p:nvPr/>
        </p:nvSpPr>
        <p:spPr>
          <a:xfrm>
            <a:off x="972654" y="4257586"/>
            <a:ext cx="718820" cy="558507"/>
          </a:xfrm>
          <a:prstGeom prst="rect">
            <a:avLst/>
          </a:prstGeom>
          <a:blipFill>
            <a:blip r:embed="rId4" cstate="print"/>
            <a:stretch>
              <a:fillRect/>
            </a:stretch>
          </a:blipFill>
        </p:spPr>
        <p:txBody>
          <a:bodyPr wrap="square" lIns="0" tIns="0" rIns="0" bIns="0" rtlCol="0"/>
          <a:lstStyle/>
          <a:p>
            <a:endParaRPr dirty="0"/>
          </a:p>
        </p:txBody>
      </p:sp>
      <p:sp>
        <p:nvSpPr>
          <p:cNvPr id="11" name="object 11"/>
          <p:cNvSpPr/>
          <p:nvPr/>
        </p:nvSpPr>
        <p:spPr>
          <a:xfrm>
            <a:off x="4499990" y="4869179"/>
            <a:ext cx="1224280" cy="1224280"/>
          </a:xfrm>
          <a:custGeom>
            <a:avLst/>
            <a:gdLst/>
            <a:ahLst/>
            <a:cxnLst/>
            <a:rect l="l" t="t" r="r" b="b"/>
            <a:pathLst>
              <a:path w="1224279" h="1224279">
                <a:moveTo>
                  <a:pt x="0" y="612013"/>
                </a:moveTo>
                <a:lnTo>
                  <a:pt x="2029" y="561826"/>
                </a:lnTo>
                <a:lnTo>
                  <a:pt x="8011" y="512755"/>
                </a:lnTo>
                <a:lnTo>
                  <a:pt x="17790" y="464958"/>
                </a:lnTo>
                <a:lnTo>
                  <a:pt x="31207" y="418591"/>
                </a:lnTo>
                <a:lnTo>
                  <a:pt x="48105" y="373814"/>
                </a:lnTo>
                <a:lnTo>
                  <a:pt x="68326" y="330783"/>
                </a:lnTo>
                <a:lnTo>
                  <a:pt x="91713" y="289656"/>
                </a:lnTo>
                <a:lnTo>
                  <a:pt x="118107" y="250591"/>
                </a:lnTo>
                <a:lnTo>
                  <a:pt x="147353" y="213745"/>
                </a:lnTo>
                <a:lnTo>
                  <a:pt x="179292" y="179276"/>
                </a:lnTo>
                <a:lnTo>
                  <a:pt x="213766" y="147341"/>
                </a:lnTo>
                <a:lnTo>
                  <a:pt x="250618" y="118099"/>
                </a:lnTo>
                <a:lnTo>
                  <a:pt x="289691" y="91707"/>
                </a:lnTo>
                <a:lnTo>
                  <a:pt x="330827" y="68322"/>
                </a:lnTo>
                <a:lnTo>
                  <a:pt x="373868" y="48103"/>
                </a:lnTo>
                <a:lnTo>
                  <a:pt x="418657" y="31206"/>
                </a:lnTo>
                <a:lnTo>
                  <a:pt x="465036" y="17790"/>
                </a:lnTo>
                <a:lnTo>
                  <a:pt x="512848" y="8011"/>
                </a:lnTo>
                <a:lnTo>
                  <a:pt x="561935" y="2029"/>
                </a:lnTo>
                <a:lnTo>
                  <a:pt x="612139" y="0"/>
                </a:lnTo>
                <a:lnTo>
                  <a:pt x="662326" y="2029"/>
                </a:lnTo>
                <a:lnTo>
                  <a:pt x="711397" y="8011"/>
                </a:lnTo>
                <a:lnTo>
                  <a:pt x="759194" y="17790"/>
                </a:lnTo>
                <a:lnTo>
                  <a:pt x="805561" y="31206"/>
                </a:lnTo>
                <a:lnTo>
                  <a:pt x="850338" y="48103"/>
                </a:lnTo>
                <a:lnTo>
                  <a:pt x="893369" y="68322"/>
                </a:lnTo>
                <a:lnTo>
                  <a:pt x="934496" y="91707"/>
                </a:lnTo>
                <a:lnTo>
                  <a:pt x="973561" y="118099"/>
                </a:lnTo>
                <a:lnTo>
                  <a:pt x="1010407" y="147341"/>
                </a:lnTo>
                <a:lnTo>
                  <a:pt x="1044876" y="179276"/>
                </a:lnTo>
                <a:lnTo>
                  <a:pt x="1076811" y="213745"/>
                </a:lnTo>
                <a:lnTo>
                  <a:pt x="1106053" y="250591"/>
                </a:lnTo>
                <a:lnTo>
                  <a:pt x="1132445" y="289656"/>
                </a:lnTo>
                <a:lnTo>
                  <a:pt x="1155830" y="330783"/>
                </a:lnTo>
                <a:lnTo>
                  <a:pt x="1176049" y="373814"/>
                </a:lnTo>
                <a:lnTo>
                  <a:pt x="1192946" y="418592"/>
                </a:lnTo>
                <a:lnTo>
                  <a:pt x="1206362" y="464958"/>
                </a:lnTo>
                <a:lnTo>
                  <a:pt x="1216141" y="512755"/>
                </a:lnTo>
                <a:lnTo>
                  <a:pt x="1222123" y="561826"/>
                </a:lnTo>
                <a:lnTo>
                  <a:pt x="1224153" y="612013"/>
                </a:lnTo>
                <a:lnTo>
                  <a:pt x="1222123" y="662217"/>
                </a:lnTo>
                <a:lnTo>
                  <a:pt x="1216141" y="711303"/>
                </a:lnTo>
                <a:lnTo>
                  <a:pt x="1206362" y="759114"/>
                </a:lnTo>
                <a:lnTo>
                  <a:pt x="1192946" y="805492"/>
                </a:lnTo>
                <a:lnTo>
                  <a:pt x="1176049" y="850278"/>
                </a:lnTo>
                <a:lnTo>
                  <a:pt x="1155830" y="893317"/>
                </a:lnTo>
                <a:lnTo>
                  <a:pt x="1132445" y="934450"/>
                </a:lnTo>
                <a:lnTo>
                  <a:pt x="1106053" y="973520"/>
                </a:lnTo>
                <a:lnTo>
                  <a:pt x="1076811" y="1010370"/>
                </a:lnTo>
                <a:lnTo>
                  <a:pt x="1044876" y="1044841"/>
                </a:lnTo>
                <a:lnTo>
                  <a:pt x="1010407" y="1076777"/>
                </a:lnTo>
                <a:lnTo>
                  <a:pt x="973561" y="1106020"/>
                </a:lnTo>
                <a:lnTo>
                  <a:pt x="934496" y="1132412"/>
                </a:lnTo>
                <a:lnTo>
                  <a:pt x="893369" y="1155796"/>
                </a:lnTo>
                <a:lnTo>
                  <a:pt x="850338" y="1176015"/>
                </a:lnTo>
                <a:lnTo>
                  <a:pt x="805561" y="1192911"/>
                </a:lnTo>
                <a:lnTo>
                  <a:pt x="759194" y="1206326"/>
                </a:lnTo>
                <a:lnTo>
                  <a:pt x="711397" y="1216104"/>
                </a:lnTo>
                <a:lnTo>
                  <a:pt x="662326" y="1222085"/>
                </a:lnTo>
                <a:lnTo>
                  <a:pt x="612139" y="1224114"/>
                </a:lnTo>
                <a:lnTo>
                  <a:pt x="561935" y="1222085"/>
                </a:lnTo>
                <a:lnTo>
                  <a:pt x="512848" y="1216104"/>
                </a:lnTo>
                <a:lnTo>
                  <a:pt x="465036" y="1206326"/>
                </a:lnTo>
                <a:lnTo>
                  <a:pt x="418657" y="1192911"/>
                </a:lnTo>
                <a:lnTo>
                  <a:pt x="373868" y="1176015"/>
                </a:lnTo>
                <a:lnTo>
                  <a:pt x="330827" y="1155796"/>
                </a:lnTo>
                <a:lnTo>
                  <a:pt x="289691" y="1132412"/>
                </a:lnTo>
                <a:lnTo>
                  <a:pt x="250618" y="1106020"/>
                </a:lnTo>
                <a:lnTo>
                  <a:pt x="213766" y="1076777"/>
                </a:lnTo>
                <a:lnTo>
                  <a:pt x="179292" y="1044841"/>
                </a:lnTo>
                <a:lnTo>
                  <a:pt x="147353" y="1010370"/>
                </a:lnTo>
                <a:lnTo>
                  <a:pt x="118107" y="973520"/>
                </a:lnTo>
                <a:lnTo>
                  <a:pt x="91713" y="934450"/>
                </a:lnTo>
                <a:lnTo>
                  <a:pt x="68326" y="893317"/>
                </a:lnTo>
                <a:lnTo>
                  <a:pt x="48105" y="850278"/>
                </a:lnTo>
                <a:lnTo>
                  <a:pt x="31207" y="805492"/>
                </a:lnTo>
                <a:lnTo>
                  <a:pt x="17790" y="759114"/>
                </a:lnTo>
                <a:lnTo>
                  <a:pt x="8011" y="711303"/>
                </a:lnTo>
                <a:lnTo>
                  <a:pt x="2029" y="662217"/>
                </a:lnTo>
                <a:lnTo>
                  <a:pt x="0" y="612013"/>
                </a:lnTo>
                <a:close/>
              </a:path>
            </a:pathLst>
          </a:custGeom>
          <a:ln w="25400">
            <a:solidFill>
              <a:srgbClr val="F3943E"/>
            </a:solidFill>
          </a:ln>
        </p:spPr>
        <p:txBody>
          <a:bodyPr wrap="square" lIns="0" tIns="0" rIns="0" bIns="0" rtlCol="0"/>
          <a:lstStyle/>
          <a:p>
            <a:endParaRPr dirty="0"/>
          </a:p>
        </p:txBody>
      </p:sp>
      <p:sp>
        <p:nvSpPr>
          <p:cNvPr id="12" name="object 12"/>
          <p:cNvSpPr/>
          <p:nvPr/>
        </p:nvSpPr>
        <p:spPr>
          <a:xfrm>
            <a:off x="5417311" y="5058803"/>
            <a:ext cx="2637155" cy="831215"/>
          </a:xfrm>
          <a:custGeom>
            <a:avLst/>
            <a:gdLst/>
            <a:ahLst/>
            <a:cxnLst/>
            <a:rect l="l" t="t" r="r" b="b"/>
            <a:pathLst>
              <a:path w="2637154" h="831214">
                <a:moveTo>
                  <a:pt x="0" y="830999"/>
                </a:moveTo>
                <a:lnTo>
                  <a:pt x="2637028" y="830999"/>
                </a:lnTo>
                <a:lnTo>
                  <a:pt x="2637028" y="0"/>
                </a:lnTo>
                <a:lnTo>
                  <a:pt x="0" y="0"/>
                </a:lnTo>
                <a:lnTo>
                  <a:pt x="0" y="830999"/>
                </a:lnTo>
                <a:close/>
              </a:path>
            </a:pathLst>
          </a:custGeom>
          <a:solidFill>
            <a:srgbClr val="FFFFFF"/>
          </a:solidFill>
        </p:spPr>
        <p:txBody>
          <a:bodyPr wrap="square" lIns="0" tIns="0" rIns="0" bIns="0" rtlCol="0"/>
          <a:lstStyle/>
          <a:p>
            <a:endParaRPr dirty="0"/>
          </a:p>
        </p:txBody>
      </p:sp>
      <p:sp>
        <p:nvSpPr>
          <p:cNvPr id="13" name="object 13"/>
          <p:cNvSpPr txBox="1"/>
          <p:nvPr/>
        </p:nvSpPr>
        <p:spPr>
          <a:xfrm>
            <a:off x="1818651" y="4181354"/>
            <a:ext cx="7088237" cy="1631216"/>
          </a:xfrm>
          <a:prstGeom prst="rect">
            <a:avLst/>
          </a:prstGeom>
        </p:spPr>
        <p:txBody>
          <a:bodyPr vert="horz" wrap="square" lIns="0" tIns="0" rIns="0" bIns="0" rtlCol="0">
            <a:spAutoFit/>
          </a:bodyPr>
          <a:lstStyle/>
          <a:p>
            <a:pPr marL="12700">
              <a:lnSpc>
                <a:spcPct val="100000"/>
              </a:lnSpc>
            </a:pPr>
            <a:r>
              <a:rPr sz="2400" b="1" spc="-15" dirty="0">
                <a:solidFill>
                  <a:srgbClr val="2B5CAC"/>
                </a:solidFill>
                <a:latin typeface="Calibri"/>
                <a:cs typeface="Calibri"/>
              </a:rPr>
              <a:t>11</a:t>
            </a:r>
            <a:r>
              <a:rPr sz="2400" b="1" spc="-10" dirty="0">
                <a:solidFill>
                  <a:srgbClr val="2B5CAC"/>
                </a:solidFill>
                <a:latin typeface="Calibri"/>
                <a:cs typeface="Calibri"/>
              </a:rPr>
              <a:t> </a:t>
            </a:r>
            <a:r>
              <a:rPr sz="2400" b="1" spc="-25" dirty="0">
                <a:solidFill>
                  <a:srgbClr val="2B5CAC"/>
                </a:solidFill>
                <a:latin typeface="Calibri"/>
                <a:cs typeface="Calibri"/>
              </a:rPr>
              <a:t>6</a:t>
            </a:r>
            <a:r>
              <a:rPr sz="2400" b="1" spc="-15" dirty="0">
                <a:solidFill>
                  <a:srgbClr val="2B5CAC"/>
                </a:solidFill>
                <a:latin typeface="Calibri"/>
                <a:cs typeface="Calibri"/>
              </a:rPr>
              <a:t>90 </a:t>
            </a:r>
            <a:r>
              <a:rPr sz="1800" dirty="0">
                <a:solidFill>
                  <a:srgbClr val="2B5CAC"/>
                </a:solidFill>
                <a:latin typeface="Arial Narrow"/>
                <a:cs typeface="Arial Narrow"/>
              </a:rPr>
              <a:t>sa</a:t>
            </a:r>
            <a:r>
              <a:rPr sz="1800" spc="-10" dirty="0">
                <a:solidFill>
                  <a:srgbClr val="2B5CAC"/>
                </a:solidFill>
                <a:latin typeface="Arial Narrow"/>
                <a:cs typeface="Arial Narrow"/>
              </a:rPr>
              <a:t>l</a:t>
            </a:r>
            <a:r>
              <a:rPr sz="1800" dirty="0">
                <a:solidFill>
                  <a:srgbClr val="2B5CAC"/>
                </a:solidFill>
                <a:latin typeface="Arial Narrow"/>
                <a:cs typeface="Arial Narrow"/>
              </a:rPr>
              <a:t>ar</a:t>
            </a:r>
            <a:r>
              <a:rPr sz="1800" spc="-10" dirty="0">
                <a:solidFill>
                  <a:srgbClr val="2B5CAC"/>
                </a:solidFill>
                <a:latin typeface="Arial Narrow"/>
                <a:cs typeface="Arial Narrow"/>
              </a:rPr>
              <a:t>i</a:t>
            </a:r>
            <a:r>
              <a:rPr sz="1800" dirty="0">
                <a:solidFill>
                  <a:srgbClr val="2B5CAC"/>
                </a:solidFill>
                <a:latin typeface="Arial Narrow"/>
                <a:cs typeface="Arial Narrow"/>
              </a:rPr>
              <a:t>és</a:t>
            </a:r>
            <a:endParaRPr sz="1800" dirty="0">
              <a:latin typeface="Arial Narrow"/>
              <a:cs typeface="Arial Narrow"/>
            </a:endParaRPr>
          </a:p>
          <a:p>
            <a:pPr marL="12700">
              <a:lnSpc>
                <a:spcPct val="100000"/>
              </a:lnSpc>
              <a:spcBef>
                <a:spcPts val="80"/>
              </a:spcBef>
            </a:pPr>
            <a:r>
              <a:rPr sz="1200" spc="-10" dirty="0">
                <a:solidFill>
                  <a:srgbClr val="2B5CAC"/>
                </a:solidFill>
                <a:latin typeface="Calibri"/>
                <a:cs typeface="Calibri"/>
              </a:rPr>
              <a:t>é</a:t>
            </a:r>
            <a:r>
              <a:rPr sz="1200" spc="-5" dirty="0">
                <a:solidFill>
                  <a:srgbClr val="2B5CAC"/>
                </a:solidFill>
                <a:latin typeface="Calibri"/>
                <a:cs typeface="Calibri"/>
              </a:rPr>
              <a:t>q</a:t>
            </a:r>
            <a:r>
              <a:rPr sz="1200" dirty="0">
                <a:solidFill>
                  <a:srgbClr val="2B5CAC"/>
                </a:solidFill>
                <a:latin typeface="Calibri"/>
                <a:cs typeface="Calibri"/>
              </a:rPr>
              <a:t>ui</a:t>
            </a:r>
            <a:r>
              <a:rPr sz="1200" spc="-15" dirty="0">
                <a:solidFill>
                  <a:srgbClr val="2B5CAC"/>
                </a:solidFill>
                <a:latin typeface="Calibri"/>
                <a:cs typeface="Calibri"/>
              </a:rPr>
              <a:t>v</a:t>
            </a:r>
            <a:r>
              <a:rPr sz="1200" dirty="0">
                <a:solidFill>
                  <a:srgbClr val="2B5CAC"/>
                </a:solidFill>
                <a:latin typeface="Calibri"/>
                <a:cs typeface="Calibri"/>
              </a:rPr>
              <a:t>ale</a:t>
            </a:r>
            <a:r>
              <a:rPr sz="1200" spc="-20" dirty="0">
                <a:solidFill>
                  <a:srgbClr val="2B5CAC"/>
                </a:solidFill>
                <a:latin typeface="Calibri"/>
                <a:cs typeface="Calibri"/>
              </a:rPr>
              <a:t>n</a:t>
            </a:r>
            <a:r>
              <a:rPr sz="1200" spc="-5" dirty="0">
                <a:solidFill>
                  <a:srgbClr val="2B5CAC"/>
                </a:solidFill>
                <a:latin typeface="Calibri"/>
                <a:cs typeface="Calibri"/>
              </a:rPr>
              <a:t>t</a:t>
            </a:r>
            <a:r>
              <a:rPr sz="1200" spc="-30" dirty="0">
                <a:solidFill>
                  <a:srgbClr val="2B5CAC"/>
                </a:solidFill>
                <a:latin typeface="Calibri"/>
                <a:cs typeface="Calibri"/>
              </a:rPr>
              <a:t> </a:t>
            </a:r>
            <a:r>
              <a:rPr sz="1200" dirty="0">
                <a:solidFill>
                  <a:srgbClr val="2B5CAC"/>
                </a:solidFill>
                <a:latin typeface="Calibri"/>
                <a:cs typeface="Calibri"/>
              </a:rPr>
              <a:t>plein</a:t>
            </a:r>
            <a:r>
              <a:rPr sz="1200" spc="-10" dirty="0">
                <a:solidFill>
                  <a:srgbClr val="2B5CAC"/>
                </a:solidFill>
                <a:latin typeface="Calibri"/>
                <a:cs typeface="Calibri"/>
              </a:rPr>
              <a:t> </a:t>
            </a:r>
            <a:r>
              <a:rPr sz="1200" spc="-15" dirty="0">
                <a:solidFill>
                  <a:srgbClr val="2B5CAC"/>
                </a:solidFill>
                <a:latin typeface="Calibri"/>
                <a:cs typeface="Calibri"/>
              </a:rPr>
              <a:t>t</a:t>
            </a:r>
            <a:r>
              <a:rPr sz="1200" spc="-10" dirty="0">
                <a:solidFill>
                  <a:srgbClr val="2B5CAC"/>
                </a:solidFill>
                <a:latin typeface="Calibri"/>
                <a:cs typeface="Calibri"/>
              </a:rPr>
              <a:t>em</a:t>
            </a:r>
            <a:r>
              <a:rPr sz="1200" dirty="0">
                <a:solidFill>
                  <a:srgbClr val="2B5CAC"/>
                </a:solidFill>
                <a:latin typeface="Calibri"/>
                <a:cs typeface="Calibri"/>
              </a:rPr>
              <a:t>ps</a:t>
            </a:r>
            <a:endParaRPr sz="1200" dirty="0">
              <a:latin typeface="Calibri"/>
              <a:cs typeface="Calibri"/>
            </a:endParaRPr>
          </a:p>
          <a:p>
            <a:pPr>
              <a:lnSpc>
                <a:spcPct val="100000"/>
              </a:lnSpc>
            </a:pPr>
            <a:endParaRPr sz="1200" dirty="0">
              <a:latin typeface="Times New Roman"/>
              <a:cs typeface="Times New Roman"/>
            </a:endParaRPr>
          </a:p>
          <a:p>
            <a:pPr marL="3672204">
              <a:lnSpc>
                <a:spcPct val="100000"/>
              </a:lnSpc>
              <a:spcBef>
                <a:spcPts val="1045"/>
              </a:spcBef>
            </a:pPr>
            <a:r>
              <a:rPr sz="2400" b="1" spc="-15" dirty="0">
                <a:solidFill>
                  <a:srgbClr val="2B5CAC"/>
                </a:solidFill>
                <a:latin typeface="Calibri"/>
                <a:cs typeface="Calibri"/>
              </a:rPr>
              <a:t>1</a:t>
            </a:r>
            <a:r>
              <a:rPr sz="2400" b="1" spc="-5" dirty="0">
                <a:solidFill>
                  <a:srgbClr val="2B5CAC"/>
                </a:solidFill>
                <a:latin typeface="Calibri"/>
                <a:cs typeface="Calibri"/>
              </a:rPr>
              <a:t> </a:t>
            </a:r>
            <a:r>
              <a:rPr sz="1800" dirty="0">
                <a:solidFill>
                  <a:srgbClr val="2B5CAC"/>
                </a:solidFill>
                <a:latin typeface="Arial Narrow"/>
                <a:cs typeface="Arial Narrow"/>
              </a:rPr>
              <a:t>sa</a:t>
            </a:r>
            <a:r>
              <a:rPr sz="1800" spc="-10" dirty="0">
                <a:solidFill>
                  <a:srgbClr val="2B5CAC"/>
                </a:solidFill>
                <a:latin typeface="Arial Narrow"/>
                <a:cs typeface="Arial Narrow"/>
              </a:rPr>
              <a:t>l</a:t>
            </a:r>
            <a:r>
              <a:rPr sz="1800" dirty="0">
                <a:solidFill>
                  <a:srgbClr val="2B5CAC"/>
                </a:solidFill>
                <a:latin typeface="Arial Narrow"/>
                <a:cs typeface="Arial Narrow"/>
              </a:rPr>
              <a:t>ar</a:t>
            </a:r>
            <a:r>
              <a:rPr sz="1800" spc="-10" dirty="0">
                <a:solidFill>
                  <a:srgbClr val="2B5CAC"/>
                </a:solidFill>
                <a:latin typeface="Arial Narrow"/>
                <a:cs typeface="Arial Narrow"/>
              </a:rPr>
              <a:t>i</a:t>
            </a:r>
            <a:r>
              <a:rPr sz="1800" dirty="0">
                <a:solidFill>
                  <a:srgbClr val="2B5CAC"/>
                </a:solidFill>
                <a:latin typeface="Arial Narrow"/>
                <a:cs typeface="Arial Narrow"/>
              </a:rPr>
              <a:t>é</a:t>
            </a:r>
            <a:r>
              <a:rPr sz="1800" spc="10" dirty="0">
                <a:solidFill>
                  <a:srgbClr val="2B5CAC"/>
                </a:solidFill>
                <a:latin typeface="Arial Narrow"/>
                <a:cs typeface="Arial Narrow"/>
              </a:rPr>
              <a:t> </a:t>
            </a:r>
            <a:r>
              <a:rPr sz="1800" dirty="0">
                <a:solidFill>
                  <a:srgbClr val="2B5CAC"/>
                </a:solidFill>
                <a:latin typeface="Arial Narrow"/>
                <a:cs typeface="Arial Narrow"/>
              </a:rPr>
              <a:t>s</a:t>
            </a:r>
            <a:r>
              <a:rPr sz="1800" spc="-5" dirty="0">
                <a:solidFill>
                  <a:srgbClr val="2B5CAC"/>
                </a:solidFill>
                <a:latin typeface="Arial Narrow"/>
                <a:cs typeface="Arial Narrow"/>
              </a:rPr>
              <a:t>u</a:t>
            </a:r>
            <a:r>
              <a:rPr sz="1800" dirty="0">
                <a:solidFill>
                  <a:srgbClr val="2B5CAC"/>
                </a:solidFill>
                <a:latin typeface="Arial Narrow"/>
                <a:cs typeface="Arial Narrow"/>
              </a:rPr>
              <a:t>r </a:t>
            </a:r>
            <a:r>
              <a:rPr sz="2400" b="1" spc="-15" dirty="0">
                <a:solidFill>
                  <a:srgbClr val="2B5CAC"/>
                </a:solidFill>
                <a:latin typeface="Calibri"/>
                <a:cs typeface="Calibri"/>
              </a:rPr>
              <a:t>2</a:t>
            </a:r>
            <a:endParaRPr sz="2400" dirty="0">
              <a:latin typeface="Calibri"/>
              <a:cs typeface="Calibri"/>
            </a:endParaRPr>
          </a:p>
          <a:p>
            <a:pPr marL="3672204" marR="5080">
              <a:lnSpc>
                <a:spcPct val="100000"/>
              </a:lnSpc>
              <a:spcBef>
                <a:spcPts val="80"/>
              </a:spcBef>
            </a:pPr>
            <a:r>
              <a:rPr sz="1200" b="1" dirty="0">
                <a:solidFill>
                  <a:srgbClr val="2B5CAC"/>
                </a:solidFill>
                <a:latin typeface="Calibri"/>
                <a:cs typeface="Calibri"/>
              </a:rPr>
              <a:t>t</a:t>
            </a:r>
            <a:r>
              <a:rPr sz="1200" b="1" spc="-15" dirty="0">
                <a:solidFill>
                  <a:srgbClr val="2B5CAC"/>
                </a:solidFill>
                <a:latin typeface="Calibri"/>
                <a:cs typeface="Calibri"/>
              </a:rPr>
              <a:t>r</a:t>
            </a:r>
            <a:r>
              <a:rPr sz="1200" b="1" spc="-30" dirty="0">
                <a:solidFill>
                  <a:srgbClr val="2B5CAC"/>
                </a:solidFill>
                <a:latin typeface="Calibri"/>
                <a:cs typeface="Calibri"/>
              </a:rPr>
              <a:t>a</a:t>
            </a:r>
            <a:r>
              <a:rPr sz="1200" b="1" spc="-20" dirty="0">
                <a:solidFill>
                  <a:srgbClr val="2B5CAC"/>
                </a:solidFill>
                <a:latin typeface="Calibri"/>
                <a:cs typeface="Calibri"/>
              </a:rPr>
              <a:t>v</a:t>
            </a:r>
            <a:r>
              <a:rPr sz="1200" b="1" spc="-15" dirty="0">
                <a:solidFill>
                  <a:srgbClr val="2B5CAC"/>
                </a:solidFill>
                <a:latin typeface="Calibri"/>
                <a:cs typeface="Calibri"/>
              </a:rPr>
              <a:t>a</a:t>
            </a:r>
            <a:r>
              <a:rPr sz="1200" b="1" spc="-5" dirty="0">
                <a:solidFill>
                  <a:srgbClr val="2B5CAC"/>
                </a:solidFill>
                <a:latin typeface="Calibri"/>
                <a:cs typeface="Calibri"/>
              </a:rPr>
              <a:t>ill</a:t>
            </a:r>
            <a:r>
              <a:rPr sz="1200" b="1" dirty="0">
                <a:solidFill>
                  <a:srgbClr val="2B5CAC"/>
                </a:solidFill>
                <a:latin typeface="Calibri"/>
                <a:cs typeface="Calibri"/>
              </a:rPr>
              <a:t>e</a:t>
            </a:r>
            <a:r>
              <a:rPr sz="1200" b="1" spc="-40" dirty="0">
                <a:solidFill>
                  <a:srgbClr val="2B5CAC"/>
                </a:solidFill>
                <a:latin typeface="Calibri"/>
                <a:cs typeface="Calibri"/>
              </a:rPr>
              <a:t> </a:t>
            </a:r>
            <a:r>
              <a:rPr sz="1200" b="1" spc="-10" dirty="0">
                <a:solidFill>
                  <a:srgbClr val="2B5CAC"/>
                </a:solidFill>
                <a:latin typeface="Calibri"/>
                <a:cs typeface="Calibri"/>
              </a:rPr>
              <a:t>d</a:t>
            </a:r>
            <a:r>
              <a:rPr sz="1200" b="1" spc="-15" dirty="0">
                <a:solidFill>
                  <a:srgbClr val="2B5CAC"/>
                </a:solidFill>
                <a:latin typeface="Calibri"/>
                <a:cs typeface="Calibri"/>
              </a:rPr>
              <a:t>a</a:t>
            </a:r>
            <a:r>
              <a:rPr sz="1200" b="1" spc="-10" dirty="0">
                <a:solidFill>
                  <a:srgbClr val="2B5CAC"/>
                </a:solidFill>
                <a:latin typeface="Calibri"/>
                <a:cs typeface="Calibri"/>
              </a:rPr>
              <a:t>ns</a:t>
            </a:r>
            <a:r>
              <a:rPr sz="1200" b="1" dirty="0">
                <a:solidFill>
                  <a:srgbClr val="2B5CAC"/>
                </a:solidFill>
                <a:latin typeface="Calibri"/>
                <a:cs typeface="Calibri"/>
              </a:rPr>
              <a:t> </a:t>
            </a:r>
            <a:r>
              <a:rPr sz="1200" b="1" spc="-5" dirty="0">
                <a:solidFill>
                  <a:srgbClr val="2B5CAC"/>
                </a:solidFill>
                <a:latin typeface="Calibri"/>
                <a:cs typeface="Calibri"/>
              </a:rPr>
              <a:t>l</a:t>
            </a:r>
            <a:r>
              <a:rPr sz="1200" b="1" dirty="0">
                <a:solidFill>
                  <a:srgbClr val="2B5CAC"/>
                </a:solidFill>
                <a:latin typeface="Calibri"/>
                <a:cs typeface="Calibri"/>
              </a:rPr>
              <a:t>e</a:t>
            </a:r>
            <a:r>
              <a:rPr sz="1200" b="1" spc="-5" dirty="0">
                <a:solidFill>
                  <a:srgbClr val="2B5CAC"/>
                </a:solidFill>
                <a:latin typeface="Calibri"/>
                <a:cs typeface="Calibri"/>
              </a:rPr>
              <a:t> </a:t>
            </a:r>
            <a:r>
              <a:rPr sz="1200" b="1" spc="-10" dirty="0">
                <a:solidFill>
                  <a:srgbClr val="2B5CAC"/>
                </a:solidFill>
                <a:latin typeface="Calibri"/>
                <a:cs typeface="Calibri"/>
              </a:rPr>
              <a:t>r</a:t>
            </a:r>
            <a:r>
              <a:rPr sz="1200" b="1" spc="-5" dirty="0">
                <a:solidFill>
                  <a:srgbClr val="2B5CAC"/>
                </a:solidFill>
                <a:latin typeface="Calibri"/>
                <a:cs typeface="Calibri"/>
              </a:rPr>
              <a:t>é</a:t>
            </a:r>
            <a:r>
              <a:rPr sz="1200" b="1" spc="-10" dirty="0">
                <a:solidFill>
                  <a:srgbClr val="2B5CAC"/>
                </a:solidFill>
                <a:latin typeface="Calibri"/>
                <a:cs typeface="Calibri"/>
              </a:rPr>
              <a:t>se</a:t>
            </a:r>
            <a:r>
              <a:rPr sz="1200" b="1" spc="-20" dirty="0">
                <a:solidFill>
                  <a:srgbClr val="2B5CAC"/>
                </a:solidFill>
                <a:latin typeface="Calibri"/>
                <a:cs typeface="Calibri"/>
              </a:rPr>
              <a:t>a</a:t>
            </a:r>
            <a:r>
              <a:rPr sz="1200" b="1" spc="-10" dirty="0">
                <a:solidFill>
                  <a:srgbClr val="2B5CAC"/>
                </a:solidFill>
                <a:latin typeface="Calibri"/>
                <a:cs typeface="Calibri"/>
              </a:rPr>
              <a:t>u</a:t>
            </a:r>
            <a:r>
              <a:rPr sz="1200" b="1" spc="-5" dirty="0">
                <a:solidFill>
                  <a:srgbClr val="2B5CAC"/>
                </a:solidFill>
                <a:latin typeface="Calibri"/>
                <a:cs typeface="Calibri"/>
              </a:rPr>
              <a:t> </a:t>
            </a:r>
            <a:r>
              <a:rPr sz="1200" b="1" spc="-10" dirty="0">
                <a:solidFill>
                  <a:srgbClr val="2B5CAC"/>
                </a:solidFill>
                <a:latin typeface="Calibri"/>
                <a:cs typeface="Calibri"/>
              </a:rPr>
              <a:t>d</a:t>
            </a:r>
            <a:r>
              <a:rPr sz="1200" b="1" dirty="0">
                <a:solidFill>
                  <a:srgbClr val="2B5CAC"/>
                </a:solidFill>
                <a:latin typeface="Calibri"/>
                <a:cs typeface="Calibri"/>
              </a:rPr>
              <a:t>e</a:t>
            </a:r>
            <a:r>
              <a:rPr sz="1200" b="1" spc="-5" dirty="0">
                <a:solidFill>
                  <a:srgbClr val="2B5CAC"/>
                </a:solidFill>
                <a:latin typeface="Calibri"/>
                <a:cs typeface="Calibri"/>
              </a:rPr>
              <a:t> </a:t>
            </a:r>
            <a:r>
              <a:rPr sz="1200" b="1" spc="-10" dirty="0">
                <a:solidFill>
                  <a:srgbClr val="2B5CAC"/>
                </a:solidFill>
                <a:latin typeface="Calibri"/>
                <a:cs typeface="Calibri"/>
              </a:rPr>
              <a:t>su</a:t>
            </a:r>
            <a:r>
              <a:rPr sz="1200" b="1" spc="-5" dirty="0">
                <a:solidFill>
                  <a:srgbClr val="2B5CAC"/>
                </a:solidFill>
                <a:latin typeface="Calibri"/>
                <a:cs typeface="Calibri"/>
              </a:rPr>
              <a:t>c</a:t>
            </a:r>
            <a:r>
              <a:rPr sz="1200" b="1" dirty="0">
                <a:solidFill>
                  <a:srgbClr val="2B5CAC"/>
                </a:solidFill>
                <a:latin typeface="Calibri"/>
                <a:cs typeface="Calibri"/>
              </a:rPr>
              <a:t>c</a:t>
            </a:r>
            <a:r>
              <a:rPr sz="1200" b="1" spc="-10" dirty="0">
                <a:solidFill>
                  <a:srgbClr val="2B5CAC"/>
                </a:solidFill>
                <a:latin typeface="Calibri"/>
                <a:cs typeface="Calibri"/>
              </a:rPr>
              <a:t>ur</a:t>
            </a:r>
            <a:r>
              <a:rPr sz="1200" b="1" spc="-5" dirty="0">
                <a:solidFill>
                  <a:srgbClr val="2B5CAC"/>
                </a:solidFill>
                <a:latin typeface="Calibri"/>
                <a:cs typeface="Calibri"/>
              </a:rPr>
              <a:t>s</a:t>
            </a:r>
            <a:r>
              <a:rPr sz="1200" b="1" spc="-15" dirty="0">
                <a:solidFill>
                  <a:srgbClr val="2B5CAC"/>
                </a:solidFill>
                <a:latin typeface="Calibri"/>
                <a:cs typeface="Calibri"/>
              </a:rPr>
              <a:t>a</a:t>
            </a:r>
            <a:r>
              <a:rPr sz="1200" b="1" spc="-5" dirty="0">
                <a:solidFill>
                  <a:srgbClr val="2B5CAC"/>
                </a:solidFill>
                <a:latin typeface="Calibri"/>
                <a:cs typeface="Calibri"/>
              </a:rPr>
              <a:t>les </a:t>
            </a:r>
            <a:r>
              <a:rPr sz="1200" b="1" dirty="0">
                <a:solidFill>
                  <a:srgbClr val="2B5CAC"/>
                </a:solidFill>
                <a:latin typeface="Calibri"/>
                <a:cs typeface="Calibri"/>
              </a:rPr>
              <a:t>sur</a:t>
            </a:r>
            <a:r>
              <a:rPr sz="1200" b="1" spc="-5" dirty="0">
                <a:solidFill>
                  <a:srgbClr val="2B5CAC"/>
                </a:solidFill>
                <a:latin typeface="Calibri"/>
                <a:cs typeface="Calibri"/>
              </a:rPr>
              <a:t> </a:t>
            </a:r>
            <a:r>
              <a:rPr sz="1200" b="1" dirty="0">
                <a:solidFill>
                  <a:srgbClr val="2B5CAC"/>
                </a:solidFill>
                <a:latin typeface="Calibri"/>
                <a:cs typeface="Calibri"/>
              </a:rPr>
              <a:t>l</a:t>
            </a:r>
            <a:r>
              <a:rPr sz="1200" b="1" spc="-85" dirty="0">
                <a:solidFill>
                  <a:srgbClr val="2B5CAC"/>
                </a:solidFill>
                <a:latin typeface="Calibri"/>
                <a:cs typeface="Calibri"/>
              </a:rPr>
              <a:t>’</a:t>
            </a:r>
            <a:r>
              <a:rPr sz="1200" b="1" spc="-5" dirty="0">
                <a:solidFill>
                  <a:srgbClr val="2B5CAC"/>
                </a:solidFill>
                <a:latin typeface="Calibri"/>
                <a:cs typeface="Calibri"/>
              </a:rPr>
              <a:t>e</a:t>
            </a:r>
            <a:r>
              <a:rPr sz="1200" b="1" dirty="0">
                <a:solidFill>
                  <a:srgbClr val="2B5CAC"/>
                </a:solidFill>
                <a:latin typeface="Calibri"/>
                <a:cs typeface="Calibri"/>
              </a:rPr>
              <a:t>nse</a:t>
            </a:r>
            <a:r>
              <a:rPr sz="1200" b="1" spc="-5" dirty="0">
                <a:solidFill>
                  <a:srgbClr val="2B5CAC"/>
                </a:solidFill>
                <a:latin typeface="Calibri"/>
                <a:cs typeface="Calibri"/>
              </a:rPr>
              <a:t>m</a:t>
            </a:r>
            <a:r>
              <a:rPr sz="1200" b="1" dirty="0">
                <a:solidFill>
                  <a:srgbClr val="2B5CAC"/>
                </a:solidFill>
                <a:latin typeface="Calibri"/>
                <a:cs typeface="Calibri"/>
              </a:rPr>
              <a:t>ble</a:t>
            </a:r>
            <a:r>
              <a:rPr sz="1200" b="1" spc="10" dirty="0">
                <a:solidFill>
                  <a:srgbClr val="2B5CAC"/>
                </a:solidFill>
                <a:latin typeface="Calibri"/>
                <a:cs typeface="Calibri"/>
              </a:rPr>
              <a:t> </a:t>
            </a:r>
            <a:r>
              <a:rPr sz="1200" b="1" dirty="0">
                <a:solidFill>
                  <a:srgbClr val="2B5CAC"/>
                </a:solidFill>
                <a:latin typeface="Calibri"/>
                <a:cs typeface="Calibri"/>
              </a:rPr>
              <a:t>du</a:t>
            </a:r>
            <a:r>
              <a:rPr sz="1200" b="1" spc="5" dirty="0">
                <a:solidFill>
                  <a:srgbClr val="2B5CAC"/>
                </a:solidFill>
                <a:latin typeface="Calibri"/>
                <a:cs typeface="Calibri"/>
              </a:rPr>
              <a:t> </a:t>
            </a:r>
            <a:r>
              <a:rPr sz="1200" b="1" spc="-10" dirty="0">
                <a:solidFill>
                  <a:srgbClr val="2B5CAC"/>
                </a:solidFill>
                <a:latin typeface="Calibri"/>
                <a:cs typeface="Calibri"/>
              </a:rPr>
              <a:t>t</a:t>
            </a:r>
            <a:r>
              <a:rPr sz="1200" b="1" spc="-5" dirty="0">
                <a:solidFill>
                  <a:srgbClr val="2B5CAC"/>
                </a:solidFill>
                <a:latin typeface="Calibri"/>
                <a:cs typeface="Calibri"/>
              </a:rPr>
              <a:t>e</a:t>
            </a:r>
            <a:r>
              <a:rPr sz="1200" b="1" dirty="0">
                <a:solidFill>
                  <a:srgbClr val="2B5CAC"/>
                </a:solidFill>
                <a:latin typeface="Calibri"/>
                <a:cs typeface="Calibri"/>
              </a:rPr>
              <a:t>rri</a:t>
            </a:r>
            <a:r>
              <a:rPr sz="1200" b="1" spc="-10" dirty="0">
                <a:solidFill>
                  <a:srgbClr val="2B5CAC"/>
                </a:solidFill>
                <a:latin typeface="Calibri"/>
                <a:cs typeface="Calibri"/>
              </a:rPr>
              <a:t>t</a:t>
            </a:r>
            <a:r>
              <a:rPr sz="1200" b="1" dirty="0">
                <a:solidFill>
                  <a:srgbClr val="2B5CAC"/>
                </a:solidFill>
                <a:latin typeface="Calibri"/>
                <a:cs typeface="Calibri"/>
              </a:rPr>
              <a:t>o</a:t>
            </a:r>
            <a:r>
              <a:rPr sz="1200" b="1" spc="5" dirty="0">
                <a:solidFill>
                  <a:srgbClr val="2B5CAC"/>
                </a:solidFill>
                <a:latin typeface="Calibri"/>
                <a:cs typeface="Calibri"/>
              </a:rPr>
              <a:t>i</a:t>
            </a:r>
            <a:r>
              <a:rPr sz="1200" b="1" spc="-10" dirty="0">
                <a:solidFill>
                  <a:srgbClr val="2B5CAC"/>
                </a:solidFill>
                <a:latin typeface="Calibri"/>
                <a:cs typeface="Calibri"/>
              </a:rPr>
              <a:t>r</a:t>
            </a:r>
            <a:r>
              <a:rPr sz="1200" b="1" dirty="0">
                <a:solidFill>
                  <a:srgbClr val="2B5CAC"/>
                </a:solidFill>
                <a:latin typeface="Calibri"/>
                <a:cs typeface="Calibri"/>
              </a:rPr>
              <a:t>e</a:t>
            </a:r>
            <a:endParaRPr sz="1200" dirty="0">
              <a:latin typeface="Calibri"/>
              <a:cs typeface="Calibri"/>
            </a:endParaRPr>
          </a:p>
        </p:txBody>
      </p:sp>
      <p:sp>
        <p:nvSpPr>
          <p:cNvPr id="14" name="object 14"/>
          <p:cNvSpPr/>
          <p:nvPr/>
        </p:nvSpPr>
        <p:spPr>
          <a:xfrm>
            <a:off x="4813046" y="5210441"/>
            <a:ext cx="555967" cy="630148"/>
          </a:xfrm>
          <a:prstGeom prst="rect">
            <a:avLst/>
          </a:prstGeom>
          <a:blipFill>
            <a:blip r:embed="rId5" cstate="print"/>
            <a:stretch>
              <a:fillRect/>
            </a:stretch>
          </a:blipFill>
        </p:spPr>
        <p:txBody>
          <a:bodyPr wrap="square" lIns="0" tIns="0" rIns="0" bIns="0" rtlCol="0"/>
          <a:lstStyle/>
          <a:p>
            <a:endParaRPr dirty="0"/>
          </a:p>
        </p:txBody>
      </p:sp>
      <p:sp>
        <p:nvSpPr>
          <p:cNvPr id="15" name="object 15"/>
          <p:cNvSpPr/>
          <p:nvPr/>
        </p:nvSpPr>
        <p:spPr>
          <a:xfrm>
            <a:off x="4701540" y="5418175"/>
            <a:ext cx="441185" cy="342798"/>
          </a:xfrm>
          <a:prstGeom prst="rect">
            <a:avLst/>
          </a:prstGeom>
          <a:blipFill>
            <a:blip r:embed="rId6" cstate="print"/>
            <a:stretch>
              <a:fillRect/>
            </a:stretch>
          </a:blipFill>
        </p:spPr>
        <p:txBody>
          <a:bodyPr wrap="square" lIns="0" tIns="0" rIns="0" bIns="0" rtlCol="0"/>
          <a:lstStyle/>
          <a:p>
            <a:endParaRPr dirty="0"/>
          </a:p>
        </p:txBody>
      </p:sp>
      <p:sp>
        <p:nvSpPr>
          <p:cNvPr id="16" name="object 16"/>
          <p:cNvSpPr txBox="1"/>
          <p:nvPr/>
        </p:nvSpPr>
        <p:spPr>
          <a:xfrm>
            <a:off x="6163817" y="3232785"/>
            <a:ext cx="1963420" cy="361315"/>
          </a:xfrm>
          <a:prstGeom prst="rect">
            <a:avLst/>
          </a:prstGeom>
        </p:spPr>
        <p:txBody>
          <a:bodyPr vert="horz" wrap="square" lIns="0" tIns="0" rIns="0" bIns="0" rtlCol="0">
            <a:spAutoFit/>
          </a:bodyPr>
          <a:lstStyle/>
          <a:p>
            <a:pPr marL="12700" marR="5080">
              <a:lnSpc>
                <a:spcPct val="100000"/>
              </a:lnSpc>
            </a:pPr>
            <a:r>
              <a:rPr sz="1200" b="1" spc="-10" dirty="0">
                <a:solidFill>
                  <a:srgbClr val="2B5CAC"/>
                </a:solidFill>
                <a:latin typeface="Calibri"/>
                <a:cs typeface="Calibri"/>
              </a:rPr>
              <a:t>10</a:t>
            </a:r>
            <a:r>
              <a:rPr sz="1200" b="1" spc="5" dirty="0">
                <a:solidFill>
                  <a:srgbClr val="2B5CAC"/>
                </a:solidFill>
                <a:latin typeface="Calibri"/>
                <a:cs typeface="Calibri"/>
              </a:rPr>
              <a:t> </a:t>
            </a:r>
            <a:r>
              <a:rPr sz="1200" b="1" dirty="0">
                <a:solidFill>
                  <a:srgbClr val="2B5CAC"/>
                </a:solidFill>
                <a:latin typeface="Calibri"/>
                <a:cs typeface="Calibri"/>
              </a:rPr>
              <a:t>% </a:t>
            </a:r>
            <a:r>
              <a:rPr sz="1200" b="1" spc="-10" dirty="0">
                <a:solidFill>
                  <a:srgbClr val="2B5CAC"/>
                </a:solidFill>
                <a:latin typeface="Calibri"/>
                <a:cs typeface="Calibri"/>
              </a:rPr>
              <a:t>d</a:t>
            </a:r>
            <a:r>
              <a:rPr sz="1200" b="1" dirty="0">
                <a:solidFill>
                  <a:srgbClr val="2B5CAC"/>
                </a:solidFill>
                <a:latin typeface="Calibri"/>
                <a:cs typeface="Calibri"/>
              </a:rPr>
              <a:t>e</a:t>
            </a:r>
            <a:r>
              <a:rPr sz="1200" b="1" spc="-5" dirty="0">
                <a:solidFill>
                  <a:srgbClr val="2B5CAC"/>
                </a:solidFill>
                <a:latin typeface="Calibri"/>
                <a:cs typeface="Calibri"/>
              </a:rPr>
              <a:t> </a:t>
            </a:r>
            <a:r>
              <a:rPr sz="1200" b="1" spc="-10" dirty="0">
                <a:solidFill>
                  <a:srgbClr val="2B5CAC"/>
                </a:solidFill>
                <a:latin typeface="Calibri"/>
                <a:cs typeface="Calibri"/>
              </a:rPr>
              <a:t>r</a:t>
            </a:r>
            <a:r>
              <a:rPr sz="1200" b="1" spc="-5" dirty="0">
                <a:solidFill>
                  <a:srgbClr val="2B5CAC"/>
                </a:solidFill>
                <a:latin typeface="Calibri"/>
                <a:cs typeface="Calibri"/>
              </a:rPr>
              <a:t>é</a:t>
            </a:r>
            <a:r>
              <a:rPr sz="1200" b="1" spc="-10" dirty="0">
                <a:solidFill>
                  <a:srgbClr val="2B5CAC"/>
                </a:solidFill>
                <a:latin typeface="Calibri"/>
                <a:cs typeface="Calibri"/>
              </a:rPr>
              <a:t>du</a:t>
            </a:r>
            <a:r>
              <a:rPr sz="1200" b="1" spc="-5" dirty="0">
                <a:solidFill>
                  <a:srgbClr val="2B5CAC"/>
                </a:solidFill>
                <a:latin typeface="Calibri"/>
                <a:cs typeface="Calibri"/>
              </a:rPr>
              <a:t>c</a:t>
            </a:r>
            <a:r>
              <a:rPr sz="1200" b="1" spc="5" dirty="0">
                <a:solidFill>
                  <a:srgbClr val="2B5CAC"/>
                </a:solidFill>
                <a:latin typeface="Calibri"/>
                <a:cs typeface="Calibri"/>
              </a:rPr>
              <a:t>t</a:t>
            </a:r>
            <a:r>
              <a:rPr sz="1200" b="1" spc="-10" dirty="0">
                <a:solidFill>
                  <a:srgbClr val="2B5CAC"/>
                </a:solidFill>
                <a:latin typeface="Calibri"/>
                <a:cs typeface="Calibri"/>
              </a:rPr>
              <a:t>ion</a:t>
            </a:r>
            <a:r>
              <a:rPr sz="1200" b="1" spc="-5" dirty="0">
                <a:solidFill>
                  <a:srgbClr val="2B5CAC"/>
                </a:solidFill>
                <a:latin typeface="Calibri"/>
                <a:cs typeface="Calibri"/>
              </a:rPr>
              <a:t> </a:t>
            </a:r>
            <a:r>
              <a:rPr sz="1200" b="1" spc="-10" dirty="0">
                <a:solidFill>
                  <a:srgbClr val="2B5CAC"/>
                </a:solidFill>
                <a:latin typeface="Calibri"/>
                <a:cs typeface="Calibri"/>
              </a:rPr>
              <a:t>d</a:t>
            </a:r>
            <a:r>
              <a:rPr sz="1200" b="1" spc="-5" dirty="0">
                <a:solidFill>
                  <a:srgbClr val="2B5CAC"/>
                </a:solidFill>
                <a:latin typeface="Calibri"/>
                <a:cs typeface="Calibri"/>
              </a:rPr>
              <a:t>es</a:t>
            </a:r>
            <a:r>
              <a:rPr sz="1200" b="1" spc="-10" dirty="0">
                <a:solidFill>
                  <a:srgbClr val="2B5CAC"/>
                </a:solidFill>
                <a:latin typeface="Calibri"/>
                <a:cs typeface="Calibri"/>
              </a:rPr>
              <a:t> </a:t>
            </a:r>
            <a:r>
              <a:rPr sz="1200" b="1" spc="-20" dirty="0">
                <a:solidFill>
                  <a:srgbClr val="2B5CAC"/>
                </a:solidFill>
                <a:latin typeface="Calibri"/>
                <a:cs typeface="Calibri"/>
              </a:rPr>
              <a:t>e</a:t>
            </a:r>
            <a:r>
              <a:rPr sz="1200" b="1" dirty="0">
                <a:solidFill>
                  <a:srgbClr val="2B5CAC"/>
                </a:solidFill>
                <a:latin typeface="Calibri"/>
                <a:cs typeface="Calibri"/>
              </a:rPr>
              <a:t>f</a:t>
            </a:r>
            <a:r>
              <a:rPr sz="1200" b="1" spc="-20" dirty="0">
                <a:solidFill>
                  <a:srgbClr val="2B5CAC"/>
                </a:solidFill>
                <a:latin typeface="Calibri"/>
                <a:cs typeface="Calibri"/>
              </a:rPr>
              <a:t>f</a:t>
            </a:r>
            <a:r>
              <a:rPr sz="1200" b="1" spc="-5" dirty="0">
                <a:solidFill>
                  <a:srgbClr val="2B5CAC"/>
                </a:solidFill>
                <a:latin typeface="Calibri"/>
                <a:cs typeface="Calibri"/>
              </a:rPr>
              <a:t>ec</a:t>
            </a:r>
            <a:r>
              <a:rPr sz="1200" b="1" spc="5" dirty="0">
                <a:solidFill>
                  <a:srgbClr val="2B5CAC"/>
                </a:solidFill>
                <a:latin typeface="Calibri"/>
                <a:cs typeface="Calibri"/>
              </a:rPr>
              <a:t>t</a:t>
            </a:r>
            <a:r>
              <a:rPr sz="1200" b="1" spc="-5" dirty="0">
                <a:solidFill>
                  <a:srgbClr val="2B5CAC"/>
                </a:solidFill>
                <a:latin typeface="Calibri"/>
                <a:cs typeface="Calibri"/>
              </a:rPr>
              <a:t>i</a:t>
            </a:r>
            <a:r>
              <a:rPr sz="1200" b="1" spc="-10" dirty="0">
                <a:solidFill>
                  <a:srgbClr val="2B5CAC"/>
                </a:solidFill>
                <a:latin typeface="Calibri"/>
                <a:cs typeface="Calibri"/>
              </a:rPr>
              <a:t>f</a:t>
            </a:r>
            <a:r>
              <a:rPr sz="1200" b="1" spc="-5" dirty="0">
                <a:solidFill>
                  <a:srgbClr val="2B5CAC"/>
                </a:solidFill>
                <a:latin typeface="Calibri"/>
                <a:cs typeface="Calibri"/>
              </a:rPr>
              <a:t>s su</a:t>
            </a:r>
            <a:r>
              <a:rPr sz="1200" b="1" dirty="0">
                <a:solidFill>
                  <a:srgbClr val="2B5CAC"/>
                </a:solidFill>
                <a:latin typeface="Calibri"/>
                <a:cs typeface="Calibri"/>
              </a:rPr>
              <a:t>r</a:t>
            </a:r>
            <a:r>
              <a:rPr sz="1200" b="1" spc="-5" dirty="0">
                <a:solidFill>
                  <a:srgbClr val="2B5CAC"/>
                </a:solidFill>
                <a:latin typeface="Calibri"/>
                <a:cs typeface="Calibri"/>
              </a:rPr>
              <a:t> les</a:t>
            </a:r>
            <a:r>
              <a:rPr sz="1200" b="1" dirty="0">
                <a:solidFill>
                  <a:srgbClr val="2B5CAC"/>
                </a:solidFill>
                <a:latin typeface="Calibri"/>
                <a:cs typeface="Calibri"/>
              </a:rPr>
              <a:t> </a:t>
            </a:r>
            <a:r>
              <a:rPr sz="1200" b="1" spc="-5" dirty="0">
                <a:solidFill>
                  <a:srgbClr val="2B5CAC"/>
                </a:solidFill>
                <a:latin typeface="Calibri"/>
                <a:cs typeface="Calibri"/>
              </a:rPr>
              <a:t>di</a:t>
            </a:r>
            <a:r>
              <a:rPr sz="1200" b="1" dirty="0">
                <a:solidFill>
                  <a:srgbClr val="2B5CAC"/>
                </a:solidFill>
                <a:latin typeface="Calibri"/>
                <a:cs typeface="Calibri"/>
              </a:rPr>
              <a:t>x</a:t>
            </a:r>
            <a:r>
              <a:rPr sz="1200" b="1" spc="-10" dirty="0">
                <a:solidFill>
                  <a:srgbClr val="2B5CAC"/>
                </a:solidFill>
                <a:latin typeface="Calibri"/>
                <a:cs typeface="Calibri"/>
              </a:rPr>
              <a:t> d</a:t>
            </a:r>
            <a:r>
              <a:rPr sz="1200" b="1" spc="-5" dirty="0">
                <a:solidFill>
                  <a:srgbClr val="2B5CAC"/>
                </a:solidFill>
                <a:latin typeface="Calibri"/>
                <a:cs typeface="Calibri"/>
              </a:rPr>
              <a:t>e</a:t>
            </a:r>
            <a:r>
              <a:rPr sz="1200" b="1" dirty="0">
                <a:solidFill>
                  <a:srgbClr val="2B5CAC"/>
                </a:solidFill>
                <a:latin typeface="Calibri"/>
                <a:cs typeface="Calibri"/>
              </a:rPr>
              <a:t>r</a:t>
            </a:r>
            <a:r>
              <a:rPr sz="1200" b="1" spc="-5" dirty="0">
                <a:solidFill>
                  <a:srgbClr val="2B5CAC"/>
                </a:solidFill>
                <a:latin typeface="Calibri"/>
                <a:cs typeface="Calibri"/>
              </a:rPr>
              <a:t>niè</a:t>
            </a:r>
            <a:r>
              <a:rPr sz="1200" b="1" spc="-10" dirty="0">
                <a:solidFill>
                  <a:srgbClr val="2B5CAC"/>
                </a:solidFill>
                <a:latin typeface="Calibri"/>
                <a:cs typeface="Calibri"/>
              </a:rPr>
              <a:t>r</a:t>
            </a:r>
            <a:r>
              <a:rPr sz="1200" b="1" spc="-5" dirty="0">
                <a:solidFill>
                  <a:srgbClr val="2B5CAC"/>
                </a:solidFill>
                <a:latin typeface="Calibri"/>
                <a:cs typeface="Calibri"/>
              </a:rPr>
              <a:t>es</a:t>
            </a:r>
            <a:r>
              <a:rPr sz="1200" b="1" spc="-10" dirty="0">
                <a:solidFill>
                  <a:srgbClr val="2B5CAC"/>
                </a:solidFill>
                <a:latin typeface="Calibri"/>
                <a:cs typeface="Calibri"/>
              </a:rPr>
              <a:t> </a:t>
            </a:r>
            <a:r>
              <a:rPr sz="1200" b="1" spc="-15" dirty="0">
                <a:solidFill>
                  <a:srgbClr val="2B5CAC"/>
                </a:solidFill>
                <a:latin typeface="Calibri"/>
                <a:cs typeface="Calibri"/>
              </a:rPr>
              <a:t>a</a:t>
            </a:r>
            <a:r>
              <a:rPr sz="1200" b="1" spc="-10" dirty="0">
                <a:solidFill>
                  <a:srgbClr val="2B5CAC"/>
                </a:solidFill>
                <a:latin typeface="Calibri"/>
                <a:cs typeface="Calibri"/>
              </a:rPr>
              <a:t>nn</a:t>
            </a:r>
            <a:r>
              <a:rPr sz="1200" b="1" spc="-5" dirty="0">
                <a:solidFill>
                  <a:srgbClr val="2B5CAC"/>
                </a:solidFill>
                <a:latin typeface="Calibri"/>
                <a:cs typeface="Calibri"/>
              </a:rPr>
              <a:t>ées</a:t>
            </a:r>
            <a:endParaRPr sz="1200" dirty="0">
              <a:latin typeface="Calibri"/>
              <a:cs typeface="Calibri"/>
            </a:endParaRPr>
          </a:p>
        </p:txBody>
      </p:sp>
      <p:sp>
        <p:nvSpPr>
          <p:cNvPr id="17" name="object 17"/>
          <p:cNvSpPr txBox="1">
            <a:spLocks noGrp="1"/>
          </p:cNvSpPr>
          <p:nvPr>
            <p:ph type="sldNum" sz="quarter" idx="4294967295"/>
          </p:nvPr>
        </p:nvSpPr>
        <p:spPr>
          <a:xfrm>
            <a:off x="8748465" y="6562444"/>
            <a:ext cx="330002" cy="323779"/>
          </a:xfrm>
          <a:prstGeom prst="rect">
            <a:avLst/>
          </a:prstGeom>
        </p:spPr>
        <p:txBody>
          <a:bodyPr vert="horz" wrap="square" lIns="0" tIns="46328" rIns="0" bIns="0" rtlCol="0">
            <a:spAutoFit/>
          </a:bodyPr>
          <a:lstStyle/>
          <a:p>
            <a:pPr marL="25400">
              <a:lnSpc>
                <a:spcPct val="100000"/>
              </a:lnSpc>
            </a:pPr>
            <a:fld id="{81D60167-4931-47E6-BA6A-407CBD079E47}" type="slidenum">
              <a:rPr dirty="0"/>
              <a:t>14</a:t>
            </a:fld>
            <a:endParaRPr dirty="0"/>
          </a:p>
        </p:txBody>
      </p:sp>
      <p:sp>
        <p:nvSpPr>
          <p:cNvPr id="20" name="object 2"/>
          <p:cNvSpPr txBox="1">
            <a:spLocks noGrp="1"/>
          </p:cNvSpPr>
          <p:nvPr>
            <p:ph type="title"/>
          </p:nvPr>
        </p:nvSpPr>
        <p:spPr>
          <a:xfrm>
            <a:off x="1837689" y="287520"/>
            <a:ext cx="5468620" cy="369332"/>
          </a:xfrm>
          <a:prstGeom prst="rect">
            <a:avLst/>
          </a:prstGeom>
        </p:spPr>
        <p:txBody>
          <a:bodyPr vert="horz" wrap="square" lIns="0" tIns="0" rIns="0" bIns="0" rtlCol="0">
            <a:spAutoFit/>
          </a:bodyPr>
          <a:lstStyle/>
          <a:p>
            <a:pPr marL="474345">
              <a:lnSpc>
                <a:spcPct val="100000"/>
              </a:lnSpc>
            </a:pPr>
            <a:r>
              <a:rPr sz="2400" spc="-15" dirty="0">
                <a:solidFill>
                  <a:schemeClr val="bg1"/>
                </a:solidFill>
                <a:latin typeface="+mj-lt"/>
              </a:rPr>
              <a:t>La</a:t>
            </a:r>
            <a:r>
              <a:rPr sz="2400" spc="-10" dirty="0">
                <a:solidFill>
                  <a:schemeClr val="bg1"/>
                </a:solidFill>
                <a:latin typeface="+mj-lt"/>
              </a:rPr>
              <a:t> </a:t>
            </a:r>
            <a:r>
              <a:rPr sz="2400" spc="-15" dirty="0">
                <a:solidFill>
                  <a:schemeClr val="bg1"/>
                </a:solidFill>
                <a:latin typeface="+mj-lt"/>
              </a:rPr>
              <a:t>Ban</a:t>
            </a:r>
            <a:r>
              <a:rPr sz="2400" spc="-25" dirty="0">
                <a:solidFill>
                  <a:schemeClr val="bg1"/>
                </a:solidFill>
                <a:latin typeface="+mj-lt"/>
              </a:rPr>
              <a:t>q</a:t>
            </a:r>
            <a:r>
              <a:rPr sz="2400" dirty="0">
                <a:solidFill>
                  <a:schemeClr val="bg1"/>
                </a:solidFill>
                <a:latin typeface="+mj-lt"/>
              </a:rPr>
              <a:t>ue</a:t>
            </a:r>
            <a:r>
              <a:rPr sz="2400" spc="5" dirty="0">
                <a:solidFill>
                  <a:schemeClr val="bg1"/>
                </a:solidFill>
                <a:latin typeface="+mj-lt"/>
              </a:rPr>
              <a:t> </a:t>
            </a:r>
            <a:r>
              <a:rPr sz="2400" dirty="0">
                <a:solidFill>
                  <a:schemeClr val="bg1"/>
                </a:solidFill>
                <a:latin typeface="+mj-lt"/>
              </a:rPr>
              <a:t>de</a:t>
            </a:r>
            <a:r>
              <a:rPr sz="2400" spc="-5" dirty="0">
                <a:solidFill>
                  <a:schemeClr val="bg1"/>
                </a:solidFill>
                <a:latin typeface="+mj-lt"/>
              </a:rPr>
              <a:t> </a:t>
            </a:r>
            <a:r>
              <a:rPr sz="2400" dirty="0">
                <a:solidFill>
                  <a:schemeClr val="bg1"/>
                </a:solidFill>
                <a:latin typeface="+mj-lt"/>
              </a:rPr>
              <a:t>F</a:t>
            </a:r>
            <a:r>
              <a:rPr sz="2400" spc="-50" dirty="0">
                <a:solidFill>
                  <a:schemeClr val="bg1"/>
                </a:solidFill>
                <a:latin typeface="+mj-lt"/>
              </a:rPr>
              <a:t>r</a:t>
            </a:r>
            <a:r>
              <a:rPr sz="2400" dirty="0">
                <a:solidFill>
                  <a:schemeClr val="bg1"/>
                </a:solidFill>
                <a:latin typeface="+mj-lt"/>
              </a:rPr>
              <a:t>ance</a:t>
            </a:r>
            <a:r>
              <a:rPr sz="2400" spc="-10" dirty="0">
                <a:solidFill>
                  <a:schemeClr val="bg1"/>
                </a:solidFill>
                <a:latin typeface="+mj-lt"/>
              </a:rPr>
              <a:t> </a:t>
            </a:r>
            <a:r>
              <a:rPr sz="2400" dirty="0">
                <a:solidFill>
                  <a:schemeClr val="bg1"/>
                </a:solidFill>
                <a:latin typeface="+mj-lt"/>
                <a:cs typeface="Calibri"/>
              </a:rPr>
              <a:t>e</a:t>
            </a:r>
            <a:r>
              <a:rPr sz="2400" spc="-20" dirty="0">
                <a:solidFill>
                  <a:schemeClr val="bg1"/>
                </a:solidFill>
                <a:latin typeface="+mj-lt"/>
                <a:cs typeface="Calibri"/>
              </a:rPr>
              <a:t>s</a:t>
            </a:r>
            <a:r>
              <a:rPr sz="2400" dirty="0">
                <a:solidFill>
                  <a:schemeClr val="bg1"/>
                </a:solidFill>
                <a:latin typeface="+mj-lt"/>
                <a:cs typeface="Calibri"/>
              </a:rPr>
              <a:t>t p</a:t>
            </a:r>
            <a:r>
              <a:rPr sz="2400" spc="-25" dirty="0">
                <a:solidFill>
                  <a:schemeClr val="bg1"/>
                </a:solidFill>
                <a:latin typeface="+mj-lt"/>
                <a:cs typeface="Calibri"/>
              </a:rPr>
              <a:t>r</a:t>
            </a:r>
            <a:r>
              <a:rPr sz="2400" dirty="0">
                <a:solidFill>
                  <a:schemeClr val="bg1"/>
                </a:solidFill>
                <a:latin typeface="+mj-lt"/>
                <a:cs typeface="Calibri"/>
              </a:rPr>
              <a:t>ése</a:t>
            </a:r>
            <a:r>
              <a:rPr sz="2400" spc="-25" dirty="0">
                <a:solidFill>
                  <a:schemeClr val="bg1"/>
                </a:solidFill>
                <a:latin typeface="+mj-lt"/>
                <a:cs typeface="Calibri"/>
              </a:rPr>
              <a:t>n</a:t>
            </a:r>
            <a:r>
              <a:rPr sz="2400" spc="-30" dirty="0">
                <a:solidFill>
                  <a:schemeClr val="bg1"/>
                </a:solidFill>
                <a:latin typeface="+mj-lt"/>
                <a:cs typeface="Calibri"/>
              </a:rPr>
              <a:t>t</a:t>
            </a:r>
            <a:r>
              <a:rPr sz="2400" dirty="0">
                <a:solidFill>
                  <a:schemeClr val="bg1"/>
                </a:solidFill>
                <a:latin typeface="+mj-lt"/>
                <a:cs typeface="Calibri"/>
              </a:rPr>
              <a:t>e …</a:t>
            </a:r>
          </a:p>
        </p:txBody>
      </p:sp>
    </p:spTree>
    <p:extLst>
      <p:ext uri="{BB962C8B-B14F-4D97-AF65-F5344CB8AC3E}">
        <p14:creationId xmlns:p14="http://schemas.microsoft.com/office/powerpoint/2010/main" val="2948559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8"/>
          <p:cNvSpPr/>
          <p:nvPr/>
        </p:nvSpPr>
        <p:spPr>
          <a:xfrm>
            <a:off x="508" y="4572"/>
            <a:ext cx="9144000" cy="900430"/>
          </a:xfrm>
          <a:custGeom>
            <a:avLst/>
            <a:gdLst/>
            <a:ahLst/>
            <a:cxnLst/>
            <a:rect l="l" t="t" r="r" b="b"/>
            <a:pathLst>
              <a:path w="9144000" h="900430">
                <a:moveTo>
                  <a:pt x="0" y="899998"/>
                </a:moveTo>
                <a:lnTo>
                  <a:pt x="9144000" y="899998"/>
                </a:lnTo>
                <a:lnTo>
                  <a:pt x="9144000" y="0"/>
                </a:lnTo>
                <a:lnTo>
                  <a:pt x="0" y="0"/>
                </a:lnTo>
                <a:lnTo>
                  <a:pt x="0" y="899998"/>
                </a:lnTo>
                <a:close/>
              </a:path>
            </a:pathLst>
          </a:custGeom>
          <a:solidFill>
            <a:srgbClr val="1F5AA7"/>
          </a:solidFill>
        </p:spPr>
        <p:txBody>
          <a:bodyPr wrap="square" lIns="0" tIns="0" rIns="0" bIns="0" rtlCol="0"/>
          <a:lstStyle/>
          <a:p>
            <a:endParaRPr dirty="0"/>
          </a:p>
        </p:txBody>
      </p:sp>
      <p:sp>
        <p:nvSpPr>
          <p:cNvPr id="3" name="object 3"/>
          <p:cNvSpPr/>
          <p:nvPr/>
        </p:nvSpPr>
        <p:spPr>
          <a:xfrm>
            <a:off x="4572000" y="791984"/>
            <a:ext cx="4572000" cy="504190"/>
          </a:xfrm>
          <a:custGeom>
            <a:avLst/>
            <a:gdLst/>
            <a:ahLst/>
            <a:cxnLst/>
            <a:rect l="l" t="t" r="r" b="b"/>
            <a:pathLst>
              <a:path w="4572000" h="504190">
                <a:moveTo>
                  <a:pt x="0" y="504050"/>
                </a:moveTo>
                <a:lnTo>
                  <a:pt x="4572000" y="504050"/>
                </a:lnTo>
                <a:lnTo>
                  <a:pt x="4572000" y="0"/>
                </a:lnTo>
                <a:lnTo>
                  <a:pt x="0" y="0"/>
                </a:lnTo>
                <a:lnTo>
                  <a:pt x="0" y="504050"/>
                </a:lnTo>
                <a:close/>
              </a:path>
            </a:pathLst>
          </a:custGeom>
          <a:solidFill>
            <a:srgbClr val="F9C090"/>
          </a:solidFill>
        </p:spPr>
        <p:txBody>
          <a:bodyPr wrap="square" lIns="0" tIns="0" rIns="0" bIns="0" rtlCol="0"/>
          <a:lstStyle/>
          <a:p>
            <a:endParaRPr dirty="0"/>
          </a:p>
        </p:txBody>
      </p:sp>
      <p:sp>
        <p:nvSpPr>
          <p:cNvPr id="4" name="object 4"/>
          <p:cNvSpPr/>
          <p:nvPr/>
        </p:nvSpPr>
        <p:spPr>
          <a:xfrm>
            <a:off x="4680077" y="1700910"/>
            <a:ext cx="396240" cy="432434"/>
          </a:xfrm>
          <a:custGeom>
            <a:avLst/>
            <a:gdLst/>
            <a:ahLst/>
            <a:cxnLst/>
            <a:rect l="l" t="t" r="r" b="b"/>
            <a:pathLst>
              <a:path w="396239" h="432435">
                <a:moveTo>
                  <a:pt x="197993" y="0"/>
                </a:moveTo>
                <a:lnTo>
                  <a:pt x="0" y="0"/>
                </a:lnTo>
                <a:lnTo>
                  <a:pt x="0" y="431926"/>
                </a:lnTo>
                <a:lnTo>
                  <a:pt x="197993" y="431926"/>
                </a:lnTo>
                <a:lnTo>
                  <a:pt x="395986" y="215900"/>
                </a:lnTo>
                <a:lnTo>
                  <a:pt x="197993" y="0"/>
                </a:lnTo>
                <a:close/>
              </a:path>
            </a:pathLst>
          </a:custGeom>
          <a:solidFill>
            <a:srgbClr val="1F5AA7"/>
          </a:solidFill>
        </p:spPr>
        <p:txBody>
          <a:bodyPr wrap="square" lIns="0" tIns="0" rIns="0" bIns="0" rtlCol="0"/>
          <a:lstStyle/>
          <a:p>
            <a:endParaRPr dirty="0"/>
          </a:p>
        </p:txBody>
      </p:sp>
      <p:sp>
        <p:nvSpPr>
          <p:cNvPr id="5" name="object 5"/>
          <p:cNvSpPr/>
          <p:nvPr/>
        </p:nvSpPr>
        <p:spPr>
          <a:xfrm>
            <a:off x="0" y="1700834"/>
            <a:ext cx="4680585" cy="432434"/>
          </a:xfrm>
          <a:custGeom>
            <a:avLst/>
            <a:gdLst/>
            <a:ahLst/>
            <a:cxnLst/>
            <a:rect l="l" t="t" r="r" b="b"/>
            <a:pathLst>
              <a:path w="4680585" h="432435">
                <a:moveTo>
                  <a:pt x="0" y="432003"/>
                </a:moveTo>
                <a:lnTo>
                  <a:pt x="4680077" y="432003"/>
                </a:lnTo>
                <a:lnTo>
                  <a:pt x="4680077" y="0"/>
                </a:lnTo>
                <a:lnTo>
                  <a:pt x="0" y="0"/>
                </a:lnTo>
                <a:lnTo>
                  <a:pt x="0" y="432003"/>
                </a:lnTo>
                <a:close/>
              </a:path>
            </a:pathLst>
          </a:custGeom>
          <a:solidFill>
            <a:srgbClr val="1F5AA7"/>
          </a:solidFill>
        </p:spPr>
        <p:txBody>
          <a:bodyPr wrap="square" lIns="0" tIns="0" rIns="0" bIns="0" rtlCol="0"/>
          <a:lstStyle/>
          <a:p>
            <a:endParaRPr dirty="0"/>
          </a:p>
        </p:txBody>
      </p:sp>
      <p:sp>
        <p:nvSpPr>
          <p:cNvPr id="6" name="object 6"/>
          <p:cNvSpPr/>
          <p:nvPr/>
        </p:nvSpPr>
        <p:spPr>
          <a:xfrm>
            <a:off x="417118" y="2572524"/>
            <a:ext cx="532904" cy="439407"/>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179514" y="2288158"/>
            <a:ext cx="1008380" cy="1008380"/>
          </a:xfrm>
          <a:custGeom>
            <a:avLst/>
            <a:gdLst/>
            <a:ahLst/>
            <a:cxnLst/>
            <a:rect l="l" t="t" r="r" b="b"/>
            <a:pathLst>
              <a:path w="1008380" h="1008379">
                <a:moveTo>
                  <a:pt x="0" y="504063"/>
                </a:moveTo>
                <a:lnTo>
                  <a:pt x="1670" y="462722"/>
                </a:lnTo>
                <a:lnTo>
                  <a:pt x="6597" y="422301"/>
                </a:lnTo>
                <a:lnTo>
                  <a:pt x="14648" y="382931"/>
                </a:lnTo>
                <a:lnTo>
                  <a:pt x="25696" y="344740"/>
                </a:lnTo>
                <a:lnTo>
                  <a:pt x="39610" y="307859"/>
                </a:lnTo>
                <a:lnTo>
                  <a:pt x="56260" y="272418"/>
                </a:lnTo>
                <a:lnTo>
                  <a:pt x="75517" y="238545"/>
                </a:lnTo>
                <a:lnTo>
                  <a:pt x="97251" y="206370"/>
                </a:lnTo>
                <a:lnTo>
                  <a:pt x="121332" y="176025"/>
                </a:lnTo>
                <a:lnTo>
                  <a:pt x="147631" y="147637"/>
                </a:lnTo>
                <a:lnTo>
                  <a:pt x="176017" y="121337"/>
                </a:lnTo>
                <a:lnTo>
                  <a:pt x="206362" y="97255"/>
                </a:lnTo>
                <a:lnTo>
                  <a:pt x="238536" y="75520"/>
                </a:lnTo>
                <a:lnTo>
                  <a:pt x="272408" y="56263"/>
                </a:lnTo>
                <a:lnTo>
                  <a:pt x="307849" y="39612"/>
                </a:lnTo>
                <a:lnTo>
                  <a:pt x="344729" y="25697"/>
                </a:lnTo>
                <a:lnTo>
                  <a:pt x="382919" y="14649"/>
                </a:lnTo>
                <a:lnTo>
                  <a:pt x="422289" y="6597"/>
                </a:lnTo>
                <a:lnTo>
                  <a:pt x="462709" y="1670"/>
                </a:lnTo>
                <a:lnTo>
                  <a:pt x="504050" y="0"/>
                </a:lnTo>
                <a:lnTo>
                  <a:pt x="545390" y="1670"/>
                </a:lnTo>
                <a:lnTo>
                  <a:pt x="585811" y="6597"/>
                </a:lnTo>
                <a:lnTo>
                  <a:pt x="625181" y="14649"/>
                </a:lnTo>
                <a:lnTo>
                  <a:pt x="663372" y="25697"/>
                </a:lnTo>
                <a:lnTo>
                  <a:pt x="700253" y="39612"/>
                </a:lnTo>
                <a:lnTo>
                  <a:pt x="735695" y="56263"/>
                </a:lnTo>
                <a:lnTo>
                  <a:pt x="769568" y="75520"/>
                </a:lnTo>
                <a:lnTo>
                  <a:pt x="801742" y="97255"/>
                </a:lnTo>
                <a:lnTo>
                  <a:pt x="832088" y="121337"/>
                </a:lnTo>
                <a:lnTo>
                  <a:pt x="860475" y="147637"/>
                </a:lnTo>
                <a:lnTo>
                  <a:pt x="886775" y="176025"/>
                </a:lnTo>
                <a:lnTo>
                  <a:pt x="910857" y="206370"/>
                </a:lnTo>
                <a:lnTo>
                  <a:pt x="932592" y="238545"/>
                </a:lnTo>
                <a:lnTo>
                  <a:pt x="951850" y="272418"/>
                </a:lnTo>
                <a:lnTo>
                  <a:pt x="968501" y="307859"/>
                </a:lnTo>
                <a:lnTo>
                  <a:pt x="982415" y="344740"/>
                </a:lnTo>
                <a:lnTo>
                  <a:pt x="993463" y="382931"/>
                </a:lnTo>
                <a:lnTo>
                  <a:pt x="1001515" y="422301"/>
                </a:lnTo>
                <a:lnTo>
                  <a:pt x="1006442" y="462722"/>
                </a:lnTo>
                <a:lnTo>
                  <a:pt x="1008113" y="504063"/>
                </a:lnTo>
                <a:lnTo>
                  <a:pt x="1006442" y="545403"/>
                </a:lnTo>
                <a:lnTo>
                  <a:pt x="1001515" y="585824"/>
                </a:lnTo>
                <a:lnTo>
                  <a:pt x="993463" y="625194"/>
                </a:lnTo>
                <a:lnTo>
                  <a:pt x="982415" y="663385"/>
                </a:lnTo>
                <a:lnTo>
                  <a:pt x="968501" y="700266"/>
                </a:lnTo>
                <a:lnTo>
                  <a:pt x="951850" y="735707"/>
                </a:lnTo>
                <a:lnTo>
                  <a:pt x="932592" y="769580"/>
                </a:lnTo>
                <a:lnTo>
                  <a:pt x="910857" y="801755"/>
                </a:lnTo>
                <a:lnTo>
                  <a:pt x="886775" y="832100"/>
                </a:lnTo>
                <a:lnTo>
                  <a:pt x="860475" y="860488"/>
                </a:lnTo>
                <a:lnTo>
                  <a:pt x="832088" y="886788"/>
                </a:lnTo>
                <a:lnTo>
                  <a:pt x="801742" y="910870"/>
                </a:lnTo>
                <a:lnTo>
                  <a:pt x="769568" y="932605"/>
                </a:lnTo>
                <a:lnTo>
                  <a:pt x="735695" y="951862"/>
                </a:lnTo>
                <a:lnTo>
                  <a:pt x="700253" y="968513"/>
                </a:lnTo>
                <a:lnTo>
                  <a:pt x="663372" y="982428"/>
                </a:lnTo>
                <a:lnTo>
                  <a:pt x="625181" y="993476"/>
                </a:lnTo>
                <a:lnTo>
                  <a:pt x="585811" y="1001528"/>
                </a:lnTo>
                <a:lnTo>
                  <a:pt x="545390" y="1006455"/>
                </a:lnTo>
                <a:lnTo>
                  <a:pt x="504050" y="1008126"/>
                </a:lnTo>
                <a:lnTo>
                  <a:pt x="462709" y="1006455"/>
                </a:lnTo>
                <a:lnTo>
                  <a:pt x="422289" y="1001528"/>
                </a:lnTo>
                <a:lnTo>
                  <a:pt x="382919" y="993476"/>
                </a:lnTo>
                <a:lnTo>
                  <a:pt x="344729" y="982428"/>
                </a:lnTo>
                <a:lnTo>
                  <a:pt x="307849" y="968513"/>
                </a:lnTo>
                <a:lnTo>
                  <a:pt x="272408" y="951862"/>
                </a:lnTo>
                <a:lnTo>
                  <a:pt x="238536" y="932605"/>
                </a:lnTo>
                <a:lnTo>
                  <a:pt x="206362" y="910870"/>
                </a:lnTo>
                <a:lnTo>
                  <a:pt x="176017" y="886788"/>
                </a:lnTo>
                <a:lnTo>
                  <a:pt x="147631" y="860488"/>
                </a:lnTo>
                <a:lnTo>
                  <a:pt x="121332" y="832100"/>
                </a:lnTo>
                <a:lnTo>
                  <a:pt x="97251" y="801755"/>
                </a:lnTo>
                <a:lnTo>
                  <a:pt x="75517" y="769580"/>
                </a:lnTo>
                <a:lnTo>
                  <a:pt x="56260" y="735707"/>
                </a:lnTo>
                <a:lnTo>
                  <a:pt x="39610" y="700266"/>
                </a:lnTo>
                <a:lnTo>
                  <a:pt x="25696" y="663385"/>
                </a:lnTo>
                <a:lnTo>
                  <a:pt x="14648" y="625194"/>
                </a:lnTo>
                <a:lnTo>
                  <a:pt x="6597" y="585824"/>
                </a:lnTo>
                <a:lnTo>
                  <a:pt x="1670" y="545403"/>
                </a:lnTo>
                <a:lnTo>
                  <a:pt x="0" y="504063"/>
                </a:lnTo>
                <a:close/>
              </a:path>
            </a:pathLst>
          </a:custGeom>
          <a:ln w="25400">
            <a:solidFill>
              <a:srgbClr val="F3943E"/>
            </a:solidFill>
          </a:ln>
        </p:spPr>
        <p:txBody>
          <a:bodyPr wrap="square" lIns="0" tIns="0" rIns="0" bIns="0" rtlCol="0"/>
          <a:lstStyle/>
          <a:p>
            <a:endParaRPr dirty="0"/>
          </a:p>
        </p:txBody>
      </p:sp>
      <p:sp>
        <p:nvSpPr>
          <p:cNvPr id="8" name="object 8"/>
          <p:cNvSpPr/>
          <p:nvPr/>
        </p:nvSpPr>
        <p:spPr>
          <a:xfrm>
            <a:off x="1043609" y="2323807"/>
            <a:ext cx="4716145" cy="831215"/>
          </a:xfrm>
          <a:custGeom>
            <a:avLst/>
            <a:gdLst/>
            <a:ahLst/>
            <a:cxnLst/>
            <a:rect l="l" t="t" r="r" b="b"/>
            <a:pathLst>
              <a:path w="4716145" h="831214">
                <a:moveTo>
                  <a:pt x="0" y="830999"/>
                </a:moveTo>
                <a:lnTo>
                  <a:pt x="4716018" y="830999"/>
                </a:lnTo>
                <a:lnTo>
                  <a:pt x="4716018" y="0"/>
                </a:lnTo>
                <a:lnTo>
                  <a:pt x="0" y="0"/>
                </a:lnTo>
                <a:lnTo>
                  <a:pt x="0" y="830999"/>
                </a:lnTo>
                <a:close/>
              </a:path>
            </a:pathLst>
          </a:custGeom>
          <a:solidFill>
            <a:srgbClr val="FFFFFF"/>
          </a:solidFill>
        </p:spPr>
        <p:txBody>
          <a:bodyPr wrap="square" lIns="0" tIns="0" rIns="0" bIns="0" rtlCol="0"/>
          <a:lstStyle/>
          <a:p>
            <a:endParaRPr dirty="0"/>
          </a:p>
        </p:txBody>
      </p:sp>
      <p:sp>
        <p:nvSpPr>
          <p:cNvPr id="9" name="object 9"/>
          <p:cNvSpPr txBox="1"/>
          <p:nvPr/>
        </p:nvSpPr>
        <p:spPr>
          <a:xfrm>
            <a:off x="132079" y="905002"/>
            <a:ext cx="7381875" cy="5069840"/>
          </a:xfrm>
          <a:prstGeom prst="rect">
            <a:avLst/>
          </a:prstGeom>
        </p:spPr>
        <p:txBody>
          <a:bodyPr vert="horz" wrap="square" lIns="0" tIns="0" rIns="0" bIns="0" rtlCol="0">
            <a:spAutoFit/>
          </a:bodyPr>
          <a:lstStyle/>
          <a:p>
            <a:pPr marR="5080" algn="r">
              <a:lnSpc>
                <a:spcPct val="100000"/>
              </a:lnSpc>
            </a:pPr>
            <a:r>
              <a:rPr sz="2400" b="1" spc="-5" dirty="0">
                <a:solidFill>
                  <a:srgbClr val="2B5CAC"/>
                </a:solidFill>
                <a:latin typeface="Calibri"/>
                <a:cs typeface="Calibri"/>
              </a:rPr>
              <a:t>e</a:t>
            </a:r>
            <a:r>
              <a:rPr sz="2400" b="1" dirty="0">
                <a:solidFill>
                  <a:srgbClr val="2B5CAC"/>
                </a:solidFill>
                <a:latin typeface="Calibri"/>
                <a:cs typeface="Calibri"/>
              </a:rPr>
              <a:t>n </a:t>
            </a:r>
            <a:r>
              <a:rPr sz="2400" b="1" spc="-15" dirty="0">
                <a:solidFill>
                  <a:srgbClr val="2B5CAC"/>
                </a:solidFill>
                <a:latin typeface="Calibri"/>
                <a:cs typeface="Calibri"/>
              </a:rPr>
              <a:t>Eu</a:t>
            </a:r>
            <a:r>
              <a:rPr sz="2400" b="1" spc="-40" dirty="0">
                <a:solidFill>
                  <a:srgbClr val="2B5CAC"/>
                </a:solidFill>
                <a:latin typeface="Calibri"/>
                <a:cs typeface="Calibri"/>
              </a:rPr>
              <a:t>r</a:t>
            </a:r>
            <a:r>
              <a:rPr sz="2400" b="1" spc="-15" dirty="0">
                <a:solidFill>
                  <a:srgbClr val="2B5CAC"/>
                </a:solidFill>
                <a:latin typeface="Calibri"/>
                <a:cs typeface="Calibri"/>
              </a:rPr>
              <a:t>ope</a:t>
            </a:r>
            <a:endParaRPr sz="2400" dirty="0">
              <a:latin typeface="Calibri"/>
              <a:cs typeface="Calibri"/>
            </a:endParaRPr>
          </a:p>
          <a:p>
            <a:pPr>
              <a:lnSpc>
                <a:spcPct val="100000"/>
              </a:lnSpc>
            </a:pPr>
            <a:endParaRPr sz="2400" dirty="0">
              <a:latin typeface="Times New Roman"/>
              <a:cs typeface="Times New Roman"/>
            </a:endParaRPr>
          </a:p>
          <a:p>
            <a:pPr marL="12700">
              <a:lnSpc>
                <a:spcPct val="100000"/>
              </a:lnSpc>
              <a:spcBef>
                <a:spcPts val="1630"/>
              </a:spcBef>
            </a:pPr>
            <a:r>
              <a:rPr sz="1800" b="1" spc="-20" dirty="0">
                <a:solidFill>
                  <a:srgbClr val="FFFFFF"/>
                </a:solidFill>
                <a:latin typeface="Calibri"/>
                <a:cs typeface="Calibri"/>
              </a:rPr>
              <a:t>L</a:t>
            </a:r>
            <a:r>
              <a:rPr sz="1800" b="1" spc="-10" dirty="0">
                <a:solidFill>
                  <a:srgbClr val="FFFFFF"/>
                </a:solidFill>
                <a:latin typeface="Calibri"/>
                <a:cs typeface="Calibri"/>
              </a:rPr>
              <a:t>a</a:t>
            </a:r>
            <a:r>
              <a:rPr sz="1800" b="1" spc="10" dirty="0">
                <a:solidFill>
                  <a:srgbClr val="FFFFFF"/>
                </a:solidFill>
                <a:latin typeface="Calibri"/>
                <a:cs typeface="Calibri"/>
              </a:rPr>
              <a:t> </a:t>
            </a:r>
            <a:r>
              <a:rPr sz="1800" b="1" spc="-10" dirty="0">
                <a:solidFill>
                  <a:srgbClr val="FFFFFF"/>
                </a:solidFill>
                <a:latin typeface="Calibri"/>
                <a:cs typeface="Calibri"/>
              </a:rPr>
              <a:t>Ban</a:t>
            </a:r>
            <a:r>
              <a:rPr sz="1800" b="1" spc="-5" dirty="0">
                <a:solidFill>
                  <a:srgbClr val="FFFFFF"/>
                </a:solidFill>
                <a:latin typeface="Calibri"/>
                <a:cs typeface="Calibri"/>
              </a:rPr>
              <a:t>q</a:t>
            </a:r>
            <a:r>
              <a:rPr sz="1800" b="1" spc="-10" dirty="0">
                <a:solidFill>
                  <a:srgbClr val="FFFFFF"/>
                </a:solidFill>
                <a:latin typeface="Calibri"/>
                <a:cs typeface="Calibri"/>
              </a:rPr>
              <a:t>u</a:t>
            </a:r>
            <a:r>
              <a:rPr sz="1800" b="1" dirty="0">
                <a:solidFill>
                  <a:srgbClr val="FFFFFF"/>
                </a:solidFill>
                <a:latin typeface="Calibri"/>
                <a:cs typeface="Calibri"/>
              </a:rPr>
              <a:t>e</a:t>
            </a:r>
            <a:r>
              <a:rPr sz="1800" b="1" spc="-30" dirty="0">
                <a:solidFill>
                  <a:srgbClr val="FFFFFF"/>
                </a:solidFill>
                <a:latin typeface="Calibri"/>
                <a:cs typeface="Calibri"/>
              </a:rPr>
              <a:t> </a:t>
            </a:r>
            <a:r>
              <a:rPr sz="1800" b="1" spc="-10" dirty="0">
                <a:solidFill>
                  <a:srgbClr val="FFFFFF"/>
                </a:solidFill>
                <a:latin typeface="Calibri"/>
                <a:cs typeface="Calibri"/>
              </a:rPr>
              <a:t>d</a:t>
            </a:r>
            <a:r>
              <a:rPr sz="1800" b="1" dirty="0">
                <a:solidFill>
                  <a:srgbClr val="FFFFFF"/>
                </a:solidFill>
                <a:latin typeface="Calibri"/>
                <a:cs typeface="Calibri"/>
              </a:rPr>
              <a:t>e</a:t>
            </a:r>
            <a:r>
              <a:rPr sz="1800" b="1" spc="-10" dirty="0">
                <a:solidFill>
                  <a:srgbClr val="FFFFFF"/>
                </a:solidFill>
                <a:latin typeface="Calibri"/>
                <a:cs typeface="Calibri"/>
              </a:rPr>
              <a:t> </a:t>
            </a:r>
            <a:r>
              <a:rPr sz="1800" b="1" dirty="0">
                <a:solidFill>
                  <a:srgbClr val="FFFFFF"/>
                </a:solidFill>
                <a:latin typeface="Calibri"/>
                <a:cs typeface="Calibri"/>
              </a:rPr>
              <a:t>F</a:t>
            </a:r>
            <a:r>
              <a:rPr sz="1800" b="1" spc="-40" dirty="0">
                <a:solidFill>
                  <a:srgbClr val="FFFFFF"/>
                </a:solidFill>
                <a:latin typeface="Calibri"/>
                <a:cs typeface="Calibri"/>
              </a:rPr>
              <a:t>r</a:t>
            </a:r>
            <a:r>
              <a:rPr sz="1800" b="1" spc="-10" dirty="0">
                <a:solidFill>
                  <a:srgbClr val="FFFFFF"/>
                </a:solidFill>
                <a:latin typeface="Calibri"/>
                <a:cs typeface="Calibri"/>
              </a:rPr>
              <a:t>anc</a:t>
            </a:r>
            <a:r>
              <a:rPr sz="1800" b="1" dirty="0">
                <a:solidFill>
                  <a:srgbClr val="FFFFFF"/>
                </a:solidFill>
                <a:latin typeface="Calibri"/>
                <a:cs typeface="Calibri"/>
              </a:rPr>
              <a:t>e</a:t>
            </a:r>
            <a:r>
              <a:rPr sz="1800" b="1" spc="-30" dirty="0">
                <a:solidFill>
                  <a:srgbClr val="FFFFFF"/>
                </a:solidFill>
                <a:latin typeface="Calibri"/>
                <a:cs typeface="Calibri"/>
              </a:rPr>
              <a:t> </a:t>
            </a:r>
            <a:r>
              <a:rPr sz="1800" b="1" dirty="0">
                <a:solidFill>
                  <a:srgbClr val="FFFFFF"/>
                </a:solidFill>
                <a:latin typeface="Calibri"/>
                <a:cs typeface="Calibri"/>
              </a:rPr>
              <a:t>e</a:t>
            </a:r>
            <a:r>
              <a:rPr sz="1800" b="1" spc="-35" dirty="0">
                <a:solidFill>
                  <a:srgbClr val="FFFFFF"/>
                </a:solidFill>
                <a:latin typeface="Calibri"/>
                <a:cs typeface="Calibri"/>
              </a:rPr>
              <a:t>s</a:t>
            </a:r>
            <a:r>
              <a:rPr sz="1800" b="1" spc="-10" dirty="0">
                <a:solidFill>
                  <a:srgbClr val="FFFFFF"/>
                </a:solidFill>
                <a:latin typeface="Calibri"/>
                <a:cs typeface="Calibri"/>
              </a:rPr>
              <a:t>t</a:t>
            </a:r>
            <a:r>
              <a:rPr sz="1800" b="1" dirty="0">
                <a:solidFill>
                  <a:srgbClr val="FFFFFF"/>
                </a:solidFill>
                <a:latin typeface="Calibri"/>
                <a:cs typeface="Calibri"/>
              </a:rPr>
              <a:t> </a:t>
            </a:r>
            <a:r>
              <a:rPr sz="1800" b="1" spc="-10" dirty="0">
                <a:solidFill>
                  <a:srgbClr val="FFFFFF"/>
                </a:solidFill>
                <a:latin typeface="Calibri"/>
                <a:cs typeface="Calibri"/>
              </a:rPr>
              <a:t>un</a:t>
            </a:r>
            <a:r>
              <a:rPr sz="1800" b="1" spc="-20" dirty="0">
                <a:solidFill>
                  <a:srgbClr val="FFFFFF"/>
                </a:solidFill>
                <a:latin typeface="Calibri"/>
                <a:cs typeface="Calibri"/>
              </a:rPr>
              <a:t> </a:t>
            </a:r>
            <a:r>
              <a:rPr sz="1800" b="1" spc="-5" dirty="0">
                <a:solidFill>
                  <a:srgbClr val="FFFFFF"/>
                </a:solidFill>
                <a:latin typeface="Calibri"/>
                <a:cs typeface="Calibri"/>
              </a:rPr>
              <a:t>m</a:t>
            </a:r>
            <a:r>
              <a:rPr sz="1800" b="1" dirty="0">
                <a:solidFill>
                  <a:srgbClr val="FFFFFF"/>
                </a:solidFill>
                <a:latin typeface="Calibri"/>
                <a:cs typeface="Calibri"/>
              </a:rPr>
              <a:t>e</a:t>
            </a:r>
            <a:r>
              <a:rPr sz="1800" b="1" spc="-5" dirty="0">
                <a:solidFill>
                  <a:srgbClr val="FFFFFF"/>
                </a:solidFill>
                <a:latin typeface="Calibri"/>
                <a:cs typeface="Calibri"/>
              </a:rPr>
              <a:t>m</a:t>
            </a:r>
            <a:r>
              <a:rPr sz="1800" b="1" dirty="0">
                <a:solidFill>
                  <a:srgbClr val="FFFFFF"/>
                </a:solidFill>
                <a:latin typeface="Calibri"/>
                <a:cs typeface="Calibri"/>
              </a:rPr>
              <a:t>b</a:t>
            </a:r>
            <a:r>
              <a:rPr sz="1800" b="1" spc="-30" dirty="0">
                <a:solidFill>
                  <a:srgbClr val="FFFFFF"/>
                </a:solidFill>
                <a:latin typeface="Calibri"/>
                <a:cs typeface="Calibri"/>
              </a:rPr>
              <a:t>r</a:t>
            </a:r>
            <a:r>
              <a:rPr sz="1800" b="1" dirty="0">
                <a:solidFill>
                  <a:srgbClr val="FFFFFF"/>
                </a:solidFill>
                <a:latin typeface="Calibri"/>
                <a:cs typeface="Calibri"/>
              </a:rPr>
              <a:t>e</a:t>
            </a:r>
            <a:r>
              <a:rPr sz="1800" b="1" spc="-20" dirty="0">
                <a:solidFill>
                  <a:srgbClr val="FFFFFF"/>
                </a:solidFill>
                <a:latin typeface="Calibri"/>
                <a:cs typeface="Calibri"/>
              </a:rPr>
              <a:t> </a:t>
            </a:r>
            <a:r>
              <a:rPr sz="1800" b="1" spc="-10" dirty="0">
                <a:solidFill>
                  <a:srgbClr val="FFFFFF"/>
                </a:solidFill>
                <a:latin typeface="Calibri"/>
                <a:cs typeface="Calibri"/>
              </a:rPr>
              <a:t>impor</a:t>
            </a:r>
            <a:r>
              <a:rPr sz="1800" b="1" spc="-25" dirty="0">
                <a:solidFill>
                  <a:srgbClr val="FFFFFF"/>
                </a:solidFill>
                <a:latin typeface="Calibri"/>
                <a:cs typeface="Calibri"/>
              </a:rPr>
              <a:t>t</a:t>
            </a:r>
            <a:r>
              <a:rPr sz="1800" b="1" spc="-10" dirty="0">
                <a:solidFill>
                  <a:srgbClr val="FFFFFF"/>
                </a:solidFill>
                <a:latin typeface="Calibri"/>
                <a:cs typeface="Calibri"/>
              </a:rPr>
              <a:t>a</a:t>
            </a:r>
            <a:r>
              <a:rPr sz="1800" b="1" spc="-30" dirty="0">
                <a:solidFill>
                  <a:srgbClr val="FFFFFF"/>
                </a:solidFill>
                <a:latin typeface="Calibri"/>
                <a:cs typeface="Calibri"/>
              </a:rPr>
              <a:t>n</a:t>
            </a:r>
            <a:r>
              <a:rPr sz="1800" b="1" spc="-10" dirty="0">
                <a:solidFill>
                  <a:srgbClr val="FFFFFF"/>
                </a:solidFill>
                <a:latin typeface="Calibri"/>
                <a:cs typeface="Calibri"/>
              </a:rPr>
              <a:t>t</a:t>
            </a:r>
            <a:endParaRPr sz="1800" dirty="0">
              <a:latin typeface="Calibri"/>
              <a:cs typeface="Calibri"/>
            </a:endParaRPr>
          </a:p>
          <a:p>
            <a:pPr>
              <a:lnSpc>
                <a:spcPct val="100000"/>
              </a:lnSpc>
              <a:spcBef>
                <a:spcPts val="31"/>
              </a:spcBef>
            </a:pPr>
            <a:endParaRPr sz="2150" dirty="0">
              <a:latin typeface="Times New Roman"/>
              <a:cs typeface="Times New Roman"/>
            </a:endParaRPr>
          </a:p>
          <a:p>
            <a:pPr marL="1183005" marR="1873250" indent="-180340" algn="just">
              <a:lnSpc>
                <a:spcPct val="100099"/>
              </a:lnSpc>
            </a:pPr>
            <a:r>
              <a:rPr sz="1600" spc="-10" dirty="0">
                <a:solidFill>
                  <a:srgbClr val="F3943E"/>
                </a:solidFill>
                <a:latin typeface="Courier New"/>
                <a:cs typeface="Courier New"/>
              </a:rPr>
              <a:t>o</a:t>
            </a:r>
            <a:r>
              <a:rPr sz="1600" spc="-505" dirty="0">
                <a:solidFill>
                  <a:srgbClr val="F3943E"/>
                </a:solidFill>
                <a:latin typeface="Courier New"/>
                <a:cs typeface="Courier New"/>
              </a:rPr>
              <a:t> </a:t>
            </a:r>
            <a:r>
              <a:rPr sz="1600" spc="-10" dirty="0">
                <a:solidFill>
                  <a:srgbClr val="1F5AA7"/>
                </a:solidFill>
                <a:latin typeface="Calibri"/>
                <a:cs typeface="Calibri"/>
              </a:rPr>
              <a:t>du</a:t>
            </a:r>
            <a:r>
              <a:rPr sz="1600" dirty="0">
                <a:solidFill>
                  <a:srgbClr val="1F5AA7"/>
                </a:solidFill>
                <a:latin typeface="Calibri"/>
                <a:cs typeface="Calibri"/>
              </a:rPr>
              <a:t> </a:t>
            </a:r>
            <a:r>
              <a:rPr sz="1600" b="1" spc="-40" dirty="0">
                <a:solidFill>
                  <a:srgbClr val="1F5AA7"/>
                </a:solidFill>
                <a:latin typeface="Calibri"/>
                <a:cs typeface="Calibri"/>
              </a:rPr>
              <a:t>s</a:t>
            </a:r>
            <a:r>
              <a:rPr sz="1600" b="1" spc="-25" dirty="0">
                <a:solidFill>
                  <a:srgbClr val="1F5AA7"/>
                </a:solidFill>
                <a:latin typeface="Calibri"/>
                <a:cs typeface="Calibri"/>
              </a:rPr>
              <a:t>ys</a:t>
            </a:r>
            <a:r>
              <a:rPr sz="1600" b="1" spc="-35" dirty="0">
                <a:solidFill>
                  <a:srgbClr val="1F5AA7"/>
                </a:solidFill>
                <a:latin typeface="Calibri"/>
                <a:cs typeface="Calibri"/>
              </a:rPr>
              <a:t>t</a:t>
            </a:r>
            <a:r>
              <a:rPr sz="1600" b="1" spc="-20" dirty="0">
                <a:solidFill>
                  <a:srgbClr val="1F5AA7"/>
                </a:solidFill>
                <a:latin typeface="Calibri"/>
                <a:cs typeface="Calibri"/>
              </a:rPr>
              <a:t>èm</a:t>
            </a:r>
            <a:r>
              <a:rPr sz="1600" b="1" spc="-10" dirty="0">
                <a:solidFill>
                  <a:srgbClr val="1F5AA7"/>
                </a:solidFill>
                <a:latin typeface="Calibri"/>
                <a:cs typeface="Calibri"/>
              </a:rPr>
              <a:t>e</a:t>
            </a:r>
            <a:r>
              <a:rPr sz="1600" b="1" spc="-5" dirty="0">
                <a:solidFill>
                  <a:srgbClr val="1F5AA7"/>
                </a:solidFill>
                <a:latin typeface="Calibri"/>
                <a:cs typeface="Calibri"/>
              </a:rPr>
              <a:t> </a:t>
            </a:r>
            <a:r>
              <a:rPr sz="1600" b="1" spc="-15" dirty="0">
                <a:solidFill>
                  <a:srgbClr val="1F5AA7"/>
                </a:solidFill>
                <a:latin typeface="Calibri"/>
                <a:cs typeface="Calibri"/>
              </a:rPr>
              <a:t>eu</a:t>
            </a:r>
            <a:r>
              <a:rPr sz="1600" b="1" spc="-40" dirty="0">
                <a:solidFill>
                  <a:srgbClr val="1F5AA7"/>
                </a:solidFill>
                <a:latin typeface="Calibri"/>
                <a:cs typeface="Calibri"/>
              </a:rPr>
              <a:t>r</a:t>
            </a:r>
            <a:r>
              <a:rPr sz="1600" b="1" spc="-10" dirty="0">
                <a:solidFill>
                  <a:srgbClr val="1F5AA7"/>
                </a:solidFill>
                <a:latin typeface="Calibri"/>
                <a:cs typeface="Calibri"/>
              </a:rPr>
              <a:t>o</a:t>
            </a:r>
            <a:r>
              <a:rPr sz="1600" b="1" spc="-15" dirty="0">
                <a:solidFill>
                  <a:srgbClr val="1F5AA7"/>
                </a:solidFill>
                <a:latin typeface="Calibri"/>
                <a:cs typeface="Calibri"/>
              </a:rPr>
              <a:t>pée</a:t>
            </a:r>
            <a:r>
              <a:rPr sz="1600" b="1" spc="-10" dirty="0">
                <a:solidFill>
                  <a:srgbClr val="1F5AA7"/>
                </a:solidFill>
                <a:latin typeface="Calibri"/>
                <a:cs typeface="Calibri"/>
              </a:rPr>
              <a:t>n</a:t>
            </a:r>
            <a:r>
              <a:rPr sz="1600" b="1" spc="30" dirty="0">
                <a:solidFill>
                  <a:srgbClr val="1F5AA7"/>
                </a:solidFill>
                <a:latin typeface="Calibri"/>
                <a:cs typeface="Calibri"/>
              </a:rPr>
              <a:t> </a:t>
            </a:r>
            <a:r>
              <a:rPr sz="1600" b="1" spc="-15" dirty="0">
                <a:solidFill>
                  <a:srgbClr val="1F5AA7"/>
                </a:solidFill>
                <a:latin typeface="Calibri"/>
                <a:cs typeface="Calibri"/>
              </a:rPr>
              <a:t>d</a:t>
            </a:r>
            <a:r>
              <a:rPr sz="1600" b="1" spc="-10" dirty="0">
                <a:solidFill>
                  <a:srgbClr val="1F5AA7"/>
                </a:solidFill>
                <a:latin typeface="Calibri"/>
                <a:cs typeface="Calibri"/>
              </a:rPr>
              <a:t>e</a:t>
            </a:r>
            <a:r>
              <a:rPr sz="1600" b="1" spc="5" dirty="0">
                <a:solidFill>
                  <a:srgbClr val="1F5AA7"/>
                </a:solidFill>
                <a:latin typeface="Calibri"/>
                <a:cs typeface="Calibri"/>
              </a:rPr>
              <a:t> </a:t>
            </a:r>
            <a:r>
              <a:rPr sz="1600" b="1" spc="-15" dirty="0">
                <a:solidFill>
                  <a:srgbClr val="1F5AA7"/>
                </a:solidFill>
                <a:latin typeface="Calibri"/>
                <a:cs typeface="Calibri"/>
              </a:rPr>
              <a:t>b</a:t>
            </a:r>
            <a:r>
              <a:rPr sz="1600" b="1" spc="-10" dirty="0">
                <a:solidFill>
                  <a:srgbClr val="1F5AA7"/>
                </a:solidFill>
                <a:latin typeface="Calibri"/>
                <a:cs typeface="Calibri"/>
              </a:rPr>
              <a:t>an</a:t>
            </a:r>
            <a:r>
              <a:rPr sz="1600" b="1" spc="-20" dirty="0">
                <a:solidFill>
                  <a:srgbClr val="1F5AA7"/>
                </a:solidFill>
                <a:latin typeface="Calibri"/>
                <a:cs typeface="Calibri"/>
              </a:rPr>
              <a:t>q</a:t>
            </a:r>
            <a:r>
              <a:rPr sz="1600" b="1" spc="-15" dirty="0">
                <a:solidFill>
                  <a:srgbClr val="1F5AA7"/>
                </a:solidFill>
                <a:latin typeface="Calibri"/>
                <a:cs typeface="Calibri"/>
              </a:rPr>
              <a:t>ue</a:t>
            </a:r>
            <a:r>
              <a:rPr sz="1600" b="1" spc="-10" dirty="0">
                <a:solidFill>
                  <a:srgbClr val="1F5AA7"/>
                </a:solidFill>
                <a:latin typeface="Calibri"/>
                <a:cs typeface="Calibri"/>
              </a:rPr>
              <a:t>s</a:t>
            </a:r>
            <a:r>
              <a:rPr sz="1600" b="1" spc="30" dirty="0">
                <a:solidFill>
                  <a:srgbClr val="1F5AA7"/>
                </a:solidFill>
                <a:latin typeface="Calibri"/>
                <a:cs typeface="Calibri"/>
              </a:rPr>
              <a:t> </a:t>
            </a:r>
            <a:r>
              <a:rPr sz="1600" b="1" spc="-10" dirty="0">
                <a:solidFill>
                  <a:srgbClr val="1F5AA7"/>
                </a:solidFill>
                <a:latin typeface="Calibri"/>
                <a:cs typeface="Calibri"/>
              </a:rPr>
              <a:t>c</a:t>
            </a:r>
            <a:r>
              <a:rPr sz="1600" b="1" spc="-15" dirty="0">
                <a:solidFill>
                  <a:srgbClr val="1F5AA7"/>
                </a:solidFill>
                <a:latin typeface="Calibri"/>
                <a:cs typeface="Calibri"/>
              </a:rPr>
              <a:t>e</a:t>
            </a:r>
            <a:r>
              <a:rPr sz="1600" b="1" spc="-30" dirty="0">
                <a:solidFill>
                  <a:srgbClr val="1F5AA7"/>
                </a:solidFill>
                <a:latin typeface="Calibri"/>
                <a:cs typeface="Calibri"/>
              </a:rPr>
              <a:t>n</a:t>
            </a:r>
            <a:r>
              <a:rPr sz="1600" b="1" spc="-10" dirty="0">
                <a:solidFill>
                  <a:srgbClr val="1F5AA7"/>
                </a:solidFill>
                <a:latin typeface="Calibri"/>
                <a:cs typeface="Calibri"/>
              </a:rPr>
              <a:t>t</a:t>
            </a:r>
            <a:r>
              <a:rPr sz="1600" b="1" spc="-55" dirty="0">
                <a:solidFill>
                  <a:srgbClr val="1F5AA7"/>
                </a:solidFill>
                <a:latin typeface="Calibri"/>
                <a:cs typeface="Calibri"/>
              </a:rPr>
              <a:t>r</a:t>
            </a:r>
            <a:r>
              <a:rPr sz="1600" b="1" spc="-10" dirty="0">
                <a:solidFill>
                  <a:srgbClr val="1F5AA7"/>
                </a:solidFill>
                <a:latin typeface="Calibri"/>
                <a:cs typeface="Calibri"/>
              </a:rPr>
              <a:t>a</a:t>
            </a:r>
            <a:r>
              <a:rPr sz="1600" b="1" dirty="0">
                <a:solidFill>
                  <a:srgbClr val="1F5AA7"/>
                </a:solidFill>
                <a:latin typeface="Calibri"/>
                <a:cs typeface="Calibri"/>
              </a:rPr>
              <a:t>l</a:t>
            </a:r>
            <a:r>
              <a:rPr sz="1600" b="1" spc="-15" dirty="0">
                <a:solidFill>
                  <a:srgbClr val="1F5AA7"/>
                </a:solidFill>
                <a:latin typeface="Calibri"/>
                <a:cs typeface="Calibri"/>
              </a:rPr>
              <a:t>e</a:t>
            </a:r>
            <a:r>
              <a:rPr sz="1600" b="1" spc="-10" dirty="0">
                <a:solidFill>
                  <a:srgbClr val="1F5AA7"/>
                </a:solidFill>
                <a:latin typeface="Calibri"/>
                <a:cs typeface="Calibri"/>
              </a:rPr>
              <a:t>s</a:t>
            </a:r>
            <a:r>
              <a:rPr sz="1600" b="1" spc="25" dirty="0">
                <a:solidFill>
                  <a:srgbClr val="1F5AA7"/>
                </a:solidFill>
                <a:latin typeface="Calibri"/>
                <a:cs typeface="Calibri"/>
              </a:rPr>
              <a:t> </a:t>
            </a:r>
            <a:r>
              <a:rPr sz="1400" spc="-10" dirty="0">
                <a:solidFill>
                  <a:srgbClr val="1F5AA7"/>
                </a:solidFill>
                <a:latin typeface="Calibri"/>
                <a:cs typeface="Calibri"/>
              </a:rPr>
              <a:t>(</a:t>
            </a:r>
            <a:r>
              <a:rPr sz="1400" b="1" dirty="0">
                <a:solidFill>
                  <a:srgbClr val="1F5AA7"/>
                </a:solidFill>
                <a:latin typeface="Calibri"/>
                <a:cs typeface="Calibri"/>
              </a:rPr>
              <a:t>S</a:t>
            </a:r>
            <a:r>
              <a:rPr sz="1400" b="1" spc="-10" dirty="0">
                <a:solidFill>
                  <a:srgbClr val="1F5AA7"/>
                </a:solidFill>
                <a:latin typeface="Calibri"/>
                <a:cs typeface="Calibri"/>
              </a:rPr>
              <a:t>E</a:t>
            </a:r>
            <a:r>
              <a:rPr sz="1400" b="1" dirty="0">
                <a:solidFill>
                  <a:srgbClr val="1F5AA7"/>
                </a:solidFill>
                <a:latin typeface="Calibri"/>
                <a:cs typeface="Calibri"/>
              </a:rPr>
              <a:t>BC</a:t>
            </a:r>
            <a:r>
              <a:rPr sz="1400" dirty="0">
                <a:solidFill>
                  <a:srgbClr val="1F5AA7"/>
                </a:solidFill>
                <a:latin typeface="Calibri"/>
                <a:cs typeface="Calibri"/>
              </a:rPr>
              <a:t>)</a:t>
            </a:r>
            <a:r>
              <a:rPr sz="1400" spc="-15" dirty="0">
                <a:solidFill>
                  <a:srgbClr val="1F5AA7"/>
                </a:solidFill>
                <a:latin typeface="Calibri"/>
                <a:cs typeface="Calibri"/>
              </a:rPr>
              <a:t> </a:t>
            </a:r>
            <a:r>
              <a:rPr sz="1600" spc="-5" dirty="0">
                <a:solidFill>
                  <a:srgbClr val="1F5AA7"/>
                </a:solidFill>
                <a:latin typeface="Calibri"/>
                <a:cs typeface="Calibri"/>
              </a:rPr>
              <a:t>: </a:t>
            </a:r>
            <a:r>
              <a:rPr sz="1400" b="1" dirty="0">
                <a:solidFill>
                  <a:srgbClr val="1F5AA7"/>
                </a:solidFill>
                <a:latin typeface="Calibri"/>
                <a:cs typeface="Calibri"/>
              </a:rPr>
              <a:t>Banque</a:t>
            </a:r>
            <a:r>
              <a:rPr sz="1400" b="1" spc="-40" dirty="0">
                <a:solidFill>
                  <a:srgbClr val="1F5AA7"/>
                </a:solidFill>
                <a:latin typeface="Calibri"/>
                <a:cs typeface="Calibri"/>
              </a:rPr>
              <a:t> </a:t>
            </a:r>
            <a:r>
              <a:rPr sz="1400" b="1" spc="-5" dirty="0">
                <a:solidFill>
                  <a:srgbClr val="1F5AA7"/>
                </a:solidFill>
                <a:latin typeface="Calibri"/>
                <a:cs typeface="Calibri"/>
              </a:rPr>
              <a:t>ce</a:t>
            </a:r>
            <a:r>
              <a:rPr sz="1400" b="1" spc="-10" dirty="0">
                <a:solidFill>
                  <a:srgbClr val="1F5AA7"/>
                </a:solidFill>
                <a:latin typeface="Calibri"/>
                <a:cs typeface="Calibri"/>
              </a:rPr>
              <a:t>n</a:t>
            </a:r>
            <a:r>
              <a:rPr sz="1400" b="1" dirty="0">
                <a:solidFill>
                  <a:srgbClr val="1F5AA7"/>
                </a:solidFill>
                <a:latin typeface="Calibri"/>
                <a:cs typeface="Calibri"/>
              </a:rPr>
              <a:t>t</a:t>
            </a:r>
            <a:r>
              <a:rPr sz="1400" b="1" spc="-35" dirty="0">
                <a:solidFill>
                  <a:srgbClr val="1F5AA7"/>
                </a:solidFill>
                <a:latin typeface="Calibri"/>
                <a:cs typeface="Calibri"/>
              </a:rPr>
              <a:t>r</a:t>
            </a:r>
            <a:r>
              <a:rPr sz="1400" b="1" dirty="0">
                <a:solidFill>
                  <a:srgbClr val="1F5AA7"/>
                </a:solidFill>
                <a:latin typeface="Calibri"/>
                <a:cs typeface="Calibri"/>
              </a:rPr>
              <a:t>ale</a:t>
            </a:r>
            <a:r>
              <a:rPr sz="1400" b="1" spc="-40" dirty="0">
                <a:solidFill>
                  <a:srgbClr val="1F5AA7"/>
                </a:solidFill>
                <a:latin typeface="Calibri"/>
                <a:cs typeface="Calibri"/>
              </a:rPr>
              <a:t> </a:t>
            </a:r>
            <a:r>
              <a:rPr sz="1400" b="1" spc="-5" dirty="0">
                <a:solidFill>
                  <a:srgbClr val="1F5AA7"/>
                </a:solidFill>
                <a:latin typeface="Calibri"/>
                <a:cs typeface="Calibri"/>
              </a:rPr>
              <a:t>europ</a:t>
            </a:r>
            <a:r>
              <a:rPr sz="1400" b="1" spc="-10" dirty="0">
                <a:solidFill>
                  <a:srgbClr val="1F5AA7"/>
                </a:solidFill>
                <a:latin typeface="Calibri"/>
                <a:cs typeface="Calibri"/>
              </a:rPr>
              <a:t>é</a:t>
            </a:r>
            <a:r>
              <a:rPr sz="1400" b="1" spc="-5" dirty="0">
                <a:solidFill>
                  <a:srgbClr val="1F5AA7"/>
                </a:solidFill>
                <a:latin typeface="Calibri"/>
                <a:cs typeface="Calibri"/>
              </a:rPr>
              <a:t>e</a:t>
            </a:r>
            <a:r>
              <a:rPr sz="1400" b="1" spc="-10" dirty="0">
                <a:solidFill>
                  <a:srgbClr val="1F5AA7"/>
                </a:solidFill>
                <a:latin typeface="Calibri"/>
                <a:cs typeface="Calibri"/>
              </a:rPr>
              <a:t>n</a:t>
            </a:r>
            <a:r>
              <a:rPr sz="1400" b="1" dirty="0">
                <a:solidFill>
                  <a:srgbClr val="1F5AA7"/>
                </a:solidFill>
                <a:latin typeface="Calibri"/>
                <a:cs typeface="Calibri"/>
              </a:rPr>
              <a:t>ne</a:t>
            </a:r>
            <a:r>
              <a:rPr sz="1400" b="1" spc="-40" dirty="0">
                <a:solidFill>
                  <a:srgbClr val="1F5AA7"/>
                </a:solidFill>
                <a:latin typeface="Calibri"/>
                <a:cs typeface="Calibri"/>
              </a:rPr>
              <a:t> </a:t>
            </a:r>
            <a:r>
              <a:rPr sz="1400" spc="-10" dirty="0">
                <a:solidFill>
                  <a:srgbClr val="1F5AA7"/>
                </a:solidFill>
                <a:latin typeface="Calibri"/>
                <a:cs typeface="Calibri"/>
              </a:rPr>
              <a:t>(</a:t>
            </a:r>
            <a:r>
              <a:rPr sz="1400" dirty="0">
                <a:solidFill>
                  <a:srgbClr val="1F5AA7"/>
                </a:solidFill>
                <a:latin typeface="Calibri"/>
                <a:cs typeface="Calibri"/>
              </a:rPr>
              <a:t>B</a:t>
            </a:r>
            <a:r>
              <a:rPr sz="1400" spc="-5" dirty="0">
                <a:solidFill>
                  <a:srgbClr val="1F5AA7"/>
                </a:solidFill>
                <a:latin typeface="Calibri"/>
                <a:cs typeface="Calibri"/>
              </a:rPr>
              <a:t>CE</a:t>
            </a:r>
            <a:r>
              <a:rPr sz="1400" dirty="0">
                <a:solidFill>
                  <a:srgbClr val="1F5AA7"/>
                </a:solidFill>
                <a:latin typeface="Calibri"/>
                <a:cs typeface="Calibri"/>
              </a:rPr>
              <a:t>)</a:t>
            </a:r>
            <a:r>
              <a:rPr sz="1400" spc="-5" dirty="0">
                <a:solidFill>
                  <a:srgbClr val="1F5AA7"/>
                </a:solidFill>
                <a:latin typeface="Calibri"/>
                <a:cs typeface="Calibri"/>
              </a:rPr>
              <a:t> </a:t>
            </a:r>
            <a:r>
              <a:rPr sz="1400" dirty="0">
                <a:solidFill>
                  <a:srgbClr val="1F5AA7"/>
                </a:solidFill>
                <a:latin typeface="Calibri"/>
                <a:cs typeface="Calibri"/>
              </a:rPr>
              <a:t>+</a:t>
            </a:r>
            <a:r>
              <a:rPr sz="1400" spc="5" dirty="0">
                <a:solidFill>
                  <a:srgbClr val="1F5AA7"/>
                </a:solidFill>
                <a:latin typeface="Calibri"/>
                <a:cs typeface="Calibri"/>
              </a:rPr>
              <a:t> </a:t>
            </a:r>
            <a:r>
              <a:rPr sz="1800" b="1" spc="-15" dirty="0">
                <a:solidFill>
                  <a:srgbClr val="1F5AA7"/>
                </a:solidFill>
                <a:latin typeface="Calibri"/>
                <a:cs typeface="Calibri"/>
              </a:rPr>
              <a:t>2</a:t>
            </a:r>
            <a:r>
              <a:rPr sz="1800" b="1" spc="-10" dirty="0">
                <a:solidFill>
                  <a:srgbClr val="1F5AA7"/>
                </a:solidFill>
                <a:latin typeface="Calibri"/>
                <a:cs typeface="Calibri"/>
              </a:rPr>
              <a:t>8</a:t>
            </a:r>
            <a:r>
              <a:rPr sz="1800" b="1" spc="-100" dirty="0">
                <a:solidFill>
                  <a:srgbClr val="1F5AA7"/>
                </a:solidFill>
                <a:latin typeface="Calibri"/>
                <a:cs typeface="Calibri"/>
              </a:rPr>
              <a:t> </a:t>
            </a:r>
            <a:r>
              <a:rPr sz="1400" spc="-10" dirty="0">
                <a:solidFill>
                  <a:srgbClr val="1F5AA7"/>
                </a:solidFill>
                <a:latin typeface="Calibri"/>
                <a:cs typeface="Calibri"/>
              </a:rPr>
              <a:t>b</a:t>
            </a:r>
            <a:r>
              <a:rPr sz="1400" dirty="0">
                <a:solidFill>
                  <a:srgbClr val="1F5AA7"/>
                </a:solidFill>
                <a:latin typeface="Calibri"/>
                <a:cs typeface="Calibri"/>
              </a:rPr>
              <a:t>a</a:t>
            </a:r>
            <a:r>
              <a:rPr sz="1400" spc="-10" dirty="0">
                <a:solidFill>
                  <a:srgbClr val="1F5AA7"/>
                </a:solidFill>
                <a:latin typeface="Calibri"/>
                <a:cs typeface="Calibri"/>
              </a:rPr>
              <a:t>nqu</a:t>
            </a:r>
            <a:r>
              <a:rPr sz="1400" dirty="0">
                <a:solidFill>
                  <a:srgbClr val="1F5AA7"/>
                </a:solidFill>
                <a:latin typeface="Calibri"/>
                <a:cs typeface="Calibri"/>
              </a:rPr>
              <a:t>es</a:t>
            </a:r>
            <a:r>
              <a:rPr sz="1400" spc="15" dirty="0">
                <a:solidFill>
                  <a:srgbClr val="1F5AA7"/>
                </a:solidFill>
                <a:latin typeface="Calibri"/>
                <a:cs typeface="Calibri"/>
              </a:rPr>
              <a:t> </a:t>
            </a:r>
            <a:r>
              <a:rPr sz="1400" spc="-10" dirty="0">
                <a:solidFill>
                  <a:srgbClr val="1F5AA7"/>
                </a:solidFill>
                <a:latin typeface="Calibri"/>
                <a:cs typeface="Calibri"/>
              </a:rPr>
              <a:t>c</a:t>
            </a:r>
            <a:r>
              <a:rPr sz="1400" dirty="0">
                <a:solidFill>
                  <a:srgbClr val="1F5AA7"/>
                </a:solidFill>
                <a:latin typeface="Calibri"/>
                <a:cs typeface="Calibri"/>
              </a:rPr>
              <a:t>e</a:t>
            </a:r>
            <a:r>
              <a:rPr sz="1400" spc="-25" dirty="0">
                <a:solidFill>
                  <a:srgbClr val="1F5AA7"/>
                </a:solidFill>
                <a:latin typeface="Calibri"/>
                <a:cs typeface="Calibri"/>
              </a:rPr>
              <a:t>n</a:t>
            </a:r>
            <a:r>
              <a:rPr sz="1400" dirty="0">
                <a:solidFill>
                  <a:srgbClr val="1F5AA7"/>
                </a:solidFill>
                <a:latin typeface="Calibri"/>
                <a:cs typeface="Calibri"/>
              </a:rPr>
              <a:t>t</a:t>
            </a:r>
            <a:r>
              <a:rPr sz="1400" spc="-25" dirty="0">
                <a:solidFill>
                  <a:srgbClr val="1F5AA7"/>
                </a:solidFill>
                <a:latin typeface="Calibri"/>
                <a:cs typeface="Calibri"/>
              </a:rPr>
              <a:t>r</a:t>
            </a:r>
            <a:r>
              <a:rPr sz="1400" dirty="0">
                <a:solidFill>
                  <a:srgbClr val="1F5AA7"/>
                </a:solidFill>
                <a:latin typeface="Calibri"/>
                <a:cs typeface="Calibri"/>
              </a:rPr>
              <a:t>ales </a:t>
            </a:r>
            <a:r>
              <a:rPr sz="1400" spc="-10" dirty="0">
                <a:solidFill>
                  <a:srgbClr val="1F5AA7"/>
                </a:solidFill>
                <a:latin typeface="Calibri"/>
                <a:cs typeface="Calibri"/>
              </a:rPr>
              <a:t>d</a:t>
            </a:r>
            <a:r>
              <a:rPr sz="1400" dirty="0">
                <a:solidFill>
                  <a:srgbClr val="1F5AA7"/>
                </a:solidFill>
                <a:latin typeface="Calibri"/>
                <a:cs typeface="Calibri"/>
              </a:rPr>
              <a:t>es</a:t>
            </a:r>
            <a:r>
              <a:rPr sz="1400" spc="5" dirty="0">
                <a:solidFill>
                  <a:srgbClr val="1F5AA7"/>
                </a:solidFill>
                <a:latin typeface="Calibri"/>
                <a:cs typeface="Calibri"/>
              </a:rPr>
              <a:t> </a:t>
            </a:r>
            <a:r>
              <a:rPr sz="1400" spc="-10" dirty="0">
                <a:solidFill>
                  <a:srgbClr val="1F5AA7"/>
                </a:solidFill>
                <a:latin typeface="Calibri"/>
                <a:cs typeface="Calibri"/>
              </a:rPr>
              <a:t>p</a:t>
            </a:r>
            <a:r>
              <a:rPr sz="1400" spc="-25" dirty="0">
                <a:solidFill>
                  <a:srgbClr val="1F5AA7"/>
                </a:solidFill>
                <a:latin typeface="Calibri"/>
                <a:cs typeface="Calibri"/>
              </a:rPr>
              <a:t>a</a:t>
            </a:r>
            <a:r>
              <a:rPr sz="1400" spc="-15" dirty="0">
                <a:solidFill>
                  <a:srgbClr val="1F5AA7"/>
                </a:solidFill>
                <a:latin typeface="Calibri"/>
                <a:cs typeface="Calibri"/>
              </a:rPr>
              <a:t>y</a:t>
            </a:r>
            <a:r>
              <a:rPr sz="1400" dirty="0">
                <a:solidFill>
                  <a:srgbClr val="1F5AA7"/>
                </a:solidFill>
                <a:latin typeface="Calibri"/>
                <a:cs typeface="Calibri"/>
              </a:rPr>
              <a:t>s </a:t>
            </a:r>
            <a:r>
              <a:rPr sz="1400" spc="-10" dirty="0">
                <a:solidFill>
                  <a:srgbClr val="1F5AA7"/>
                </a:solidFill>
                <a:latin typeface="Calibri"/>
                <a:cs typeface="Calibri"/>
              </a:rPr>
              <a:t>m</a:t>
            </a:r>
            <a:r>
              <a:rPr sz="1400" dirty="0">
                <a:solidFill>
                  <a:srgbClr val="1F5AA7"/>
                </a:solidFill>
                <a:latin typeface="Calibri"/>
                <a:cs typeface="Calibri"/>
              </a:rPr>
              <a:t>e</a:t>
            </a:r>
            <a:r>
              <a:rPr sz="1400" spc="-10" dirty="0">
                <a:solidFill>
                  <a:srgbClr val="1F5AA7"/>
                </a:solidFill>
                <a:latin typeface="Calibri"/>
                <a:cs typeface="Calibri"/>
              </a:rPr>
              <a:t>mb</a:t>
            </a:r>
            <a:r>
              <a:rPr sz="1400" spc="-25" dirty="0">
                <a:solidFill>
                  <a:srgbClr val="1F5AA7"/>
                </a:solidFill>
                <a:latin typeface="Calibri"/>
                <a:cs typeface="Calibri"/>
              </a:rPr>
              <a:t>r</a:t>
            </a:r>
            <a:r>
              <a:rPr sz="1400" dirty="0">
                <a:solidFill>
                  <a:srgbClr val="1F5AA7"/>
                </a:solidFill>
                <a:latin typeface="Calibri"/>
                <a:cs typeface="Calibri"/>
              </a:rPr>
              <a:t>es</a:t>
            </a:r>
            <a:r>
              <a:rPr sz="1400" spc="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e</a:t>
            </a:r>
            <a:r>
              <a:rPr sz="1400" spc="-10" dirty="0">
                <a:solidFill>
                  <a:srgbClr val="1F5AA7"/>
                </a:solidFill>
                <a:latin typeface="Calibri"/>
                <a:cs typeface="Calibri"/>
              </a:rPr>
              <a:t> </a:t>
            </a:r>
            <a:r>
              <a:rPr sz="1400" dirty="0">
                <a:solidFill>
                  <a:srgbClr val="1F5AA7"/>
                </a:solidFill>
                <a:latin typeface="Calibri"/>
                <a:cs typeface="Calibri"/>
              </a:rPr>
              <a:t>l’U</a:t>
            </a:r>
            <a:r>
              <a:rPr sz="1400" spc="-10" dirty="0">
                <a:solidFill>
                  <a:srgbClr val="1F5AA7"/>
                </a:solidFill>
                <a:latin typeface="Calibri"/>
                <a:cs typeface="Calibri"/>
              </a:rPr>
              <a:t>n</a:t>
            </a:r>
            <a:r>
              <a:rPr sz="1400" dirty="0">
                <a:solidFill>
                  <a:srgbClr val="1F5AA7"/>
                </a:solidFill>
                <a:latin typeface="Calibri"/>
                <a:cs typeface="Calibri"/>
              </a:rPr>
              <a:t>ion e</a:t>
            </a:r>
            <a:r>
              <a:rPr sz="1400" spc="-10" dirty="0">
                <a:solidFill>
                  <a:srgbClr val="1F5AA7"/>
                </a:solidFill>
                <a:latin typeface="Calibri"/>
                <a:cs typeface="Calibri"/>
              </a:rPr>
              <a:t>u</a:t>
            </a:r>
            <a:r>
              <a:rPr sz="1400" spc="-25" dirty="0">
                <a:solidFill>
                  <a:srgbClr val="1F5AA7"/>
                </a:solidFill>
                <a:latin typeface="Calibri"/>
                <a:cs typeface="Calibri"/>
              </a:rPr>
              <a:t>r</a:t>
            </a:r>
            <a:r>
              <a:rPr sz="1400" dirty="0">
                <a:solidFill>
                  <a:srgbClr val="1F5AA7"/>
                </a:solidFill>
                <a:latin typeface="Calibri"/>
                <a:cs typeface="Calibri"/>
              </a:rPr>
              <a:t>opé</a:t>
            </a:r>
            <a:r>
              <a:rPr sz="1400" spc="-10" dirty="0">
                <a:solidFill>
                  <a:srgbClr val="1F5AA7"/>
                </a:solidFill>
                <a:latin typeface="Calibri"/>
                <a:cs typeface="Calibri"/>
              </a:rPr>
              <a:t>enn</a:t>
            </a:r>
            <a:r>
              <a:rPr sz="1400" dirty="0">
                <a:solidFill>
                  <a:srgbClr val="1F5AA7"/>
                </a:solidFill>
                <a:latin typeface="Calibri"/>
                <a:cs typeface="Calibri"/>
              </a:rPr>
              <a:t>e</a:t>
            </a:r>
            <a:endParaRPr sz="1400" dirty="0">
              <a:latin typeface="Calibri"/>
              <a:cs typeface="Calibri"/>
            </a:endParaRPr>
          </a:p>
          <a:p>
            <a:pPr>
              <a:lnSpc>
                <a:spcPct val="100000"/>
              </a:lnSpc>
            </a:pPr>
            <a:endParaRPr sz="1400" dirty="0">
              <a:latin typeface="Times New Roman"/>
              <a:cs typeface="Times New Roman"/>
            </a:endParaRPr>
          </a:p>
          <a:p>
            <a:pPr>
              <a:lnSpc>
                <a:spcPct val="100000"/>
              </a:lnSpc>
              <a:spcBef>
                <a:spcPts val="25"/>
              </a:spcBef>
            </a:pPr>
            <a:endParaRPr sz="1850" dirty="0">
              <a:latin typeface="Times New Roman"/>
              <a:cs typeface="Times New Roman"/>
            </a:endParaRPr>
          </a:p>
          <a:p>
            <a:pPr marL="210820">
              <a:lnSpc>
                <a:spcPts val="1910"/>
              </a:lnSpc>
            </a:pPr>
            <a:r>
              <a:rPr sz="1600" spc="-10" dirty="0">
                <a:solidFill>
                  <a:srgbClr val="F3943E"/>
                </a:solidFill>
                <a:latin typeface="Courier New"/>
                <a:cs typeface="Courier New"/>
              </a:rPr>
              <a:t>o</a:t>
            </a:r>
            <a:r>
              <a:rPr sz="1600" spc="-505" dirty="0">
                <a:solidFill>
                  <a:srgbClr val="F3943E"/>
                </a:solidFill>
                <a:latin typeface="Courier New"/>
                <a:cs typeface="Courier New"/>
              </a:rPr>
              <a:t> </a:t>
            </a:r>
            <a:r>
              <a:rPr sz="1600" spc="-15" dirty="0">
                <a:solidFill>
                  <a:srgbClr val="1F5AA7"/>
                </a:solidFill>
                <a:latin typeface="Calibri"/>
                <a:cs typeface="Calibri"/>
              </a:rPr>
              <a:t>d</a:t>
            </a:r>
            <a:r>
              <a:rPr sz="1600" spc="-10" dirty="0">
                <a:solidFill>
                  <a:srgbClr val="1F5AA7"/>
                </a:solidFill>
                <a:latin typeface="Calibri"/>
                <a:cs typeface="Calibri"/>
              </a:rPr>
              <a:t>e</a:t>
            </a:r>
            <a:r>
              <a:rPr sz="1600" spc="10" dirty="0">
                <a:solidFill>
                  <a:srgbClr val="1F5AA7"/>
                </a:solidFill>
                <a:latin typeface="Calibri"/>
                <a:cs typeface="Calibri"/>
              </a:rPr>
              <a:t> </a:t>
            </a:r>
            <a:r>
              <a:rPr sz="1600" b="1" spc="-5" dirty="0">
                <a:solidFill>
                  <a:srgbClr val="1F5AA7"/>
                </a:solidFill>
                <a:latin typeface="Calibri"/>
                <a:cs typeface="Calibri"/>
              </a:rPr>
              <a:t>l</a:t>
            </a:r>
            <a:r>
              <a:rPr sz="1600" b="1" spc="-10" dirty="0">
                <a:solidFill>
                  <a:srgbClr val="1F5AA7"/>
                </a:solidFill>
                <a:latin typeface="Calibri"/>
                <a:cs typeface="Calibri"/>
              </a:rPr>
              <a:t>’Eu</a:t>
            </a:r>
            <a:r>
              <a:rPr sz="1600" b="1" spc="-45" dirty="0">
                <a:solidFill>
                  <a:srgbClr val="1F5AA7"/>
                </a:solidFill>
                <a:latin typeface="Calibri"/>
                <a:cs typeface="Calibri"/>
              </a:rPr>
              <a:t>r</a:t>
            </a:r>
            <a:r>
              <a:rPr sz="1600" b="1" spc="-10" dirty="0">
                <a:solidFill>
                  <a:srgbClr val="1F5AA7"/>
                </a:solidFill>
                <a:latin typeface="Calibri"/>
                <a:cs typeface="Calibri"/>
              </a:rPr>
              <a:t>o</a:t>
            </a:r>
            <a:r>
              <a:rPr sz="1600" b="1" spc="-40" dirty="0">
                <a:solidFill>
                  <a:srgbClr val="1F5AA7"/>
                </a:solidFill>
                <a:latin typeface="Calibri"/>
                <a:cs typeface="Calibri"/>
              </a:rPr>
              <a:t>s</a:t>
            </a:r>
            <a:r>
              <a:rPr sz="1600" b="1" spc="-25" dirty="0">
                <a:solidFill>
                  <a:srgbClr val="1F5AA7"/>
                </a:solidFill>
                <a:latin typeface="Calibri"/>
                <a:cs typeface="Calibri"/>
              </a:rPr>
              <a:t>ys</a:t>
            </a:r>
            <a:r>
              <a:rPr sz="1600" b="1" spc="-35" dirty="0">
                <a:solidFill>
                  <a:srgbClr val="1F5AA7"/>
                </a:solidFill>
                <a:latin typeface="Calibri"/>
                <a:cs typeface="Calibri"/>
              </a:rPr>
              <a:t>t</a:t>
            </a:r>
            <a:r>
              <a:rPr sz="1600" b="1" spc="-20" dirty="0">
                <a:solidFill>
                  <a:srgbClr val="1F5AA7"/>
                </a:solidFill>
                <a:latin typeface="Calibri"/>
                <a:cs typeface="Calibri"/>
              </a:rPr>
              <a:t>èm</a:t>
            </a:r>
            <a:r>
              <a:rPr sz="1600" b="1" spc="-10" dirty="0">
                <a:solidFill>
                  <a:srgbClr val="1F5AA7"/>
                </a:solidFill>
                <a:latin typeface="Calibri"/>
                <a:cs typeface="Calibri"/>
              </a:rPr>
              <a:t>e</a:t>
            </a:r>
            <a:r>
              <a:rPr sz="1600" b="1" spc="10" dirty="0">
                <a:solidFill>
                  <a:srgbClr val="1F5AA7"/>
                </a:solidFill>
                <a:latin typeface="Calibri"/>
                <a:cs typeface="Calibri"/>
              </a:rPr>
              <a:t> </a:t>
            </a:r>
            <a:r>
              <a:rPr sz="1600" spc="-5" dirty="0">
                <a:solidFill>
                  <a:srgbClr val="1F5AA7"/>
                </a:solidFill>
                <a:latin typeface="Calibri"/>
                <a:cs typeface="Calibri"/>
              </a:rPr>
              <a:t>:</a:t>
            </a:r>
            <a:endParaRPr sz="1600" dirty="0">
              <a:latin typeface="Calibri"/>
              <a:cs typeface="Calibri"/>
            </a:endParaRPr>
          </a:p>
          <a:p>
            <a:pPr marL="390525" marR="2694305">
              <a:lnSpc>
                <a:spcPts val="1789"/>
              </a:lnSpc>
              <a:spcBef>
                <a:spcPts val="355"/>
              </a:spcBef>
            </a:pPr>
            <a:r>
              <a:rPr sz="1400" dirty="0">
                <a:solidFill>
                  <a:srgbClr val="1F5AA7"/>
                </a:solidFill>
                <a:latin typeface="Calibri"/>
                <a:cs typeface="Calibri"/>
              </a:rPr>
              <a:t>Ba</a:t>
            </a:r>
            <a:r>
              <a:rPr sz="1400" spc="-10" dirty="0">
                <a:solidFill>
                  <a:srgbClr val="1F5AA7"/>
                </a:solidFill>
                <a:latin typeface="Calibri"/>
                <a:cs typeface="Calibri"/>
              </a:rPr>
              <a:t>nqu</a:t>
            </a:r>
            <a:r>
              <a:rPr sz="1400" dirty="0">
                <a:solidFill>
                  <a:srgbClr val="1F5AA7"/>
                </a:solidFill>
                <a:latin typeface="Calibri"/>
                <a:cs typeface="Calibri"/>
              </a:rPr>
              <a:t>e</a:t>
            </a:r>
            <a:r>
              <a:rPr sz="1400" spc="15" dirty="0">
                <a:solidFill>
                  <a:srgbClr val="1F5AA7"/>
                </a:solidFill>
                <a:latin typeface="Calibri"/>
                <a:cs typeface="Calibri"/>
              </a:rPr>
              <a:t> </a:t>
            </a:r>
            <a:r>
              <a:rPr sz="1400" spc="-10" dirty="0">
                <a:solidFill>
                  <a:srgbClr val="1F5AA7"/>
                </a:solidFill>
                <a:latin typeface="Calibri"/>
                <a:cs typeface="Calibri"/>
              </a:rPr>
              <a:t>c</a:t>
            </a:r>
            <a:r>
              <a:rPr sz="1400" dirty="0">
                <a:solidFill>
                  <a:srgbClr val="1F5AA7"/>
                </a:solidFill>
                <a:latin typeface="Calibri"/>
                <a:cs typeface="Calibri"/>
              </a:rPr>
              <a:t>e</a:t>
            </a:r>
            <a:r>
              <a:rPr sz="1400" spc="-25" dirty="0">
                <a:solidFill>
                  <a:srgbClr val="1F5AA7"/>
                </a:solidFill>
                <a:latin typeface="Calibri"/>
                <a:cs typeface="Calibri"/>
              </a:rPr>
              <a:t>n</a:t>
            </a:r>
            <a:r>
              <a:rPr sz="1400" dirty="0">
                <a:solidFill>
                  <a:srgbClr val="1F5AA7"/>
                </a:solidFill>
                <a:latin typeface="Calibri"/>
                <a:cs typeface="Calibri"/>
              </a:rPr>
              <a:t>t</a:t>
            </a:r>
            <a:r>
              <a:rPr sz="1400" spc="-25" dirty="0">
                <a:solidFill>
                  <a:srgbClr val="1F5AA7"/>
                </a:solidFill>
                <a:latin typeface="Calibri"/>
                <a:cs typeface="Calibri"/>
              </a:rPr>
              <a:t>r</a:t>
            </a:r>
            <a:r>
              <a:rPr sz="1400" dirty="0">
                <a:solidFill>
                  <a:srgbClr val="1F5AA7"/>
                </a:solidFill>
                <a:latin typeface="Calibri"/>
                <a:cs typeface="Calibri"/>
              </a:rPr>
              <a:t>ale e</a:t>
            </a:r>
            <a:r>
              <a:rPr sz="1400" spc="-5" dirty="0">
                <a:solidFill>
                  <a:srgbClr val="1F5AA7"/>
                </a:solidFill>
                <a:latin typeface="Calibri"/>
                <a:cs typeface="Calibri"/>
              </a:rPr>
              <a:t>u</a:t>
            </a:r>
            <a:r>
              <a:rPr sz="1400" spc="-25" dirty="0">
                <a:solidFill>
                  <a:srgbClr val="1F5AA7"/>
                </a:solidFill>
                <a:latin typeface="Calibri"/>
                <a:cs typeface="Calibri"/>
              </a:rPr>
              <a:t>r</a:t>
            </a:r>
            <a:r>
              <a:rPr sz="1400" spc="-5" dirty="0">
                <a:solidFill>
                  <a:srgbClr val="1F5AA7"/>
                </a:solidFill>
                <a:latin typeface="Calibri"/>
                <a:cs typeface="Calibri"/>
              </a:rPr>
              <a:t>opé</a:t>
            </a:r>
            <a:r>
              <a:rPr sz="1400" spc="-10" dirty="0">
                <a:solidFill>
                  <a:srgbClr val="1F5AA7"/>
                </a:solidFill>
                <a:latin typeface="Calibri"/>
                <a:cs typeface="Calibri"/>
              </a:rPr>
              <a:t>enn</a:t>
            </a:r>
            <a:r>
              <a:rPr sz="1400" dirty="0">
                <a:solidFill>
                  <a:srgbClr val="1F5AA7"/>
                </a:solidFill>
                <a:latin typeface="Calibri"/>
                <a:cs typeface="Calibri"/>
              </a:rPr>
              <a:t>e</a:t>
            </a:r>
            <a:r>
              <a:rPr sz="1400" spc="15" dirty="0">
                <a:solidFill>
                  <a:srgbClr val="1F5AA7"/>
                </a:solidFill>
                <a:latin typeface="Calibri"/>
                <a:cs typeface="Calibri"/>
              </a:rPr>
              <a:t> </a:t>
            </a:r>
            <a:r>
              <a:rPr sz="1400" spc="-10" dirty="0">
                <a:solidFill>
                  <a:srgbClr val="1F5AA7"/>
                </a:solidFill>
                <a:latin typeface="Calibri"/>
                <a:cs typeface="Calibri"/>
              </a:rPr>
              <a:t>(</a:t>
            </a:r>
            <a:r>
              <a:rPr sz="1400" dirty="0">
                <a:solidFill>
                  <a:srgbClr val="1F5AA7"/>
                </a:solidFill>
                <a:latin typeface="Calibri"/>
                <a:cs typeface="Calibri"/>
              </a:rPr>
              <a:t>B</a:t>
            </a:r>
            <a:r>
              <a:rPr sz="1400" spc="-5" dirty="0">
                <a:solidFill>
                  <a:srgbClr val="1F5AA7"/>
                </a:solidFill>
                <a:latin typeface="Calibri"/>
                <a:cs typeface="Calibri"/>
              </a:rPr>
              <a:t>CE</a:t>
            </a:r>
            <a:r>
              <a:rPr sz="1400" dirty="0">
                <a:solidFill>
                  <a:srgbClr val="1F5AA7"/>
                </a:solidFill>
                <a:latin typeface="Calibri"/>
                <a:cs typeface="Calibri"/>
              </a:rPr>
              <a:t>)</a:t>
            </a:r>
            <a:r>
              <a:rPr sz="1400" spc="-5" dirty="0">
                <a:solidFill>
                  <a:srgbClr val="1F5AA7"/>
                </a:solidFill>
                <a:latin typeface="Calibri"/>
                <a:cs typeface="Calibri"/>
              </a:rPr>
              <a:t> </a:t>
            </a:r>
            <a:r>
              <a:rPr sz="1400" dirty="0">
                <a:solidFill>
                  <a:srgbClr val="1F5AA7"/>
                </a:solidFill>
                <a:latin typeface="Calibri"/>
                <a:cs typeface="Calibri"/>
              </a:rPr>
              <a:t>+</a:t>
            </a:r>
            <a:r>
              <a:rPr sz="1400" spc="15" dirty="0">
                <a:solidFill>
                  <a:srgbClr val="1F5AA7"/>
                </a:solidFill>
                <a:latin typeface="Calibri"/>
                <a:cs typeface="Calibri"/>
              </a:rPr>
              <a:t> </a:t>
            </a:r>
            <a:r>
              <a:rPr sz="1800" b="1" spc="-15" dirty="0">
                <a:solidFill>
                  <a:srgbClr val="1F5AA7"/>
                </a:solidFill>
                <a:latin typeface="Calibri"/>
                <a:cs typeface="Calibri"/>
              </a:rPr>
              <a:t>1</a:t>
            </a:r>
            <a:r>
              <a:rPr sz="1800" b="1" spc="-10" dirty="0">
                <a:solidFill>
                  <a:srgbClr val="1F5AA7"/>
                </a:solidFill>
                <a:latin typeface="Calibri"/>
                <a:cs typeface="Calibri"/>
              </a:rPr>
              <a:t>9</a:t>
            </a:r>
            <a:r>
              <a:rPr sz="1800" b="1" spc="-100" dirty="0">
                <a:solidFill>
                  <a:srgbClr val="1F5AA7"/>
                </a:solidFill>
                <a:latin typeface="Calibri"/>
                <a:cs typeface="Calibri"/>
              </a:rPr>
              <a:t> </a:t>
            </a:r>
            <a:r>
              <a:rPr sz="1400" spc="-10" dirty="0">
                <a:solidFill>
                  <a:srgbClr val="1F5AA7"/>
                </a:solidFill>
                <a:latin typeface="Calibri"/>
                <a:cs typeface="Calibri"/>
              </a:rPr>
              <a:t>b</a:t>
            </a:r>
            <a:r>
              <a:rPr sz="1400" dirty="0">
                <a:solidFill>
                  <a:srgbClr val="1F5AA7"/>
                </a:solidFill>
                <a:latin typeface="Calibri"/>
                <a:cs typeface="Calibri"/>
              </a:rPr>
              <a:t>a</a:t>
            </a:r>
            <a:r>
              <a:rPr sz="1400" spc="-10" dirty="0">
                <a:solidFill>
                  <a:srgbClr val="1F5AA7"/>
                </a:solidFill>
                <a:latin typeface="Calibri"/>
                <a:cs typeface="Calibri"/>
              </a:rPr>
              <a:t>nqu</a:t>
            </a:r>
            <a:r>
              <a:rPr sz="1400" dirty="0">
                <a:solidFill>
                  <a:srgbClr val="1F5AA7"/>
                </a:solidFill>
                <a:latin typeface="Calibri"/>
                <a:cs typeface="Calibri"/>
              </a:rPr>
              <a:t>es</a:t>
            </a:r>
            <a:r>
              <a:rPr sz="1400" spc="15" dirty="0">
                <a:solidFill>
                  <a:srgbClr val="1F5AA7"/>
                </a:solidFill>
                <a:latin typeface="Calibri"/>
                <a:cs typeface="Calibri"/>
              </a:rPr>
              <a:t> </a:t>
            </a:r>
            <a:r>
              <a:rPr sz="1400" spc="-10" dirty="0">
                <a:solidFill>
                  <a:srgbClr val="1F5AA7"/>
                </a:solidFill>
                <a:latin typeface="Calibri"/>
                <a:cs typeface="Calibri"/>
              </a:rPr>
              <a:t>c</a:t>
            </a:r>
            <a:r>
              <a:rPr sz="1400" dirty="0">
                <a:solidFill>
                  <a:srgbClr val="1F5AA7"/>
                </a:solidFill>
                <a:latin typeface="Calibri"/>
                <a:cs typeface="Calibri"/>
              </a:rPr>
              <a:t>e</a:t>
            </a:r>
            <a:r>
              <a:rPr sz="1400" spc="-25" dirty="0">
                <a:solidFill>
                  <a:srgbClr val="1F5AA7"/>
                </a:solidFill>
                <a:latin typeface="Calibri"/>
                <a:cs typeface="Calibri"/>
              </a:rPr>
              <a:t>n</a:t>
            </a:r>
            <a:r>
              <a:rPr sz="1400" dirty="0">
                <a:solidFill>
                  <a:srgbClr val="1F5AA7"/>
                </a:solidFill>
                <a:latin typeface="Calibri"/>
                <a:cs typeface="Calibri"/>
              </a:rPr>
              <a:t>t</a:t>
            </a:r>
            <a:r>
              <a:rPr sz="1400" spc="-25" dirty="0">
                <a:solidFill>
                  <a:srgbClr val="1F5AA7"/>
                </a:solidFill>
                <a:latin typeface="Calibri"/>
                <a:cs typeface="Calibri"/>
              </a:rPr>
              <a:t>r</a:t>
            </a:r>
            <a:r>
              <a:rPr sz="1400" dirty="0">
                <a:solidFill>
                  <a:srgbClr val="1F5AA7"/>
                </a:solidFill>
                <a:latin typeface="Calibri"/>
                <a:cs typeface="Calibri"/>
              </a:rPr>
              <a:t>ales </a:t>
            </a:r>
            <a:r>
              <a:rPr sz="1400" spc="-10" dirty="0">
                <a:solidFill>
                  <a:srgbClr val="1F5AA7"/>
                </a:solidFill>
                <a:latin typeface="Calibri"/>
                <a:cs typeface="Calibri"/>
              </a:rPr>
              <a:t>d</a:t>
            </a:r>
            <a:r>
              <a:rPr sz="1400" dirty="0">
                <a:solidFill>
                  <a:srgbClr val="1F5AA7"/>
                </a:solidFill>
                <a:latin typeface="Calibri"/>
                <a:cs typeface="Calibri"/>
              </a:rPr>
              <a:t>es</a:t>
            </a:r>
            <a:r>
              <a:rPr sz="1400" spc="5" dirty="0">
                <a:solidFill>
                  <a:srgbClr val="1F5AA7"/>
                </a:solidFill>
                <a:latin typeface="Calibri"/>
                <a:cs typeface="Calibri"/>
              </a:rPr>
              <a:t> </a:t>
            </a:r>
            <a:r>
              <a:rPr sz="1400" spc="-10" dirty="0">
                <a:solidFill>
                  <a:srgbClr val="1F5AA7"/>
                </a:solidFill>
                <a:latin typeface="Calibri"/>
                <a:cs typeface="Calibri"/>
              </a:rPr>
              <a:t>p</a:t>
            </a:r>
            <a:r>
              <a:rPr sz="1400" spc="-25" dirty="0">
                <a:solidFill>
                  <a:srgbClr val="1F5AA7"/>
                </a:solidFill>
                <a:latin typeface="Calibri"/>
                <a:cs typeface="Calibri"/>
              </a:rPr>
              <a:t>a</a:t>
            </a:r>
            <a:r>
              <a:rPr sz="1400" spc="-15" dirty="0">
                <a:solidFill>
                  <a:srgbClr val="1F5AA7"/>
                </a:solidFill>
                <a:latin typeface="Calibri"/>
                <a:cs typeface="Calibri"/>
              </a:rPr>
              <a:t>y</a:t>
            </a:r>
            <a:r>
              <a:rPr sz="1400" dirty="0">
                <a:solidFill>
                  <a:srgbClr val="1F5AA7"/>
                </a:solidFill>
                <a:latin typeface="Calibri"/>
                <a:cs typeface="Calibri"/>
              </a:rPr>
              <a:t>s </a:t>
            </a:r>
            <a:r>
              <a:rPr sz="1400" spc="-10" dirty="0">
                <a:solidFill>
                  <a:srgbClr val="1F5AA7"/>
                </a:solidFill>
                <a:latin typeface="Calibri"/>
                <a:cs typeface="Calibri"/>
              </a:rPr>
              <a:t>d</a:t>
            </a:r>
            <a:r>
              <a:rPr sz="1400" dirty="0">
                <a:solidFill>
                  <a:srgbClr val="1F5AA7"/>
                </a:solidFill>
                <a:latin typeface="Calibri"/>
                <a:cs typeface="Calibri"/>
              </a:rPr>
              <a:t>e la</a:t>
            </a:r>
            <a:r>
              <a:rPr sz="1400" spc="-5" dirty="0">
                <a:solidFill>
                  <a:srgbClr val="1F5AA7"/>
                </a:solidFill>
                <a:latin typeface="Calibri"/>
                <a:cs typeface="Calibri"/>
              </a:rPr>
              <a:t> </a:t>
            </a:r>
            <a:r>
              <a:rPr sz="1400" spc="-40" dirty="0">
                <a:solidFill>
                  <a:srgbClr val="1F5AA7"/>
                </a:solidFill>
                <a:latin typeface="Calibri"/>
                <a:cs typeface="Calibri"/>
              </a:rPr>
              <a:t>z</a:t>
            </a:r>
            <a:r>
              <a:rPr sz="1400" spc="-5" dirty="0">
                <a:solidFill>
                  <a:srgbClr val="1F5AA7"/>
                </a:solidFill>
                <a:latin typeface="Calibri"/>
                <a:cs typeface="Calibri"/>
              </a:rPr>
              <a:t>on</a:t>
            </a:r>
            <a:r>
              <a:rPr sz="1400" dirty="0">
                <a:solidFill>
                  <a:srgbClr val="1F5AA7"/>
                </a:solidFill>
                <a:latin typeface="Calibri"/>
                <a:cs typeface="Calibri"/>
              </a:rPr>
              <a:t>e e</a:t>
            </a:r>
            <a:r>
              <a:rPr sz="1400" spc="-10" dirty="0">
                <a:solidFill>
                  <a:srgbClr val="1F5AA7"/>
                </a:solidFill>
                <a:latin typeface="Calibri"/>
                <a:cs typeface="Calibri"/>
              </a:rPr>
              <a:t>u</a:t>
            </a:r>
            <a:r>
              <a:rPr sz="1400" spc="-25" dirty="0">
                <a:solidFill>
                  <a:srgbClr val="1F5AA7"/>
                </a:solidFill>
                <a:latin typeface="Calibri"/>
                <a:cs typeface="Calibri"/>
              </a:rPr>
              <a:t>r</a:t>
            </a:r>
            <a:r>
              <a:rPr sz="1400" dirty="0">
                <a:solidFill>
                  <a:srgbClr val="1F5AA7"/>
                </a:solidFill>
                <a:latin typeface="Calibri"/>
                <a:cs typeface="Calibri"/>
              </a:rPr>
              <a:t>o</a:t>
            </a:r>
            <a:endParaRPr sz="1400" dirty="0">
              <a:latin typeface="Calibri"/>
              <a:cs typeface="Calibri"/>
            </a:endParaRPr>
          </a:p>
          <a:p>
            <a:pPr>
              <a:lnSpc>
                <a:spcPct val="100000"/>
              </a:lnSpc>
            </a:pPr>
            <a:endParaRPr sz="1400" dirty="0">
              <a:latin typeface="Times New Roman"/>
              <a:cs typeface="Times New Roman"/>
            </a:endParaRPr>
          </a:p>
          <a:p>
            <a:pPr>
              <a:lnSpc>
                <a:spcPct val="100000"/>
              </a:lnSpc>
              <a:spcBef>
                <a:spcPts val="4"/>
              </a:spcBef>
            </a:pPr>
            <a:endParaRPr sz="1800" dirty="0">
              <a:latin typeface="Times New Roman"/>
              <a:cs typeface="Times New Roman"/>
            </a:endParaRPr>
          </a:p>
          <a:p>
            <a:pPr marL="210820">
              <a:lnSpc>
                <a:spcPct val="100000"/>
              </a:lnSpc>
            </a:pPr>
            <a:r>
              <a:rPr sz="1600" spc="-10" dirty="0">
                <a:solidFill>
                  <a:srgbClr val="F3943E"/>
                </a:solidFill>
                <a:latin typeface="Courier New"/>
                <a:cs typeface="Courier New"/>
              </a:rPr>
              <a:t>o</a:t>
            </a:r>
            <a:r>
              <a:rPr sz="1600" spc="-505" dirty="0">
                <a:solidFill>
                  <a:srgbClr val="F3943E"/>
                </a:solidFill>
                <a:latin typeface="Courier New"/>
                <a:cs typeface="Courier New"/>
              </a:rPr>
              <a:t> </a:t>
            </a:r>
            <a:r>
              <a:rPr sz="1600" spc="-10" dirty="0">
                <a:solidFill>
                  <a:srgbClr val="1F5AA7"/>
                </a:solidFill>
                <a:latin typeface="Calibri"/>
                <a:cs typeface="Calibri"/>
              </a:rPr>
              <a:t>du</a:t>
            </a:r>
            <a:r>
              <a:rPr sz="1600" dirty="0">
                <a:solidFill>
                  <a:srgbClr val="1F5AA7"/>
                </a:solidFill>
                <a:latin typeface="Calibri"/>
                <a:cs typeface="Calibri"/>
              </a:rPr>
              <a:t> </a:t>
            </a:r>
            <a:r>
              <a:rPr sz="1600" b="1" spc="-15" dirty="0">
                <a:solidFill>
                  <a:srgbClr val="1F5AA7"/>
                </a:solidFill>
                <a:latin typeface="Calibri"/>
                <a:cs typeface="Calibri"/>
              </a:rPr>
              <a:t>Consei</a:t>
            </a:r>
            <a:r>
              <a:rPr sz="1600" b="1" spc="-5" dirty="0">
                <a:solidFill>
                  <a:srgbClr val="1F5AA7"/>
                </a:solidFill>
                <a:latin typeface="Calibri"/>
                <a:cs typeface="Calibri"/>
              </a:rPr>
              <a:t>l</a:t>
            </a:r>
            <a:r>
              <a:rPr sz="1600" b="1" spc="5" dirty="0">
                <a:solidFill>
                  <a:srgbClr val="1F5AA7"/>
                </a:solidFill>
                <a:latin typeface="Calibri"/>
                <a:cs typeface="Calibri"/>
              </a:rPr>
              <a:t> </a:t>
            </a:r>
            <a:r>
              <a:rPr sz="1600" b="1" spc="-10" dirty="0">
                <a:solidFill>
                  <a:srgbClr val="1F5AA7"/>
                </a:solidFill>
                <a:latin typeface="Calibri"/>
                <a:cs typeface="Calibri"/>
              </a:rPr>
              <a:t>des</a:t>
            </a:r>
            <a:r>
              <a:rPr sz="1600" b="1" dirty="0">
                <a:solidFill>
                  <a:srgbClr val="1F5AA7"/>
                </a:solidFill>
                <a:latin typeface="Calibri"/>
                <a:cs typeface="Calibri"/>
              </a:rPr>
              <a:t> </a:t>
            </a:r>
            <a:r>
              <a:rPr sz="1600" b="1" spc="-25" dirty="0">
                <a:solidFill>
                  <a:srgbClr val="1F5AA7"/>
                </a:solidFill>
                <a:latin typeface="Calibri"/>
                <a:cs typeface="Calibri"/>
              </a:rPr>
              <a:t>g</a:t>
            </a:r>
            <a:r>
              <a:rPr sz="1600" b="1" spc="-10" dirty="0">
                <a:solidFill>
                  <a:srgbClr val="1F5AA7"/>
                </a:solidFill>
                <a:latin typeface="Calibri"/>
                <a:cs typeface="Calibri"/>
              </a:rPr>
              <a:t>o</a:t>
            </a:r>
            <a:r>
              <a:rPr sz="1600" b="1" spc="-15" dirty="0">
                <a:solidFill>
                  <a:srgbClr val="1F5AA7"/>
                </a:solidFill>
                <a:latin typeface="Calibri"/>
                <a:cs typeface="Calibri"/>
              </a:rPr>
              <a:t>u</a:t>
            </a:r>
            <a:r>
              <a:rPr sz="1600" b="1" spc="-25" dirty="0">
                <a:solidFill>
                  <a:srgbClr val="1F5AA7"/>
                </a:solidFill>
                <a:latin typeface="Calibri"/>
                <a:cs typeface="Calibri"/>
              </a:rPr>
              <a:t>v</a:t>
            </a:r>
            <a:r>
              <a:rPr sz="1600" b="1" spc="-15" dirty="0">
                <a:solidFill>
                  <a:srgbClr val="1F5AA7"/>
                </a:solidFill>
                <a:latin typeface="Calibri"/>
                <a:cs typeface="Calibri"/>
              </a:rPr>
              <a:t>er</a:t>
            </a:r>
            <a:r>
              <a:rPr sz="1600" b="1" spc="-20" dirty="0">
                <a:solidFill>
                  <a:srgbClr val="1F5AA7"/>
                </a:solidFill>
                <a:latin typeface="Calibri"/>
                <a:cs typeface="Calibri"/>
              </a:rPr>
              <a:t>n</a:t>
            </a:r>
            <a:r>
              <a:rPr sz="1600" b="1" spc="-15" dirty="0">
                <a:solidFill>
                  <a:srgbClr val="1F5AA7"/>
                </a:solidFill>
                <a:latin typeface="Calibri"/>
                <a:cs typeface="Calibri"/>
              </a:rPr>
              <a:t>eu</a:t>
            </a:r>
            <a:r>
              <a:rPr sz="1600" b="1" spc="-40" dirty="0">
                <a:solidFill>
                  <a:srgbClr val="1F5AA7"/>
                </a:solidFill>
                <a:latin typeface="Calibri"/>
                <a:cs typeface="Calibri"/>
              </a:rPr>
              <a:t>r</a:t>
            </a:r>
            <a:r>
              <a:rPr sz="1600" b="1" spc="-10" dirty="0">
                <a:solidFill>
                  <a:srgbClr val="1F5AA7"/>
                </a:solidFill>
                <a:latin typeface="Calibri"/>
                <a:cs typeface="Calibri"/>
              </a:rPr>
              <a:t>s</a:t>
            </a:r>
            <a:r>
              <a:rPr sz="1600" b="1" spc="55" dirty="0">
                <a:solidFill>
                  <a:srgbClr val="1F5AA7"/>
                </a:solidFill>
                <a:latin typeface="Calibri"/>
                <a:cs typeface="Calibri"/>
              </a:rPr>
              <a:t> </a:t>
            </a:r>
            <a:r>
              <a:rPr sz="1600" b="1" spc="-15" dirty="0">
                <a:solidFill>
                  <a:srgbClr val="1F5AA7"/>
                </a:solidFill>
                <a:latin typeface="Calibri"/>
                <a:cs typeface="Calibri"/>
              </a:rPr>
              <a:t>d</a:t>
            </a:r>
            <a:r>
              <a:rPr sz="1600" b="1" spc="-10" dirty="0">
                <a:solidFill>
                  <a:srgbClr val="1F5AA7"/>
                </a:solidFill>
                <a:latin typeface="Calibri"/>
                <a:cs typeface="Calibri"/>
              </a:rPr>
              <a:t>e</a:t>
            </a:r>
            <a:r>
              <a:rPr sz="1600" b="1" spc="5" dirty="0">
                <a:solidFill>
                  <a:srgbClr val="1F5AA7"/>
                </a:solidFill>
                <a:latin typeface="Calibri"/>
                <a:cs typeface="Calibri"/>
              </a:rPr>
              <a:t> </a:t>
            </a:r>
            <a:r>
              <a:rPr sz="1600" b="1" spc="-10" dirty="0">
                <a:solidFill>
                  <a:srgbClr val="1F5AA7"/>
                </a:solidFill>
                <a:latin typeface="Calibri"/>
                <a:cs typeface="Calibri"/>
              </a:rPr>
              <a:t>la BCE</a:t>
            </a:r>
            <a:r>
              <a:rPr sz="1600" b="1" spc="-5" dirty="0">
                <a:solidFill>
                  <a:srgbClr val="1F5AA7"/>
                </a:solidFill>
                <a:latin typeface="Calibri"/>
                <a:cs typeface="Calibri"/>
              </a:rPr>
              <a:t> :</a:t>
            </a:r>
            <a:endParaRPr sz="1600" dirty="0">
              <a:latin typeface="Calibri"/>
              <a:cs typeface="Calibri"/>
            </a:endParaRPr>
          </a:p>
          <a:p>
            <a:pPr marL="390525" marR="2761615">
              <a:lnSpc>
                <a:spcPct val="100000"/>
              </a:lnSpc>
              <a:spcBef>
                <a:spcPts val="5"/>
              </a:spcBef>
            </a:pPr>
            <a:r>
              <a:rPr sz="1400" dirty="0">
                <a:solidFill>
                  <a:srgbClr val="1F5AA7"/>
                </a:solidFill>
                <a:latin typeface="Calibri"/>
                <a:cs typeface="Calibri"/>
              </a:rPr>
              <a:t>1</a:t>
            </a:r>
            <a:r>
              <a:rPr sz="1400" spc="-10" dirty="0">
                <a:solidFill>
                  <a:srgbClr val="1F5AA7"/>
                </a:solidFill>
                <a:latin typeface="Calibri"/>
                <a:cs typeface="Calibri"/>
              </a:rPr>
              <a:t> p</a:t>
            </a:r>
            <a:r>
              <a:rPr sz="1400" spc="-25" dirty="0">
                <a:solidFill>
                  <a:srgbClr val="1F5AA7"/>
                </a:solidFill>
                <a:latin typeface="Calibri"/>
                <a:cs typeface="Calibri"/>
              </a:rPr>
              <a:t>r</a:t>
            </a:r>
            <a:r>
              <a:rPr sz="1400" dirty="0">
                <a:solidFill>
                  <a:srgbClr val="1F5AA7"/>
                </a:solidFill>
                <a:latin typeface="Calibri"/>
                <a:cs typeface="Calibri"/>
              </a:rPr>
              <a:t>ésid</a:t>
            </a:r>
            <a:r>
              <a:rPr sz="1400" spc="-10" dirty="0">
                <a:solidFill>
                  <a:srgbClr val="1F5AA7"/>
                </a:solidFill>
                <a:latin typeface="Calibri"/>
                <a:cs typeface="Calibri"/>
              </a:rPr>
              <a:t>e</a:t>
            </a:r>
            <a:r>
              <a:rPr sz="1400" spc="-20" dirty="0">
                <a:solidFill>
                  <a:srgbClr val="1F5AA7"/>
                </a:solidFill>
                <a:latin typeface="Calibri"/>
                <a:cs typeface="Calibri"/>
              </a:rPr>
              <a:t>n</a:t>
            </a:r>
            <a:r>
              <a:rPr sz="1400" dirty="0">
                <a:solidFill>
                  <a:srgbClr val="1F5AA7"/>
                </a:solidFill>
                <a:latin typeface="Calibri"/>
                <a:cs typeface="Calibri"/>
              </a:rPr>
              <a:t>t</a:t>
            </a:r>
            <a:r>
              <a:rPr sz="1400" spc="25" dirty="0">
                <a:solidFill>
                  <a:srgbClr val="1F5AA7"/>
                </a:solidFill>
                <a:latin typeface="Calibri"/>
                <a:cs typeface="Calibri"/>
              </a:rPr>
              <a:t> </a:t>
            </a:r>
            <a:r>
              <a:rPr sz="1400" dirty="0">
                <a:solidFill>
                  <a:srgbClr val="1F5AA7"/>
                </a:solidFill>
                <a:latin typeface="Calibri"/>
                <a:cs typeface="Calibri"/>
              </a:rPr>
              <a:t>+</a:t>
            </a:r>
            <a:r>
              <a:rPr sz="1400" spc="-10" dirty="0">
                <a:solidFill>
                  <a:srgbClr val="1F5AA7"/>
                </a:solidFill>
                <a:latin typeface="Calibri"/>
                <a:cs typeface="Calibri"/>
              </a:rPr>
              <a:t> </a:t>
            </a:r>
            <a:r>
              <a:rPr sz="1400" dirty="0">
                <a:solidFill>
                  <a:srgbClr val="1F5AA7"/>
                </a:solidFill>
                <a:latin typeface="Calibri"/>
                <a:cs typeface="Calibri"/>
              </a:rPr>
              <a:t>1 vi</a:t>
            </a:r>
            <a:r>
              <a:rPr sz="1400" spc="-5" dirty="0">
                <a:solidFill>
                  <a:srgbClr val="1F5AA7"/>
                </a:solidFill>
                <a:latin typeface="Calibri"/>
                <a:cs typeface="Calibri"/>
              </a:rPr>
              <a:t>c</a:t>
            </a:r>
            <a:r>
              <a:rPr sz="1400" dirty="0">
                <a:solidFill>
                  <a:srgbClr val="1F5AA7"/>
                </a:solidFill>
                <a:latin typeface="Calibri"/>
                <a:cs typeface="Calibri"/>
              </a:rPr>
              <a:t>e-</a:t>
            </a:r>
            <a:r>
              <a:rPr sz="1400" spc="-10" dirty="0">
                <a:solidFill>
                  <a:srgbClr val="1F5AA7"/>
                </a:solidFill>
                <a:latin typeface="Calibri"/>
                <a:cs typeface="Calibri"/>
              </a:rPr>
              <a:t>p</a:t>
            </a:r>
            <a:r>
              <a:rPr sz="1400" spc="-25" dirty="0">
                <a:solidFill>
                  <a:srgbClr val="1F5AA7"/>
                </a:solidFill>
                <a:latin typeface="Calibri"/>
                <a:cs typeface="Calibri"/>
              </a:rPr>
              <a:t>r</a:t>
            </a:r>
            <a:r>
              <a:rPr sz="1400" dirty="0">
                <a:solidFill>
                  <a:srgbClr val="1F5AA7"/>
                </a:solidFill>
                <a:latin typeface="Calibri"/>
                <a:cs typeface="Calibri"/>
              </a:rPr>
              <a:t>ésid</a:t>
            </a:r>
            <a:r>
              <a:rPr sz="1400" spc="-10" dirty="0">
                <a:solidFill>
                  <a:srgbClr val="1F5AA7"/>
                </a:solidFill>
                <a:latin typeface="Calibri"/>
                <a:cs typeface="Calibri"/>
              </a:rPr>
              <a:t>e</a:t>
            </a:r>
            <a:r>
              <a:rPr sz="1400" spc="-20" dirty="0">
                <a:solidFill>
                  <a:srgbClr val="1F5AA7"/>
                </a:solidFill>
                <a:latin typeface="Calibri"/>
                <a:cs typeface="Calibri"/>
              </a:rPr>
              <a:t>n</a:t>
            </a:r>
            <a:r>
              <a:rPr sz="1400" dirty="0">
                <a:solidFill>
                  <a:srgbClr val="1F5AA7"/>
                </a:solidFill>
                <a:latin typeface="Calibri"/>
                <a:cs typeface="Calibri"/>
              </a:rPr>
              <a:t>t</a:t>
            </a:r>
            <a:r>
              <a:rPr sz="1400" spc="15" dirty="0">
                <a:solidFill>
                  <a:srgbClr val="1F5AA7"/>
                </a:solidFill>
                <a:latin typeface="Calibri"/>
                <a:cs typeface="Calibri"/>
              </a:rPr>
              <a:t> </a:t>
            </a:r>
            <a:r>
              <a:rPr sz="1400" dirty="0">
                <a:solidFill>
                  <a:srgbClr val="1F5AA7"/>
                </a:solidFill>
                <a:latin typeface="Calibri"/>
                <a:cs typeface="Calibri"/>
              </a:rPr>
              <a:t>+ 4</a:t>
            </a:r>
            <a:r>
              <a:rPr sz="1400" spc="-5" dirty="0">
                <a:solidFill>
                  <a:srgbClr val="1F5AA7"/>
                </a:solidFill>
                <a:latin typeface="Calibri"/>
                <a:cs typeface="Calibri"/>
              </a:rPr>
              <a:t> </a:t>
            </a:r>
            <a:r>
              <a:rPr sz="1400" spc="-10" dirty="0">
                <a:solidFill>
                  <a:srgbClr val="1F5AA7"/>
                </a:solidFill>
                <a:latin typeface="Calibri"/>
                <a:cs typeface="Calibri"/>
              </a:rPr>
              <a:t>m</a:t>
            </a:r>
            <a:r>
              <a:rPr sz="1400" dirty="0">
                <a:solidFill>
                  <a:srgbClr val="1F5AA7"/>
                </a:solidFill>
                <a:latin typeface="Calibri"/>
                <a:cs typeface="Calibri"/>
              </a:rPr>
              <a:t>e</a:t>
            </a:r>
            <a:r>
              <a:rPr sz="1400" spc="-10" dirty="0">
                <a:solidFill>
                  <a:srgbClr val="1F5AA7"/>
                </a:solidFill>
                <a:latin typeface="Calibri"/>
                <a:cs typeface="Calibri"/>
              </a:rPr>
              <a:t>mb</a:t>
            </a:r>
            <a:r>
              <a:rPr sz="1400" spc="-25" dirty="0">
                <a:solidFill>
                  <a:srgbClr val="1F5AA7"/>
                </a:solidFill>
                <a:latin typeface="Calibri"/>
                <a:cs typeface="Calibri"/>
              </a:rPr>
              <a:t>r</a:t>
            </a:r>
            <a:r>
              <a:rPr sz="1400" dirty="0">
                <a:solidFill>
                  <a:srgbClr val="1F5AA7"/>
                </a:solidFill>
                <a:latin typeface="Calibri"/>
                <a:cs typeface="Calibri"/>
              </a:rPr>
              <a:t>es</a:t>
            </a:r>
            <a:r>
              <a:rPr sz="1400" spc="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u </a:t>
            </a:r>
            <a:r>
              <a:rPr sz="1400" spc="-10" dirty="0">
                <a:solidFill>
                  <a:srgbClr val="1F5AA7"/>
                </a:solidFill>
                <a:latin typeface="Calibri"/>
                <a:cs typeface="Calibri"/>
              </a:rPr>
              <a:t>d</a:t>
            </a:r>
            <a:r>
              <a:rPr sz="1400" dirty="0">
                <a:solidFill>
                  <a:srgbClr val="1F5AA7"/>
                </a:solidFill>
                <a:latin typeface="Calibri"/>
                <a:cs typeface="Calibri"/>
              </a:rPr>
              <a:t>i</a:t>
            </a:r>
            <a:r>
              <a:rPr sz="1400" spc="-25" dirty="0">
                <a:solidFill>
                  <a:srgbClr val="1F5AA7"/>
                </a:solidFill>
                <a:latin typeface="Calibri"/>
                <a:cs typeface="Calibri"/>
              </a:rPr>
              <a:t>r</a:t>
            </a:r>
            <a:r>
              <a:rPr sz="1400" dirty="0">
                <a:solidFill>
                  <a:srgbClr val="1F5AA7"/>
                </a:solidFill>
                <a:latin typeface="Calibri"/>
                <a:cs typeface="Calibri"/>
              </a:rPr>
              <a:t>e</a:t>
            </a:r>
            <a:r>
              <a:rPr sz="1400" spc="-10" dirty="0">
                <a:solidFill>
                  <a:srgbClr val="1F5AA7"/>
                </a:solidFill>
                <a:latin typeface="Calibri"/>
                <a:cs typeface="Calibri"/>
              </a:rPr>
              <a:t>c</a:t>
            </a:r>
            <a:r>
              <a:rPr sz="1400" spc="-15" dirty="0">
                <a:solidFill>
                  <a:srgbClr val="1F5AA7"/>
                </a:solidFill>
                <a:latin typeface="Calibri"/>
                <a:cs typeface="Calibri"/>
              </a:rPr>
              <a:t>t</a:t>
            </a:r>
            <a:r>
              <a:rPr sz="1400" spc="-5" dirty="0">
                <a:solidFill>
                  <a:srgbClr val="1F5AA7"/>
                </a:solidFill>
                <a:latin typeface="Calibri"/>
                <a:cs typeface="Calibri"/>
              </a:rPr>
              <a:t>o</a:t>
            </a:r>
            <a:r>
              <a:rPr sz="1400" spc="5" dirty="0">
                <a:solidFill>
                  <a:srgbClr val="1F5AA7"/>
                </a:solidFill>
                <a:latin typeface="Calibri"/>
                <a:cs typeface="Calibri"/>
              </a:rPr>
              <a:t>i</a:t>
            </a:r>
            <a:r>
              <a:rPr sz="1400" spc="-25" dirty="0">
                <a:solidFill>
                  <a:srgbClr val="1F5AA7"/>
                </a:solidFill>
                <a:latin typeface="Calibri"/>
                <a:cs typeface="Calibri"/>
              </a:rPr>
              <a:t>r</a:t>
            </a:r>
            <a:r>
              <a:rPr sz="1400" dirty="0">
                <a:solidFill>
                  <a:srgbClr val="1F5AA7"/>
                </a:solidFill>
                <a:latin typeface="Calibri"/>
                <a:cs typeface="Calibri"/>
              </a:rPr>
              <a:t>e + les</a:t>
            </a:r>
            <a:r>
              <a:rPr sz="1400" spc="-5" dirty="0">
                <a:solidFill>
                  <a:srgbClr val="1F5AA7"/>
                </a:solidFill>
                <a:latin typeface="Calibri"/>
                <a:cs typeface="Calibri"/>
              </a:rPr>
              <a:t> </a:t>
            </a:r>
            <a:r>
              <a:rPr sz="1400" spc="-15" dirty="0">
                <a:solidFill>
                  <a:srgbClr val="1F5AA7"/>
                </a:solidFill>
                <a:latin typeface="Calibri"/>
                <a:cs typeface="Calibri"/>
              </a:rPr>
              <a:t>g</a:t>
            </a:r>
            <a:r>
              <a:rPr sz="1400" spc="-5" dirty="0">
                <a:solidFill>
                  <a:srgbClr val="1F5AA7"/>
                </a:solidFill>
                <a:latin typeface="Calibri"/>
                <a:cs typeface="Calibri"/>
              </a:rPr>
              <a:t>ou</a:t>
            </a:r>
            <a:r>
              <a:rPr sz="1400" spc="-15" dirty="0">
                <a:solidFill>
                  <a:srgbClr val="1F5AA7"/>
                </a:solidFill>
                <a:latin typeface="Calibri"/>
                <a:cs typeface="Calibri"/>
              </a:rPr>
              <a:t>v</a:t>
            </a:r>
            <a:r>
              <a:rPr sz="1400" dirty="0">
                <a:solidFill>
                  <a:srgbClr val="1F5AA7"/>
                </a:solidFill>
                <a:latin typeface="Calibri"/>
                <a:cs typeface="Calibri"/>
              </a:rPr>
              <a:t>er</a:t>
            </a:r>
            <a:r>
              <a:rPr sz="1400" spc="-10" dirty="0">
                <a:solidFill>
                  <a:srgbClr val="1F5AA7"/>
                </a:solidFill>
                <a:latin typeface="Calibri"/>
                <a:cs typeface="Calibri"/>
              </a:rPr>
              <a:t>n</a:t>
            </a:r>
            <a:r>
              <a:rPr sz="1400" dirty="0">
                <a:solidFill>
                  <a:srgbClr val="1F5AA7"/>
                </a:solidFill>
                <a:latin typeface="Calibri"/>
                <a:cs typeface="Calibri"/>
              </a:rPr>
              <a:t>e</a:t>
            </a:r>
            <a:r>
              <a:rPr sz="1400" spc="-10" dirty="0">
                <a:solidFill>
                  <a:srgbClr val="1F5AA7"/>
                </a:solidFill>
                <a:latin typeface="Calibri"/>
                <a:cs typeface="Calibri"/>
              </a:rPr>
              <a:t>u</a:t>
            </a:r>
            <a:r>
              <a:rPr sz="1400" spc="-25" dirty="0">
                <a:solidFill>
                  <a:srgbClr val="1F5AA7"/>
                </a:solidFill>
                <a:latin typeface="Calibri"/>
                <a:cs typeface="Calibri"/>
              </a:rPr>
              <a:t>r</a:t>
            </a:r>
            <a:r>
              <a:rPr sz="1400" dirty="0">
                <a:solidFill>
                  <a:srgbClr val="1F5AA7"/>
                </a:solidFill>
                <a:latin typeface="Calibri"/>
                <a:cs typeface="Calibri"/>
              </a:rPr>
              <a:t>s</a:t>
            </a:r>
            <a:r>
              <a:rPr sz="1400" spc="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es</a:t>
            </a:r>
            <a:r>
              <a:rPr sz="1400" spc="5" dirty="0">
                <a:solidFill>
                  <a:srgbClr val="1F5AA7"/>
                </a:solidFill>
                <a:latin typeface="Calibri"/>
                <a:cs typeface="Calibri"/>
              </a:rPr>
              <a:t> </a:t>
            </a:r>
            <a:r>
              <a:rPr sz="1400" dirty="0">
                <a:solidFill>
                  <a:srgbClr val="1F5AA7"/>
                </a:solidFill>
                <a:latin typeface="Calibri"/>
                <a:cs typeface="Calibri"/>
              </a:rPr>
              <a:t>19</a:t>
            </a:r>
            <a:r>
              <a:rPr sz="1400" spc="-5" dirty="0">
                <a:solidFill>
                  <a:srgbClr val="1F5AA7"/>
                </a:solidFill>
                <a:latin typeface="Calibri"/>
                <a:cs typeface="Calibri"/>
              </a:rPr>
              <a:t> </a:t>
            </a:r>
            <a:r>
              <a:rPr sz="1400" spc="-10" dirty="0">
                <a:solidFill>
                  <a:srgbClr val="1F5AA7"/>
                </a:solidFill>
                <a:latin typeface="Calibri"/>
                <a:cs typeface="Calibri"/>
              </a:rPr>
              <a:t>b</a:t>
            </a:r>
            <a:r>
              <a:rPr sz="1400" dirty="0">
                <a:solidFill>
                  <a:srgbClr val="1F5AA7"/>
                </a:solidFill>
                <a:latin typeface="Calibri"/>
                <a:cs typeface="Calibri"/>
              </a:rPr>
              <a:t>a</a:t>
            </a:r>
            <a:r>
              <a:rPr sz="1400" spc="-10" dirty="0">
                <a:solidFill>
                  <a:srgbClr val="1F5AA7"/>
                </a:solidFill>
                <a:latin typeface="Calibri"/>
                <a:cs typeface="Calibri"/>
              </a:rPr>
              <a:t>nqu</a:t>
            </a:r>
            <a:r>
              <a:rPr sz="1400" dirty="0">
                <a:solidFill>
                  <a:srgbClr val="1F5AA7"/>
                </a:solidFill>
                <a:latin typeface="Calibri"/>
                <a:cs typeface="Calibri"/>
              </a:rPr>
              <a:t>es</a:t>
            </a:r>
            <a:r>
              <a:rPr sz="1400" spc="15" dirty="0">
                <a:solidFill>
                  <a:srgbClr val="1F5AA7"/>
                </a:solidFill>
                <a:latin typeface="Calibri"/>
                <a:cs typeface="Calibri"/>
              </a:rPr>
              <a:t> </a:t>
            </a:r>
            <a:r>
              <a:rPr sz="1400" spc="-10" dirty="0">
                <a:solidFill>
                  <a:srgbClr val="1F5AA7"/>
                </a:solidFill>
                <a:latin typeface="Calibri"/>
                <a:cs typeface="Calibri"/>
              </a:rPr>
              <a:t>c</a:t>
            </a:r>
            <a:r>
              <a:rPr sz="1400" dirty="0">
                <a:solidFill>
                  <a:srgbClr val="1F5AA7"/>
                </a:solidFill>
                <a:latin typeface="Calibri"/>
                <a:cs typeface="Calibri"/>
              </a:rPr>
              <a:t>e</a:t>
            </a:r>
            <a:r>
              <a:rPr sz="1400" spc="-25" dirty="0">
                <a:solidFill>
                  <a:srgbClr val="1F5AA7"/>
                </a:solidFill>
                <a:latin typeface="Calibri"/>
                <a:cs typeface="Calibri"/>
              </a:rPr>
              <a:t>n</a:t>
            </a:r>
            <a:r>
              <a:rPr sz="1400" dirty="0">
                <a:solidFill>
                  <a:srgbClr val="1F5AA7"/>
                </a:solidFill>
                <a:latin typeface="Calibri"/>
                <a:cs typeface="Calibri"/>
              </a:rPr>
              <a:t>t</a:t>
            </a:r>
            <a:r>
              <a:rPr sz="1400" spc="-25" dirty="0">
                <a:solidFill>
                  <a:srgbClr val="1F5AA7"/>
                </a:solidFill>
                <a:latin typeface="Calibri"/>
                <a:cs typeface="Calibri"/>
              </a:rPr>
              <a:t>r</a:t>
            </a:r>
            <a:r>
              <a:rPr sz="1400" dirty="0">
                <a:solidFill>
                  <a:srgbClr val="1F5AA7"/>
                </a:solidFill>
                <a:latin typeface="Calibri"/>
                <a:cs typeface="Calibri"/>
              </a:rPr>
              <a:t>ales</a:t>
            </a:r>
            <a:r>
              <a:rPr sz="1400" spc="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e la</a:t>
            </a:r>
            <a:r>
              <a:rPr sz="1400" spc="-5" dirty="0">
                <a:solidFill>
                  <a:srgbClr val="1F5AA7"/>
                </a:solidFill>
                <a:latin typeface="Calibri"/>
                <a:cs typeface="Calibri"/>
              </a:rPr>
              <a:t> </a:t>
            </a:r>
            <a:r>
              <a:rPr sz="1400" spc="-40" dirty="0">
                <a:solidFill>
                  <a:srgbClr val="1F5AA7"/>
                </a:solidFill>
                <a:latin typeface="Calibri"/>
                <a:cs typeface="Calibri"/>
              </a:rPr>
              <a:t>z</a:t>
            </a:r>
            <a:r>
              <a:rPr sz="1400" spc="-5" dirty="0">
                <a:solidFill>
                  <a:srgbClr val="1F5AA7"/>
                </a:solidFill>
                <a:latin typeface="Calibri"/>
                <a:cs typeface="Calibri"/>
              </a:rPr>
              <a:t>on</a:t>
            </a:r>
            <a:r>
              <a:rPr sz="1400" dirty="0">
                <a:solidFill>
                  <a:srgbClr val="1F5AA7"/>
                </a:solidFill>
                <a:latin typeface="Calibri"/>
                <a:cs typeface="Calibri"/>
              </a:rPr>
              <a:t>e e</a:t>
            </a:r>
            <a:r>
              <a:rPr sz="1400" spc="-10" dirty="0">
                <a:solidFill>
                  <a:srgbClr val="1F5AA7"/>
                </a:solidFill>
                <a:latin typeface="Calibri"/>
                <a:cs typeface="Calibri"/>
              </a:rPr>
              <a:t>u</a:t>
            </a:r>
            <a:r>
              <a:rPr sz="1400" spc="-25" dirty="0">
                <a:solidFill>
                  <a:srgbClr val="1F5AA7"/>
                </a:solidFill>
                <a:latin typeface="Calibri"/>
                <a:cs typeface="Calibri"/>
              </a:rPr>
              <a:t>r</a:t>
            </a:r>
            <a:r>
              <a:rPr sz="1400" dirty="0">
                <a:solidFill>
                  <a:srgbClr val="1F5AA7"/>
                </a:solidFill>
                <a:latin typeface="Calibri"/>
                <a:cs typeface="Calibri"/>
              </a:rPr>
              <a:t>o</a:t>
            </a:r>
            <a:endParaRPr sz="1400" dirty="0">
              <a:latin typeface="Calibri"/>
              <a:cs typeface="Calibri"/>
            </a:endParaRPr>
          </a:p>
          <a:p>
            <a:pPr marL="390525" marR="3422650">
              <a:lnSpc>
                <a:spcPct val="100000"/>
              </a:lnSpc>
              <a:spcBef>
                <a:spcPts val="600"/>
              </a:spcBef>
            </a:pPr>
            <a:r>
              <a:rPr sz="1400" spc="-5" dirty="0">
                <a:solidFill>
                  <a:srgbClr val="1F5AA7"/>
                </a:solidFill>
                <a:latin typeface="Calibri"/>
                <a:cs typeface="Calibri"/>
              </a:rPr>
              <a:t>L</a:t>
            </a:r>
            <a:r>
              <a:rPr sz="1400" dirty="0">
                <a:solidFill>
                  <a:srgbClr val="1F5AA7"/>
                </a:solidFill>
                <a:latin typeface="Calibri"/>
                <a:cs typeface="Calibri"/>
              </a:rPr>
              <a:t>e</a:t>
            </a:r>
            <a:r>
              <a:rPr sz="1400" spc="-10" dirty="0">
                <a:solidFill>
                  <a:srgbClr val="1F5AA7"/>
                </a:solidFill>
                <a:latin typeface="Calibri"/>
                <a:cs typeface="Calibri"/>
              </a:rPr>
              <a:t> </a:t>
            </a:r>
            <a:r>
              <a:rPr sz="1400" spc="-5" dirty="0">
                <a:solidFill>
                  <a:srgbClr val="1F5AA7"/>
                </a:solidFill>
                <a:latin typeface="Calibri"/>
                <a:cs typeface="Calibri"/>
              </a:rPr>
              <a:t>Consei</a:t>
            </a:r>
            <a:r>
              <a:rPr sz="1400" dirty="0">
                <a:solidFill>
                  <a:srgbClr val="1F5AA7"/>
                </a:solidFill>
                <a:latin typeface="Calibri"/>
                <a:cs typeface="Calibri"/>
              </a:rPr>
              <a:t>l</a:t>
            </a:r>
            <a:r>
              <a:rPr sz="1400" spc="10"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es</a:t>
            </a:r>
            <a:r>
              <a:rPr sz="1400" spc="5" dirty="0">
                <a:solidFill>
                  <a:srgbClr val="1F5AA7"/>
                </a:solidFill>
                <a:latin typeface="Calibri"/>
                <a:cs typeface="Calibri"/>
              </a:rPr>
              <a:t> </a:t>
            </a:r>
            <a:r>
              <a:rPr sz="1400" spc="-15" dirty="0">
                <a:solidFill>
                  <a:srgbClr val="1F5AA7"/>
                </a:solidFill>
                <a:latin typeface="Calibri"/>
                <a:cs typeface="Calibri"/>
              </a:rPr>
              <a:t>g</a:t>
            </a:r>
            <a:r>
              <a:rPr sz="1400" spc="-5" dirty="0">
                <a:solidFill>
                  <a:srgbClr val="1F5AA7"/>
                </a:solidFill>
                <a:latin typeface="Calibri"/>
                <a:cs typeface="Calibri"/>
              </a:rPr>
              <a:t>ou</a:t>
            </a:r>
            <a:r>
              <a:rPr sz="1400" spc="-15" dirty="0">
                <a:solidFill>
                  <a:srgbClr val="1F5AA7"/>
                </a:solidFill>
                <a:latin typeface="Calibri"/>
                <a:cs typeface="Calibri"/>
              </a:rPr>
              <a:t>v</a:t>
            </a:r>
            <a:r>
              <a:rPr sz="1400" dirty="0">
                <a:solidFill>
                  <a:srgbClr val="1F5AA7"/>
                </a:solidFill>
                <a:latin typeface="Calibri"/>
                <a:cs typeface="Calibri"/>
              </a:rPr>
              <a:t>er</a:t>
            </a:r>
            <a:r>
              <a:rPr sz="1400" spc="-10" dirty="0">
                <a:solidFill>
                  <a:srgbClr val="1F5AA7"/>
                </a:solidFill>
                <a:latin typeface="Calibri"/>
                <a:cs typeface="Calibri"/>
              </a:rPr>
              <a:t>n</a:t>
            </a:r>
            <a:r>
              <a:rPr sz="1400" dirty="0">
                <a:solidFill>
                  <a:srgbClr val="1F5AA7"/>
                </a:solidFill>
                <a:latin typeface="Calibri"/>
                <a:cs typeface="Calibri"/>
              </a:rPr>
              <a:t>e</a:t>
            </a:r>
            <a:r>
              <a:rPr sz="1400" spc="-10" dirty="0">
                <a:solidFill>
                  <a:srgbClr val="1F5AA7"/>
                </a:solidFill>
                <a:latin typeface="Calibri"/>
                <a:cs typeface="Calibri"/>
              </a:rPr>
              <a:t>u</a:t>
            </a:r>
            <a:r>
              <a:rPr sz="1400" spc="-25" dirty="0">
                <a:solidFill>
                  <a:srgbClr val="1F5AA7"/>
                </a:solidFill>
                <a:latin typeface="Calibri"/>
                <a:cs typeface="Calibri"/>
              </a:rPr>
              <a:t>r</a:t>
            </a:r>
            <a:r>
              <a:rPr sz="1400" dirty="0">
                <a:solidFill>
                  <a:srgbClr val="1F5AA7"/>
                </a:solidFill>
                <a:latin typeface="Calibri"/>
                <a:cs typeface="Calibri"/>
              </a:rPr>
              <a:t>s</a:t>
            </a:r>
            <a:r>
              <a:rPr sz="1400" spc="5" dirty="0">
                <a:solidFill>
                  <a:srgbClr val="1F5AA7"/>
                </a:solidFill>
                <a:latin typeface="Calibri"/>
                <a:cs typeface="Calibri"/>
              </a:rPr>
              <a:t> </a:t>
            </a:r>
            <a:r>
              <a:rPr sz="1400" spc="-10" dirty="0">
                <a:solidFill>
                  <a:srgbClr val="1F5AA7"/>
                </a:solidFill>
                <a:latin typeface="Calibri"/>
                <a:cs typeface="Calibri"/>
              </a:rPr>
              <a:t>d</a:t>
            </a:r>
            <a:r>
              <a:rPr sz="1400" dirty="0">
                <a:solidFill>
                  <a:srgbClr val="1F5AA7"/>
                </a:solidFill>
                <a:latin typeface="Calibri"/>
                <a:cs typeface="Calibri"/>
              </a:rPr>
              <a:t>e la</a:t>
            </a:r>
            <a:r>
              <a:rPr sz="1400" spc="-5" dirty="0">
                <a:solidFill>
                  <a:srgbClr val="1F5AA7"/>
                </a:solidFill>
                <a:latin typeface="Calibri"/>
                <a:cs typeface="Calibri"/>
              </a:rPr>
              <a:t> </a:t>
            </a:r>
            <a:r>
              <a:rPr sz="1400" dirty="0">
                <a:solidFill>
                  <a:srgbClr val="1F5AA7"/>
                </a:solidFill>
                <a:latin typeface="Calibri"/>
                <a:cs typeface="Calibri"/>
              </a:rPr>
              <a:t>B</a:t>
            </a:r>
            <a:r>
              <a:rPr sz="1400" spc="-5" dirty="0">
                <a:solidFill>
                  <a:srgbClr val="1F5AA7"/>
                </a:solidFill>
                <a:latin typeface="Calibri"/>
                <a:cs typeface="Calibri"/>
              </a:rPr>
              <a:t>C</a:t>
            </a:r>
            <a:r>
              <a:rPr sz="1400" dirty="0">
                <a:solidFill>
                  <a:srgbClr val="1F5AA7"/>
                </a:solidFill>
                <a:latin typeface="Calibri"/>
                <a:cs typeface="Calibri"/>
              </a:rPr>
              <a:t>E</a:t>
            </a:r>
            <a:r>
              <a:rPr sz="1400" spc="-10" dirty="0">
                <a:solidFill>
                  <a:srgbClr val="1F5AA7"/>
                </a:solidFill>
                <a:latin typeface="Calibri"/>
                <a:cs typeface="Calibri"/>
              </a:rPr>
              <a:t> </a:t>
            </a:r>
            <a:r>
              <a:rPr sz="1400" dirty="0">
                <a:solidFill>
                  <a:srgbClr val="1F5AA7"/>
                </a:solidFill>
                <a:latin typeface="Calibri"/>
                <a:cs typeface="Calibri"/>
              </a:rPr>
              <a:t>e</a:t>
            </a:r>
            <a:r>
              <a:rPr sz="1400" spc="-15" dirty="0">
                <a:solidFill>
                  <a:srgbClr val="1F5AA7"/>
                </a:solidFill>
                <a:latin typeface="Calibri"/>
                <a:cs typeface="Calibri"/>
              </a:rPr>
              <a:t>s</a:t>
            </a:r>
            <a:r>
              <a:rPr sz="1400" dirty="0">
                <a:solidFill>
                  <a:srgbClr val="1F5AA7"/>
                </a:solidFill>
                <a:latin typeface="Calibri"/>
                <a:cs typeface="Calibri"/>
              </a:rPr>
              <a:t>t</a:t>
            </a:r>
            <a:r>
              <a:rPr sz="1400" spc="15" dirty="0">
                <a:solidFill>
                  <a:srgbClr val="1F5AA7"/>
                </a:solidFill>
                <a:latin typeface="Calibri"/>
                <a:cs typeface="Calibri"/>
              </a:rPr>
              <a:t> </a:t>
            </a:r>
            <a:r>
              <a:rPr sz="1400" b="1" dirty="0">
                <a:solidFill>
                  <a:srgbClr val="1F5AA7"/>
                </a:solidFill>
                <a:latin typeface="Calibri"/>
                <a:cs typeface="Calibri"/>
              </a:rPr>
              <a:t>l</a:t>
            </a:r>
            <a:r>
              <a:rPr sz="1400" b="1" spc="-100" dirty="0">
                <a:solidFill>
                  <a:srgbClr val="1F5AA7"/>
                </a:solidFill>
                <a:latin typeface="Calibri"/>
                <a:cs typeface="Calibri"/>
              </a:rPr>
              <a:t>’</a:t>
            </a:r>
            <a:r>
              <a:rPr sz="1400" b="1" dirty="0">
                <a:solidFill>
                  <a:srgbClr val="1F5AA7"/>
                </a:solidFill>
                <a:latin typeface="Calibri"/>
                <a:cs typeface="Calibri"/>
              </a:rPr>
              <a:t>o</a:t>
            </a:r>
            <a:r>
              <a:rPr sz="1400" b="1" spc="-10" dirty="0">
                <a:solidFill>
                  <a:srgbClr val="1F5AA7"/>
                </a:solidFill>
                <a:latin typeface="Calibri"/>
                <a:cs typeface="Calibri"/>
              </a:rPr>
              <a:t>r</a:t>
            </a:r>
            <a:r>
              <a:rPr sz="1400" b="1" spc="-30" dirty="0">
                <a:solidFill>
                  <a:srgbClr val="1F5AA7"/>
                </a:solidFill>
                <a:latin typeface="Calibri"/>
                <a:cs typeface="Calibri"/>
              </a:rPr>
              <a:t>g</a:t>
            </a:r>
            <a:r>
              <a:rPr sz="1400" b="1" dirty="0">
                <a:solidFill>
                  <a:srgbClr val="1F5AA7"/>
                </a:solidFill>
                <a:latin typeface="Calibri"/>
                <a:cs typeface="Calibri"/>
              </a:rPr>
              <a:t>ane de</a:t>
            </a:r>
            <a:r>
              <a:rPr sz="1400" b="1" spc="-15" dirty="0">
                <a:solidFill>
                  <a:srgbClr val="1F5AA7"/>
                </a:solidFill>
                <a:latin typeface="Calibri"/>
                <a:cs typeface="Calibri"/>
              </a:rPr>
              <a:t> </a:t>
            </a:r>
            <a:r>
              <a:rPr sz="1400" b="1" dirty="0">
                <a:solidFill>
                  <a:srgbClr val="1F5AA7"/>
                </a:solidFill>
                <a:latin typeface="Calibri"/>
                <a:cs typeface="Calibri"/>
              </a:rPr>
              <a:t>déci</a:t>
            </a:r>
            <a:r>
              <a:rPr sz="1400" b="1" spc="5" dirty="0">
                <a:solidFill>
                  <a:srgbClr val="1F5AA7"/>
                </a:solidFill>
                <a:latin typeface="Calibri"/>
                <a:cs typeface="Calibri"/>
              </a:rPr>
              <a:t>s</a:t>
            </a:r>
            <a:r>
              <a:rPr sz="1400" b="1" dirty="0">
                <a:solidFill>
                  <a:srgbClr val="1F5AA7"/>
                </a:solidFill>
                <a:latin typeface="Calibri"/>
                <a:cs typeface="Calibri"/>
              </a:rPr>
              <a:t>ion</a:t>
            </a:r>
            <a:r>
              <a:rPr sz="1400" b="1" spc="-25" dirty="0">
                <a:solidFill>
                  <a:srgbClr val="1F5AA7"/>
                </a:solidFill>
                <a:latin typeface="Calibri"/>
                <a:cs typeface="Calibri"/>
              </a:rPr>
              <a:t> </a:t>
            </a:r>
            <a:r>
              <a:rPr sz="1400" b="1" dirty="0">
                <a:solidFill>
                  <a:srgbClr val="1F5AA7"/>
                </a:solidFill>
                <a:latin typeface="Calibri"/>
                <a:cs typeface="Calibri"/>
              </a:rPr>
              <a:t>de</a:t>
            </a:r>
            <a:r>
              <a:rPr sz="1400" b="1" spc="-15" dirty="0">
                <a:solidFill>
                  <a:srgbClr val="1F5AA7"/>
                </a:solidFill>
                <a:latin typeface="Calibri"/>
                <a:cs typeface="Calibri"/>
              </a:rPr>
              <a:t> </a:t>
            </a:r>
            <a:r>
              <a:rPr sz="1400" b="1" dirty="0">
                <a:solidFill>
                  <a:srgbClr val="1F5AA7"/>
                </a:solidFill>
                <a:latin typeface="Calibri"/>
                <a:cs typeface="Calibri"/>
              </a:rPr>
              <a:t>l</a:t>
            </a:r>
            <a:r>
              <a:rPr sz="1400" b="1" spc="5" dirty="0">
                <a:solidFill>
                  <a:srgbClr val="1F5AA7"/>
                </a:solidFill>
                <a:latin typeface="Calibri"/>
                <a:cs typeface="Calibri"/>
              </a:rPr>
              <a:t>’</a:t>
            </a:r>
            <a:r>
              <a:rPr sz="1400" b="1" dirty="0">
                <a:solidFill>
                  <a:srgbClr val="1F5AA7"/>
                </a:solidFill>
                <a:latin typeface="Calibri"/>
                <a:cs typeface="Calibri"/>
              </a:rPr>
              <a:t>Eu</a:t>
            </a:r>
            <a:r>
              <a:rPr sz="1400" b="1" spc="-10" dirty="0">
                <a:solidFill>
                  <a:srgbClr val="1F5AA7"/>
                </a:solidFill>
                <a:latin typeface="Calibri"/>
                <a:cs typeface="Calibri"/>
              </a:rPr>
              <a:t>r</a:t>
            </a:r>
            <a:r>
              <a:rPr sz="1400" b="1" dirty="0">
                <a:solidFill>
                  <a:srgbClr val="1F5AA7"/>
                </a:solidFill>
                <a:latin typeface="Calibri"/>
                <a:cs typeface="Calibri"/>
              </a:rPr>
              <a:t>o</a:t>
            </a:r>
            <a:r>
              <a:rPr sz="1400" b="1" spc="-20" dirty="0">
                <a:solidFill>
                  <a:srgbClr val="1F5AA7"/>
                </a:solidFill>
                <a:latin typeface="Calibri"/>
                <a:cs typeface="Calibri"/>
              </a:rPr>
              <a:t>sy</a:t>
            </a:r>
            <a:r>
              <a:rPr sz="1400" b="1" spc="-10" dirty="0">
                <a:solidFill>
                  <a:srgbClr val="1F5AA7"/>
                </a:solidFill>
                <a:latin typeface="Calibri"/>
                <a:cs typeface="Calibri"/>
              </a:rPr>
              <a:t>st</a:t>
            </a:r>
            <a:r>
              <a:rPr sz="1400" b="1" spc="-5" dirty="0">
                <a:solidFill>
                  <a:srgbClr val="1F5AA7"/>
                </a:solidFill>
                <a:latin typeface="Calibri"/>
                <a:cs typeface="Calibri"/>
              </a:rPr>
              <a:t>ème</a:t>
            </a:r>
            <a:endParaRPr sz="1400" dirty="0">
              <a:latin typeface="Calibri"/>
              <a:cs typeface="Calibri"/>
            </a:endParaRPr>
          </a:p>
        </p:txBody>
      </p:sp>
      <p:sp>
        <p:nvSpPr>
          <p:cNvPr id="10" name="object 10"/>
          <p:cNvSpPr txBox="1"/>
          <p:nvPr/>
        </p:nvSpPr>
        <p:spPr>
          <a:xfrm>
            <a:off x="8085581" y="6373469"/>
            <a:ext cx="813435" cy="132080"/>
          </a:xfrm>
          <a:prstGeom prst="rect">
            <a:avLst/>
          </a:prstGeom>
        </p:spPr>
        <p:txBody>
          <a:bodyPr vert="horz" wrap="square" lIns="0" tIns="0" rIns="0" bIns="0" rtlCol="0">
            <a:spAutoFit/>
          </a:bodyPr>
          <a:lstStyle/>
          <a:p>
            <a:pPr marL="12700">
              <a:lnSpc>
                <a:spcPct val="100000"/>
              </a:lnSpc>
            </a:pPr>
            <a:r>
              <a:rPr sz="800" b="1" dirty="0">
                <a:solidFill>
                  <a:srgbClr val="0F243E"/>
                </a:solidFill>
                <a:latin typeface="Calibri"/>
                <a:cs typeface="Calibri"/>
              </a:rPr>
              <a:t>Au</a:t>
            </a:r>
            <a:r>
              <a:rPr sz="800" b="1" spc="-15" dirty="0">
                <a:solidFill>
                  <a:srgbClr val="0F243E"/>
                </a:solidFill>
                <a:latin typeface="Calibri"/>
                <a:cs typeface="Calibri"/>
              </a:rPr>
              <a:t> </a:t>
            </a:r>
            <a:r>
              <a:rPr sz="800" b="1" dirty="0">
                <a:solidFill>
                  <a:srgbClr val="0F243E"/>
                </a:solidFill>
                <a:latin typeface="Calibri"/>
                <a:cs typeface="Calibri"/>
              </a:rPr>
              <a:t>1</a:t>
            </a:r>
            <a:r>
              <a:rPr sz="750" b="1" spc="7" baseline="27777" dirty="0">
                <a:solidFill>
                  <a:srgbClr val="0F243E"/>
                </a:solidFill>
                <a:latin typeface="Calibri"/>
                <a:cs typeface="Calibri"/>
              </a:rPr>
              <a:t>er</a:t>
            </a:r>
            <a:r>
              <a:rPr sz="750" b="1" spc="67" baseline="27777" dirty="0">
                <a:solidFill>
                  <a:srgbClr val="0F243E"/>
                </a:solidFill>
                <a:latin typeface="Calibri"/>
                <a:cs typeface="Calibri"/>
              </a:rPr>
              <a:t> </a:t>
            </a:r>
            <a:r>
              <a:rPr sz="800" b="1" spc="-5" dirty="0">
                <a:solidFill>
                  <a:srgbClr val="0F243E"/>
                </a:solidFill>
                <a:latin typeface="Calibri"/>
                <a:cs typeface="Calibri"/>
              </a:rPr>
              <a:t>janvi</a:t>
            </a:r>
            <a:r>
              <a:rPr sz="800" b="1" dirty="0">
                <a:solidFill>
                  <a:srgbClr val="0F243E"/>
                </a:solidFill>
                <a:latin typeface="Calibri"/>
                <a:cs typeface="Calibri"/>
              </a:rPr>
              <a:t>er</a:t>
            </a:r>
            <a:r>
              <a:rPr sz="800" b="1" spc="-25" dirty="0">
                <a:solidFill>
                  <a:srgbClr val="0F243E"/>
                </a:solidFill>
                <a:latin typeface="Calibri"/>
                <a:cs typeface="Calibri"/>
              </a:rPr>
              <a:t> </a:t>
            </a:r>
            <a:r>
              <a:rPr sz="800" b="1" dirty="0">
                <a:solidFill>
                  <a:srgbClr val="0F243E"/>
                </a:solidFill>
                <a:latin typeface="Calibri"/>
                <a:cs typeface="Calibri"/>
              </a:rPr>
              <a:t>2017</a:t>
            </a:r>
            <a:endParaRPr sz="800" dirty="0">
              <a:latin typeface="Calibri"/>
              <a:cs typeface="Calibri"/>
            </a:endParaRPr>
          </a:p>
        </p:txBody>
      </p:sp>
      <p:sp>
        <p:nvSpPr>
          <p:cNvPr id="11" name="object 11"/>
          <p:cNvSpPr/>
          <p:nvPr/>
        </p:nvSpPr>
        <p:spPr>
          <a:xfrm>
            <a:off x="5323332" y="1412836"/>
            <a:ext cx="3820667" cy="4824476"/>
          </a:xfrm>
          <a:prstGeom prst="rect">
            <a:avLst/>
          </a:prstGeom>
          <a:blipFill>
            <a:blip r:embed="rId4" cstate="print"/>
            <a:stretch>
              <a:fillRect/>
            </a:stretch>
          </a:blipFill>
        </p:spPr>
        <p:txBody>
          <a:bodyPr wrap="square" lIns="0" tIns="0" rIns="0" bIns="0" rtlCol="0"/>
          <a:lstStyle/>
          <a:p>
            <a:endParaRPr dirty="0"/>
          </a:p>
        </p:txBody>
      </p:sp>
      <p:sp>
        <p:nvSpPr>
          <p:cNvPr id="12" name="object 12"/>
          <p:cNvSpPr txBox="1">
            <a:spLocks noGrp="1"/>
          </p:cNvSpPr>
          <p:nvPr>
            <p:ph type="sldNum" sz="quarter" idx="4294967295"/>
          </p:nvPr>
        </p:nvSpPr>
        <p:spPr>
          <a:xfrm>
            <a:off x="8884157" y="6562445"/>
            <a:ext cx="194309" cy="212090"/>
          </a:xfrm>
          <a:prstGeom prst="rect">
            <a:avLst/>
          </a:prstGeom>
        </p:spPr>
        <p:txBody>
          <a:bodyPr vert="horz" wrap="square" lIns="0" tIns="46328" rIns="0" bIns="0" rtlCol="0">
            <a:spAutoFit/>
          </a:bodyPr>
          <a:lstStyle/>
          <a:p>
            <a:pPr marL="25400">
              <a:lnSpc>
                <a:spcPct val="100000"/>
              </a:lnSpc>
            </a:pPr>
            <a:fld id="{81D60167-4931-47E6-BA6A-407CBD079E47}" type="slidenum">
              <a:rPr dirty="0"/>
              <a:t>15</a:t>
            </a:fld>
            <a:endParaRPr dirty="0"/>
          </a:p>
        </p:txBody>
      </p:sp>
      <p:sp>
        <p:nvSpPr>
          <p:cNvPr id="15" name="object 2"/>
          <p:cNvSpPr txBox="1">
            <a:spLocks noGrp="1"/>
          </p:cNvSpPr>
          <p:nvPr>
            <p:ph type="title"/>
          </p:nvPr>
        </p:nvSpPr>
        <p:spPr>
          <a:xfrm>
            <a:off x="1837689" y="287520"/>
            <a:ext cx="5468620" cy="369332"/>
          </a:xfrm>
          <a:prstGeom prst="rect">
            <a:avLst/>
          </a:prstGeom>
        </p:spPr>
        <p:txBody>
          <a:bodyPr vert="horz" wrap="square" lIns="0" tIns="0" rIns="0" bIns="0" rtlCol="0">
            <a:spAutoFit/>
          </a:bodyPr>
          <a:lstStyle/>
          <a:p>
            <a:pPr marL="474345">
              <a:lnSpc>
                <a:spcPct val="100000"/>
              </a:lnSpc>
            </a:pPr>
            <a:r>
              <a:rPr sz="2400" spc="-15" dirty="0">
                <a:solidFill>
                  <a:schemeClr val="bg1"/>
                </a:solidFill>
                <a:latin typeface="+mj-lt"/>
              </a:rPr>
              <a:t>La</a:t>
            </a:r>
            <a:r>
              <a:rPr sz="2400" spc="-10" dirty="0">
                <a:solidFill>
                  <a:schemeClr val="bg1"/>
                </a:solidFill>
                <a:latin typeface="+mj-lt"/>
              </a:rPr>
              <a:t> </a:t>
            </a:r>
            <a:r>
              <a:rPr sz="2400" spc="-15" dirty="0">
                <a:solidFill>
                  <a:schemeClr val="bg1"/>
                </a:solidFill>
                <a:latin typeface="+mj-lt"/>
              </a:rPr>
              <a:t>Ban</a:t>
            </a:r>
            <a:r>
              <a:rPr sz="2400" spc="-25" dirty="0">
                <a:solidFill>
                  <a:schemeClr val="bg1"/>
                </a:solidFill>
                <a:latin typeface="+mj-lt"/>
              </a:rPr>
              <a:t>q</a:t>
            </a:r>
            <a:r>
              <a:rPr sz="2400" dirty="0">
                <a:solidFill>
                  <a:schemeClr val="bg1"/>
                </a:solidFill>
                <a:latin typeface="+mj-lt"/>
              </a:rPr>
              <a:t>ue</a:t>
            </a:r>
            <a:r>
              <a:rPr sz="2400" spc="5" dirty="0">
                <a:solidFill>
                  <a:schemeClr val="bg1"/>
                </a:solidFill>
                <a:latin typeface="+mj-lt"/>
              </a:rPr>
              <a:t> </a:t>
            </a:r>
            <a:r>
              <a:rPr sz="2400" dirty="0">
                <a:solidFill>
                  <a:schemeClr val="bg1"/>
                </a:solidFill>
                <a:latin typeface="+mj-lt"/>
              </a:rPr>
              <a:t>de</a:t>
            </a:r>
            <a:r>
              <a:rPr sz="2400" spc="-5" dirty="0">
                <a:solidFill>
                  <a:schemeClr val="bg1"/>
                </a:solidFill>
                <a:latin typeface="+mj-lt"/>
              </a:rPr>
              <a:t> </a:t>
            </a:r>
            <a:r>
              <a:rPr sz="2400" dirty="0">
                <a:solidFill>
                  <a:schemeClr val="bg1"/>
                </a:solidFill>
                <a:latin typeface="+mj-lt"/>
              </a:rPr>
              <a:t>F</a:t>
            </a:r>
            <a:r>
              <a:rPr sz="2400" spc="-50" dirty="0">
                <a:solidFill>
                  <a:schemeClr val="bg1"/>
                </a:solidFill>
                <a:latin typeface="+mj-lt"/>
              </a:rPr>
              <a:t>r</a:t>
            </a:r>
            <a:r>
              <a:rPr sz="2400" dirty="0">
                <a:solidFill>
                  <a:schemeClr val="bg1"/>
                </a:solidFill>
                <a:latin typeface="+mj-lt"/>
              </a:rPr>
              <a:t>ance</a:t>
            </a:r>
            <a:r>
              <a:rPr sz="2400" spc="-10" dirty="0">
                <a:solidFill>
                  <a:schemeClr val="bg1"/>
                </a:solidFill>
                <a:latin typeface="+mj-lt"/>
              </a:rPr>
              <a:t> </a:t>
            </a:r>
            <a:r>
              <a:rPr sz="2400" dirty="0">
                <a:solidFill>
                  <a:schemeClr val="bg1"/>
                </a:solidFill>
                <a:latin typeface="+mj-lt"/>
                <a:cs typeface="Calibri"/>
              </a:rPr>
              <a:t>e</a:t>
            </a:r>
            <a:r>
              <a:rPr sz="2400" spc="-20" dirty="0">
                <a:solidFill>
                  <a:schemeClr val="bg1"/>
                </a:solidFill>
                <a:latin typeface="+mj-lt"/>
                <a:cs typeface="Calibri"/>
              </a:rPr>
              <a:t>s</a:t>
            </a:r>
            <a:r>
              <a:rPr sz="2400" dirty="0">
                <a:solidFill>
                  <a:schemeClr val="bg1"/>
                </a:solidFill>
                <a:latin typeface="+mj-lt"/>
                <a:cs typeface="Calibri"/>
              </a:rPr>
              <a:t>t p</a:t>
            </a:r>
            <a:r>
              <a:rPr sz="2400" spc="-25" dirty="0">
                <a:solidFill>
                  <a:schemeClr val="bg1"/>
                </a:solidFill>
                <a:latin typeface="+mj-lt"/>
                <a:cs typeface="Calibri"/>
              </a:rPr>
              <a:t>r</a:t>
            </a:r>
            <a:r>
              <a:rPr sz="2400" dirty="0">
                <a:solidFill>
                  <a:schemeClr val="bg1"/>
                </a:solidFill>
                <a:latin typeface="+mj-lt"/>
                <a:cs typeface="Calibri"/>
              </a:rPr>
              <a:t>ése</a:t>
            </a:r>
            <a:r>
              <a:rPr sz="2400" spc="-25" dirty="0">
                <a:solidFill>
                  <a:schemeClr val="bg1"/>
                </a:solidFill>
                <a:latin typeface="+mj-lt"/>
                <a:cs typeface="Calibri"/>
              </a:rPr>
              <a:t>n</a:t>
            </a:r>
            <a:r>
              <a:rPr sz="2400" spc="-30" dirty="0">
                <a:solidFill>
                  <a:schemeClr val="bg1"/>
                </a:solidFill>
                <a:latin typeface="+mj-lt"/>
                <a:cs typeface="Calibri"/>
              </a:rPr>
              <a:t>t</a:t>
            </a:r>
            <a:r>
              <a:rPr sz="2400" dirty="0">
                <a:solidFill>
                  <a:schemeClr val="bg1"/>
                </a:solidFill>
                <a:latin typeface="+mj-lt"/>
                <a:cs typeface="Calibri"/>
              </a:rPr>
              <a:t>e …</a:t>
            </a:r>
          </a:p>
        </p:txBody>
      </p:sp>
    </p:spTree>
    <p:extLst>
      <p:ext uri="{BB962C8B-B14F-4D97-AF65-F5344CB8AC3E}">
        <p14:creationId xmlns:p14="http://schemas.microsoft.com/office/powerpoint/2010/main" val="2858759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8"/>
          <p:cNvSpPr/>
          <p:nvPr/>
        </p:nvSpPr>
        <p:spPr>
          <a:xfrm>
            <a:off x="508" y="4572"/>
            <a:ext cx="9144000" cy="900430"/>
          </a:xfrm>
          <a:custGeom>
            <a:avLst/>
            <a:gdLst/>
            <a:ahLst/>
            <a:cxnLst/>
            <a:rect l="l" t="t" r="r" b="b"/>
            <a:pathLst>
              <a:path w="9144000" h="900430">
                <a:moveTo>
                  <a:pt x="0" y="899998"/>
                </a:moveTo>
                <a:lnTo>
                  <a:pt x="9144000" y="899998"/>
                </a:lnTo>
                <a:lnTo>
                  <a:pt x="9144000" y="0"/>
                </a:lnTo>
                <a:lnTo>
                  <a:pt x="0" y="0"/>
                </a:lnTo>
                <a:lnTo>
                  <a:pt x="0" y="899998"/>
                </a:lnTo>
                <a:close/>
              </a:path>
            </a:pathLst>
          </a:custGeom>
          <a:solidFill>
            <a:srgbClr val="1F5AA7"/>
          </a:solidFill>
        </p:spPr>
        <p:txBody>
          <a:bodyPr wrap="square" lIns="0" tIns="0" rIns="0" bIns="0" rtlCol="0"/>
          <a:lstStyle/>
          <a:p>
            <a:endParaRPr dirty="0"/>
          </a:p>
        </p:txBody>
      </p:sp>
      <p:sp>
        <p:nvSpPr>
          <p:cNvPr id="3" name="object 3"/>
          <p:cNvSpPr/>
          <p:nvPr/>
        </p:nvSpPr>
        <p:spPr>
          <a:xfrm>
            <a:off x="4572000" y="791984"/>
            <a:ext cx="4572000" cy="504190"/>
          </a:xfrm>
          <a:custGeom>
            <a:avLst/>
            <a:gdLst/>
            <a:ahLst/>
            <a:cxnLst/>
            <a:rect l="l" t="t" r="r" b="b"/>
            <a:pathLst>
              <a:path w="4572000" h="504190">
                <a:moveTo>
                  <a:pt x="0" y="504050"/>
                </a:moveTo>
                <a:lnTo>
                  <a:pt x="4572000" y="504050"/>
                </a:lnTo>
                <a:lnTo>
                  <a:pt x="4572000" y="0"/>
                </a:lnTo>
                <a:lnTo>
                  <a:pt x="0" y="0"/>
                </a:lnTo>
                <a:lnTo>
                  <a:pt x="0" y="504050"/>
                </a:lnTo>
                <a:close/>
              </a:path>
            </a:pathLst>
          </a:custGeom>
          <a:solidFill>
            <a:srgbClr val="F9C090"/>
          </a:solidFill>
        </p:spPr>
        <p:txBody>
          <a:bodyPr wrap="square" lIns="0" tIns="0" rIns="0" bIns="0" rtlCol="0"/>
          <a:lstStyle/>
          <a:p>
            <a:endParaRPr dirty="0"/>
          </a:p>
        </p:txBody>
      </p:sp>
      <p:sp>
        <p:nvSpPr>
          <p:cNvPr id="4" name="object 4"/>
          <p:cNvSpPr txBox="1"/>
          <p:nvPr/>
        </p:nvSpPr>
        <p:spPr>
          <a:xfrm>
            <a:off x="5837935" y="878979"/>
            <a:ext cx="2042160" cy="330200"/>
          </a:xfrm>
          <a:prstGeom prst="rect">
            <a:avLst/>
          </a:prstGeom>
        </p:spPr>
        <p:txBody>
          <a:bodyPr vert="horz" wrap="square" lIns="0" tIns="0" rIns="0" bIns="0" rtlCol="0">
            <a:spAutoFit/>
          </a:bodyPr>
          <a:lstStyle/>
          <a:p>
            <a:pPr marL="12700">
              <a:lnSpc>
                <a:spcPct val="100000"/>
              </a:lnSpc>
            </a:pPr>
            <a:r>
              <a:rPr sz="2400" b="1" dirty="0">
                <a:solidFill>
                  <a:srgbClr val="2B5CAC"/>
                </a:solidFill>
                <a:latin typeface="Calibri"/>
                <a:cs typeface="Calibri"/>
              </a:rPr>
              <a:t>à l’i</a:t>
            </a:r>
            <a:r>
              <a:rPr sz="2400" b="1" spc="-30" dirty="0">
                <a:solidFill>
                  <a:srgbClr val="2B5CAC"/>
                </a:solidFill>
                <a:latin typeface="Calibri"/>
                <a:cs typeface="Calibri"/>
              </a:rPr>
              <a:t>nt</a:t>
            </a:r>
            <a:r>
              <a:rPr sz="2400" b="1" dirty="0">
                <a:solidFill>
                  <a:srgbClr val="2B5CAC"/>
                </a:solidFill>
                <a:latin typeface="Calibri"/>
                <a:cs typeface="Calibri"/>
              </a:rPr>
              <a:t>ern</a:t>
            </a:r>
            <a:r>
              <a:rPr sz="2400" b="1" spc="-25" dirty="0">
                <a:solidFill>
                  <a:srgbClr val="2B5CAC"/>
                </a:solidFill>
                <a:latin typeface="Calibri"/>
                <a:cs typeface="Calibri"/>
              </a:rPr>
              <a:t>a</a:t>
            </a:r>
            <a:r>
              <a:rPr sz="2400" b="1" dirty="0">
                <a:solidFill>
                  <a:srgbClr val="2B5CAC"/>
                </a:solidFill>
                <a:latin typeface="Calibri"/>
                <a:cs typeface="Calibri"/>
              </a:rPr>
              <a:t>tio</a:t>
            </a:r>
            <a:r>
              <a:rPr sz="2400" b="1" spc="-10" dirty="0">
                <a:solidFill>
                  <a:srgbClr val="2B5CAC"/>
                </a:solidFill>
                <a:latin typeface="Calibri"/>
                <a:cs typeface="Calibri"/>
              </a:rPr>
              <a:t>n</a:t>
            </a:r>
            <a:r>
              <a:rPr sz="2400" b="1" dirty="0">
                <a:solidFill>
                  <a:srgbClr val="2B5CAC"/>
                </a:solidFill>
                <a:latin typeface="Calibri"/>
                <a:cs typeface="Calibri"/>
              </a:rPr>
              <a:t>al</a:t>
            </a:r>
            <a:endParaRPr sz="2400" dirty="0">
              <a:latin typeface="Calibri"/>
              <a:cs typeface="Calibri"/>
            </a:endParaRPr>
          </a:p>
        </p:txBody>
      </p:sp>
      <p:sp>
        <p:nvSpPr>
          <p:cNvPr id="5" name="object 5"/>
          <p:cNvSpPr/>
          <p:nvPr/>
        </p:nvSpPr>
        <p:spPr>
          <a:xfrm>
            <a:off x="5292725" y="2600832"/>
            <a:ext cx="1008380" cy="1008380"/>
          </a:xfrm>
          <a:custGeom>
            <a:avLst/>
            <a:gdLst/>
            <a:ahLst/>
            <a:cxnLst/>
            <a:rect l="l" t="t" r="r" b="b"/>
            <a:pathLst>
              <a:path w="1008379" h="1008379">
                <a:moveTo>
                  <a:pt x="504063" y="0"/>
                </a:moveTo>
                <a:lnTo>
                  <a:pt x="462722" y="1670"/>
                </a:lnTo>
                <a:lnTo>
                  <a:pt x="422301" y="6597"/>
                </a:lnTo>
                <a:lnTo>
                  <a:pt x="382931" y="14649"/>
                </a:lnTo>
                <a:lnTo>
                  <a:pt x="344740" y="25697"/>
                </a:lnTo>
                <a:lnTo>
                  <a:pt x="307859" y="39612"/>
                </a:lnTo>
                <a:lnTo>
                  <a:pt x="272418" y="56263"/>
                </a:lnTo>
                <a:lnTo>
                  <a:pt x="238545" y="75520"/>
                </a:lnTo>
                <a:lnTo>
                  <a:pt x="206370" y="97255"/>
                </a:lnTo>
                <a:lnTo>
                  <a:pt x="176025" y="121337"/>
                </a:lnTo>
                <a:lnTo>
                  <a:pt x="147637" y="147637"/>
                </a:lnTo>
                <a:lnTo>
                  <a:pt x="121337" y="176025"/>
                </a:lnTo>
                <a:lnTo>
                  <a:pt x="97255" y="206370"/>
                </a:lnTo>
                <a:lnTo>
                  <a:pt x="75520" y="238545"/>
                </a:lnTo>
                <a:lnTo>
                  <a:pt x="56263" y="272418"/>
                </a:lnTo>
                <a:lnTo>
                  <a:pt x="39612" y="307859"/>
                </a:lnTo>
                <a:lnTo>
                  <a:pt x="25697" y="344740"/>
                </a:lnTo>
                <a:lnTo>
                  <a:pt x="14649" y="382931"/>
                </a:lnTo>
                <a:lnTo>
                  <a:pt x="6597" y="422301"/>
                </a:lnTo>
                <a:lnTo>
                  <a:pt x="1670" y="462722"/>
                </a:lnTo>
                <a:lnTo>
                  <a:pt x="0" y="504063"/>
                </a:lnTo>
                <a:lnTo>
                  <a:pt x="1670" y="545403"/>
                </a:lnTo>
                <a:lnTo>
                  <a:pt x="6597" y="585824"/>
                </a:lnTo>
                <a:lnTo>
                  <a:pt x="14649" y="625194"/>
                </a:lnTo>
                <a:lnTo>
                  <a:pt x="25697" y="663385"/>
                </a:lnTo>
                <a:lnTo>
                  <a:pt x="39612" y="700266"/>
                </a:lnTo>
                <a:lnTo>
                  <a:pt x="56263" y="735707"/>
                </a:lnTo>
                <a:lnTo>
                  <a:pt x="75520" y="769580"/>
                </a:lnTo>
                <a:lnTo>
                  <a:pt x="97255" y="801755"/>
                </a:lnTo>
                <a:lnTo>
                  <a:pt x="121337" y="832100"/>
                </a:lnTo>
                <a:lnTo>
                  <a:pt x="147637" y="860488"/>
                </a:lnTo>
                <a:lnTo>
                  <a:pt x="176025" y="886788"/>
                </a:lnTo>
                <a:lnTo>
                  <a:pt x="206370" y="910870"/>
                </a:lnTo>
                <a:lnTo>
                  <a:pt x="238545" y="932605"/>
                </a:lnTo>
                <a:lnTo>
                  <a:pt x="272418" y="951862"/>
                </a:lnTo>
                <a:lnTo>
                  <a:pt x="307859" y="968513"/>
                </a:lnTo>
                <a:lnTo>
                  <a:pt x="344740" y="982428"/>
                </a:lnTo>
                <a:lnTo>
                  <a:pt x="382931" y="993476"/>
                </a:lnTo>
                <a:lnTo>
                  <a:pt x="422301" y="1001528"/>
                </a:lnTo>
                <a:lnTo>
                  <a:pt x="462722" y="1006455"/>
                </a:lnTo>
                <a:lnTo>
                  <a:pt x="504063" y="1008125"/>
                </a:lnTo>
                <a:lnTo>
                  <a:pt x="545402" y="1006455"/>
                </a:lnTo>
                <a:lnTo>
                  <a:pt x="585820" y="1001528"/>
                </a:lnTo>
                <a:lnTo>
                  <a:pt x="625186" y="993476"/>
                </a:lnTo>
                <a:lnTo>
                  <a:pt x="663371" y="982428"/>
                </a:lnTo>
                <a:lnTo>
                  <a:pt x="700246" y="968513"/>
                </a:lnTo>
                <a:lnTo>
                  <a:pt x="735680" y="951862"/>
                </a:lnTo>
                <a:lnTo>
                  <a:pt x="769545" y="932605"/>
                </a:lnTo>
                <a:lnTo>
                  <a:pt x="801710" y="910870"/>
                </a:lnTo>
                <a:lnTo>
                  <a:pt x="832046" y="886788"/>
                </a:lnTo>
                <a:lnTo>
                  <a:pt x="860425" y="860488"/>
                </a:lnTo>
                <a:lnTo>
                  <a:pt x="886715" y="832100"/>
                </a:lnTo>
                <a:lnTo>
                  <a:pt x="910788" y="801755"/>
                </a:lnTo>
                <a:lnTo>
                  <a:pt x="932514" y="769580"/>
                </a:lnTo>
                <a:lnTo>
                  <a:pt x="951763" y="735707"/>
                </a:lnTo>
                <a:lnTo>
                  <a:pt x="968406" y="700266"/>
                </a:lnTo>
                <a:lnTo>
                  <a:pt x="982314" y="663385"/>
                </a:lnTo>
                <a:lnTo>
                  <a:pt x="993357" y="625194"/>
                </a:lnTo>
                <a:lnTo>
                  <a:pt x="1001405" y="585824"/>
                </a:lnTo>
                <a:lnTo>
                  <a:pt x="1006328" y="545403"/>
                </a:lnTo>
                <a:lnTo>
                  <a:pt x="1007999" y="504063"/>
                </a:lnTo>
                <a:lnTo>
                  <a:pt x="1006328" y="462722"/>
                </a:lnTo>
                <a:lnTo>
                  <a:pt x="1001405" y="422301"/>
                </a:lnTo>
                <a:lnTo>
                  <a:pt x="993357" y="382931"/>
                </a:lnTo>
                <a:lnTo>
                  <a:pt x="982314" y="344740"/>
                </a:lnTo>
                <a:lnTo>
                  <a:pt x="968406" y="307859"/>
                </a:lnTo>
                <a:lnTo>
                  <a:pt x="951763" y="272418"/>
                </a:lnTo>
                <a:lnTo>
                  <a:pt x="932514" y="238545"/>
                </a:lnTo>
                <a:lnTo>
                  <a:pt x="910788" y="206370"/>
                </a:lnTo>
                <a:lnTo>
                  <a:pt x="886715" y="176025"/>
                </a:lnTo>
                <a:lnTo>
                  <a:pt x="860425" y="147637"/>
                </a:lnTo>
                <a:lnTo>
                  <a:pt x="832046" y="121337"/>
                </a:lnTo>
                <a:lnTo>
                  <a:pt x="801710" y="97255"/>
                </a:lnTo>
                <a:lnTo>
                  <a:pt x="769545" y="75520"/>
                </a:lnTo>
                <a:lnTo>
                  <a:pt x="735680" y="56263"/>
                </a:lnTo>
                <a:lnTo>
                  <a:pt x="700246" y="39612"/>
                </a:lnTo>
                <a:lnTo>
                  <a:pt x="663371" y="25697"/>
                </a:lnTo>
                <a:lnTo>
                  <a:pt x="625186" y="14649"/>
                </a:lnTo>
                <a:lnTo>
                  <a:pt x="585820" y="6597"/>
                </a:lnTo>
                <a:lnTo>
                  <a:pt x="545402" y="1670"/>
                </a:lnTo>
                <a:lnTo>
                  <a:pt x="504063" y="0"/>
                </a:lnTo>
                <a:close/>
              </a:path>
            </a:pathLst>
          </a:custGeom>
          <a:solidFill>
            <a:srgbClr val="FCEADA"/>
          </a:solidFill>
        </p:spPr>
        <p:txBody>
          <a:bodyPr wrap="square" lIns="0" tIns="0" rIns="0" bIns="0" rtlCol="0"/>
          <a:lstStyle/>
          <a:p>
            <a:endParaRPr dirty="0"/>
          </a:p>
        </p:txBody>
      </p:sp>
      <p:sp>
        <p:nvSpPr>
          <p:cNvPr id="6" name="object 6"/>
          <p:cNvSpPr/>
          <p:nvPr/>
        </p:nvSpPr>
        <p:spPr>
          <a:xfrm>
            <a:off x="5472684" y="2821419"/>
            <a:ext cx="648068" cy="567067"/>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3981069" y="3063024"/>
            <a:ext cx="2560574" cy="2680208"/>
          </a:xfrm>
          <a:prstGeom prst="rect">
            <a:avLst/>
          </a:prstGeom>
          <a:blipFill>
            <a:blip r:embed="rId4" cstate="print"/>
            <a:stretch>
              <a:fillRect/>
            </a:stretch>
          </a:blipFill>
        </p:spPr>
        <p:txBody>
          <a:bodyPr wrap="square" lIns="0" tIns="0" rIns="0" bIns="0" rtlCol="0"/>
          <a:lstStyle/>
          <a:p>
            <a:endParaRPr dirty="0"/>
          </a:p>
        </p:txBody>
      </p:sp>
      <p:sp>
        <p:nvSpPr>
          <p:cNvPr id="8" name="object 8"/>
          <p:cNvSpPr/>
          <p:nvPr/>
        </p:nvSpPr>
        <p:spPr>
          <a:xfrm>
            <a:off x="3260090" y="3935095"/>
            <a:ext cx="1008380" cy="1008380"/>
          </a:xfrm>
          <a:custGeom>
            <a:avLst/>
            <a:gdLst/>
            <a:ahLst/>
            <a:cxnLst/>
            <a:rect l="l" t="t" r="r" b="b"/>
            <a:pathLst>
              <a:path w="1008379" h="1008379">
                <a:moveTo>
                  <a:pt x="504063" y="0"/>
                </a:moveTo>
                <a:lnTo>
                  <a:pt x="462722" y="1670"/>
                </a:lnTo>
                <a:lnTo>
                  <a:pt x="422301" y="6597"/>
                </a:lnTo>
                <a:lnTo>
                  <a:pt x="382931" y="14649"/>
                </a:lnTo>
                <a:lnTo>
                  <a:pt x="344740" y="25697"/>
                </a:lnTo>
                <a:lnTo>
                  <a:pt x="307859" y="39612"/>
                </a:lnTo>
                <a:lnTo>
                  <a:pt x="272418" y="56263"/>
                </a:lnTo>
                <a:lnTo>
                  <a:pt x="238545" y="75520"/>
                </a:lnTo>
                <a:lnTo>
                  <a:pt x="206370" y="97255"/>
                </a:lnTo>
                <a:lnTo>
                  <a:pt x="176025" y="121337"/>
                </a:lnTo>
                <a:lnTo>
                  <a:pt x="147637" y="147637"/>
                </a:lnTo>
                <a:lnTo>
                  <a:pt x="121337" y="176025"/>
                </a:lnTo>
                <a:lnTo>
                  <a:pt x="97255" y="206370"/>
                </a:lnTo>
                <a:lnTo>
                  <a:pt x="75520" y="238545"/>
                </a:lnTo>
                <a:lnTo>
                  <a:pt x="56263" y="272418"/>
                </a:lnTo>
                <a:lnTo>
                  <a:pt x="39612" y="307859"/>
                </a:lnTo>
                <a:lnTo>
                  <a:pt x="25697" y="344740"/>
                </a:lnTo>
                <a:lnTo>
                  <a:pt x="14649" y="382931"/>
                </a:lnTo>
                <a:lnTo>
                  <a:pt x="6597" y="422301"/>
                </a:lnTo>
                <a:lnTo>
                  <a:pt x="1670" y="462722"/>
                </a:lnTo>
                <a:lnTo>
                  <a:pt x="0" y="504062"/>
                </a:lnTo>
                <a:lnTo>
                  <a:pt x="1670" y="545403"/>
                </a:lnTo>
                <a:lnTo>
                  <a:pt x="6597" y="585824"/>
                </a:lnTo>
                <a:lnTo>
                  <a:pt x="14649" y="625194"/>
                </a:lnTo>
                <a:lnTo>
                  <a:pt x="25697" y="663385"/>
                </a:lnTo>
                <a:lnTo>
                  <a:pt x="39612" y="700266"/>
                </a:lnTo>
                <a:lnTo>
                  <a:pt x="56263" y="735707"/>
                </a:lnTo>
                <a:lnTo>
                  <a:pt x="75520" y="769580"/>
                </a:lnTo>
                <a:lnTo>
                  <a:pt x="97255" y="801755"/>
                </a:lnTo>
                <a:lnTo>
                  <a:pt x="121337" y="832100"/>
                </a:lnTo>
                <a:lnTo>
                  <a:pt x="147637" y="860488"/>
                </a:lnTo>
                <a:lnTo>
                  <a:pt x="176025" y="886788"/>
                </a:lnTo>
                <a:lnTo>
                  <a:pt x="206370" y="910870"/>
                </a:lnTo>
                <a:lnTo>
                  <a:pt x="238545" y="932605"/>
                </a:lnTo>
                <a:lnTo>
                  <a:pt x="272418" y="951862"/>
                </a:lnTo>
                <a:lnTo>
                  <a:pt x="307859" y="968513"/>
                </a:lnTo>
                <a:lnTo>
                  <a:pt x="344740" y="982428"/>
                </a:lnTo>
                <a:lnTo>
                  <a:pt x="382931" y="993476"/>
                </a:lnTo>
                <a:lnTo>
                  <a:pt x="422301" y="1001528"/>
                </a:lnTo>
                <a:lnTo>
                  <a:pt x="462722" y="1006455"/>
                </a:lnTo>
                <a:lnTo>
                  <a:pt x="504063" y="1008125"/>
                </a:lnTo>
                <a:lnTo>
                  <a:pt x="545403" y="1006455"/>
                </a:lnTo>
                <a:lnTo>
                  <a:pt x="585824" y="1001528"/>
                </a:lnTo>
                <a:lnTo>
                  <a:pt x="625194" y="993476"/>
                </a:lnTo>
                <a:lnTo>
                  <a:pt x="663385" y="982428"/>
                </a:lnTo>
                <a:lnTo>
                  <a:pt x="700266" y="968513"/>
                </a:lnTo>
                <a:lnTo>
                  <a:pt x="735707" y="951862"/>
                </a:lnTo>
                <a:lnTo>
                  <a:pt x="769580" y="932605"/>
                </a:lnTo>
                <a:lnTo>
                  <a:pt x="801755" y="910870"/>
                </a:lnTo>
                <a:lnTo>
                  <a:pt x="832100" y="886788"/>
                </a:lnTo>
                <a:lnTo>
                  <a:pt x="860488" y="860488"/>
                </a:lnTo>
                <a:lnTo>
                  <a:pt x="886788" y="832100"/>
                </a:lnTo>
                <a:lnTo>
                  <a:pt x="910870" y="801755"/>
                </a:lnTo>
                <a:lnTo>
                  <a:pt x="932605" y="769580"/>
                </a:lnTo>
                <a:lnTo>
                  <a:pt x="951862" y="735707"/>
                </a:lnTo>
                <a:lnTo>
                  <a:pt x="968513" y="700266"/>
                </a:lnTo>
                <a:lnTo>
                  <a:pt x="982428" y="663385"/>
                </a:lnTo>
                <a:lnTo>
                  <a:pt x="993476" y="625194"/>
                </a:lnTo>
                <a:lnTo>
                  <a:pt x="1001528" y="585824"/>
                </a:lnTo>
                <a:lnTo>
                  <a:pt x="1006455" y="545403"/>
                </a:lnTo>
                <a:lnTo>
                  <a:pt x="1008126" y="504062"/>
                </a:lnTo>
                <a:lnTo>
                  <a:pt x="1006455" y="462722"/>
                </a:lnTo>
                <a:lnTo>
                  <a:pt x="1001528" y="422301"/>
                </a:lnTo>
                <a:lnTo>
                  <a:pt x="993476" y="382931"/>
                </a:lnTo>
                <a:lnTo>
                  <a:pt x="982428" y="344740"/>
                </a:lnTo>
                <a:lnTo>
                  <a:pt x="968513" y="307859"/>
                </a:lnTo>
                <a:lnTo>
                  <a:pt x="951862" y="272418"/>
                </a:lnTo>
                <a:lnTo>
                  <a:pt x="932605" y="238545"/>
                </a:lnTo>
                <a:lnTo>
                  <a:pt x="910870" y="206370"/>
                </a:lnTo>
                <a:lnTo>
                  <a:pt x="886788" y="176025"/>
                </a:lnTo>
                <a:lnTo>
                  <a:pt x="860488" y="147637"/>
                </a:lnTo>
                <a:lnTo>
                  <a:pt x="832100" y="121337"/>
                </a:lnTo>
                <a:lnTo>
                  <a:pt x="801755" y="97255"/>
                </a:lnTo>
                <a:lnTo>
                  <a:pt x="769580" y="75520"/>
                </a:lnTo>
                <a:lnTo>
                  <a:pt x="735707" y="56263"/>
                </a:lnTo>
                <a:lnTo>
                  <a:pt x="700266" y="39612"/>
                </a:lnTo>
                <a:lnTo>
                  <a:pt x="663385" y="25697"/>
                </a:lnTo>
                <a:lnTo>
                  <a:pt x="625194" y="14649"/>
                </a:lnTo>
                <a:lnTo>
                  <a:pt x="585824" y="6597"/>
                </a:lnTo>
                <a:lnTo>
                  <a:pt x="545403" y="1670"/>
                </a:lnTo>
                <a:lnTo>
                  <a:pt x="504063" y="0"/>
                </a:lnTo>
                <a:close/>
              </a:path>
            </a:pathLst>
          </a:custGeom>
          <a:solidFill>
            <a:srgbClr val="FCEADA"/>
          </a:solidFill>
        </p:spPr>
        <p:txBody>
          <a:bodyPr wrap="square" lIns="0" tIns="0" rIns="0" bIns="0" rtlCol="0"/>
          <a:lstStyle/>
          <a:p>
            <a:endParaRPr dirty="0"/>
          </a:p>
        </p:txBody>
      </p:sp>
      <p:sp>
        <p:nvSpPr>
          <p:cNvPr id="9" name="object 9"/>
          <p:cNvSpPr/>
          <p:nvPr/>
        </p:nvSpPr>
        <p:spPr>
          <a:xfrm>
            <a:off x="4560570" y="4070832"/>
            <a:ext cx="1401699" cy="664616"/>
          </a:xfrm>
          <a:prstGeom prst="rect">
            <a:avLst/>
          </a:prstGeom>
          <a:blipFill>
            <a:blip r:embed="rId5" cstate="print"/>
            <a:stretch>
              <a:fillRect/>
            </a:stretch>
          </a:blipFill>
        </p:spPr>
        <p:txBody>
          <a:bodyPr wrap="square" lIns="0" tIns="0" rIns="0" bIns="0" rtlCol="0"/>
          <a:lstStyle/>
          <a:p>
            <a:endParaRPr dirty="0"/>
          </a:p>
        </p:txBody>
      </p:sp>
      <p:sp>
        <p:nvSpPr>
          <p:cNvPr id="10" name="object 10"/>
          <p:cNvSpPr/>
          <p:nvPr/>
        </p:nvSpPr>
        <p:spPr>
          <a:xfrm>
            <a:off x="6300723" y="3566795"/>
            <a:ext cx="1008380" cy="1008380"/>
          </a:xfrm>
          <a:custGeom>
            <a:avLst/>
            <a:gdLst/>
            <a:ahLst/>
            <a:cxnLst/>
            <a:rect l="l" t="t" r="r" b="b"/>
            <a:pathLst>
              <a:path w="1008379" h="1008379">
                <a:moveTo>
                  <a:pt x="504062" y="0"/>
                </a:moveTo>
                <a:lnTo>
                  <a:pt x="462722" y="1670"/>
                </a:lnTo>
                <a:lnTo>
                  <a:pt x="422301" y="6593"/>
                </a:lnTo>
                <a:lnTo>
                  <a:pt x="382931" y="14641"/>
                </a:lnTo>
                <a:lnTo>
                  <a:pt x="344740" y="25684"/>
                </a:lnTo>
                <a:lnTo>
                  <a:pt x="307859" y="39592"/>
                </a:lnTo>
                <a:lnTo>
                  <a:pt x="272418" y="56235"/>
                </a:lnTo>
                <a:lnTo>
                  <a:pt x="238545" y="75484"/>
                </a:lnTo>
                <a:lnTo>
                  <a:pt x="206370" y="97210"/>
                </a:lnTo>
                <a:lnTo>
                  <a:pt x="176025" y="121283"/>
                </a:lnTo>
                <a:lnTo>
                  <a:pt x="147637" y="147574"/>
                </a:lnTo>
                <a:lnTo>
                  <a:pt x="121337" y="175952"/>
                </a:lnTo>
                <a:lnTo>
                  <a:pt x="97255" y="206288"/>
                </a:lnTo>
                <a:lnTo>
                  <a:pt x="75520" y="238453"/>
                </a:lnTo>
                <a:lnTo>
                  <a:pt x="56263" y="272318"/>
                </a:lnTo>
                <a:lnTo>
                  <a:pt x="39612" y="307752"/>
                </a:lnTo>
                <a:lnTo>
                  <a:pt x="25697" y="344627"/>
                </a:lnTo>
                <a:lnTo>
                  <a:pt x="14649" y="382812"/>
                </a:lnTo>
                <a:lnTo>
                  <a:pt x="6597" y="422178"/>
                </a:lnTo>
                <a:lnTo>
                  <a:pt x="1670" y="462596"/>
                </a:lnTo>
                <a:lnTo>
                  <a:pt x="0" y="503935"/>
                </a:lnTo>
                <a:lnTo>
                  <a:pt x="1670" y="545276"/>
                </a:lnTo>
                <a:lnTo>
                  <a:pt x="6597" y="585697"/>
                </a:lnTo>
                <a:lnTo>
                  <a:pt x="14649" y="625067"/>
                </a:lnTo>
                <a:lnTo>
                  <a:pt x="25697" y="663258"/>
                </a:lnTo>
                <a:lnTo>
                  <a:pt x="39612" y="700139"/>
                </a:lnTo>
                <a:lnTo>
                  <a:pt x="56263" y="735580"/>
                </a:lnTo>
                <a:lnTo>
                  <a:pt x="75520" y="769453"/>
                </a:lnTo>
                <a:lnTo>
                  <a:pt x="97255" y="801628"/>
                </a:lnTo>
                <a:lnTo>
                  <a:pt x="121337" y="831973"/>
                </a:lnTo>
                <a:lnTo>
                  <a:pt x="147637" y="860361"/>
                </a:lnTo>
                <a:lnTo>
                  <a:pt x="176025" y="886661"/>
                </a:lnTo>
                <a:lnTo>
                  <a:pt x="206370" y="910743"/>
                </a:lnTo>
                <a:lnTo>
                  <a:pt x="238545" y="932478"/>
                </a:lnTo>
                <a:lnTo>
                  <a:pt x="272418" y="951735"/>
                </a:lnTo>
                <a:lnTo>
                  <a:pt x="307859" y="968386"/>
                </a:lnTo>
                <a:lnTo>
                  <a:pt x="344740" y="982301"/>
                </a:lnTo>
                <a:lnTo>
                  <a:pt x="382931" y="993349"/>
                </a:lnTo>
                <a:lnTo>
                  <a:pt x="422301" y="1001401"/>
                </a:lnTo>
                <a:lnTo>
                  <a:pt x="462722" y="1006328"/>
                </a:lnTo>
                <a:lnTo>
                  <a:pt x="504062" y="1007998"/>
                </a:lnTo>
                <a:lnTo>
                  <a:pt x="545403" y="1006328"/>
                </a:lnTo>
                <a:lnTo>
                  <a:pt x="585824" y="1001401"/>
                </a:lnTo>
                <a:lnTo>
                  <a:pt x="625194" y="993349"/>
                </a:lnTo>
                <a:lnTo>
                  <a:pt x="663385" y="982301"/>
                </a:lnTo>
                <a:lnTo>
                  <a:pt x="700266" y="968386"/>
                </a:lnTo>
                <a:lnTo>
                  <a:pt x="735707" y="951735"/>
                </a:lnTo>
                <a:lnTo>
                  <a:pt x="769580" y="932478"/>
                </a:lnTo>
                <a:lnTo>
                  <a:pt x="801755" y="910743"/>
                </a:lnTo>
                <a:lnTo>
                  <a:pt x="832100" y="886661"/>
                </a:lnTo>
                <a:lnTo>
                  <a:pt x="860488" y="860361"/>
                </a:lnTo>
                <a:lnTo>
                  <a:pt x="886788" y="831973"/>
                </a:lnTo>
                <a:lnTo>
                  <a:pt x="910870" y="801628"/>
                </a:lnTo>
                <a:lnTo>
                  <a:pt x="932605" y="769453"/>
                </a:lnTo>
                <a:lnTo>
                  <a:pt x="951862" y="735580"/>
                </a:lnTo>
                <a:lnTo>
                  <a:pt x="968513" y="700139"/>
                </a:lnTo>
                <a:lnTo>
                  <a:pt x="982428" y="663258"/>
                </a:lnTo>
                <a:lnTo>
                  <a:pt x="993476" y="625067"/>
                </a:lnTo>
                <a:lnTo>
                  <a:pt x="1001528" y="585697"/>
                </a:lnTo>
                <a:lnTo>
                  <a:pt x="1006455" y="545276"/>
                </a:lnTo>
                <a:lnTo>
                  <a:pt x="1008126" y="503935"/>
                </a:lnTo>
                <a:lnTo>
                  <a:pt x="1006455" y="462596"/>
                </a:lnTo>
                <a:lnTo>
                  <a:pt x="1001528" y="422178"/>
                </a:lnTo>
                <a:lnTo>
                  <a:pt x="993476" y="382812"/>
                </a:lnTo>
                <a:lnTo>
                  <a:pt x="982428" y="344627"/>
                </a:lnTo>
                <a:lnTo>
                  <a:pt x="968513" y="307752"/>
                </a:lnTo>
                <a:lnTo>
                  <a:pt x="951862" y="272318"/>
                </a:lnTo>
                <a:lnTo>
                  <a:pt x="932605" y="238453"/>
                </a:lnTo>
                <a:lnTo>
                  <a:pt x="910870" y="206288"/>
                </a:lnTo>
                <a:lnTo>
                  <a:pt x="886788" y="175952"/>
                </a:lnTo>
                <a:lnTo>
                  <a:pt x="860488" y="147573"/>
                </a:lnTo>
                <a:lnTo>
                  <a:pt x="832100" y="121283"/>
                </a:lnTo>
                <a:lnTo>
                  <a:pt x="801755" y="97210"/>
                </a:lnTo>
                <a:lnTo>
                  <a:pt x="769580" y="75484"/>
                </a:lnTo>
                <a:lnTo>
                  <a:pt x="735707" y="56235"/>
                </a:lnTo>
                <a:lnTo>
                  <a:pt x="700266" y="39592"/>
                </a:lnTo>
                <a:lnTo>
                  <a:pt x="663385" y="25684"/>
                </a:lnTo>
                <a:lnTo>
                  <a:pt x="625194" y="14641"/>
                </a:lnTo>
                <a:lnTo>
                  <a:pt x="585824" y="6593"/>
                </a:lnTo>
                <a:lnTo>
                  <a:pt x="545403" y="1670"/>
                </a:lnTo>
                <a:lnTo>
                  <a:pt x="504062" y="0"/>
                </a:lnTo>
                <a:close/>
              </a:path>
            </a:pathLst>
          </a:custGeom>
          <a:solidFill>
            <a:srgbClr val="FCEADA"/>
          </a:solidFill>
        </p:spPr>
        <p:txBody>
          <a:bodyPr wrap="square" lIns="0" tIns="0" rIns="0" bIns="0" rtlCol="0"/>
          <a:lstStyle/>
          <a:p>
            <a:endParaRPr dirty="0"/>
          </a:p>
        </p:txBody>
      </p:sp>
      <p:sp>
        <p:nvSpPr>
          <p:cNvPr id="11" name="object 11"/>
          <p:cNvSpPr/>
          <p:nvPr/>
        </p:nvSpPr>
        <p:spPr>
          <a:xfrm>
            <a:off x="5052314" y="5409184"/>
            <a:ext cx="1008380" cy="1008380"/>
          </a:xfrm>
          <a:custGeom>
            <a:avLst/>
            <a:gdLst/>
            <a:ahLst/>
            <a:cxnLst/>
            <a:rect l="l" t="t" r="r" b="b"/>
            <a:pathLst>
              <a:path w="1008379" h="1008379">
                <a:moveTo>
                  <a:pt x="504063" y="0"/>
                </a:moveTo>
                <a:lnTo>
                  <a:pt x="462722" y="1670"/>
                </a:lnTo>
                <a:lnTo>
                  <a:pt x="422301" y="6596"/>
                </a:lnTo>
                <a:lnTo>
                  <a:pt x="382931" y="14648"/>
                </a:lnTo>
                <a:lnTo>
                  <a:pt x="344740" y="25695"/>
                </a:lnTo>
                <a:lnTo>
                  <a:pt x="307859" y="39608"/>
                </a:lnTo>
                <a:lnTo>
                  <a:pt x="272418" y="56257"/>
                </a:lnTo>
                <a:lnTo>
                  <a:pt x="238545" y="75513"/>
                </a:lnTo>
                <a:lnTo>
                  <a:pt x="206370" y="97246"/>
                </a:lnTo>
                <a:lnTo>
                  <a:pt x="176025" y="121326"/>
                </a:lnTo>
                <a:lnTo>
                  <a:pt x="147637" y="147624"/>
                </a:lnTo>
                <a:lnTo>
                  <a:pt x="121337" y="176010"/>
                </a:lnTo>
                <a:lnTo>
                  <a:pt x="97255" y="206354"/>
                </a:lnTo>
                <a:lnTo>
                  <a:pt x="75520" y="238526"/>
                </a:lnTo>
                <a:lnTo>
                  <a:pt x="56263" y="272398"/>
                </a:lnTo>
                <a:lnTo>
                  <a:pt x="39612" y="307838"/>
                </a:lnTo>
                <a:lnTo>
                  <a:pt x="25697" y="344718"/>
                </a:lnTo>
                <a:lnTo>
                  <a:pt x="14649" y="382907"/>
                </a:lnTo>
                <a:lnTo>
                  <a:pt x="6597" y="422277"/>
                </a:lnTo>
                <a:lnTo>
                  <a:pt x="1670" y="462697"/>
                </a:lnTo>
                <a:lnTo>
                  <a:pt x="0" y="504037"/>
                </a:lnTo>
                <a:lnTo>
                  <a:pt x="1670" y="545378"/>
                </a:lnTo>
                <a:lnTo>
                  <a:pt x="6597" y="585798"/>
                </a:lnTo>
                <a:lnTo>
                  <a:pt x="14649" y="625168"/>
                </a:lnTo>
                <a:lnTo>
                  <a:pt x="25697" y="663358"/>
                </a:lnTo>
                <a:lnTo>
                  <a:pt x="39612" y="700238"/>
                </a:lnTo>
                <a:lnTo>
                  <a:pt x="56263" y="735679"/>
                </a:lnTo>
                <a:lnTo>
                  <a:pt x="75520" y="769551"/>
                </a:lnTo>
                <a:lnTo>
                  <a:pt x="97255" y="801725"/>
                </a:lnTo>
                <a:lnTo>
                  <a:pt x="121337" y="832070"/>
                </a:lnTo>
                <a:lnTo>
                  <a:pt x="147637" y="860456"/>
                </a:lnTo>
                <a:lnTo>
                  <a:pt x="176025" y="886755"/>
                </a:lnTo>
                <a:lnTo>
                  <a:pt x="206370" y="910836"/>
                </a:lnTo>
                <a:lnTo>
                  <a:pt x="238545" y="932570"/>
                </a:lnTo>
                <a:lnTo>
                  <a:pt x="272418" y="951827"/>
                </a:lnTo>
                <a:lnTo>
                  <a:pt x="307859" y="968477"/>
                </a:lnTo>
                <a:lnTo>
                  <a:pt x="344740" y="982391"/>
                </a:lnTo>
                <a:lnTo>
                  <a:pt x="382931" y="993439"/>
                </a:lnTo>
                <a:lnTo>
                  <a:pt x="422301" y="1001490"/>
                </a:lnTo>
                <a:lnTo>
                  <a:pt x="462722" y="1006417"/>
                </a:lnTo>
                <a:lnTo>
                  <a:pt x="504063" y="1008087"/>
                </a:lnTo>
                <a:lnTo>
                  <a:pt x="545403" y="1006417"/>
                </a:lnTo>
                <a:lnTo>
                  <a:pt x="585824" y="1001490"/>
                </a:lnTo>
                <a:lnTo>
                  <a:pt x="625194" y="993439"/>
                </a:lnTo>
                <a:lnTo>
                  <a:pt x="663385" y="982391"/>
                </a:lnTo>
                <a:lnTo>
                  <a:pt x="700266" y="968477"/>
                </a:lnTo>
                <a:lnTo>
                  <a:pt x="735707" y="951827"/>
                </a:lnTo>
                <a:lnTo>
                  <a:pt x="769580" y="932570"/>
                </a:lnTo>
                <a:lnTo>
                  <a:pt x="801755" y="910836"/>
                </a:lnTo>
                <a:lnTo>
                  <a:pt x="832100" y="886755"/>
                </a:lnTo>
                <a:lnTo>
                  <a:pt x="860488" y="860456"/>
                </a:lnTo>
                <a:lnTo>
                  <a:pt x="886788" y="832070"/>
                </a:lnTo>
                <a:lnTo>
                  <a:pt x="910870" y="801725"/>
                </a:lnTo>
                <a:lnTo>
                  <a:pt x="932605" y="769551"/>
                </a:lnTo>
                <a:lnTo>
                  <a:pt x="951862" y="735679"/>
                </a:lnTo>
                <a:lnTo>
                  <a:pt x="968513" y="700238"/>
                </a:lnTo>
                <a:lnTo>
                  <a:pt x="982428" y="663358"/>
                </a:lnTo>
                <a:lnTo>
                  <a:pt x="993476" y="625168"/>
                </a:lnTo>
                <a:lnTo>
                  <a:pt x="1001528" y="585798"/>
                </a:lnTo>
                <a:lnTo>
                  <a:pt x="1006455" y="545378"/>
                </a:lnTo>
                <a:lnTo>
                  <a:pt x="1008126" y="504037"/>
                </a:lnTo>
                <a:lnTo>
                  <a:pt x="1006455" y="462697"/>
                </a:lnTo>
                <a:lnTo>
                  <a:pt x="1001528" y="422277"/>
                </a:lnTo>
                <a:lnTo>
                  <a:pt x="993476" y="382907"/>
                </a:lnTo>
                <a:lnTo>
                  <a:pt x="982428" y="344718"/>
                </a:lnTo>
                <a:lnTo>
                  <a:pt x="968513" y="307838"/>
                </a:lnTo>
                <a:lnTo>
                  <a:pt x="951862" y="272398"/>
                </a:lnTo>
                <a:lnTo>
                  <a:pt x="932605" y="238526"/>
                </a:lnTo>
                <a:lnTo>
                  <a:pt x="910870" y="206354"/>
                </a:lnTo>
                <a:lnTo>
                  <a:pt x="886788" y="176010"/>
                </a:lnTo>
                <a:lnTo>
                  <a:pt x="860488" y="147624"/>
                </a:lnTo>
                <a:lnTo>
                  <a:pt x="832100" y="121326"/>
                </a:lnTo>
                <a:lnTo>
                  <a:pt x="801755" y="97246"/>
                </a:lnTo>
                <a:lnTo>
                  <a:pt x="769580" y="75513"/>
                </a:lnTo>
                <a:lnTo>
                  <a:pt x="735707" y="56257"/>
                </a:lnTo>
                <a:lnTo>
                  <a:pt x="700266" y="39608"/>
                </a:lnTo>
                <a:lnTo>
                  <a:pt x="663385" y="25695"/>
                </a:lnTo>
                <a:lnTo>
                  <a:pt x="625194" y="14648"/>
                </a:lnTo>
                <a:lnTo>
                  <a:pt x="585824" y="6596"/>
                </a:lnTo>
                <a:lnTo>
                  <a:pt x="545403" y="1670"/>
                </a:lnTo>
                <a:lnTo>
                  <a:pt x="504063" y="0"/>
                </a:lnTo>
                <a:close/>
              </a:path>
            </a:pathLst>
          </a:custGeom>
          <a:solidFill>
            <a:srgbClr val="FCEADA"/>
          </a:solidFill>
        </p:spPr>
        <p:txBody>
          <a:bodyPr wrap="square" lIns="0" tIns="0" rIns="0" bIns="0" rtlCol="0"/>
          <a:lstStyle/>
          <a:p>
            <a:endParaRPr dirty="0"/>
          </a:p>
        </p:txBody>
      </p:sp>
      <p:sp>
        <p:nvSpPr>
          <p:cNvPr id="12" name="object 12"/>
          <p:cNvSpPr/>
          <p:nvPr/>
        </p:nvSpPr>
        <p:spPr>
          <a:xfrm>
            <a:off x="5259323" y="5715368"/>
            <a:ext cx="594017" cy="395693"/>
          </a:xfrm>
          <a:prstGeom prst="rect">
            <a:avLst/>
          </a:prstGeom>
          <a:blipFill>
            <a:blip r:embed="rId6" cstate="print"/>
            <a:stretch>
              <a:fillRect/>
            </a:stretch>
          </a:blipFill>
        </p:spPr>
        <p:txBody>
          <a:bodyPr wrap="square" lIns="0" tIns="0" rIns="0" bIns="0" rtlCol="0"/>
          <a:lstStyle/>
          <a:p>
            <a:endParaRPr dirty="0"/>
          </a:p>
        </p:txBody>
      </p:sp>
      <p:sp>
        <p:nvSpPr>
          <p:cNvPr id="13" name="object 13"/>
          <p:cNvSpPr/>
          <p:nvPr/>
        </p:nvSpPr>
        <p:spPr>
          <a:xfrm>
            <a:off x="6018021" y="4689094"/>
            <a:ext cx="1008380" cy="1008380"/>
          </a:xfrm>
          <a:custGeom>
            <a:avLst/>
            <a:gdLst/>
            <a:ahLst/>
            <a:cxnLst/>
            <a:rect l="l" t="t" r="r" b="b"/>
            <a:pathLst>
              <a:path w="1008379" h="1008379">
                <a:moveTo>
                  <a:pt x="504062" y="0"/>
                </a:moveTo>
                <a:lnTo>
                  <a:pt x="462722" y="1670"/>
                </a:lnTo>
                <a:lnTo>
                  <a:pt x="422301" y="6597"/>
                </a:lnTo>
                <a:lnTo>
                  <a:pt x="382931" y="14649"/>
                </a:lnTo>
                <a:lnTo>
                  <a:pt x="344740" y="25697"/>
                </a:lnTo>
                <a:lnTo>
                  <a:pt x="307859" y="39612"/>
                </a:lnTo>
                <a:lnTo>
                  <a:pt x="272418" y="56263"/>
                </a:lnTo>
                <a:lnTo>
                  <a:pt x="238545" y="75520"/>
                </a:lnTo>
                <a:lnTo>
                  <a:pt x="206370" y="97255"/>
                </a:lnTo>
                <a:lnTo>
                  <a:pt x="176025" y="121337"/>
                </a:lnTo>
                <a:lnTo>
                  <a:pt x="147637" y="147637"/>
                </a:lnTo>
                <a:lnTo>
                  <a:pt x="121337" y="176025"/>
                </a:lnTo>
                <a:lnTo>
                  <a:pt x="97255" y="206370"/>
                </a:lnTo>
                <a:lnTo>
                  <a:pt x="75520" y="238545"/>
                </a:lnTo>
                <a:lnTo>
                  <a:pt x="56263" y="272418"/>
                </a:lnTo>
                <a:lnTo>
                  <a:pt x="39612" y="307859"/>
                </a:lnTo>
                <a:lnTo>
                  <a:pt x="25697" y="344740"/>
                </a:lnTo>
                <a:lnTo>
                  <a:pt x="14649" y="382931"/>
                </a:lnTo>
                <a:lnTo>
                  <a:pt x="6597" y="422301"/>
                </a:lnTo>
                <a:lnTo>
                  <a:pt x="1670" y="462722"/>
                </a:lnTo>
                <a:lnTo>
                  <a:pt x="0" y="504062"/>
                </a:lnTo>
                <a:lnTo>
                  <a:pt x="1670" y="545403"/>
                </a:lnTo>
                <a:lnTo>
                  <a:pt x="6597" y="585823"/>
                </a:lnTo>
                <a:lnTo>
                  <a:pt x="14649" y="625192"/>
                </a:lnTo>
                <a:lnTo>
                  <a:pt x="25697" y="663382"/>
                </a:lnTo>
                <a:lnTo>
                  <a:pt x="39612" y="700262"/>
                </a:lnTo>
                <a:lnTo>
                  <a:pt x="56263" y="735702"/>
                </a:lnTo>
                <a:lnTo>
                  <a:pt x="75520" y="769573"/>
                </a:lnTo>
                <a:lnTo>
                  <a:pt x="97255" y="801746"/>
                </a:lnTo>
                <a:lnTo>
                  <a:pt x="121337" y="832090"/>
                </a:lnTo>
                <a:lnTo>
                  <a:pt x="147637" y="860475"/>
                </a:lnTo>
                <a:lnTo>
                  <a:pt x="176025" y="886773"/>
                </a:lnTo>
                <a:lnTo>
                  <a:pt x="206370" y="910853"/>
                </a:lnTo>
                <a:lnTo>
                  <a:pt x="238545" y="932586"/>
                </a:lnTo>
                <a:lnTo>
                  <a:pt x="272418" y="951843"/>
                </a:lnTo>
                <a:lnTo>
                  <a:pt x="307859" y="968492"/>
                </a:lnTo>
                <a:lnTo>
                  <a:pt x="344740" y="982405"/>
                </a:lnTo>
                <a:lnTo>
                  <a:pt x="382931" y="993452"/>
                </a:lnTo>
                <a:lnTo>
                  <a:pt x="422301" y="1001503"/>
                </a:lnTo>
                <a:lnTo>
                  <a:pt x="462722" y="1006429"/>
                </a:lnTo>
                <a:lnTo>
                  <a:pt x="504062" y="1008100"/>
                </a:lnTo>
                <a:lnTo>
                  <a:pt x="545403" y="1006429"/>
                </a:lnTo>
                <a:lnTo>
                  <a:pt x="585824" y="1001503"/>
                </a:lnTo>
                <a:lnTo>
                  <a:pt x="625194" y="993452"/>
                </a:lnTo>
                <a:lnTo>
                  <a:pt x="663385" y="982405"/>
                </a:lnTo>
                <a:lnTo>
                  <a:pt x="700266" y="968492"/>
                </a:lnTo>
                <a:lnTo>
                  <a:pt x="735707" y="951843"/>
                </a:lnTo>
                <a:lnTo>
                  <a:pt x="769580" y="932586"/>
                </a:lnTo>
                <a:lnTo>
                  <a:pt x="801755" y="910853"/>
                </a:lnTo>
                <a:lnTo>
                  <a:pt x="832100" y="886773"/>
                </a:lnTo>
                <a:lnTo>
                  <a:pt x="860488" y="860475"/>
                </a:lnTo>
                <a:lnTo>
                  <a:pt x="886788" y="832090"/>
                </a:lnTo>
                <a:lnTo>
                  <a:pt x="910870" y="801746"/>
                </a:lnTo>
                <a:lnTo>
                  <a:pt x="932605" y="769573"/>
                </a:lnTo>
                <a:lnTo>
                  <a:pt x="951862" y="735702"/>
                </a:lnTo>
                <a:lnTo>
                  <a:pt x="968513" y="700262"/>
                </a:lnTo>
                <a:lnTo>
                  <a:pt x="982428" y="663382"/>
                </a:lnTo>
                <a:lnTo>
                  <a:pt x="993476" y="625192"/>
                </a:lnTo>
                <a:lnTo>
                  <a:pt x="1001528" y="585823"/>
                </a:lnTo>
                <a:lnTo>
                  <a:pt x="1006455" y="545403"/>
                </a:lnTo>
                <a:lnTo>
                  <a:pt x="1008126" y="504062"/>
                </a:lnTo>
                <a:lnTo>
                  <a:pt x="1006455" y="462722"/>
                </a:lnTo>
                <a:lnTo>
                  <a:pt x="1001528" y="422301"/>
                </a:lnTo>
                <a:lnTo>
                  <a:pt x="993476" y="382931"/>
                </a:lnTo>
                <a:lnTo>
                  <a:pt x="982428" y="344740"/>
                </a:lnTo>
                <a:lnTo>
                  <a:pt x="968513" y="307859"/>
                </a:lnTo>
                <a:lnTo>
                  <a:pt x="951862" y="272418"/>
                </a:lnTo>
                <a:lnTo>
                  <a:pt x="932605" y="238545"/>
                </a:lnTo>
                <a:lnTo>
                  <a:pt x="910870" y="206370"/>
                </a:lnTo>
                <a:lnTo>
                  <a:pt x="886788" y="176025"/>
                </a:lnTo>
                <a:lnTo>
                  <a:pt x="860488" y="147637"/>
                </a:lnTo>
                <a:lnTo>
                  <a:pt x="832100" y="121337"/>
                </a:lnTo>
                <a:lnTo>
                  <a:pt x="801755" y="97255"/>
                </a:lnTo>
                <a:lnTo>
                  <a:pt x="769580" y="75520"/>
                </a:lnTo>
                <a:lnTo>
                  <a:pt x="735707" y="56263"/>
                </a:lnTo>
                <a:lnTo>
                  <a:pt x="700266" y="39612"/>
                </a:lnTo>
                <a:lnTo>
                  <a:pt x="663385" y="25697"/>
                </a:lnTo>
                <a:lnTo>
                  <a:pt x="625194" y="14649"/>
                </a:lnTo>
                <a:lnTo>
                  <a:pt x="585824" y="6597"/>
                </a:lnTo>
                <a:lnTo>
                  <a:pt x="545403" y="1670"/>
                </a:lnTo>
                <a:lnTo>
                  <a:pt x="504062" y="0"/>
                </a:lnTo>
                <a:close/>
              </a:path>
            </a:pathLst>
          </a:custGeom>
          <a:solidFill>
            <a:srgbClr val="FCEADA"/>
          </a:solidFill>
        </p:spPr>
        <p:txBody>
          <a:bodyPr wrap="square" lIns="0" tIns="0" rIns="0" bIns="0" rtlCol="0"/>
          <a:lstStyle/>
          <a:p>
            <a:endParaRPr dirty="0"/>
          </a:p>
        </p:txBody>
      </p:sp>
      <p:sp>
        <p:nvSpPr>
          <p:cNvPr id="14" name="object 14"/>
          <p:cNvSpPr/>
          <p:nvPr/>
        </p:nvSpPr>
        <p:spPr>
          <a:xfrm>
            <a:off x="6207633" y="4983530"/>
            <a:ext cx="628942" cy="419303"/>
          </a:xfrm>
          <a:prstGeom prst="rect">
            <a:avLst/>
          </a:prstGeom>
          <a:blipFill>
            <a:blip r:embed="rId7" cstate="print"/>
            <a:stretch>
              <a:fillRect/>
            </a:stretch>
          </a:blipFill>
        </p:spPr>
        <p:txBody>
          <a:bodyPr wrap="square" lIns="0" tIns="0" rIns="0" bIns="0" rtlCol="0"/>
          <a:lstStyle/>
          <a:p>
            <a:endParaRPr dirty="0"/>
          </a:p>
        </p:txBody>
      </p:sp>
      <p:sp>
        <p:nvSpPr>
          <p:cNvPr id="15" name="object 15"/>
          <p:cNvSpPr/>
          <p:nvPr/>
        </p:nvSpPr>
        <p:spPr>
          <a:xfrm>
            <a:off x="3857752" y="5049139"/>
            <a:ext cx="1008380" cy="1008380"/>
          </a:xfrm>
          <a:custGeom>
            <a:avLst/>
            <a:gdLst/>
            <a:ahLst/>
            <a:cxnLst/>
            <a:rect l="l" t="t" r="r" b="b"/>
            <a:pathLst>
              <a:path w="1008379" h="1008379">
                <a:moveTo>
                  <a:pt x="504063" y="0"/>
                </a:moveTo>
                <a:lnTo>
                  <a:pt x="462722" y="1670"/>
                </a:lnTo>
                <a:lnTo>
                  <a:pt x="422301" y="6597"/>
                </a:lnTo>
                <a:lnTo>
                  <a:pt x="382931" y="14649"/>
                </a:lnTo>
                <a:lnTo>
                  <a:pt x="344740" y="25697"/>
                </a:lnTo>
                <a:lnTo>
                  <a:pt x="307859" y="39612"/>
                </a:lnTo>
                <a:lnTo>
                  <a:pt x="272418" y="56263"/>
                </a:lnTo>
                <a:lnTo>
                  <a:pt x="238545" y="75520"/>
                </a:lnTo>
                <a:lnTo>
                  <a:pt x="206370" y="97255"/>
                </a:lnTo>
                <a:lnTo>
                  <a:pt x="176025" y="121337"/>
                </a:lnTo>
                <a:lnTo>
                  <a:pt x="147637" y="147637"/>
                </a:lnTo>
                <a:lnTo>
                  <a:pt x="121337" y="176025"/>
                </a:lnTo>
                <a:lnTo>
                  <a:pt x="97255" y="206370"/>
                </a:lnTo>
                <a:lnTo>
                  <a:pt x="75520" y="238545"/>
                </a:lnTo>
                <a:lnTo>
                  <a:pt x="56263" y="272418"/>
                </a:lnTo>
                <a:lnTo>
                  <a:pt x="39612" y="307859"/>
                </a:lnTo>
                <a:lnTo>
                  <a:pt x="25697" y="344740"/>
                </a:lnTo>
                <a:lnTo>
                  <a:pt x="14649" y="382931"/>
                </a:lnTo>
                <a:lnTo>
                  <a:pt x="6597" y="422301"/>
                </a:lnTo>
                <a:lnTo>
                  <a:pt x="1670" y="462722"/>
                </a:lnTo>
                <a:lnTo>
                  <a:pt x="0" y="504063"/>
                </a:lnTo>
                <a:lnTo>
                  <a:pt x="1670" y="545400"/>
                </a:lnTo>
                <a:lnTo>
                  <a:pt x="6597" y="585817"/>
                </a:lnTo>
                <a:lnTo>
                  <a:pt x="14649" y="625184"/>
                </a:lnTo>
                <a:lnTo>
                  <a:pt x="25697" y="663372"/>
                </a:lnTo>
                <a:lnTo>
                  <a:pt x="39612" y="700251"/>
                </a:lnTo>
                <a:lnTo>
                  <a:pt x="56263" y="735691"/>
                </a:lnTo>
                <a:lnTo>
                  <a:pt x="75520" y="769562"/>
                </a:lnTo>
                <a:lnTo>
                  <a:pt x="97255" y="801735"/>
                </a:lnTo>
                <a:lnTo>
                  <a:pt x="121337" y="832079"/>
                </a:lnTo>
                <a:lnTo>
                  <a:pt x="147637" y="860466"/>
                </a:lnTo>
                <a:lnTo>
                  <a:pt x="176025" y="886765"/>
                </a:lnTo>
                <a:lnTo>
                  <a:pt x="206370" y="910846"/>
                </a:lnTo>
                <a:lnTo>
                  <a:pt x="238545" y="932580"/>
                </a:lnTo>
                <a:lnTo>
                  <a:pt x="272418" y="951838"/>
                </a:lnTo>
                <a:lnTo>
                  <a:pt x="307859" y="968488"/>
                </a:lnTo>
                <a:lnTo>
                  <a:pt x="344740" y="982403"/>
                </a:lnTo>
                <a:lnTo>
                  <a:pt x="382931" y="993451"/>
                </a:lnTo>
                <a:lnTo>
                  <a:pt x="422301" y="1001503"/>
                </a:lnTo>
                <a:lnTo>
                  <a:pt x="462722" y="1006429"/>
                </a:lnTo>
                <a:lnTo>
                  <a:pt x="504063" y="1008100"/>
                </a:lnTo>
                <a:lnTo>
                  <a:pt x="545403" y="1006429"/>
                </a:lnTo>
                <a:lnTo>
                  <a:pt x="585824" y="1001503"/>
                </a:lnTo>
                <a:lnTo>
                  <a:pt x="625194" y="993451"/>
                </a:lnTo>
                <a:lnTo>
                  <a:pt x="663385" y="982403"/>
                </a:lnTo>
                <a:lnTo>
                  <a:pt x="700266" y="968488"/>
                </a:lnTo>
                <a:lnTo>
                  <a:pt x="735707" y="951838"/>
                </a:lnTo>
                <a:lnTo>
                  <a:pt x="769580" y="932580"/>
                </a:lnTo>
                <a:lnTo>
                  <a:pt x="801755" y="910846"/>
                </a:lnTo>
                <a:lnTo>
                  <a:pt x="832100" y="886765"/>
                </a:lnTo>
                <a:lnTo>
                  <a:pt x="860488" y="860466"/>
                </a:lnTo>
                <a:lnTo>
                  <a:pt x="886788" y="832079"/>
                </a:lnTo>
                <a:lnTo>
                  <a:pt x="910870" y="801735"/>
                </a:lnTo>
                <a:lnTo>
                  <a:pt x="932605" y="769562"/>
                </a:lnTo>
                <a:lnTo>
                  <a:pt x="951862" y="735691"/>
                </a:lnTo>
                <a:lnTo>
                  <a:pt x="968513" y="700251"/>
                </a:lnTo>
                <a:lnTo>
                  <a:pt x="982428" y="663372"/>
                </a:lnTo>
                <a:lnTo>
                  <a:pt x="993476" y="625184"/>
                </a:lnTo>
                <a:lnTo>
                  <a:pt x="1001528" y="585817"/>
                </a:lnTo>
                <a:lnTo>
                  <a:pt x="1006455" y="545400"/>
                </a:lnTo>
                <a:lnTo>
                  <a:pt x="1008126" y="504063"/>
                </a:lnTo>
                <a:lnTo>
                  <a:pt x="1006455" y="462722"/>
                </a:lnTo>
                <a:lnTo>
                  <a:pt x="1001528" y="422301"/>
                </a:lnTo>
                <a:lnTo>
                  <a:pt x="993476" y="382931"/>
                </a:lnTo>
                <a:lnTo>
                  <a:pt x="982428" y="344740"/>
                </a:lnTo>
                <a:lnTo>
                  <a:pt x="968513" y="307859"/>
                </a:lnTo>
                <a:lnTo>
                  <a:pt x="951862" y="272418"/>
                </a:lnTo>
                <a:lnTo>
                  <a:pt x="932605" y="238545"/>
                </a:lnTo>
                <a:lnTo>
                  <a:pt x="910870" y="206370"/>
                </a:lnTo>
                <a:lnTo>
                  <a:pt x="886788" y="176025"/>
                </a:lnTo>
                <a:lnTo>
                  <a:pt x="860488" y="147637"/>
                </a:lnTo>
                <a:lnTo>
                  <a:pt x="832100" y="121337"/>
                </a:lnTo>
                <a:lnTo>
                  <a:pt x="801755" y="97255"/>
                </a:lnTo>
                <a:lnTo>
                  <a:pt x="769580" y="75520"/>
                </a:lnTo>
                <a:lnTo>
                  <a:pt x="735707" y="56263"/>
                </a:lnTo>
                <a:lnTo>
                  <a:pt x="700266" y="39612"/>
                </a:lnTo>
                <a:lnTo>
                  <a:pt x="663385" y="25697"/>
                </a:lnTo>
                <a:lnTo>
                  <a:pt x="625194" y="14649"/>
                </a:lnTo>
                <a:lnTo>
                  <a:pt x="585824" y="6597"/>
                </a:lnTo>
                <a:lnTo>
                  <a:pt x="545403" y="1670"/>
                </a:lnTo>
                <a:lnTo>
                  <a:pt x="504063" y="0"/>
                </a:lnTo>
                <a:close/>
              </a:path>
            </a:pathLst>
          </a:custGeom>
          <a:solidFill>
            <a:srgbClr val="FCEADA"/>
          </a:solidFill>
        </p:spPr>
        <p:txBody>
          <a:bodyPr wrap="square" lIns="0" tIns="0" rIns="0" bIns="0" rtlCol="0"/>
          <a:lstStyle/>
          <a:p>
            <a:endParaRPr dirty="0"/>
          </a:p>
        </p:txBody>
      </p:sp>
      <p:sp>
        <p:nvSpPr>
          <p:cNvPr id="16" name="object 16"/>
          <p:cNvSpPr/>
          <p:nvPr/>
        </p:nvSpPr>
        <p:spPr>
          <a:xfrm>
            <a:off x="4013453" y="5287441"/>
            <a:ext cx="696607" cy="531482"/>
          </a:xfrm>
          <a:prstGeom prst="rect">
            <a:avLst/>
          </a:prstGeom>
          <a:blipFill>
            <a:blip r:embed="rId8" cstate="print"/>
            <a:stretch>
              <a:fillRect/>
            </a:stretch>
          </a:blipFill>
        </p:spPr>
        <p:txBody>
          <a:bodyPr wrap="square" lIns="0" tIns="0" rIns="0" bIns="0" rtlCol="0"/>
          <a:lstStyle/>
          <a:p>
            <a:endParaRPr dirty="0"/>
          </a:p>
        </p:txBody>
      </p:sp>
      <p:sp>
        <p:nvSpPr>
          <p:cNvPr id="17" name="object 17"/>
          <p:cNvSpPr/>
          <p:nvPr/>
        </p:nvSpPr>
        <p:spPr>
          <a:xfrm>
            <a:off x="3960621" y="2874517"/>
            <a:ext cx="1008380" cy="1008380"/>
          </a:xfrm>
          <a:custGeom>
            <a:avLst/>
            <a:gdLst/>
            <a:ahLst/>
            <a:cxnLst/>
            <a:rect l="l" t="t" r="r" b="b"/>
            <a:pathLst>
              <a:path w="1008379" h="1008379">
                <a:moveTo>
                  <a:pt x="503936" y="0"/>
                </a:moveTo>
                <a:lnTo>
                  <a:pt x="462596" y="1670"/>
                </a:lnTo>
                <a:lnTo>
                  <a:pt x="422178" y="6597"/>
                </a:lnTo>
                <a:lnTo>
                  <a:pt x="382812" y="14649"/>
                </a:lnTo>
                <a:lnTo>
                  <a:pt x="344627" y="25697"/>
                </a:lnTo>
                <a:lnTo>
                  <a:pt x="307752" y="39612"/>
                </a:lnTo>
                <a:lnTo>
                  <a:pt x="272318" y="56263"/>
                </a:lnTo>
                <a:lnTo>
                  <a:pt x="238453" y="75520"/>
                </a:lnTo>
                <a:lnTo>
                  <a:pt x="206288" y="97255"/>
                </a:lnTo>
                <a:lnTo>
                  <a:pt x="175952" y="121337"/>
                </a:lnTo>
                <a:lnTo>
                  <a:pt x="147574" y="147637"/>
                </a:lnTo>
                <a:lnTo>
                  <a:pt x="121283" y="176025"/>
                </a:lnTo>
                <a:lnTo>
                  <a:pt x="97210" y="206370"/>
                </a:lnTo>
                <a:lnTo>
                  <a:pt x="75484" y="238545"/>
                </a:lnTo>
                <a:lnTo>
                  <a:pt x="56235" y="272418"/>
                </a:lnTo>
                <a:lnTo>
                  <a:pt x="39592" y="307859"/>
                </a:lnTo>
                <a:lnTo>
                  <a:pt x="25684" y="344740"/>
                </a:lnTo>
                <a:lnTo>
                  <a:pt x="14641" y="382931"/>
                </a:lnTo>
                <a:lnTo>
                  <a:pt x="6593" y="422301"/>
                </a:lnTo>
                <a:lnTo>
                  <a:pt x="1670" y="462722"/>
                </a:lnTo>
                <a:lnTo>
                  <a:pt x="0" y="504063"/>
                </a:lnTo>
                <a:lnTo>
                  <a:pt x="1670" y="545403"/>
                </a:lnTo>
                <a:lnTo>
                  <a:pt x="6593" y="585824"/>
                </a:lnTo>
                <a:lnTo>
                  <a:pt x="14641" y="625194"/>
                </a:lnTo>
                <a:lnTo>
                  <a:pt x="25684" y="663385"/>
                </a:lnTo>
                <a:lnTo>
                  <a:pt x="39592" y="700266"/>
                </a:lnTo>
                <a:lnTo>
                  <a:pt x="56235" y="735707"/>
                </a:lnTo>
                <a:lnTo>
                  <a:pt x="75484" y="769580"/>
                </a:lnTo>
                <a:lnTo>
                  <a:pt x="97210" y="801755"/>
                </a:lnTo>
                <a:lnTo>
                  <a:pt x="121283" y="832100"/>
                </a:lnTo>
                <a:lnTo>
                  <a:pt x="147574" y="860488"/>
                </a:lnTo>
                <a:lnTo>
                  <a:pt x="175952" y="886788"/>
                </a:lnTo>
                <a:lnTo>
                  <a:pt x="206288" y="910870"/>
                </a:lnTo>
                <a:lnTo>
                  <a:pt x="238453" y="932605"/>
                </a:lnTo>
                <a:lnTo>
                  <a:pt x="272318" y="951862"/>
                </a:lnTo>
                <a:lnTo>
                  <a:pt x="307752" y="968513"/>
                </a:lnTo>
                <a:lnTo>
                  <a:pt x="344627" y="982428"/>
                </a:lnTo>
                <a:lnTo>
                  <a:pt x="382812" y="993476"/>
                </a:lnTo>
                <a:lnTo>
                  <a:pt x="422178" y="1001528"/>
                </a:lnTo>
                <a:lnTo>
                  <a:pt x="462596" y="1006455"/>
                </a:lnTo>
                <a:lnTo>
                  <a:pt x="503936" y="1008126"/>
                </a:lnTo>
                <a:lnTo>
                  <a:pt x="545276" y="1006455"/>
                </a:lnTo>
                <a:lnTo>
                  <a:pt x="585697" y="1001528"/>
                </a:lnTo>
                <a:lnTo>
                  <a:pt x="625067" y="993476"/>
                </a:lnTo>
                <a:lnTo>
                  <a:pt x="663258" y="982428"/>
                </a:lnTo>
                <a:lnTo>
                  <a:pt x="700139" y="968513"/>
                </a:lnTo>
                <a:lnTo>
                  <a:pt x="735580" y="951862"/>
                </a:lnTo>
                <a:lnTo>
                  <a:pt x="769453" y="932605"/>
                </a:lnTo>
                <a:lnTo>
                  <a:pt x="801628" y="910870"/>
                </a:lnTo>
                <a:lnTo>
                  <a:pt x="831973" y="886788"/>
                </a:lnTo>
                <a:lnTo>
                  <a:pt x="860361" y="860488"/>
                </a:lnTo>
                <a:lnTo>
                  <a:pt x="886661" y="832100"/>
                </a:lnTo>
                <a:lnTo>
                  <a:pt x="910743" y="801755"/>
                </a:lnTo>
                <a:lnTo>
                  <a:pt x="932478" y="769580"/>
                </a:lnTo>
                <a:lnTo>
                  <a:pt x="951735" y="735707"/>
                </a:lnTo>
                <a:lnTo>
                  <a:pt x="968386" y="700266"/>
                </a:lnTo>
                <a:lnTo>
                  <a:pt x="982301" y="663385"/>
                </a:lnTo>
                <a:lnTo>
                  <a:pt x="993349" y="625194"/>
                </a:lnTo>
                <a:lnTo>
                  <a:pt x="1001401" y="585824"/>
                </a:lnTo>
                <a:lnTo>
                  <a:pt x="1006328" y="545403"/>
                </a:lnTo>
                <a:lnTo>
                  <a:pt x="1007999" y="504063"/>
                </a:lnTo>
                <a:lnTo>
                  <a:pt x="1006328" y="462722"/>
                </a:lnTo>
                <a:lnTo>
                  <a:pt x="1001401" y="422301"/>
                </a:lnTo>
                <a:lnTo>
                  <a:pt x="993349" y="382931"/>
                </a:lnTo>
                <a:lnTo>
                  <a:pt x="982301" y="344740"/>
                </a:lnTo>
                <a:lnTo>
                  <a:pt x="968386" y="307859"/>
                </a:lnTo>
                <a:lnTo>
                  <a:pt x="951735" y="272418"/>
                </a:lnTo>
                <a:lnTo>
                  <a:pt x="932478" y="238545"/>
                </a:lnTo>
                <a:lnTo>
                  <a:pt x="910743" y="206370"/>
                </a:lnTo>
                <a:lnTo>
                  <a:pt x="886661" y="176025"/>
                </a:lnTo>
                <a:lnTo>
                  <a:pt x="860361" y="147637"/>
                </a:lnTo>
                <a:lnTo>
                  <a:pt x="831973" y="121337"/>
                </a:lnTo>
                <a:lnTo>
                  <a:pt x="801628" y="97255"/>
                </a:lnTo>
                <a:lnTo>
                  <a:pt x="769453" y="75520"/>
                </a:lnTo>
                <a:lnTo>
                  <a:pt x="735580" y="56263"/>
                </a:lnTo>
                <a:lnTo>
                  <a:pt x="700139" y="39612"/>
                </a:lnTo>
                <a:lnTo>
                  <a:pt x="663258" y="25697"/>
                </a:lnTo>
                <a:lnTo>
                  <a:pt x="625067" y="14649"/>
                </a:lnTo>
                <a:lnTo>
                  <a:pt x="585697" y="6597"/>
                </a:lnTo>
                <a:lnTo>
                  <a:pt x="545276" y="1670"/>
                </a:lnTo>
                <a:lnTo>
                  <a:pt x="503936" y="0"/>
                </a:lnTo>
                <a:close/>
              </a:path>
            </a:pathLst>
          </a:custGeom>
          <a:solidFill>
            <a:srgbClr val="FCEADA"/>
          </a:solidFill>
        </p:spPr>
        <p:txBody>
          <a:bodyPr wrap="square" lIns="0" tIns="0" rIns="0" bIns="0" rtlCol="0"/>
          <a:lstStyle/>
          <a:p>
            <a:endParaRPr dirty="0"/>
          </a:p>
        </p:txBody>
      </p:sp>
      <p:sp>
        <p:nvSpPr>
          <p:cNvPr id="18" name="object 18"/>
          <p:cNvSpPr/>
          <p:nvPr/>
        </p:nvSpPr>
        <p:spPr>
          <a:xfrm>
            <a:off x="4186809" y="3087281"/>
            <a:ext cx="555637" cy="582637"/>
          </a:xfrm>
          <a:prstGeom prst="rect">
            <a:avLst/>
          </a:prstGeom>
          <a:blipFill>
            <a:blip r:embed="rId9" cstate="print"/>
            <a:stretch>
              <a:fillRect/>
            </a:stretch>
          </a:blipFill>
        </p:spPr>
        <p:txBody>
          <a:bodyPr wrap="square" lIns="0" tIns="0" rIns="0" bIns="0" rtlCol="0"/>
          <a:lstStyle/>
          <a:p>
            <a:endParaRPr dirty="0"/>
          </a:p>
        </p:txBody>
      </p:sp>
      <p:sp>
        <p:nvSpPr>
          <p:cNvPr id="19" name="object 19"/>
          <p:cNvSpPr txBox="1"/>
          <p:nvPr/>
        </p:nvSpPr>
        <p:spPr>
          <a:xfrm>
            <a:off x="258267" y="1406525"/>
            <a:ext cx="8323580" cy="2141220"/>
          </a:xfrm>
          <a:prstGeom prst="rect">
            <a:avLst/>
          </a:prstGeom>
        </p:spPr>
        <p:txBody>
          <a:bodyPr vert="horz" wrap="square" lIns="0" tIns="0" rIns="0" bIns="0" rtlCol="0">
            <a:spAutoFit/>
          </a:bodyPr>
          <a:lstStyle/>
          <a:p>
            <a:pPr marL="12700" marR="330200">
              <a:lnSpc>
                <a:spcPct val="100000"/>
              </a:lnSpc>
            </a:pPr>
            <a:r>
              <a:rPr sz="1400" spc="-5" dirty="0">
                <a:solidFill>
                  <a:srgbClr val="2847A1"/>
                </a:solidFill>
                <a:latin typeface="Calibri"/>
                <a:cs typeface="Calibri"/>
              </a:rPr>
              <a:t>L</a:t>
            </a:r>
            <a:r>
              <a:rPr sz="1400" dirty="0">
                <a:solidFill>
                  <a:srgbClr val="2847A1"/>
                </a:solidFill>
                <a:latin typeface="Calibri"/>
                <a:cs typeface="Calibri"/>
              </a:rPr>
              <a:t>a</a:t>
            </a:r>
            <a:r>
              <a:rPr sz="1400" spc="-10" dirty="0">
                <a:solidFill>
                  <a:srgbClr val="2847A1"/>
                </a:solidFill>
                <a:latin typeface="Calibri"/>
                <a:cs typeface="Calibri"/>
              </a:rPr>
              <a:t> </a:t>
            </a:r>
            <a:r>
              <a:rPr sz="1400" dirty="0">
                <a:solidFill>
                  <a:srgbClr val="2847A1"/>
                </a:solidFill>
                <a:latin typeface="Calibri"/>
                <a:cs typeface="Calibri"/>
              </a:rPr>
              <a:t>Ba</a:t>
            </a:r>
            <a:r>
              <a:rPr sz="1400" spc="-10" dirty="0">
                <a:solidFill>
                  <a:srgbClr val="2847A1"/>
                </a:solidFill>
                <a:latin typeface="Calibri"/>
                <a:cs typeface="Calibri"/>
              </a:rPr>
              <a:t>nqu</a:t>
            </a:r>
            <a:r>
              <a:rPr sz="1400" dirty="0">
                <a:solidFill>
                  <a:srgbClr val="2847A1"/>
                </a:solidFill>
                <a:latin typeface="Calibri"/>
                <a:cs typeface="Calibri"/>
              </a:rPr>
              <a:t>e</a:t>
            </a:r>
            <a:r>
              <a:rPr sz="1400" spc="15" dirty="0">
                <a:solidFill>
                  <a:srgbClr val="2847A1"/>
                </a:solidFill>
                <a:latin typeface="Calibri"/>
                <a:cs typeface="Calibri"/>
              </a:rPr>
              <a:t> </a:t>
            </a:r>
            <a:r>
              <a:rPr sz="1400" spc="-10" dirty="0">
                <a:solidFill>
                  <a:srgbClr val="2847A1"/>
                </a:solidFill>
                <a:latin typeface="Calibri"/>
                <a:cs typeface="Calibri"/>
              </a:rPr>
              <a:t>d</a:t>
            </a:r>
            <a:r>
              <a:rPr sz="1400" dirty="0">
                <a:solidFill>
                  <a:srgbClr val="2847A1"/>
                </a:solidFill>
                <a:latin typeface="Calibri"/>
                <a:cs typeface="Calibri"/>
              </a:rPr>
              <a:t>e </a:t>
            </a:r>
            <a:r>
              <a:rPr sz="1400" spc="5" dirty="0">
                <a:solidFill>
                  <a:srgbClr val="2847A1"/>
                </a:solidFill>
                <a:latin typeface="Calibri"/>
                <a:cs typeface="Calibri"/>
              </a:rPr>
              <a:t>F</a:t>
            </a:r>
            <a:r>
              <a:rPr sz="1400" spc="-25" dirty="0">
                <a:solidFill>
                  <a:srgbClr val="2847A1"/>
                </a:solidFill>
                <a:latin typeface="Calibri"/>
                <a:cs typeface="Calibri"/>
              </a:rPr>
              <a:t>r</a:t>
            </a:r>
            <a:r>
              <a:rPr sz="1400" dirty="0">
                <a:solidFill>
                  <a:srgbClr val="2847A1"/>
                </a:solidFill>
                <a:latin typeface="Calibri"/>
                <a:cs typeface="Calibri"/>
              </a:rPr>
              <a:t>a</a:t>
            </a:r>
            <a:r>
              <a:rPr sz="1400" spc="-10" dirty="0">
                <a:solidFill>
                  <a:srgbClr val="2847A1"/>
                </a:solidFill>
                <a:latin typeface="Calibri"/>
                <a:cs typeface="Calibri"/>
              </a:rPr>
              <a:t>nc</a:t>
            </a:r>
            <a:r>
              <a:rPr sz="1400" dirty="0">
                <a:solidFill>
                  <a:srgbClr val="2847A1"/>
                </a:solidFill>
                <a:latin typeface="Calibri"/>
                <a:cs typeface="Calibri"/>
              </a:rPr>
              <a:t>e</a:t>
            </a:r>
            <a:r>
              <a:rPr sz="1400" spc="-20" dirty="0">
                <a:solidFill>
                  <a:srgbClr val="2847A1"/>
                </a:solidFill>
                <a:latin typeface="Calibri"/>
                <a:cs typeface="Calibri"/>
              </a:rPr>
              <a:t> </a:t>
            </a:r>
            <a:r>
              <a:rPr sz="1400" dirty="0">
                <a:solidFill>
                  <a:srgbClr val="2847A1"/>
                </a:solidFill>
                <a:latin typeface="Calibri"/>
                <a:cs typeface="Calibri"/>
              </a:rPr>
              <a:t>e</a:t>
            </a:r>
            <a:r>
              <a:rPr sz="1400" spc="-15" dirty="0">
                <a:solidFill>
                  <a:srgbClr val="2847A1"/>
                </a:solidFill>
                <a:latin typeface="Calibri"/>
                <a:cs typeface="Calibri"/>
              </a:rPr>
              <a:t>s</a:t>
            </a:r>
            <a:r>
              <a:rPr sz="1400" dirty="0">
                <a:solidFill>
                  <a:srgbClr val="2847A1"/>
                </a:solidFill>
                <a:latin typeface="Calibri"/>
                <a:cs typeface="Calibri"/>
              </a:rPr>
              <a:t>t</a:t>
            </a:r>
            <a:r>
              <a:rPr sz="1400" spc="10" dirty="0">
                <a:solidFill>
                  <a:srgbClr val="2847A1"/>
                </a:solidFill>
                <a:latin typeface="Calibri"/>
                <a:cs typeface="Calibri"/>
              </a:rPr>
              <a:t> </a:t>
            </a:r>
            <a:r>
              <a:rPr sz="1400" b="1" dirty="0">
                <a:solidFill>
                  <a:srgbClr val="2847A1"/>
                </a:solidFill>
                <a:latin typeface="Calibri"/>
                <a:cs typeface="Calibri"/>
              </a:rPr>
              <a:t>un</a:t>
            </a:r>
            <a:r>
              <a:rPr sz="1400" b="1" spc="-15" dirty="0">
                <a:solidFill>
                  <a:srgbClr val="2847A1"/>
                </a:solidFill>
                <a:latin typeface="Calibri"/>
                <a:cs typeface="Calibri"/>
              </a:rPr>
              <a:t> </a:t>
            </a:r>
            <a:r>
              <a:rPr sz="1400" b="1" dirty="0">
                <a:solidFill>
                  <a:srgbClr val="2847A1"/>
                </a:solidFill>
                <a:latin typeface="Calibri"/>
                <a:cs typeface="Calibri"/>
              </a:rPr>
              <a:t>acteur</a:t>
            </a:r>
            <a:r>
              <a:rPr sz="1400" b="1" spc="-40" dirty="0">
                <a:solidFill>
                  <a:srgbClr val="2847A1"/>
                </a:solidFill>
                <a:latin typeface="Calibri"/>
                <a:cs typeface="Calibri"/>
              </a:rPr>
              <a:t> </a:t>
            </a:r>
            <a:r>
              <a:rPr sz="1400" b="1" dirty="0">
                <a:solidFill>
                  <a:srgbClr val="2847A1"/>
                </a:solidFill>
                <a:latin typeface="Calibri"/>
                <a:cs typeface="Calibri"/>
              </a:rPr>
              <a:t>i</a:t>
            </a:r>
            <a:r>
              <a:rPr sz="1400" b="1" spc="-10" dirty="0">
                <a:solidFill>
                  <a:srgbClr val="2847A1"/>
                </a:solidFill>
                <a:latin typeface="Calibri"/>
                <a:cs typeface="Calibri"/>
              </a:rPr>
              <a:t>nt</a:t>
            </a:r>
            <a:r>
              <a:rPr sz="1400" b="1" spc="-5" dirty="0">
                <a:solidFill>
                  <a:srgbClr val="2847A1"/>
                </a:solidFill>
                <a:latin typeface="Calibri"/>
                <a:cs typeface="Calibri"/>
              </a:rPr>
              <a:t>e</a:t>
            </a:r>
            <a:r>
              <a:rPr sz="1400" b="1" spc="5" dirty="0">
                <a:solidFill>
                  <a:srgbClr val="2847A1"/>
                </a:solidFill>
                <a:latin typeface="Calibri"/>
                <a:cs typeface="Calibri"/>
              </a:rPr>
              <a:t>r</a:t>
            </a:r>
            <a:r>
              <a:rPr sz="1400" b="1" dirty="0">
                <a:solidFill>
                  <a:srgbClr val="2847A1"/>
                </a:solidFill>
                <a:latin typeface="Calibri"/>
                <a:cs typeface="Calibri"/>
              </a:rPr>
              <a:t>n</a:t>
            </a:r>
            <a:r>
              <a:rPr sz="1400" b="1" spc="-20" dirty="0">
                <a:solidFill>
                  <a:srgbClr val="2847A1"/>
                </a:solidFill>
                <a:latin typeface="Calibri"/>
                <a:cs typeface="Calibri"/>
              </a:rPr>
              <a:t>a</a:t>
            </a:r>
            <a:r>
              <a:rPr sz="1400" b="1" dirty="0">
                <a:solidFill>
                  <a:srgbClr val="2847A1"/>
                </a:solidFill>
                <a:latin typeface="Calibri"/>
                <a:cs typeface="Calibri"/>
              </a:rPr>
              <a:t>ti</a:t>
            </a:r>
            <a:r>
              <a:rPr sz="1400" b="1" spc="-10" dirty="0">
                <a:solidFill>
                  <a:srgbClr val="2847A1"/>
                </a:solidFill>
                <a:latin typeface="Calibri"/>
                <a:cs typeface="Calibri"/>
              </a:rPr>
              <a:t>o</a:t>
            </a:r>
            <a:r>
              <a:rPr sz="1400" b="1" dirty="0">
                <a:solidFill>
                  <a:srgbClr val="2847A1"/>
                </a:solidFill>
                <a:latin typeface="Calibri"/>
                <a:cs typeface="Calibri"/>
              </a:rPr>
              <a:t>n</a:t>
            </a:r>
            <a:r>
              <a:rPr sz="1400" b="1" spc="-10" dirty="0">
                <a:solidFill>
                  <a:srgbClr val="2847A1"/>
                </a:solidFill>
                <a:latin typeface="Calibri"/>
                <a:cs typeface="Calibri"/>
              </a:rPr>
              <a:t>a</a:t>
            </a:r>
            <a:r>
              <a:rPr sz="1400" b="1" dirty="0">
                <a:solidFill>
                  <a:srgbClr val="2847A1"/>
                </a:solidFill>
                <a:latin typeface="Calibri"/>
                <a:cs typeface="Calibri"/>
              </a:rPr>
              <a:t>l</a:t>
            </a:r>
            <a:r>
              <a:rPr sz="1400" b="1" spc="-40" dirty="0">
                <a:solidFill>
                  <a:srgbClr val="2847A1"/>
                </a:solidFill>
                <a:latin typeface="Calibri"/>
                <a:cs typeface="Calibri"/>
              </a:rPr>
              <a:t> </a:t>
            </a:r>
            <a:r>
              <a:rPr sz="1400" b="1" dirty="0">
                <a:solidFill>
                  <a:srgbClr val="2847A1"/>
                </a:solidFill>
                <a:latin typeface="Calibri"/>
                <a:cs typeface="Calibri"/>
              </a:rPr>
              <a:t>de</a:t>
            </a:r>
            <a:r>
              <a:rPr sz="1400" b="1" spc="-15" dirty="0">
                <a:solidFill>
                  <a:srgbClr val="2847A1"/>
                </a:solidFill>
                <a:latin typeface="Calibri"/>
                <a:cs typeface="Calibri"/>
              </a:rPr>
              <a:t> </a:t>
            </a:r>
            <a:r>
              <a:rPr sz="1400" b="1" spc="-10" dirty="0">
                <a:solidFill>
                  <a:srgbClr val="2847A1"/>
                </a:solidFill>
                <a:latin typeface="Calibri"/>
                <a:cs typeface="Calibri"/>
              </a:rPr>
              <a:t>r</a:t>
            </a:r>
            <a:r>
              <a:rPr sz="1400" b="1" spc="-15" dirty="0">
                <a:solidFill>
                  <a:srgbClr val="2847A1"/>
                </a:solidFill>
                <a:latin typeface="Calibri"/>
                <a:cs typeface="Calibri"/>
              </a:rPr>
              <a:t>é</a:t>
            </a:r>
            <a:r>
              <a:rPr sz="1400" b="1" spc="-25" dirty="0">
                <a:solidFill>
                  <a:srgbClr val="2847A1"/>
                </a:solidFill>
                <a:latin typeface="Calibri"/>
                <a:cs typeface="Calibri"/>
              </a:rPr>
              <a:t>f</a:t>
            </a:r>
            <a:r>
              <a:rPr sz="1400" b="1" spc="-5" dirty="0">
                <a:solidFill>
                  <a:srgbClr val="2847A1"/>
                </a:solidFill>
                <a:latin typeface="Calibri"/>
                <a:cs typeface="Calibri"/>
              </a:rPr>
              <a:t>ére</a:t>
            </a:r>
            <a:r>
              <a:rPr sz="1400" b="1" spc="-10" dirty="0">
                <a:solidFill>
                  <a:srgbClr val="2847A1"/>
                </a:solidFill>
                <a:latin typeface="Calibri"/>
                <a:cs typeface="Calibri"/>
              </a:rPr>
              <a:t>n</a:t>
            </a:r>
            <a:r>
              <a:rPr sz="1400" b="1" spc="-5" dirty="0">
                <a:solidFill>
                  <a:srgbClr val="2847A1"/>
                </a:solidFill>
                <a:latin typeface="Calibri"/>
                <a:cs typeface="Calibri"/>
              </a:rPr>
              <a:t>c</a:t>
            </a:r>
            <a:r>
              <a:rPr sz="1400" b="1" spc="-10" dirty="0">
                <a:solidFill>
                  <a:srgbClr val="2847A1"/>
                </a:solidFill>
                <a:latin typeface="Calibri"/>
                <a:cs typeface="Calibri"/>
              </a:rPr>
              <a:t>e</a:t>
            </a:r>
            <a:r>
              <a:rPr sz="1400" b="1" dirty="0">
                <a:solidFill>
                  <a:srgbClr val="2847A1"/>
                </a:solidFill>
                <a:latin typeface="Calibri"/>
                <a:cs typeface="Calibri"/>
              </a:rPr>
              <a:t>,</a:t>
            </a:r>
            <a:r>
              <a:rPr sz="1400" b="1" spc="-25" dirty="0">
                <a:solidFill>
                  <a:srgbClr val="2847A1"/>
                </a:solidFill>
                <a:latin typeface="Calibri"/>
                <a:cs typeface="Calibri"/>
              </a:rPr>
              <a:t> </a:t>
            </a:r>
            <a:r>
              <a:rPr sz="1400" spc="-25" dirty="0">
                <a:solidFill>
                  <a:srgbClr val="2847A1"/>
                </a:solidFill>
                <a:latin typeface="Calibri"/>
                <a:cs typeface="Calibri"/>
              </a:rPr>
              <a:t>r</a:t>
            </a:r>
            <a:r>
              <a:rPr sz="1400" dirty="0">
                <a:solidFill>
                  <a:srgbClr val="2847A1"/>
                </a:solidFill>
                <a:latin typeface="Calibri"/>
                <a:cs typeface="Calibri"/>
              </a:rPr>
              <a:t>e</a:t>
            </a:r>
            <a:r>
              <a:rPr sz="1400" spc="-25" dirty="0">
                <a:solidFill>
                  <a:srgbClr val="2847A1"/>
                </a:solidFill>
                <a:latin typeface="Calibri"/>
                <a:cs typeface="Calibri"/>
              </a:rPr>
              <a:t>c</a:t>
            </a:r>
            <a:r>
              <a:rPr sz="1400" spc="-5" dirty="0">
                <a:solidFill>
                  <a:srgbClr val="2847A1"/>
                </a:solidFill>
                <a:latin typeface="Calibri"/>
                <a:cs typeface="Calibri"/>
              </a:rPr>
              <a:t>on</a:t>
            </a:r>
            <a:r>
              <a:rPr sz="1400" spc="-10" dirty="0">
                <a:solidFill>
                  <a:srgbClr val="2847A1"/>
                </a:solidFill>
                <a:latin typeface="Calibri"/>
                <a:cs typeface="Calibri"/>
              </a:rPr>
              <a:t>nu</a:t>
            </a:r>
            <a:r>
              <a:rPr sz="1400" dirty="0">
                <a:solidFill>
                  <a:srgbClr val="2847A1"/>
                </a:solidFill>
                <a:latin typeface="Calibri"/>
                <a:cs typeface="Calibri"/>
              </a:rPr>
              <a:t>e </a:t>
            </a:r>
            <a:r>
              <a:rPr sz="1400" spc="-5" dirty="0">
                <a:solidFill>
                  <a:srgbClr val="2847A1"/>
                </a:solidFill>
                <a:latin typeface="Calibri"/>
                <a:cs typeface="Calibri"/>
              </a:rPr>
              <a:t>pou</a:t>
            </a:r>
            <a:r>
              <a:rPr sz="1400" dirty="0">
                <a:solidFill>
                  <a:srgbClr val="2847A1"/>
                </a:solidFill>
                <a:latin typeface="Calibri"/>
                <a:cs typeface="Calibri"/>
              </a:rPr>
              <a:t>r</a:t>
            </a:r>
            <a:r>
              <a:rPr sz="1400" spc="-5" dirty="0">
                <a:solidFill>
                  <a:srgbClr val="2847A1"/>
                </a:solidFill>
                <a:latin typeface="Calibri"/>
                <a:cs typeface="Calibri"/>
              </a:rPr>
              <a:t> s</a:t>
            </a:r>
            <a:r>
              <a:rPr sz="1400" spc="5" dirty="0">
                <a:solidFill>
                  <a:srgbClr val="2847A1"/>
                </a:solidFill>
                <a:latin typeface="Calibri"/>
                <a:cs typeface="Calibri"/>
              </a:rPr>
              <a:t>o</a:t>
            </a:r>
            <a:r>
              <a:rPr sz="1400" dirty="0">
                <a:solidFill>
                  <a:srgbClr val="2847A1"/>
                </a:solidFill>
                <a:latin typeface="Calibri"/>
                <a:cs typeface="Calibri"/>
              </a:rPr>
              <a:t>n</a:t>
            </a:r>
            <a:r>
              <a:rPr sz="1400" spc="-15" dirty="0">
                <a:solidFill>
                  <a:srgbClr val="2847A1"/>
                </a:solidFill>
                <a:latin typeface="Calibri"/>
                <a:cs typeface="Calibri"/>
              </a:rPr>
              <a:t> </a:t>
            </a:r>
            <a:r>
              <a:rPr sz="1400" spc="-30" dirty="0">
                <a:solidFill>
                  <a:srgbClr val="2847A1"/>
                </a:solidFill>
                <a:latin typeface="Calibri"/>
                <a:cs typeface="Calibri"/>
              </a:rPr>
              <a:t>e</a:t>
            </a:r>
            <a:r>
              <a:rPr sz="1400" spc="-5" dirty="0">
                <a:solidFill>
                  <a:srgbClr val="2847A1"/>
                </a:solidFill>
                <a:latin typeface="Calibri"/>
                <a:cs typeface="Calibri"/>
              </a:rPr>
              <a:t>xpe</a:t>
            </a:r>
            <a:r>
              <a:rPr sz="1400" dirty="0">
                <a:solidFill>
                  <a:srgbClr val="2847A1"/>
                </a:solidFill>
                <a:latin typeface="Calibri"/>
                <a:cs typeface="Calibri"/>
              </a:rPr>
              <a:t>rtise</a:t>
            </a:r>
            <a:r>
              <a:rPr sz="1400" spc="15" dirty="0">
                <a:solidFill>
                  <a:srgbClr val="2847A1"/>
                </a:solidFill>
                <a:latin typeface="Calibri"/>
                <a:cs typeface="Calibri"/>
              </a:rPr>
              <a:t> </a:t>
            </a:r>
            <a:r>
              <a:rPr sz="1400" spc="-15" dirty="0">
                <a:solidFill>
                  <a:srgbClr val="2847A1"/>
                </a:solidFill>
                <a:latin typeface="Calibri"/>
                <a:cs typeface="Calibri"/>
              </a:rPr>
              <a:t>e</a:t>
            </a:r>
            <a:r>
              <a:rPr sz="1400" dirty="0">
                <a:solidFill>
                  <a:srgbClr val="2847A1"/>
                </a:solidFill>
                <a:latin typeface="Calibri"/>
                <a:cs typeface="Calibri"/>
              </a:rPr>
              <a:t>t </a:t>
            </a:r>
            <a:r>
              <a:rPr sz="1400" spc="-5" dirty="0">
                <a:solidFill>
                  <a:srgbClr val="2847A1"/>
                </a:solidFill>
                <a:latin typeface="Calibri"/>
                <a:cs typeface="Calibri"/>
              </a:rPr>
              <a:t>s</a:t>
            </a:r>
            <a:r>
              <a:rPr sz="1400" dirty="0">
                <a:solidFill>
                  <a:srgbClr val="2847A1"/>
                </a:solidFill>
                <a:latin typeface="Calibri"/>
                <a:cs typeface="Calibri"/>
              </a:rPr>
              <a:t>a </a:t>
            </a:r>
            <a:r>
              <a:rPr sz="1400" spc="-10" dirty="0">
                <a:solidFill>
                  <a:srgbClr val="2847A1"/>
                </a:solidFill>
                <a:latin typeface="Calibri"/>
                <a:cs typeface="Calibri"/>
              </a:rPr>
              <a:t> </a:t>
            </a:r>
            <a:r>
              <a:rPr sz="1400" spc="-20" dirty="0">
                <a:solidFill>
                  <a:srgbClr val="2847A1"/>
                </a:solidFill>
                <a:latin typeface="Calibri"/>
                <a:cs typeface="Calibri"/>
              </a:rPr>
              <a:t>c</a:t>
            </a:r>
            <a:r>
              <a:rPr sz="1400" spc="-5" dirty="0">
                <a:solidFill>
                  <a:srgbClr val="2847A1"/>
                </a:solidFill>
                <a:latin typeface="Calibri"/>
                <a:cs typeface="Calibri"/>
              </a:rPr>
              <a:t>o</a:t>
            </a:r>
            <a:r>
              <a:rPr sz="1400" spc="-15" dirty="0">
                <a:solidFill>
                  <a:srgbClr val="2847A1"/>
                </a:solidFill>
                <a:latin typeface="Calibri"/>
                <a:cs typeface="Calibri"/>
              </a:rPr>
              <a:t>n</a:t>
            </a:r>
            <a:r>
              <a:rPr sz="1400" dirty="0">
                <a:solidFill>
                  <a:srgbClr val="2847A1"/>
                </a:solidFill>
                <a:latin typeface="Calibri"/>
                <a:cs typeface="Calibri"/>
              </a:rPr>
              <a:t>tri</a:t>
            </a:r>
            <a:r>
              <a:rPr sz="1400" spc="-5" dirty="0">
                <a:solidFill>
                  <a:srgbClr val="2847A1"/>
                </a:solidFill>
                <a:latin typeface="Calibri"/>
                <a:cs typeface="Calibri"/>
              </a:rPr>
              <a:t>b</a:t>
            </a:r>
            <a:r>
              <a:rPr sz="1400" spc="-10" dirty="0">
                <a:solidFill>
                  <a:srgbClr val="2847A1"/>
                </a:solidFill>
                <a:latin typeface="Calibri"/>
                <a:cs typeface="Calibri"/>
              </a:rPr>
              <a:t>u</a:t>
            </a:r>
            <a:r>
              <a:rPr sz="1400" dirty="0">
                <a:solidFill>
                  <a:srgbClr val="2847A1"/>
                </a:solidFill>
                <a:latin typeface="Calibri"/>
                <a:cs typeface="Calibri"/>
              </a:rPr>
              <a:t>tion à</a:t>
            </a:r>
            <a:r>
              <a:rPr sz="1400" spc="-5" dirty="0">
                <a:solidFill>
                  <a:srgbClr val="2847A1"/>
                </a:solidFill>
                <a:latin typeface="Calibri"/>
                <a:cs typeface="Calibri"/>
              </a:rPr>
              <a:t> </a:t>
            </a:r>
            <a:r>
              <a:rPr sz="1400" dirty="0">
                <a:solidFill>
                  <a:srgbClr val="2847A1"/>
                </a:solidFill>
                <a:latin typeface="Calibri"/>
                <a:cs typeface="Calibri"/>
              </a:rPr>
              <a:t>la</a:t>
            </a:r>
            <a:r>
              <a:rPr sz="1400" spc="5" dirty="0">
                <a:solidFill>
                  <a:srgbClr val="2847A1"/>
                </a:solidFill>
                <a:latin typeface="Calibri"/>
                <a:cs typeface="Calibri"/>
              </a:rPr>
              <a:t> </a:t>
            </a:r>
            <a:r>
              <a:rPr sz="1400" spc="-25" dirty="0">
                <a:solidFill>
                  <a:srgbClr val="2847A1"/>
                </a:solidFill>
                <a:latin typeface="Calibri"/>
                <a:cs typeface="Calibri"/>
              </a:rPr>
              <a:t>r</a:t>
            </a:r>
            <a:r>
              <a:rPr sz="1400" dirty="0">
                <a:solidFill>
                  <a:srgbClr val="2847A1"/>
                </a:solidFill>
                <a:latin typeface="Calibri"/>
                <a:cs typeface="Calibri"/>
              </a:rPr>
              <a:t>e</a:t>
            </a:r>
            <a:r>
              <a:rPr sz="1400" spc="-10" dirty="0">
                <a:solidFill>
                  <a:srgbClr val="2847A1"/>
                </a:solidFill>
                <a:latin typeface="Calibri"/>
                <a:cs typeface="Calibri"/>
              </a:rPr>
              <a:t>ch</a:t>
            </a:r>
            <a:r>
              <a:rPr sz="1400" dirty="0">
                <a:solidFill>
                  <a:srgbClr val="2847A1"/>
                </a:solidFill>
                <a:latin typeface="Calibri"/>
                <a:cs typeface="Calibri"/>
              </a:rPr>
              <a:t>e</a:t>
            </a:r>
            <a:r>
              <a:rPr sz="1400" spc="-25" dirty="0">
                <a:solidFill>
                  <a:srgbClr val="2847A1"/>
                </a:solidFill>
                <a:latin typeface="Calibri"/>
                <a:cs typeface="Calibri"/>
              </a:rPr>
              <a:t>r</a:t>
            </a:r>
            <a:r>
              <a:rPr sz="1400" spc="-10" dirty="0">
                <a:solidFill>
                  <a:srgbClr val="2847A1"/>
                </a:solidFill>
                <a:latin typeface="Calibri"/>
                <a:cs typeface="Calibri"/>
              </a:rPr>
              <a:t>ch</a:t>
            </a:r>
            <a:r>
              <a:rPr sz="1400" dirty="0">
                <a:solidFill>
                  <a:srgbClr val="2847A1"/>
                </a:solidFill>
                <a:latin typeface="Calibri"/>
                <a:cs typeface="Calibri"/>
              </a:rPr>
              <a:t>e</a:t>
            </a:r>
            <a:r>
              <a:rPr sz="1400" spc="15" dirty="0">
                <a:solidFill>
                  <a:srgbClr val="2847A1"/>
                </a:solidFill>
                <a:latin typeface="Calibri"/>
                <a:cs typeface="Calibri"/>
              </a:rPr>
              <a:t> </a:t>
            </a:r>
            <a:r>
              <a:rPr sz="1400" dirty="0">
                <a:solidFill>
                  <a:srgbClr val="2847A1"/>
                </a:solidFill>
                <a:latin typeface="Calibri"/>
                <a:cs typeface="Calibri"/>
              </a:rPr>
              <a:t>é</a:t>
            </a:r>
            <a:r>
              <a:rPr sz="1400" spc="-25" dirty="0">
                <a:solidFill>
                  <a:srgbClr val="2847A1"/>
                </a:solidFill>
                <a:latin typeface="Calibri"/>
                <a:cs typeface="Calibri"/>
              </a:rPr>
              <a:t>c</a:t>
            </a:r>
            <a:r>
              <a:rPr sz="1400" spc="-5" dirty="0">
                <a:solidFill>
                  <a:srgbClr val="2847A1"/>
                </a:solidFill>
                <a:latin typeface="Calibri"/>
                <a:cs typeface="Calibri"/>
              </a:rPr>
              <a:t>onomi</a:t>
            </a:r>
            <a:r>
              <a:rPr sz="1400" spc="-10" dirty="0">
                <a:solidFill>
                  <a:srgbClr val="2847A1"/>
                </a:solidFill>
                <a:latin typeface="Calibri"/>
                <a:cs typeface="Calibri"/>
              </a:rPr>
              <a:t>qu</a:t>
            </a:r>
            <a:r>
              <a:rPr sz="1400" dirty="0">
                <a:solidFill>
                  <a:srgbClr val="2847A1"/>
                </a:solidFill>
                <a:latin typeface="Calibri"/>
                <a:cs typeface="Calibri"/>
              </a:rPr>
              <a:t>e</a:t>
            </a:r>
            <a:r>
              <a:rPr sz="1400" spc="-10" dirty="0">
                <a:solidFill>
                  <a:srgbClr val="2847A1"/>
                </a:solidFill>
                <a:latin typeface="Calibri"/>
                <a:cs typeface="Calibri"/>
              </a:rPr>
              <a:t> </a:t>
            </a:r>
            <a:r>
              <a:rPr sz="1400" spc="-15" dirty="0">
                <a:solidFill>
                  <a:srgbClr val="2847A1"/>
                </a:solidFill>
                <a:latin typeface="Calibri"/>
                <a:cs typeface="Calibri"/>
              </a:rPr>
              <a:t>e</a:t>
            </a:r>
            <a:r>
              <a:rPr sz="1400" dirty="0">
                <a:solidFill>
                  <a:srgbClr val="2847A1"/>
                </a:solidFill>
                <a:latin typeface="Calibri"/>
                <a:cs typeface="Calibri"/>
              </a:rPr>
              <a:t>t</a:t>
            </a:r>
            <a:r>
              <a:rPr sz="1400" spc="15" dirty="0">
                <a:solidFill>
                  <a:srgbClr val="2847A1"/>
                </a:solidFill>
                <a:latin typeface="Calibri"/>
                <a:cs typeface="Calibri"/>
              </a:rPr>
              <a:t> </a:t>
            </a:r>
            <a:r>
              <a:rPr sz="1400" spc="-5" dirty="0">
                <a:solidFill>
                  <a:srgbClr val="2847A1"/>
                </a:solidFill>
                <a:latin typeface="Calibri"/>
                <a:cs typeface="Calibri"/>
              </a:rPr>
              <a:t>f</a:t>
            </a:r>
            <a:r>
              <a:rPr sz="1400" dirty="0">
                <a:solidFill>
                  <a:srgbClr val="2847A1"/>
                </a:solidFill>
                <a:latin typeface="Calibri"/>
                <a:cs typeface="Calibri"/>
              </a:rPr>
              <a:t>i</a:t>
            </a:r>
            <a:r>
              <a:rPr sz="1400" spc="-10" dirty="0">
                <a:solidFill>
                  <a:srgbClr val="2847A1"/>
                </a:solidFill>
                <a:latin typeface="Calibri"/>
                <a:cs typeface="Calibri"/>
              </a:rPr>
              <a:t>n</a:t>
            </a:r>
            <a:r>
              <a:rPr sz="1400" dirty="0">
                <a:solidFill>
                  <a:srgbClr val="2847A1"/>
                </a:solidFill>
                <a:latin typeface="Calibri"/>
                <a:cs typeface="Calibri"/>
              </a:rPr>
              <a:t>a</a:t>
            </a:r>
            <a:r>
              <a:rPr sz="1400" spc="-10" dirty="0">
                <a:solidFill>
                  <a:srgbClr val="2847A1"/>
                </a:solidFill>
                <a:latin typeface="Calibri"/>
                <a:cs typeface="Calibri"/>
              </a:rPr>
              <a:t>nc</a:t>
            </a:r>
            <a:r>
              <a:rPr sz="1400" dirty="0">
                <a:solidFill>
                  <a:srgbClr val="2847A1"/>
                </a:solidFill>
                <a:latin typeface="Calibri"/>
                <a:cs typeface="Calibri"/>
              </a:rPr>
              <a:t>iè</a:t>
            </a:r>
            <a:r>
              <a:rPr sz="1400" spc="-25" dirty="0">
                <a:solidFill>
                  <a:srgbClr val="2847A1"/>
                </a:solidFill>
                <a:latin typeface="Calibri"/>
                <a:cs typeface="Calibri"/>
              </a:rPr>
              <a:t>r</a:t>
            </a:r>
            <a:r>
              <a:rPr sz="1400" dirty="0">
                <a:solidFill>
                  <a:srgbClr val="2847A1"/>
                </a:solidFill>
                <a:latin typeface="Calibri"/>
                <a:cs typeface="Calibri"/>
              </a:rPr>
              <a:t>e.</a:t>
            </a:r>
            <a:endParaRPr sz="1400" dirty="0">
              <a:latin typeface="Calibri"/>
              <a:cs typeface="Calibri"/>
            </a:endParaRPr>
          </a:p>
          <a:p>
            <a:pPr>
              <a:lnSpc>
                <a:spcPct val="100000"/>
              </a:lnSpc>
              <a:spcBef>
                <a:spcPts val="12"/>
              </a:spcBef>
            </a:pPr>
            <a:endParaRPr sz="1450" dirty="0">
              <a:latin typeface="Times New Roman"/>
              <a:cs typeface="Times New Roman"/>
            </a:endParaRPr>
          </a:p>
          <a:p>
            <a:pPr marL="12700">
              <a:lnSpc>
                <a:spcPct val="100000"/>
              </a:lnSpc>
            </a:pPr>
            <a:r>
              <a:rPr sz="1400" spc="-5" dirty="0">
                <a:solidFill>
                  <a:srgbClr val="2847A1"/>
                </a:solidFill>
                <a:latin typeface="Calibri"/>
                <a:cs typeface="Calibri"/>
              </a:rPr>
              <a:t>Ell</a:t>
            </a:r>
            <a:r>
              <a:rPr sz="1400" dirty="0">
                <a:solidFill>
                  <a:srgbClr val="2847A1"/>
                </a:solidFill>
                <a:latin typeface="Calibri"/>
                <a:cs typeface="Calibri"/>
              </a:rPr>
              <a:t>e</a:t>
            </a:r>
            <a:r>
              <a:rPr sz="1400" spc="5" dirty="0">
                <a:solidFill>
                  <a:srgbClr val="2847A1"/>
                </a:solidFill>
                <a:latin typeface="Calibri"/>
                <a:cs typeface="Calibri"/>
              </a:rPr>
              <a:t> </a:t>
            </a:r>
            <a:r>
              <a:rPr sz="1400" b="1" dirty="0">
                <a:solidFill>
                  <a:srgbClr val="2847A1"/>
                </a:solidFill>
                <a:latin typeface="Calibri"/>
                <a:cs typeface="Calibri"/>
              </a:rPr>
              <a:t>partic</a:t>
            </a:r>
            <a:r>
              <a:rPr sz="1400" b="1" spc="5" dirty="0">
                <a:solidFill>
                  <a:srgbClr val="2847A1"/>
                </a:solidFill>
                <a:latin typeface="Calibri"/>
                <a:cs typeface="Calibri"/>
              </a:rPr>
              <a:t>i</a:t>
            </a:r>
            <a:r>
              <a:rPr sz="1400" b="1" dirty="0">
                <a:solidFill>
                  <a:srgbClr val="2847A1"/>
                </a:solidFill>
                <a:latin typeface="Calibri"/>
                <a:cs typeface="Calibri"/>
              </a:rPr>
              <a:t>pe</a:t>
            </a:r>
            <a:r>
              <a:rPr sz="1400" b="1" spc="-40" dirty="0">
                <a:solidFill>
                  <a:srgbClr val="2847A1"/>
                </a:solidFill>
                <a:latin typeface="Calibri"/>
                <a:cs typeface="Calibri"/>
              </a:rPr>
              <a:t> </a:t>
            </a:r>
            <a:r>
              <a:rPr sz="1400" b="1" dirty="0">
                <a:solidFill>
                  <a:srgbClr val="2847A1"/>
                </a:solidFill>
                <a:latin typeface="Calibri"/>
                <a:cs typeface="Calibri"/>
              </a:rPr>
              <a:t>ac</a:t>
            </a:r>
            <a:r>
              <a:rPr sz="1400" b="1" spc="5" dirty="0">
                <a:solidFill>
                  <a:srgbClr val="2847A1"/>
                </a:solidFill>
                <a:latin typeface="Calibri"/>
                <a:cs typeface="Calibri"/>
              </a:rPr>
              <a:t>t</a:t>
            </a:r>
            <a:r>
              <a:rPr sz="1400" b="1" dirty="0">
                <a:solidFill>
                  <a:srgbClr val="2847A1"/>
                </a:solidFill>
                <a:latin typeface="Calibri"/>
                <a:cs typeface="Calibri"/>
              </a:rPr>
              <a:t>i</a:t>
            </a:r>
            <a:r>
              <a:rPr sz="1400" b="1" spc="-15" dirty="0">
                <a:solidFill>
                  <a:srgbClr val="2847A1"/>
                </a:solidFill>
                <a:latin typeface="Calibri"/>
                <a:cs typeface="Calibri"/>
              </a:rPr>
              <a:t>v</a:t>
            </a:r>
            <a:r>
              <a:rPr sz="1400" b="1" spc="-5" dirty="0">
                <a:solidFill>
                  <a:srgbClr val="2847A1"/>
                </a:solidFill>
                <a:latin typeface="Calibri"/>
                <a:cs typeface="Calibri"/>
              </a:rPr>
              <a:t>eme</a:t>
            </a:r>
            <a:r>
              <a:rPr sz="1400" b="1" spc="-10" dirty="0">
                <a:solidFill>
                  <a:srgbClr val="2847A1"/>
                </a:solidFill>
                <a:latin typeface="Calibri"/>
                <a:cs typeface="Calibri"/>
              </a:rPr>
              <a:t>n</a:t>
            </a:r>
            <a:r>
              <a:rPr sz="1400" b="1" dirty="0">
                <a:solidFill>
                  <a:srgbClr val="2847A1"/>
                </a:solidFill>
                <a:latin typeface="Calibri"/>
                <a:cs typeface="Calibri"/>
              </a:rPr>
              <a:t>t</a:t>
            </a:r>
            <a:r>
              <a:rPr sz="1400" b="1" spc="-40" dirty="0">
                <a:solidFill>
                  <a:srgbClr val="2847A1"/>
                </a:solidFill>
                <a:latin typeface="Calibri"/>
                <a:cs typeface="Calibri"/>
              </a:rPr>
              <a:t> </a:t>
            </a:r>
            <a:r>
              <a:rPr sz="1400" b="1" dirty="0">
                <a:solidFill>
                  <a:srgbClr val="2847A1"/>
                </a:solidFill>
                <a:latin typeface="Calibri"/>
                <a:cs typeface="Calibri"/>
              </a:rPr>
              <a:t>aux</a:t>
            </a:r>
            <a:r>
              <a:rPr sz="1400" b="1" spc="-25" dirty="0">
                <a:solidFill>
                  <a:srgbClr val="2847A1"/>
                </a:solidFill>
                <a:latin typeface="Calibri"/>
                <a:cs typeface="Calibri"/>
              </a:rPr>
              <a:t> </a:t>
            </a:r>
            <a:r>
              <a:rPr sz="1400" b="1" dirty="0">
                <a:solidFill>
                  <a:srgbClr val="2847A1"/>
                </a:solidFill>
                <a:latin typeface="Calibri"/>
                <a:cs typeface="Calibri"/>
              </a:rPr>
              <a:t>t</a:t>
            </a:r>
            <a:r>
              <a:rPr sz="1400" b="1" spc="-35" dirty="0">
                <a:solidFill>
                  <a:srgbClr val="2847A1"/>
                </a:solidFill>
                <a:latin typeface="Calibri"/>
                <a:cs typeface="Calibri"/>
              </a:rPr>
              <a:t>r</a:t>
            </a:r>
            <a:r>
              <a:rPr sz="1400" b="1" spc="-25" dirty="0">
                <a:solidFill>
                  <a:srgbClr val="2847A1"/>
                </a:solidFill>
                <a:latin typeface="Calibri"/>
                <a:cs typeface="Calibri"/>
              </a:rPr>
              <a:t>a</a:t>
            </a:r>
            <a:r>
              <a:rPr sz="1400" b="1" spc="-30" dirty="0">
                <a:solidFill>
                  <a:srgbClr val="2847A1"/>
                </a:solidFill>
                <a:latin typeface="Calibri"/>
                <a:cs typeface="Calibri"/>
              </a:rPr>
              <a:t>v</a:t>
            </a:r>
            <a:r>
              <a:rPr sz="1400" b="1" dirty="0">
                <a:solidFill>
                  <a:srgbClr val="2847A1"/>
                </a:solidFill>
                <a:latin typeface="Calibri"/>
                <a:cs typeface="Calibri"/>
              </a:rPr>
              <a:t>aux</a:t>
            </a:r>
            <a:r>
              <a:rPr sz="1400" b="1" spc="-25" dirty="0">
                <a:solidFill>
                  <a:srgbClr val="2847A1"/>
                </a:solidFill>
                <a:latin typeface="Calibri"/>
                <a:cs typeface="Calibri"/>
              </a:rPr>
              <a:t> </a:t>
            </a:r>
            <a:r>
              <a:rPr sz="1400" b="1" spc="-5" dirty="0">
                <a:solidFill>
                  <a:srgbClr val="2847A1"/>
                </a:solidFill>
                <a:latin typeface="Calibri"/>
                <a:cs typeface="Calibri"/>
              </a:rPr>
              <a:t>é</a:t>
            </a:r>
            <a:r>
              <a:rPr sz="1400" b="1" spc="-10" dirty="0">
                <a:solidFill>
                  <a:srgbClr val="2847A1"/>
                </a:solidFill>
                <a:latin typeface="Calibri"/>
                <a:cs typeface="Calibri"/>
              </a:rPr>
              <a:t>c</a:t>
            </a:r>
            <a:r>
              <a:rPr sz="1400" b="1" dirty="0">
                <a:solidFill>
                  <a:srgbClr val="2847A1"/>
                </a:solidFill>
                <a:latin typeface="Calibri"/>
                <a:cs typeface="Calibri"/>
              </a:rPr>
              <a:t>onomiqu</a:t>
            </a:r>
            <a:r>
              <a:rPr sz="1400" b="1" spc="-10" dirty="0">
                <a:solidFill>
                  <a:srgbClr val="2847A1"/>
                </a:solidFill>
                <a:latin typeface="Calibri"/>
                <a:cs typeface="Calibri"/>
              </a:rPr>
              <a:t>e</a:t>
            </a:r>
            <a:r>
              <a:rPr sz="1400" b="1" dirty="0">
                <a:solidFill>
                  <a:srgbClr val="2847A1"/>
                </a:solidFill>
                <a:latin typeface="Calibri"/>
                <a:cs typeface="Calibri"/>
              </a:rPr>
              <a:t>s</a:t>
            </a:r>
            <a:r>
              <a:rPr sz="1400" b="1" spc="-40" dirty="0">
                <a:solidFill>
                  <a:srgbClr val="2847A1"/>
                </a:solidFill>
                <a:latin typeface="Calibri"/>
                <a:cs typeface="Calibri"/>
              </a:rPr>
              <a:t> </a:t>
            </a:r>
            <a:r>
              <a:rPr sz="1400" b="1" dirty="0">
                <a:solidFill>
                  <a:srgbClr val="2847A1"/>
                </a:solidFill>
                <a:latin typeface="Calibri"/>
                <a:cs typeface="Calibri"/>
              </a:rPr>
              <a:t>i</a:t>
            </a:r>
            <a:r>
              <a:rPr sz="1400" b="1" spc="-10" dirty="0">
                <a:solidFill>
                  <a:srgbClr val="2847A1"/>
                </a:solidFill>
                <a:latin typeface="Calibri"/>
                <a:cs typeface="Calibri"/>
              </a:rPr>
              <a:t>nt</a:t>
            </a:r>
            <a:r>
              <a:rPr sz="1400" b="1" spc="-5" dirty="0">
                <a:solidFill>
                  <a:srgbClr val="2847A1"/>
                </a:solidFill>
                <a:latin typeface="Calibri"/>
                <a:cs typeface="Calibri"/>
              </a:rPr>
              <a:t>e</a:t>
            </a:r>
            <a:r>
              <a:rPr sz="1400" b="1" spc="5" dirty="0">
                <a:solidFill>
                  <a:srgbClr val="2847A1"/>
                </a:solidFill>
                <a:latin typeface="Calibri"/>
                <a:cs typeface="Calibri"/>
              </a:rPr>
              <a:t>r</a:t>
            </a:r>
            <a:r>
              <a:rPr sz="1400" b="1" dirty="0">
                <a:solidFill>
                  <a:srgbClr val="2847A1"/>
                </a:solidFill>
                <a:latin typeface="Calibri"/>
                <a:cs typeface="Calibri"/>
              </a:rPr>
              <a:t>n</a:t>
            </a:r>
            <a:r>
              <a:rPr sz="1400" b="1" spc="-20" dirty="0">
                <a:solidFill>
                  <a:srgbClr val="2847A1"/>
                </a:solidFill>
                <a:latin typeface="Calibri"/>
                <a:cs typeface="Calibri"/>
              </a:rPr>
              <a:t>a</a:t>
            </a:r>
            <a:r>
              <a:rPr sz="1400" b="1" dirty="0">
                <a:solidFill>
                  <a:srgbClr val="2847A1"/>
                </a:solidFill>
                <a:latin typeface="Calibri"/>
                <a:cs typeface="Calibri"/>
              </a:rPr>
              <a:t>tio</a:t>
            </a:r>
            <a:r>
              <a:rPr sz="1400" b="1" spc="-10" dirty="0">
                <a:solidFill>
                  <a:srgbClr val="2847A1"/>
                </a:solidFill>
                <a:latin typeface="Calibri"/>
                <a:cs typeface="Calibri"/>
              </a:rPr>
              <a:t>n</a:t>
            </a:r>
            <a:r>
              <a:rPr sz="1400" b="1" dirty="0">
                <a:solidFill>
                  <a:srgbClr val="2847A1"/>
                </a:solidFill>
                <a:latin typeface="Calibri"/>
                <a:cs typeface="Calibri"/>
              </a:rPr>
              <a:t>a</a:t>
            </a:r>
            <a:r>
              <a:rPr sz="1400" b="1" spc="-10" dirty="0">
                <a:solidFill>
                  <a:srgbClr val="2847A1"/>
                </a:solidFill>
                <a:latin typeface="Calibri"/>
                <a:cs typeface="Calibri"/>
              </a:rPr>
              <a:t>ux</a:t>
            </a:r>
            <a:r>
              <a:rPr sz="1400" b="1" dirty="0">
                <a:solidFill>
                  <a:srgbClr val="2847A1"/>
                </a:solidFill>
                <a:latin typeface="Calibri"/>
                <a:cs typeface="Calibri"/>
              </a:rPr>
              <a:t>.</a:t>
            </a:r>
            <a:r>
              <a:rPr sz="1400" b="1" spc="-20" dirty="0">
                <a:solidFill>
                  <a:srgbClr val="2847A1"/>
                </a:solidFill>
                <a:latin typeface="Calibri"/>
                <a:cs typeface="Calibri"/>
              </a:rPr>
              <a:t> </a:t>
            </a:r>
            <a:r>
              <a:rPr sz="1400" spc="-5" dirty="0">
                <a:solidFill>
                  <a:srgbClr val="2847A1"/>
                </a:solidFill>
                <a:latin typeface="Calibri"/>
                <a:cs typeface="Calibri"/>
              </a:rPr>
              <a:t>Ell</a:t>
            </a:r>
            <a:r>
              <a:rPr sz="1400" dirty="0">
                <a:solidFill>
                  <a:srgbClr val="2847A1"/>
                </a:solidFill>
                <a:latin typeface="Calibri"/>
                <a:cs typeface="Calibri"/>
              </a:rPr>
              <a:t>e</a:t>
            </a:r>
            <a:r>
              <a:rPr sz="1400" spc="5" dirty="0">
                <a:solidFill>
                  <a:srgbClr val="2847A1"/>
                </a:solidFill>
                <a:latin typeface="Calibri"/>
                <a:cs typeface="Calibri"/>
              </a:rPr>
              <a:t> </a:t>
            </a:r>
            <a:r>
              <a:rPr sz="1400" dirty="0">
                <a:solidFill>
                  <a:srgbClr val="2847A1"/>
                </a:solidFill>
                <a:latin typeface="Calibri"/>
                <a:cs typeface="Calibri"/>
              </a:rPr>
              <a:t>a</a:t>
            </a:r>
            <a:r>
              <a:rPr sz="1400" spc="-10" dirty="0">
                <a:solidFill>
                  <a:srgbClr val="2847A1"/>
                </a:solidFill>
                <a:latin typeface="Calibri"/>
                <a:cs typeface="Calibri"/>
              </a:rPr>
              <a:t>pp</a:t>
            </a:r>
            <a:r>
              <a:rPr sz="1400" spc="-5" dirty="0">
                <a:solidFill>
                  <a:srgbClr val="2847A1"/>
                </a:solidFill>
                <a:latin typeface="Calibri"/>
                <a:cs typeface="Calibri"/>
              </a:rPr>
              <a:t>o</a:t>
            </a:r>
            <a:r>
              <a:rPr sz="1400" dirty="0">
                <a:solidFill>
                  <a:srgbClr val="2847A1"/>
                </a:solidFill>
                <a:latin typeface="Calibri"/>
                <a:cs typeface="Calibri"/>
              </a:rPr>
              <a:t>r</a:t>
            </a:r>
            <a:r>
              <a:rPr sz="1400" spc="-15" dirty="0">
                <a:solidFill>
                  <a:srgbClr val="2847A1"/>
                </a:solidFill>
                <a:latin typeface="Calibri"/>
                <a:cs typeface="Calibri"/>
              </a:rPr>
              <a:t>t</a:t>
            </a:r>
            <a:r>
              <a:rPr sz="1400" dirty="0">
                <a:solidFill>
                  <a:srgbClr val="2847A1"/>
                </a:solidFill>
                <a:latin typeface="Calibri"/>
                <a:cs typeface="Calibri"/>
              </a:rPr>
              <a:t>e </a:t>
            </a:r>
            <a:r>
              <a:rPr sz="1400" spc="5" dirty="0">
                <a:solidFill>
                  <a:srgbClr val="2847A1"/>
                </a:solidFill>
                <a:latin typeface="Calibri"/>
                <a:cs typeface="Calibri"/>
              </a:rPr>
              <a:t>s</a:t>
            </a:r>
            <a:r>
              <a:rPr sz="1400" spc="-5" dirty="0">
                <a:solidFill>
                  <a:srgbClr val="2847A1"/>
                </a:solidFill>
                <a:latin typeface="Calibri"/>
                <a:cs typeface="Calibri"/>
              </a:rPr>
              <a:t>o</a:t>
            </a:r>
            <a:r>
              <a:rPr sz="1400" dirty="0">
                <a:solidFill>
                  <a:srgbClr val="2847A1"/>
                </a:solidFill>
                <a:latin typeface="Calibri"/>
                <a:cs typeface="Calibri"/>
              </a:rPr>
              <a:t>n</a:t>
            </a:r>
            <a:r>
              <a:rPr sz="1400" spc="-5" dirty="0">
                <a:solidFill>
                  <a:srgbClr val="2847A1"/>
                </a:solidFill>
                <a:latin typeface="Calibri"/>
                <a:cs typeface="Calibri"/>
              </a:rPr>
              <a:t> </a:t>
            </a:r>
            <a:r>
              <a:rPr sz="1400" dirty="0">
                <a:solidFill>
                  <a:srgbClr val="2847A1"/>
                </a:solidFill>
                <a:latin typeface="Calibri"/>
                <a:cs typeface="Calibri"/>
              </a:rPr>
              <a:t>a</a:t>
            </a:r>
            <a:r>
              <a:rPr sz="1400" spc="-10" dirty="0">
                <a:solidFill>
                  <a:srgbClr val="2847A1"/>
                </a:solidFill>
                <a:latin typeface="Calibri"/>
                <a:cs typeface="Calibri"/>
              </a:rPr>
              <a:t>n</a:t>
            </a:r>
            <a:r>
              <a:rPr sz="1400" dirty="0">
                <a:solidFill>
                  <a:srgbClr val="2847A1"/>
                </a:solidFill>
                <a:latin typeface="Calibri"/>
                <a:cs typeface="Calibri"/>
              </a:rPr>
              <a:t>al</a:t>
            </a:r>
            <a:r>
              <a:rPr sz="1400" spc="-10" dirty="0">
                <a:solidFill>
                  <a:srgbClr val="2847A1"/>
                </a:solidFill>
                <a:latin typeface="Calibri"/>
                <a:cs typeface="Calibri"/>
              </a:rPr>
              <a:t>y</a:t>
            </a:r>
            <a:r>
              <a:rPr sz="1400" spc="-5" dirty="0">
                <a:solidFill>
                  <a:srgbClr val="2847A1"/>
                </a:solidFill>
                <a:latin typeface="Calibri"/>
                <a:cs typeface="Calibri"/>
              </a:rPr>
              <a:t>s</a:t>
            </a:r>
            <a:r>
              <a:rPr sz="1400" dirty="0">
                <a:solidFill>
                  <a:srgbClr val="2847A1"/>
                </a:solidFill>
                <a:latin typeface="Calibri"/>
                <a:cs typeface="Calibri"/>
              </a:rPr>
              <a:t>e</a:t>
            </a:r>
            <a:r>
              <a:rPr sz="1400" spc="5" dirty="0">
                <a:solidFill>
                  <a:srgbClr val="2847A1"/>
                </a:solidFill>
                <a:latin typeface="Calibri"/>
                <a:cs typeface="Calibri"/>
              </a:rPr>
              <a:t> </a:t>
            </a:r>
            <a:r>
              <a:rPr sz="1400" spc="-15" dirty="0">
                <a:solidFill>
                  <a:srgbClr val="2847A1"/>
                </a:solidFill>
                <a:latin typeface="Calibri"/>
                <a:cs typeface="Calibri"/>
              </a:rPr>
              <a:t>t</a:t>
            </a:r>
            <a:r>
              <a:rPr sz="1400" spc="-5" dirty="0">
                <a:solidFill>
                  <a:srgbClr val="2847A1"/>
                </a:solidFill>
                <a:latin typeface="Calibri"/>
                <a:cs typeface="Calibri"/>
              </a:rPr>
              <a:t>ou</a:t>
            </a:r>
            <a:r>
              <a:rPr sz="1400" dirty="0">
                <a:solidFill>
                  <a:srgbClr val="2847A1"/>
                </a:solidFill>
                <a:latin typeface="Calibri"/>
                <a:cs typeface="Calibri"/>
              </a:rPr>
              <a:t>t en </a:t>
            </a:r>
            <a:r>
              <a:rPr sz="1400" spc="-20" dirty="0">
                <a:solidFill>
                  <a:srgbClr val="2847A1"/>
                </a:solidFill>
                <a:latin typeface="Calibri"/>
                <a:cs typeface="Calibri"/>
              </a:rPr>
              <a:t>c</a:t>
            </a:r>
            <a:r>
              <a:rPr sz="1400" spc="-5" dirty="0">
                <a:solidFill>
                  <a:srgbClr val="2847A1"/>
                </a:solidFill>
                <a:latin typeface="Calibri"/>
                <a:cs typeface="Calibri"/>
              </a:rPr>
              <a:t>o</a:t>
            </a:r>
            <a:r>
              <a:rPr sz="1400" spc="-15" dirty="0">
                <a:solidFill>
                  <a:srgbClr val="2847A1"/>
                </a:solidFill>
                <a:latin typeface="Calibri"/>
                <a:cs typeface="Calibri"/>
              </a:rPr>
              <a:t>n</a:t>
            </a:r>
            <a:r>
              <a:rPr sz="1400" dirty="0">
                <a:solidFill>
                  <a:srgbClr val="2847A1"/>
                </a:solidFill>
                <a:latin typeface="Calibri"/>
                <a:cs typeface="Calibri"/>
              </a:rPr>
              <a:t>tri</a:t>
            </a:r>
            <a:r>
              <a:rPr sz="1400" spc="-5" dirty="0">
                <a:solidFill>
                  <a:srgbClr val="2847A1"/>
                </a:solidFill>
                <a:latin typeface="Calibri"/>
                <a:cs typeface="Calibri"/>
              </a:rPr>
              <a:t>b</a:t>
            </a:r>
            <a:r>
              <a:rPr sz="1400" spc="-10" dirty="0">
                <a:solidFill>
                  <a:srgbClr val="2847A1"/>
                </a:solidFill>
                <a:latin typeface="Calibri"/>
                <a:cs typeface="Calibri"/>
              </a:rPr>
              <a:t>u</a:t>
            </a:r>
            <a:r>
              <a:rPr sz="1400" dirty="0">
                <a:solidFill>
                  <a:srgbClr val="2847A1"/>
                </a:solidFill>
                <a:latin typeface="Calibri"/>
                <a:cs typeface="Calibri"/>
              </a:rPr>
              <a:t>a</a:t>
            </a:r>
            <a:r>
              <a:rPr sz="1400" spc="-20" dirty="0">
                <a:solidFill>
                  <a:srgbClr val="2847A1"/>
                </a:solidFill>
                <a:latin typeface="Calibri"/>
                <a:cs typeface="Calibri"/>
              </a:rPr>
              <a:t>n</a:t>
            </a:r>
            <a:r>
              <a:rPr sz="1400" dirty="0">
                <a:solidFill>
                  <a:srgbClr val="2847A1"/>
                </a:solidFill>
                <a:latin typeface="Calibri"/>
                <a:cs typeface="Calibri"/>
              </a:rPr>
              <a:t>t</a:t>
            </a:r>
            <a:r>
              <a:rPr sz="1400" spc="15" dirty="0">
                <a:solidFill>
                  <a:srgbClr val="2847A1"/>
                </a:solidFill>
                <a:latin typeface="Calibri"/>
                <a:cs typeface="Calibri"/>
              </a:rPr>
              <a:t> </a:t>
            </a:r>
            <a:r>
              <a:rPr sz="1400" dirty="0">
                <a:solidFill>
                  <a:srgbClr val="2847A1"/>
                </a:solidFill>
                <a:latin typeface="Calibri"/>
                <a:cs typeface="Calibri"/>
              </a:rPr>
              <a:t>à</a:t>
            </a:r>
            <a:endParaRPr sz="1400" dirty="0">
              <a:latin typeface="Calibri"/>
              <a:cs typeface="Calibri"/>
            </a:endParaRPr>
          </a:p>
          <a:p>
            <a:pPr marL="12700">
              <a:lnSpc>
                <a:spcPct val="100000"/>
              </a:lnSpc>
            </a:pPr>
            <a:r>
              <a:rPr sz="1400" dirty="0">
                <a:solidFill>
                  <a:srgbClr val="2847A1"/>
                </a:solidFill>
                <a:latin typeface="Calibri"/>
                <a:cs typeface="Calibri"/>
              </a:rPr>
              <a:t>la</a:t>
            </a:r>
            <a:r>
              <a:rPr sz="1400" spc="-10" dirty="0">
                <a:solidFill>
                  <a:srgbClr val="2847A1"/>
                </a:solidFill>
                <a:latin typeface="Calibri"/>
                <a:cs typeface="Calibri"/>
              </a:rPr>
              <a:t> m</a:t>
            </a:r>
            <a:r>
              <a:rPr sz="1400" dirty="0">
                <a:solidFill>
                  <a:srgbClr val="2847A1"/>
                </a:solidFill>
                <a:latin typeface="Calibri"/>
                <a:cs typeface="Calibri"/>
              </a:rPr>
              <a:t>ise</a:t>
            </a:r>
            <a:r>
              <a:rPr sz="1400" spc="-10" dirty="0">
                <a:solidFill>
                  <a:srgbClr val="2847A1"/>
                </a:solidFill>
                <a:latin typeface="Calibri"/>
                <a:cs typeface="Calibri"/>
              </a:rPr>
              <a:t> </a:t>
            </a:r>
            <a:r>
              <a:rPr sz="1400" spc="-5" dirty="0">
                <a:solidFill>
                  <a:srgbClr val="2847A1"/>
                </a:solidFill>
                <a:latin typeface="Calibri"/>
                <a:cs typeface="Calibri"/>
              </a:rPr>
              <a:t>e</a:t>
            </a:r>
            <a:r>
              <a:rPr sz="1400" dirty="0">
                <a:solidFill>
                  <a:srgbClr val="2847A1"/>
                </a:solidFill>
                <a:latin typeface="Calibri"/>
                <a:cs typeface="Calibri"/>
              </a:rPr>
              <a:t>n</a:t>
            </a:r>
            <a:r>
              <a:rPr sz="1400" spc="-5" dirty="0">
                <a:solidFill>
                  <a:srgbClr val="2847A1"/>
                </a:solidFill>
                <a:latin typeface="Calibri"/>
                <a:cs typeface="Calibri"/>
              </a:rPr>
              <a:t> </a:t>
            </a:r>
            <a:r>
              <a:rPr sz="1400" spc="-10" dirty="0">
                <a:solidFill>
                  <a:srgbClr val="2847A1"/>
                </a:solidFill>
                <a:latin typeface="Calibri"/>
                <a:cs typeface="Calibri"/>
              </a:rPr>
              <a:t>œu</a:t>
            </a:r>
            <a:r>
              <a:rPr sz="1400" dirty="0">
                <a:solidFill>
                  <a:srgbClr val="2847A1"/>
                </a:solidFill>
                <a:latin typeface="Calibri"/>
                <a:cs typeface="Calibri"/>
              </a:rPr>
              <a:t>v</a:t>
            </a:r>
            <a:r>
              <a:rPr sz="1400" spc="-25" dirty="0">
                <a:solidFill>
                  <a:srgbClr val="2847A1"/>
                </a:solidFill>
                <a:latin typeface="Calibri"/>
                <a:cs typeface="Calibri"/>
              </a:rPr>
              <a:t>r</a:t>
            </a:r>
            <a:r>
              <a:rPr sz="1400" dirty="0">
                <a:solidFill>
                  <a:srgbClr val="2847A1"/>
                </a:solidFill>
                <a:latin typeface="Calibri"/>
                <a:cs typeface="Calibri"/>
              </a:rPr>
              <a:t>e </a:t>
            </a:r>
            <a:r>
              <a:rPr sz="1400" spc="-10" dirty="0">
                <a:solidFill>
                  <a:srgbClr val="2847A1"/>
                </a:solidFill>
                <a:latin typeface="Calibri"/>
                <a:cs typeface="Calibri"/>
              </a:rPr>
              <a:t>d</a:t>
            </a:r>
            <a:r>
              <a:rPr sz="1400" spc="-5" dirty="0">
                <a:solidFill>
                  <a:srgbClr val="2847A1"/>
                </a:solidFill>
                <a:latin typeface="Calibri"/>
                <a:cs typeface="Calibri"/>
              </a:rPr>
              <a:t>e</a:t>
            </a:r>
            <a:r>
              <a:rPr sz="1400" dirty="0">
                <a:solidFill>
                  <a:srgbClr val="2847A1"/>
                </a:solidFill>
                <a:latin typeface="Calibri"/>
                <a:cs typeface="Calibri"/>
              </a:rPr>
              <a:t>s</a:t>
            </a:r>
            <a:r>
              <a:rPr sz="1400" spc="5" dirty="0">
                <a:solidFill>
                  <a:srgbClr val="2847A1"/>
                </a:solidFill>
                <a:latin typeface="Calibri"/>
                <a:cs typeface="Calibri"/>
              </a:rPr>
              <a:t> </a:t>
            </a:r>
            <a:r>
              <a:rPr sz="1400" spc="-10" dirty="0">
                <a:solidFill>
                  <a:srgbClr val="2847A1"/>
                </a:solidFill>
                <a:latin typeface="Calibri"/>
                <a:cs typeface="Calibri"/>
              </a:rPr>
              <a:t>d</a:t>
            </a:r>
            <a:r>
              <a:rPr sz="1400" spc="-5" dirty="0">
                <a:solidFill>
                  <a:srgbClr val="2847A1"/>
                </a:solidFill>
                <a:latin typeface="Calibri"/>
                <a:cs typeface="Calibri"/>
              </a:rPr>
              <a:t>é</a:t>
            </a:r>
            <a:r>
              <a:rPr sz="1400" spc="-10" dirty="0">
                <a:solidFill>
                  <a:srgbClr val="2847A1"/>
                </a:solidFill>
                <a:latin typeface="Calibri"/>
                <a:cs typeface="Calibri"/>
              </a:rPr>
              <a:t>c</a:t>
            </a:r>
            <a:r>
              <a:rPr sz="1400" dirty="0">
                <a:solidFill>
                  <a:srgbClr val="2847A1"/>
                </a:solidFill>
                <a:latin typeface="Calibri"/>
                <a:cs typeface="Calibri"/>
              </a:rPr>
              <a:t>isio</a:t>
            </a:r>
            <a:r>
              <a:rPr sz="1400" spc="-10" dirty="0">
                <a:solidFill>
                  <a:srgbClr val="2847A1"/>
                </a:solidFill>
                <a:latin typeface="Calibri"/>
                <a:cs typeface="Calibri"/>
              </a:rPr>
              <a:t>n</a:t>
            </a:r>
            <a:r>
              <a:rPr sz="1400" spc="10" dirty="0">
                <a:solidFill>
                  <a:srgbClr val="2847A1"/>
                </a:solidFill>
                <a:latin typeface="Calibri"/>
                <a:cs typeface="Calibri"/>
              </a:rPr>
              <a:t>s</a:t>
            </a:r>
            <a:r>
              <a:rPr sz="1400" dirty="0">
                <a:solidFill>
                  <a:srgbClr val="2847A1"/>
                </a:solidFill>
                <a:latin typeface="Calibri"/>
                <a:cs typeface="Calibri"/>
              </a:rPr>
              <a:t>.</a:t>
            </a:r>
            <a:endParaRPr sz="1400" dirty="0">
              <a:latin typeface="Calibri"/>
              <a:cs typeface="Calibri"/>
            </a:endParaRPr>
          </a:p>
          <a:p>
            <a:pPr>
              <a:lnSpc>
                <a:spcPct val="100000"/>
              </a:lnSpc>
            </a:pPr>
            <a:endParaRPr sz="1400" dirty="0">
              <a:latin typeface="Times New Roman"/>
              <a:cs typeface="Times New Roman"/>
            </a:endParaRPr>
          </a:p>
          <a:p>
            <a:pPr>
              <a:lnSpc>
                <a:spcPct val="100000"/>
              </a:lnSpc>
              <a:spcBef>
                <a:spcPts val="52"/>
              </a:spcBef>
            </a:pPr>
            <a:endParaRPr sz="1450" dirty="0">
              <a:latin typeface="Times New Roman"/>
              <a:cs typeface="Times New Roman"/>
            </a:endParaRPr>
          </a:p>
          <a:p>
            <a:pPr marR="1304290" algn="r">
              <a:lnSpc>
                <a:spcPct val="100000"/>
              </a:lnSpc>
            </a:pPr>
            <a:r>
              <a:rPr sz="1200" b="1" spc="-10" dirty="0">
                <a:solidFill>
                  <a:srgbClr val="2B5CAC"/>
                </a:solidFill>
                <a:latin typeface="Calibri"/>
                <a:cs typeface="Calibri"/>
              </a:rPr>
              <a:t>B</a:t>
            </a:r>
            <a:r>
              <a:rPr sz="1200" b="1" spc="-20" dirty="0">
                <a:solidFill>
                  <a:srgbClr val="2B5CAC"/>
                </a:solidFill>
                <a:latin typeface="Calibri"/>
                <a:cs typeface="Calibri"/>
              </a:rPr>
              <a:t>a</a:t>
            </a:r>
            <a:r>
              <a:rPr sz="1200" b="1" spc="-10" dirty="0">
                <a:solidFill>
                  <a:srgbClr val="2B5CAC"/>
                </a:solidFill>
                <a:latin typeface="Calibri"/>
                <a:cs typeface="Calibri"/>
              </a:rPr>
              <a:t>nqu</a:t>
            </a:r>
            <a:r>
              <a:rPr sz="1200" b="1" dirty="0">
                <a:solidFill>
                  <a:srgbClr val="2B5CAC"/>
                </a:solidFill>
                <a:latin typeface="Calibri"/>
                <a:cs typeface="Calibri"/>
              </a:rPr>
              <a:t>e</a:t>
            </a:r>
            <a:r>
              <a:rPr sz="1200" b="1" spc="10" dirty="0">
                <a:solidFill>
                  <a:srgbClr val="2B5CAC"/>
                </a:solidFill>
                <a:latin typeface="Calibri"/>
                <a:cs typeface="Calibri"/>
              </a:rPr>
              <a:t> </a:t>
            </a:r>
            <a:r>
              <a:rPr sz="1200" b="1" spc="-5" dirty="0">
                <a:solidFill>
                  <a:srgbClr val="2B5CAC"/>
                </a:solidFill>
                <a:latin typeface="Calibri"/>
                <a:cs typeface="Calibri"/>
              </a:rPr>
              <a:t>m</a:t>
            </a:r>
            <a:r>
              <a:rPr sz="1200" b="1" spc="-10" dirty="0">
                <a:solidFill>
                  <a:srgbClr val="2B5CAC"/>
                </a:solidFill>
                <a:latin typeface="Calibri"/>
                <a:cs typeface="Calibri"/>
              </a:rPr>
              <a:t>o</a:t>
            </a:r>
            <a:r>
              <a:rPr sz="1200" b="1" spc="-5" dirty="0">
                <a:solidFill>
                  <a:srgbClr val="2B5CAC"/>
                </a:solidFill>
                <a:latin typeface="Calibri"/>
                <a:cs typeface="Calibri"/>
              </a:rPr>
              <a:t>ndi</a:t>
            </a:r>
            <a:r>
              <a:rPr sz="1200" b="1" spc="-15" dirty="0">
                <a:solidFill>
                  <a:srgbClr val="2B5CAC"/>
                </a:solidFill>
                <a:latin typeface="Calibri"/>
                <a:cs typeface="Calibri"/>
              </a:rPr>
              <a:t>a</a:t>
            </a:r>
            <a:r>
              <a:rPr sz="1200" b="1" spc="-5" dirty="0">
                <a:solidFill>
                  <a:srgbClr val="2B5CAC"/>
                </a:solidFill>
                <a:latin typeface="Calibri"/>
                <a:cs typeface="Calibri"/>
              </a:rPr>
              <a:t>l</a:t>
            </a:r>
            <a:r>
              <a:rPr sz="1200" b="1" dirty="0">
                <a:solidFill>
                  <a:srgbClr val="2B5CAC"/>
                </a:solidFill>
                <a:latin typeface="Calibri"/>
                <a:cs typeface="Calibri"/>
              </a:rPr>
              <a:t>e</a:t>
            </a:r>
            <a:endParaRPr sz="1200" dirty="0">
              <a:latin typeface="Calibri"/>
              <a:cs typeface="Calibri"/>
            </a:endParaRPr>
          </a:p>
          <a:p>
            <a:pPr marL="3010535" marR="4478655" indent="-242570">
              <a:lnSpc>
                <a:spcPct val="100000"/>
              </a:lnSpc>
              <a:spcBef>
                <a:spcPts val="894"/>
              </a:spcBef>
            </a:pPr>
            <a:r>
              <a:rPr sz="1200" b="1" spc="-25" dirty="0">
                <a:solidFill>
                  <a:srgbClr val="2B5CAC"/>
                </a:solidFill>
                <a:latin typeface="Calibri"/>
                <a:cs typeface="Calibri"/>
              </a:rPr>
              <a:t>F</a:t>
            </a:r>
            <a:r>
              <a:rPr sz="1200" b="1" spc="-10" dirty="0">
                <a:solidFill>
                  <a:srgbClr val="2B5CAC"/>
                </a:solidFill>
                <a:latin typeface="Calibri"/>
                <a:cs typeface="Calibri"/>
              </a:rPr>
              <a:t>o</a:t>
            </a:r>
            <a:r>
              <a:rPr sz="1200" b="1" spc="-5" dirty="0">
                <a:solidFill>
                  <a:srgbClr val="2B5CAC"/>
                </a:solidFill>
                <a:latin typeface="Calibri"/>
                <a:cs typeface="Calibri"/>
              </a:rPr>
              <a:t>n</a:t>
            </a:r>
            <a:r>
              <a:rPr sz="1200" b="1" spc="-10" dirty="0">
                <a:solidFill>
                  <a:srgbClr val="2B5CAC"/>
                </a:solidFill>
                <a:latin typeface="Calibri"/>
                <a:cs typeface="Calibri"/>
              </a:rPr>
              <a:t>ds</a:t>
            </a:r>
            <a:r>
              <a:rPr sz="1200" b="1" spc="5" dirty="0">
                <a:solidFill>
                  <a:srgbClr val="2B5CAC"/>
                </a:solidFill>
                <a:latin typeface="Calibri"/>
                <a:cs typeface="Calibri"/>
              </a:rPr>
              <a:t> </a:t>
            </a:r>
            <a:r>
              <a:rPr sz="1200" b="1" spc="-5" dirty="0">
                <a:solidFill>
                  <a:srgbClr val="2B5CAC"/>
                </a:solidFill>
                <a:latin typeface="Calibri"/>
                <a:cs typeface="Calibri"/>
              </a:rPr>
              <a:t>m</a:t>
            </a:r>
            <a:r>
              <a:rPr sz="1200" b="1" spc="-10" dirty="0">
                <a:solidFill>
                  <a:srgbClr val="2B5CAC"/>
                </a:solidFill>
                <a:latin typeface="Calibri"/>
                <a:cs typeface="Calibri"/>
              </a:rPr>
              <a:t>o</a:t>
            </a:r>
            <a:r>
              <a:rPr sz="1200" b="1" spc="-5" dirty="0">
                <a:solidFill>
                  <a:srgbClr val="2B5CAC"/>
                </a:solidFill>
                <a:latin typeface="Calibri"/>
                <a:cs typeface="Calibri"/>
              </a:rPr>
              <a:t>n</a:t>
            </a:r>
            <a:r>
              <a:rPr sz="1200" b="1" spc="-20" dirty="0">
                <a:solidFill>
                  <a:srgbClr val="2B5CAC"/>
                </a:solidFill>
                <a:latin typeface="Calibri"/>
                <a:cs typeface="Calibri"/>
              </a:rPr>
              <a:t>é</a:t>
            </a:r>
            <a:r>
              <a:rPr sz="1200" b="1" spc="-15" dirty="0">
                <a:solidFill>
                  <a:srgbClr val="2B5CAC"/>
                </a:solidFill>
                <a:latin typeface="Calibri"/>
                <a:cs typeface="Calibri"/>
              </a:rPr>
              <a:t>ta</a:t>
            </a:r>
            <a:r>
              <a:rPr sz="1200" b="1" spc="-5" dirty="0">
                <a:solidFill>
                  <a:srgbClr val="2B5CAC"/>
                </a:solidFill>
                <a:latin typeface="Calibri"/>
                <a:cs typeface="Calibri"/>
              </a:rPr>
              <a:t>i</a:t>
            </a:r>
            <a:r>
              <a:rPr sz="1200" b="1" spc="-10" dirty="0">
                <a:solidFill>
                  <a:srgbClr val="2B5CAC"/>
                </a:solidFill>
                <a:latin typeface="Calibri"/>
                <a:cs typeface="Calibri"/>
              </a:rPr>
              <a:t>r</a:t>
            </a:r>
            <a:r>
              <a:rPr sz="1200" b="1" dirty="0">
                <a:solidFill>
                  <a:srgbClr val="2B5CAC"/>
                </a:solidFill>
                <a:latin typeface="Calibri"/>
                <a:cs typeface="Calibri"/>
              </a:rPr>
              <a:t>e </a:t>
            </a:r>
            <a:r>
              <a:rPr sz="1200" b="1" spc="-5" dirty="0">
                <a:solidFill>
                  <a:srgbClr val="2B5CAC"/>
                </a:solidFill>
                <a:latin typeface="Calibri"/>
                <a:cs typeface="Calibri"/>
              </a:rPr>
              <a:t>i</a:t>
            </a:r>
            <a:r>
              <a:rPr sz="1200" b="1" spc="-20" dirty="0">
                <a:solidFill>
                  <a:srgbClr val="2B5CAC"/>
                </a:solidFill>
                <a:latin typeface="Calibri"/>
                <a:cs typeface="Calibri"/>
              </a:rPr>
              <a:t>nt</a:t>
            </a:r>
            <a:r>
              <a:rPr sz="1200" b="1" spc="-5" dirty="0">
                <a:solidFill>
                  <a:srgbClr val="2B5CAC"/>
                </a:solidFill>
                <a:latin typeface="Calibri"/>
                <a:cs typeface="Calibri"/>
              </a:rPr>
              <a:t>e</a:t>
            </a:r>
            <a:r>
              <a:rPr sz="1200" b="1" dirty="0">
                <a:solidFill>
                  <a:srgbClr val="2B5CAC"/>
                </a:solidFill>
                <a:latin typeface="Calibri"/>
                <a:cs typeface="Calibri"/>
              </a:rPr>
              <a:t>r</a:t>
            </a:r>
            <a:r>
              <a:rPr sz="1200" b="1" spc="-10" dirty="0">
                <a:solidFill>
                  <a:srgbClr val="2B5CAC"/>
                </a:solidFill>
                <a:latin typeface="Calibri"/>
                <a:cs typeface="Calibri"/>
              </a:rPr>
              <a:t>n</a:t>
            </a:r>
            <a:r>
              <a:rPr sz="1200" b="1" spc="-30" dirty="0">
                <a:solidFill>
                  <a:srgbClr val="2B5CAC"/>
                </a:solidFill>
                <a:latin typeface="Calibri"/>
                <a:cs typeface="Calibri"/>
              </a:rPr>
              <a:t>a</a:t>
            </a:r>
            <a:r>
              <a:rPr sz="1200" b="1" spc="-5" dirty="0">
                <a:solidFill>
                  <a:srgbClr val="2B5CAC"/>
                </a:solidFill>
                <a:latin typeface="Calibri"/>
                <a:cs typeface="Calibri"/>
              </a:rPr>
              <a:t>t</a:t>
            </a:r>
            <a:r>
              <a:rPr sz="1200" b="1" dirty="0">
                <a:solidFill>
                  <a:srgbClr val="2B5CAC"/>
                </a:solidFill>
                <a:latin typeface="Calibri"/>
                <a:cs typeface="Calibri"/>
              </a:rPr>
              <a:t>i</a:t>
            </a:r>
            <a:r>
              <a:rPr sz="1200" b="1" spc="-10" dirty="0">
                <a:solidFill>
                  <a:srgbClr val="2B5CAC"/>
                </a:solidFill>
                <a:latin typeface="Calibri"/>
                <a:cs typeface="Calibri"/>
              </a:rPr>
              <a:t>o</a:t>
            </a:r>
            <a:r>
              <a:rPr sz="1200" b="1" spc="-5" dirty="0">
                <a:solidFill>
                  <a:srgbClr val="2B5CAC"/>
                </a:solidFill>
                <a:latin typeface="Calibri"/>
                <a:cs typeface="Calibri"/>
              </a:rPr>
              <a:t>n</a:t>
            </a:r>
            <a:r>
              <a:rPr sz="1200" b="1" spc="-15" dirty="0">
                <a:solidFill>
                  <a:srgbClr val="2B5CAC"/>
                </a:solidFill>
                <a:latin typeface="Calibri"/>
                <a:cs typeface="Calibri"/>
              </a:rPr>
              <a:t>a</a:t>
            </a:r>
            <a:r>
              <a:rPr sz="1200" b="1" spc="-5" dirty="0">
                <a:solidFill>
                  <a:srgbClr val="2B5CAC"/>
                </a:solidFill>
                <a:latin typeface="Calibri"/>
                <a:cs typeface="Calibri"/>
              </a:rPr>
              <a:t>l</a:t>
            </a:r>
            <a:endParaRPr sz="1200" dirty="0">
              <a:latin typeface="Calibri"/>
              <a:cs typeface="Calibri"/>
            </a:endParaRPr>
          </a:p>
        </p:txBody>
      </p:sp>
      <p:sp>
        <p:nvSpPr>
          <p:cNvPr id="20" name="object 20"/>
          <p:cNvSpPr txBox="1"/>
          <p:nvPr/>
        </p:nvSpPr>
        <p:spPr>
          <a:xfrm>
            <a:off x="3467480" y="5843422"/>
            <a:ext cx="694055" cy="177800"/>
          </a:xfrm>
          <a:prstGeom prst="rect">
            <a:avLst/>
          </a:prstGeom>
        </p:spPr>
        <p:txBody>
          <a:bodyPr vert="horz" wrap="square" lIns="0" tIns="0" rIns="0" bIns="0" rtlCol="0">
            <a:spAutoFit/>
          </a:bodyPr>
          <a:lstStyle/>
          <a:p>
            <a:pPr marL="12700">
              <a:lnSpc>
                <a:spcPct val="100000"/>
              </a:lnSpc>
            </a:pPr>
            <a:r>
              <a:rPr sz="1200" b="1" spc="-10" dirty="0">
                <a:solidFill>
                  <a:srgbClr val="2B5CAC"/>
                </a:solidFill>
                <a:latin typeface="Calibri"/>
                <a:cs typeface="Calibri"/>
              </a:rPr>
              <a:t>Zo</a:t>
            </a:r>
            <a:r>
              <a:rPr sz="1200" b="1" spc="-5" dirty="0">
                <a:solidFill>
                  <a:srgbClr val="2B5CAC"/>
                </a:solidFill>
                <a:latin typeface="Calibri"/>
                <a:cs typeface="Calibri"/>
              </a:rPr>
              <a:t>n</a:t>
            </a:r>
            <a:r>
              <a:rPr sz="1200" b="1" dirty="0">
                <a:solidFill>
                  <a:srgbClr val="2B5CAC"/>
                </a:solidFill>
                <a:latin typeface="Calibri"/>
                <a:cs typeface="Calibri"/>
              </a:rPr>
              <a:t>e f</a:t>
            </a:r>
            <a:r>
              <a:rPr sz="1200" b="1" spc="-20" dirty="0">
                <a:solidFill>
                  <a:srgbClr val="2B5CAC"/>
                </a:solidFill>
                <a:latin typeface="Calibri"/>
                <a:cs typeface="Calibri"/>
              </a:rPr>
              <a:t>r</a:t>
            </a:r>
            <a:r>
              <a:rPr sz="1200" b="1" spc="-15" dirty="0">
                <a:solidFill>
                  <a:srgbClr val="2B5CAC"/>
                </a:solidFill>
                <a:latin typeface="Calibri"/>
                <a:cs typeface="Calibri"/>
              </a:rPr>
              <a:t>a</a:t>
            </a:r>
            <a:r>
              <a:rPr sz="1200" b="1" spc="-10" dirty="0">
                <a:solidFill>
                  <a:srgbClr val="2B5CAC"/>
                </a:solidFill>
                <a:latin typeface="Calibri"/>
                <a:cs typeface="Calibri"/>
              </a:rPr>
              <a:t>n</a:t>
            </a:r>
            <a:r>
              <a:rPr sz="1200" b="1" dirty="0">
                <a:solidFill>
                  <a:srgbClr val="2B5CAC"/>
                </a:solidFill>
                <a:latin typeface="Calibri"/>
                <a:cs typeface="Calibri"/>
              </a:rPr>
              <a:t>c</a:t>
            </a:r>
            <a:endParaRPr sz="1200" dirty="0">
              <a:latin typeface="Calibri"/>
              <a:cs typeface="Calibri"/>
            </a:endParaRPr>
          </a:p>
        </p:txBody>
      </p:sp>
      <p:sp>
        <p:nvSpPr>
          <p:cNvPr id="21" name="object 21"/>
          <p:cNvSpPr txBox="1"/>
          <p:nvPr/>
        </p:nvSpPr>
        <p:spPr>
          <a:xfrm>
            <a:off x="5811139" y="6199733"/>
            <a:ext cx="200660" cy="177800"/>
          </a:xfrm>
          <a:prstGeom prst="rect">
            <a:avLst/>
          </a:prstGeom>
        </p:spPr>
        <p:txBody>
          <a:bodyPr vert="horz" wrap="square" lIns="0" tIns="0" rIns="0" bIns="0" rtlCol="0">
            <a:spAutoFit/>
          </a:bodyPr>
          <a:lstStyle/>
          <a:p>
            <a:pPr marL="12700">
              <a:lnSpc>
                <a:spcPct val="100000"/>
              </a:lnSpc>
            </a:pPr>
            <a:r>
              <a:rPr sz="1200" b="1" dirty="0">
                <a:solidFill>
                  <a:srgbClr val="2B5CAC"/>
                </a:solidFill>
                <a:latin typeface="Calibri"/>
                <a:cs typeface="Calibri"/>
              </a:rPr>
              <a:t>G7</a:t>
            </a:r>
            <a:endParaRPr sz="1200" dirty="0">
              <a:latin typeface="Calibri"/>
              <a:cs typeface="Calibri"/>
            </a:endParaRPr>
          </a:p>
        </p:txBody>
      </p:sp>
      <p:sp>
        <p:nvSpPr>
          <p:cNvPr id="22" name="object 22"/>
          <p:cNvSpPr txBox="1"/>
          <p:nvPr/>
        </p:nvSpPr>
        <p:spPr>
          <a:xfrm>
            <a:off x="2703067" y="4147337"/>
            <a:ext cx="5975985" cy="760095"/>
          </a:xfrm>
          <a:prstGeom prst="rect">
            <a:avLst/>
          </a:prstGeom>
        </p:spPr>
        <p:txBody>
          <a:bodyPr vert="horz" wrap="square" lIns="0" tIns="0" rIns="0" bIns="0" rtlCol="0">
            <a:spAutoFit/>
          </a:bodyPr>
          <a:lstStyle/>
          <a:p>
            <a:pPr marR="5080" algn="r">
              <a:lnSpc>
                <a:spcPct val="100000"/>
              </a:lnSpc>
            </a:pPr>
            <a:r>
              <a:rPr sz="1200" b="1" dirty="0">
                <a:solidFill>
                  <a:srgbClr val="2B5CAC"/>
                </a:solidFill>
                <a:latin typeface="Calibri"/>
                <a:cs typeface="Calibri"/>
              </a:rPr>
              <a:t>B</a:t>
            </a:r>
            <a:r>
              <a:rPr sz="1200" b="1" spc="-10" dirty="0">
                <a:solidFill>
                  <a:srgbClr val="2B5CAC"/>
                </a:solidFill>
                <a:latin typeface="Calibri"/>
                <a:cs typeface="Calibri"/>
              </a:rPr>
              <a:t>a</a:t>
            </a:r>
            <a:r>
              <a:rPr sz="1200" b="1" dirty="0">
                <a:solidFill>
                  <a:srgbClr val="2B5CAC"/>
                </a:solidFill>
                <a:latin typeface="Calibri"/>
                <a:cs typeface="Calibri"/>
              </a:rPr>
              <a:t>nque</a:t>
            </a:r>
            <a:r>
              <a:rPr sz="1200" b="1" spc="10" dirty="0">
                <a:solidFill>
                  <a:srgbClr val="2B5CAC"/>
                </a:solidFill>
                <a:latin typeface="Calibri"/>
                <a:cs typeface="Calibri"/>
              </a:rPr>
              <a:t> </a:t>
            </a:r>
            <a:r>
              <a:rPr sz="1200" b="1" dirty="0">
                <a:solidFill>
                  <a:srgbClr val="2B5CAC"/>
                </a:solidFill>
                <a:latin typeface="Calibri"/>
                <a:cs typeface="Calibri"/>
              </a:rPr>
              <a:t>des</a:t>
            </a:r>
            <a:r>
              <a:rPr sz="1200" b="1" spc="-10" dirty="0">
                <a:solidFill>
                  <a:srgbClr val="2B5CAC"/>
                </a:solidFill>
                <a:latin typeface="Calibri"/>
                <a:cs typeface="Calibri"/>
              </a:rPr>
              <a:t> règ</a:t>
            </a:r>
            <a:r>
              <a:rPr sz="1200" b="1" dirty="0">
                <a:solidFill>
                  <a:srgbClr val="2B5CAC"/>
                </a:solidFill>
                <a:latin typeface="Calibri"/>
                <a:cs typeface="Calibri"/>
              </a:rPr>
              <a:t>l</a:t>
            </a:r>
            <a:r>
              <a:rPr sz="1200" b="1" spc="-10" dirty="0">
                <a:solidFill>
                  <a:srgbClr val="2B5CAC"/>
                </a:solidFill>
                <a:latin typeface="Calibri"/>
                <a:cs typeface="Calibri"/>
              </a:rPr>
              <a:t>emen</a:t>
            </a:r>
            <a:r>
              <a:rPr sz="1200" b="1" dirty="0">
                <a:solidFill>
                  <a:srgbClr val="2B5CAC"/>
                </a:solidFill>
                <a:latin typeface="Calibri"/>
                <a:cs typeface="Calibri"/>
              </a:rPr>
              <a:t>ts</a:t>
            </a:r>
            <a:endParaRPr sz="1200" dirty="0">
              <a:latin typeface="Calibri"/>
              <a:cs typeface="Calibri"/>
            </a:endParaRPr>
          </a:p>
          <a:p>
            <a:pPr marL="12700" indent="4467860">
              <a:lnSpc>
                <a:spcPct val="100000"/>
              </a:lnSpc>
            </a:pPr>
            <a:r>
              <a:rPr sz="1200" b="1" spc="-5" dirty="0">
                <a:solidFill>
                  <a:srgbClr val="2B5CAC"/>
                </a:solidFill>
                <a:latin typeface="Calibri"/>
                <a:cs typeface="Calibri"/>
              </a:rPr>
              <a:t>i</a:t>
            </a:r>
            <a:r>
              <a:rPr sz="1200" b="1" spc="-20" dirty="0">
                <a:solidFill>
                  <a:srgbClr val="2B5CAC"/>
                </a:solidFill>
                <a:latin typeface="Calibri"/>
                <a:cs typeface="Calibri"/>
              </a:rPr>
              <a:t>nt</a:t>
            </a:r>
            <a:r>
              <a:rPr sz="1200" b="1" spc="-5" dirty="0">
                <a:solidFill>
                  <a:srgbClr val="2B5CAC"/>
                </a:solidFill>
                <a:latin typeface="Calibri"/>
                <a:cs typeface="Calibri"/>
              </a:rPr>
              <a:t>e</a:t>
            </a:r>
            <a:r>
              <a:rPr sz="1200" b="1" dirty="0">
                <a:solidFill>
                  <a:srgbClr val="2B5CAC"/>
                </a:solidFill>
                <a:latin typeface="Calibri"/>
                <a:cs typeface="Calibri"/>
              </a:rPr>
              <a:t>r</a:t>
            </a:r>
            <a:r>
              <a:rPr sz="1200" b="1" spc="-10" dirty="0">
                <a:solidFill>
                  <a:srgbClr val="2B5CAC"/>
                </a:solidFill>
                <a:latin typeface="Calibri"/>
                <a:cs typeface="Calibri"/>
              </a:rPr>
              <a:t>n</a:t>
            </a:r>
            <a:r>
              <a:rPr sz="1200" b="1" spc="-30" dirty="0">
                <a:solidFill>
                  <a:srgbClr val="2B5CAC"/>
                </a:solidFill>
                <a:latin typeface="Calibri"/>
                <a:cs typeface="Calibri"/>
              </a:rPr>
              <a:t>a</a:t>
            </a:r>
            <a:r>
              <a:rPr sz="1200" b="1" spc="-5" dirty="0">
                <a:solidFill>
                  <a:srgbClr val="2B5CAC"/>
                </a:solidFill>
                <a:latin typeface="Calibri"/>
                <a:cs typeface="Calibri"/>
              </a:rPr>
              <a:t>t</a:t>
            </a:r>
            <a:r>
              <a:rPr sz="1200" b="1" dirty="0">
                <a:solidFill>
                  <a:srgbClr val="2B5CAC"/>
                </a:solidFill>
                <a:latin typeface="Calibri"/>
                <a:cs typeface="Calibri"/>
              </a:rPr>
              <a:t>i</a:t>
            </a:r>
            <a:r>
              <a:rPr sz="1200" b="1" spc="-10" dirty="0">
                <a:solidFill>
                  <a:srgbClr val="2B5CAC"/>
                </a:solidFill>
                <a:latin typeface="Calibri"/>
                <a:cs typeface="Calibri"/>
              </a:rPr>
              <a:t>o</a:t>
            </a:r>
            <a:r>
              <a:rPr sz="1200" b="1" spc="-5" dirty="0">
                <a:solidFill>
                  <a:srgbClr val="2B5CAC"/>
                </a:solidFill>
                <a:latin typeface="Calibri"/>
                <a:cs typeface="Calibri"/>
              </a:rPr>
              <a:t>n</a:t>
            </a:r>
            <a:r>
              <a:rPr sz="1200" b="1" spc="-15" dirty="0">
                <a:solidFill>
                  <a:srgbClr val="2B5CAC"/>
                </a:solidFill>
                <a:latin typeface="Calibri"/>
                <a:cs typeface="Calibri"/>
              </a:rPr>
              <a:t>a</a:t>
            </a:r>
            <a:r>
              <a:rPr sz="1200" b="1" spc="-10" dirty="0">
                <a:solidFill>
                  <a:srgbClr val="2B5CAC"/>
                </a:solidFill>
                <a:latin typeface="Calibri"/>
                <a:cs typeface="Calibri"/>
              </a:rPr>
              <a:t>u</a:t>
            </a:r>
            <a:r>
              <a:rPr sz="1200" b="1" dirty="0">
                <a:solidFill>
                  <a:srgbClr val="2B5CAC"/>
                </a:solidFill>
                <a:latin typeface="Calibri"/>
                <a:cs typeface="Calibri"/>
              </a:rPr>
              <a:t>x</a:t>
            </a:r>
            <a:endParaRPr sz="1200" dirty="0">
              <a:latin typeface="Calibri"/>
              <a:cs typeface="Calibri"/>
            </a:endParaRPr>
          </a:p>
          <a:p>
            <a:pPr>
              <a:lnSpc>
                <a:spcPct val="100000"/>
              </a:lnSpc>
              <a:spcBef>
                <a:spcPts val="33"/>
              </a:spcBef>
            </a:pPr>
            <a:endParaRPr sz="1450" dirty="0">
              <a:latin typeface="Times New Roman"/>
              <a:cs typeface="Times New Roman"/>
            </a:endParaRPr>
          </a:p>
          <a:p>
            <a:pPr marL="12700">
              <a:lnSpc>
                <a:spcPct val="100000"/>
              </a:lnSpc>
            </a:pPr>
            <a:r>
              <a:rPr sz="1200" b="1" spc="-15" dirty="0">
                <a:solidFill>
                  <a:srgbClr val="2B5CAC"/>
                </a:solidFill>
                <a:latin typeface="Calibri"/>
                <a:cs typeface="Calibri"/>
              </a:rPr>
              <a:t>C</a:t>
            </a:r>
            <a:r>
              <a:rPr sz="1200" b="1" dirty="0">
                <a:solidFill>
                  <a:srgbClr val="2B5CAC"/>
                </a:solidFill>
                <a:latin typeface="Calibri"/>
                <a:cs typeface="Calibri"/>
              </a:rPr>
              <a:t>l</a:t>
            </a:r>
            <a:r>
              <a:rPr sz="1200" b="1" spc="-10" dirty="0">
                <a:solidFill>
                  <a:srgbClr val="2B5CAC"/>
                </a:solidFill>
                <a:latin typeface="Calibri"/>
                <a:cs typeface="Calibri"/>
              </a:rPr>
              <a:t>ub</a:t>
            </a:r>
            <a:r>
              <a:rPr sz="1200" b="1" spc="5" dirty="0">
                <a:solidFill>
                  <a:srgbClr val="2B5CAC"/>
                </a:solidFill>
                <a:latin typeface="Calibri"/>
                <a:cs typeface="Calibri"/>
              </a:rPr>
              <a:t> </a:t>
            </a:r>
            <a:r>
              <a:rPr sz="1200" b="1" spc="-10" dirty="0">
                <a:solidFill>
                  <a:srgbClr val="2B5CAC"/>
                </a:solidFill>
                <a:latin typeface="Calibri"/>
                <a:cs typeface="Calibri"/>
              </a:rPr>
              <a:t>d</a:t>
            </a:r>
            <a:r>
              <a:rPr sz="1200" b="1" dirty="0">
                <a:solidFill>
                  <a:srgbClr val="2B5CAC"/>
                </a:solidFill>
                <a:latin typeface="Calibri"/>
                <a:cs typeface="Calibri"/>
              </a:rPr>
              <a:t>e</a:t>
            </a:r>
            <a:r>
              <a:rPr sz="1200" b="1" spc="-5" dirty="0">
                <a:solidFill>
                  <a:srgbClr val="2B5CAC"/>
                </a:solidFill>
                <a:latin typeface="Calibri"/>
                <a:cs typeface="Calibri"/>
              </a:rPr>
              <a:t> </a:t>
            </a:r>
            <a:r>
              <a:rPr sz="1200" b="1" spc="-30" dirty="0">
                <a:solidFill>
                  <a:srgbClr val="2B5CAC"/>
                </a:solidFill>
                <a:latin typeface="Calibri"/>
                <a:cs typeface="Calibri"/>
              </a:rPr>
              <a:t>P</a:t>
            </a:r>
            <a:r>
              <a:rPr sz="1200" b="1" spc="-15" dirty="0">
                <a:solidFill>
                  <a:srgbClr val="2B5CAC"/>
                </a:solidFill>
                <a:latin typeface="Calibri"/>
                <a:cs typeface="Calibri"/>
              </a:rPr>
              <a:t>a</a:t>
            </a:r>
            <a:r>
              <a:rPr sz="1200" b="1" dirty="0">
                <a:solidFill>
                  <a:srgbClr val="2B5CAC"/>
                </a:solidFill>
                <a:latin typeface="Calibri"/>
                <a:cs typeface="Calibri"/>
              </a:rPr>
              <a:t>r</a:t>
            </a:r>
            <a:r>
              <a:rPr sz="1200" b="1" spc="-5" dirty="0">
                <a:solidFill>
                  <a:srgbClr val="2B5CAC"/>
                </a:solidFill>
                <a:latin typeface="Calibri"/>
                <a:cs typeface="Calibri"/>
              </a:rPr>
              <a:t>is</a:t>
            </a:r>
            <a:endParaRPr sz="1200" dirty="0">
              <a:latin typeface="Calibri"/>
              <a:cs typeface="Calibri"/>
            </a:endParaRPr>
          </a:p>
        </p:txBody>
      </p:sp>
      <p:sp>
        <p:nvSpPr>
          <p:cNvPr id="23" name="object 23"/>
          <p:cNvSpPr txBox="1"/>
          <p:nvPr/>
        </p:nvSpPr>
        <p:spPr>
          <a:xfrm>
            <a:off x="6666356" y="5483453"/>
            <a:ext cx="278765" cy="177800"/>
          </a:xfrm>
          <a:prstGeom prst="rect">
            <a:avLst/>
          </a:prstGeom>
        </p:spPr>
        <p:txBody>
          <a:bodyPr vert="horz" wrap="square" lIns="0" tIns="0" rIns="0" bIns="0" rtlCol="0">
            <a:spAutoFit/>
          </a:bodyPr>
          <a:lstStyle/>
          <a:p>
            <a:pPr marL="12700">
              <a:lnSpc>
                <a:spcPct val="100000"/>
              </a:lnSpc>
            </a:pPr>
            <a:r>
              <a:rPr sz="1200" b="1" spc="-10" dirty="0">
                <a:solidFill>
                  <a:srgbClr val="2B5CAC"/>
                </a:solidFill>
                <a:latin typeface="Calibri"/>
                <a:cs typeface="Calibri"/>
              </a:rPr>
              <a:t>G20</a:t>
            </a:r>
            <a:endParaRPr sz="1200" dirty="0">
              <a:latin typeface="Calibri"/>
              <a:cs typeface="Calibri"/>
            </a:endParaRPr>
          </a:p>
        </p:txBody>
      </p:sp>
      <p:sp>
        <p:nvSpPr>
          <p:cNvPr id="24" name="object 24"/>
          <p:cNvSpPr/>
          <p:nvPr/>
        </p:nvSpPr>
        <p:spPr>
          <a:xfrm>
            <a:off x="6489319" y="3870705"/>
            <a:ext cx="631101" cy="400050"/>
          </a:xfrm>
          <a:prstGeom prst="rect">
            <a:avLst/>
          </a:prstGeom>
          <a:blipFill>
            <a:blip r:embed="rId10" cstate="print"/>
            <a:stretch>
              <a:fillRect/>
            </a:stretch>
          </a:blipFill>
        </p:spPr>
        <p:txBody>
          <a:bodyPr wrap="square" lIns="0" tIns="0" rIns="0" bIns="0" rtlCol="0"/>
          <a:lstStyle/>
          <a:p>
            <a:endParaRPr dirty="0"/>
          </a:p>
        </p:txBody>
      </p:sp>
      <p:sp>
        <p:nvSpPr>
          <p:cNvPr id="25" name="object 25"/>
          <p:cNvSpPr/>
          <p:nvPr/>
        </p:nvSpPr>
        <p:spPr>
          <a:xfrm>
            <a:off x="3332988" y="4149432"/>
            <a:ext cx="862164" cy="579412"/>
          </a:xfrm>
          <a:prstGeom prst="rect">
            <a:avLst/>
          </a:prstGeom>
          <a:blipFill>
            <a:blip r:embed="rId11" cstate="print"/>
            <a:stretch>
              <a:fillRect/>
            </a:stretch>
          </a:blipFill>
        </p:spPr>
        <p:txBody>
          <a:bodyPr wrap="square" lIns="0" tIns="0" rIns="0" bIns="0" rtlCol="0"/>
          <a:lstStyle/>
          <a:p>
            <a:endParaRPr dirty="0"/>
          </a:p>
        </p:txBody>
      </p:sp>
      <p:sp>
        <p:nvSpPr>
          <p:cNvPr id="26" name="object 26"/>
          <p:cNvSpPr/>
          <p:nvPr/>
        </p:nvSpPr>
        <p:spPr>
          <a:xfrm>
            <a:off x="313042" y="5402834"/>
            <a:ext cx="1008380" cy="1008380"/>
          </a:xfrm>
          <a:custGeom>
            <a:avLst/>
            <a:gdLst/>
            <a:ahLst/>
            <a:cxnLst/>
            <a:rect l="l" t="t" r="r" b="b"/>
            <a:pathLst>
              <a:path w="1008380" h="1008379">
                <a:moveTo>
                  <a:pt x="0" y="504012"/>
                </a:moveTo>
                <a:lnTo>
                  <a:pt x="1670" y="462671"/>
                </a:lnTo>
                <a:lnTo>
                  <a:pt x="6597" y="422252"/>
                </a:lnTo>
                <a:lnTo>
                  <a:pt x="14648" y="382883"/>
                </a:lnTo>
                <a:lnTo>
                  <a:pt x="25696" y="344695"/>
                </a:lnTo>
                <a:lnTo>
                  <a:pt x="39610" y="307817"/>
                </a:lnTo>
                <a:lnTo>
                  <a:pt x="56260" y="272378"/>
                </a:lnTo>
                <a:lnTo>
                  <a:pt x="75517" y="238508"/>
                </a:lnTo>
                <a:lnTo>
                  <a:pt x="97251" y="206338"/>
                </a:lnTo>
                <a:lnTo>
                  <a:pt x="121332" y="175995"/>
                </a:lnTo>
                <a:lnTo>
                  <a:pt x="147631" y="147612"/>
                </a:lnTo>
                <a:lnTo>
                  <a:pt x="176017" y="121316"/>
                </a:lnTo>
                <a:lnTo>
                  <a:pt x="206362" y="97237"/>
                </a:lnTo>
                <a:lnTo>
                  <a:pt x="238536" y="75506"/>
                </a:lnTo>
                <a:lnTo>
                  <a:pt x="272408" y="56252"/>
                </a:lnTo>
                <a:lnTo>
                  <a:pt x="307849" y="39604"/>
                </a:lnTo>
                <a:lnTo>
                  <a:pt x="344729" y="25692"/>
                </a:lnTo>
                <a:lnTo>
                  <a:pt x="382919" y="14646"/>
                </a:lnTo>
                <a:lnTo>
                  <a:pt x="422289" y="6595"/>
                </a:lnTo>
                <a:lnTo>
                  <a:pt x="462709" y="1670"/>
                </a:lnTo>
                <a:lnTo>
                  <a:pt x="504050" y="0"/>
                </a:lnTo>
                <a:lnTo>
                  <a:pt x="545391" y="1670"/>
                </a:lnTo>
                <a:lnTo>
                  <a:pt x="585812" y="6595"/>
                </a:lnTo>
                <a:lnTo>
                  <a:pt x="625183" y="14646"/>
                </a:lnTo>
                <a:lnTo>
                  <a:pt x="663374" y="25692"/>
                </a:lnTo>
                <a:lnTo>
                  <a:pt x="700257" y="39604"/>
                </a:lnTo>
                <a:lnTo>
                  <a:pt x="735700" y="56252"/>
                </a:lnTo>
                <a:lnTo>
                  <a:pt x="769575" y="75506"/>
                </a:lnTo>
                <a:lnTo>
                  <a:pt x="801751" y="97237"/>
                </a:lnTo>
                <a:lnTo>
                  <a:pt x="832098" y="121316"/>
                </a:lnTo>
                <a:lnTo>
                  <a:pt x="860488" y="147612"/>
                </a:lnTo>
                <a:lnTo>
                  <a:pt x="886790" y="175995"/>
                </a:lnTo>
                <a:lnTo>
                  <a:pt x="910874" y="206338"/>
                </a:lnTo>
                <a:lnTo>
                  <a:pt x="932610" y="238508"/>
                </a:lnTo>
                <a:lnTo>
                  <a:pt x="951870" y="272378"/>
                </a:lnTo>
                <a:lnTo>
                  <a:pt x="968522" y="307817"/>
                </a:lnTo>
                <a:lnTo>
                  <a:pt x="982438" y="344695"/>
                </a:lnTo>
                <a:lnTo>
                  <a:pt x="993487" y="382883"/>
                </a:lnTo>
                <a:lnTo>
                  <a:pt x="1001540" y="422252"/>
                </a:lnTo>
                <a:lnTo>
                  <a:pt x="1006467" y="462671"/>
                </a:lnTo>
                <a:lnTo>
                  <a:pt x="1008138" y="504012"/>
                </a:lnTo>
                <a:lnTo>
                  <a:pt x="1006467" y="545352"/>
                </a:lnTo>
                <a:lnTo>
                  <a:pt x="1001540" y="585772"/>
                </a:lnTo>
                <a:lnTo>
                  <a:pt x="993487" y="625142"/>
                </a:lnTo>
                <a:lnTo>
                  <a:pt x="982438" y="663332"/>
                </a:lnTo>
                <a:lnTo>
                  <a:pt x="968522" y="700213"/>
                </a:lnTo>
                <a:lnTo>
                  <a:pt x="951870" y="735654"/>
                </a:lnTo>
                <a:lnTo>
                  <a:pt x="932610" y="769526"/>
                </a:lnTo>
                <a:lnTo>
                  <a:pt x="910874" y="801699"/>
                </a:lnTo>
                <a:lnTo>
                  <a:pt x="886790" y="832044"/>
                </a:lnTo>
                <a:lnTo>
                  <a:pt x="860488" y="860431"/>
                </a:lnTo>
                <a:lnTo>
                  <a:pt x="832098" y="886730"/>
                </a:lnTo>
                <a:lnTo>
                  <a:pt x="801751" y="910811"/>
                </a:lnTo>
                <a:lnTo>
                  <a:pt x="769575" y="932545"/>
                </a:lnTo>
                <a:lnTo>
                  <a:pt x="735700" y="951802"/>
                </a:lnTo>
                <a:lnTo>
                  <a:pt x="700257" y="968452"/>
                </a:lnTo>
                <a:lnTo>
                  <a:pt x="663374" y="982366"/>
                </a:lnTo>
                <a:lnTo>
                  <a:pt x="625183" y="993413"/>
                </a:lnTo>
                <a:lnTo>
                  <a:pt x="585812" y="1001465"/>
                </a:lnTo>
                <a:lnTo>
                  <a:pt x="545391" y="1006391"/>
                </a:lnTo>
                <a:lnTo>
                  <a:pt x="504050" y="1008062"/>
                </a:lnTo>
                <a:lnTo>
                  <a:pt x="462709" y="1006391"/>
                </a:lnTo>
                <a:lnTo>
                  <a:pt x="422289" y="1001465"/>
                </a:lnTo>
                <a:lnTo>
                  <a:pt x="382919" y="993413"/>
                </a:lnTo>
                <a:lnTo>
                  <a:pt x="344729" y="982366"/>
                </a:lnTo>
                <a:lnTo>
                  <a:pt x="307849" y="968452"/>
                </a:lnTo>
                <a:lnTo>
                  <a:pt x="272408" y="951802"/>
                </a:lnTo>
                <a:lnTo>
                  <a:pt x="238536" y="932545"/>
                </a:lnTo>
                <a:lnTo>
                  <a:pt x="206362" y="910811"/>
                </a:lnTo>
                <a:lnTo>
                  <a:pt x="176017" y="886730"/>
                </a:lnTo>
                <a:lnTo>
                  <a:pt x="147631" y="860431"/>
                </a:lnTo>
                <a:lnTo>
                  <a:pt x="121332" y="832044"/>
                </a:lnTo>
                <a:lnTo>
                  <a:pt x="97251" y="801699"/>
                </a:lnTo>
                <a:lnTo>
                  <a:pt x="75517" y="769526"/>
                </a:lnTo>
                <a:lnTo>
                  <a:pt x="56260" y="735654"/>
                </a:lnTo>
                <a:lnTo>
                  <a:pt x="39610" y="700213"/>
                </a:lnTo>
                <a:lnTo>
                  <a:pt x="25696" y="663332"/>
                </a:lnTo>
                <a:lnTo>
                  <a:pt x="14648" y="625142"/>
                </a:lnTo>
                <a:lnTo>
                  <a:pt x="6597" y="585772"/>
                </a:lnTo>
                <a:lnTo>
                  <a:pt x="1670" y="545352"/>
                </a:lnTo>
                <a:lnTo>
                  <a:pt x="0" y="504012"/>
                </a:lnTo>
                <a:close/>
              </a:path>
            </a:pathLst>
          </a:custGeom>
          <a:ln w="25400">
            <a:solidFill>
              <a:srgbClr val="F3943E"/>
            </a:solidFill>
          </a:ln>
        </p:spPr>
        <p:txBody>
          <a:bodyPr wrap="square" lIns="0" tIns="0" rIns="0" bIns="0" rtlCol="0"/>
          <a:lstStyle/>
          <a:p>
            <a:endParaRPr dirty="0"/>
          </a:p>
        </p:txBody>
      </p:sp>
      <p:sp>
        <p:nvSpPr>
          <p:cNvPr id="27" name="object 27"/>
          <p:cNvSpPr/>
          <p:nvPr/>
        </p:nvSpPr>
        <p:spPr>
          <a:xfrm>
            <a:off x="683996" y="5543994"/>
            <a:ext cx="2242185" cy="720090"/>
          </a:xfrm>
          <a:custGeom>
            <a:avLst/>
            <a:gdLst/>
            <a:ahLst/>
            <a:cxnLst/>
            <a:rect l="l" t="t" r="r" b="b"/>
            <a:pathLst>
              <a:path w="2242185" h="720089">
                <a:moveTo>
                  <a:pt x="0" y="720001"/>
                </a:moveTo>
                <a:lnTo>
                  <a:pt x="2242185" y="720001"/>
                </a:lnTo>
                <a:lnTo>
                  <a:pt x="2242185" y="0"/>
                </a:lnTo>
                <a:lnTo>
                  <a:pt x="0" y="0"/>
                </a:lnTo>
                <a:lnTo>
                  <a:pt x="0" y="720001"/>
                </a:lnTo>
                <a:close/>
              </a:path>
            </a:pathLst>
          </a:custGeom>
          <a:solidFill>
            <a:srgbClr val="FFFFFF"/>
          </a:solidFill>
        </p:spPr>
        <p:txBody>
          <a:bodyPr wrap="square" lIns="0" tIns="0" rIns="0" bIns="0" rtlCol="0"/>
          <a:lstStyle/>
          <a:p>
            <a:endParaRPr dirty="0"/>
          </a:p>
        </p:txBody>
      </p:sp>
      <p:sp>
        <p:nvSpPr>
          <p:cNvPr id="28" name="object 28"/>
          <p:cNvSpPr txBox="1"/>
          <p:nvPr/>
        </p:nvSpPr>
        <p:spPr>
          <a:xfrm>
            <a:off x="763016" y="5583123"/>
            <a:ext cx="1984375" cy="699770"/>
          </a:xfrm>
          <a:prstGeom prst="rect">
            <a:avLst/>
          </a:prstGeom>
        </p:spPr>
        <p:txBody>
          <a:bodyPr vert="horz" wrap="square" lIns="0" tIns="0" rIns="0" bIns="0" rtlCol="0">
            <a:spAutoFit/>
          </a:bodyPr>
          <a:lstStyle/>
          <a:p>
            <a:pPr marL="12700">
              <a:lnSpc>
                <a:spcPct val="100000"/>
              </a:lnSpc>
            </a:pPr>
            <a:r>
              <a:rPr sz="2400" b="1" spc="-20" dirty="0">
                <a:solidFill>
                  <a:srgbClr val="2B5CAC"/>
                </a:solidFill>
                <a:latin typeface="Calibri"/>
                <a:cs typeface="Calibri"/>
              </a:rPr>
              <a:t>3</a:t>
            </a:r>
            <a:r>
              <a:rPr sz="2400" b="1" spc="-15" dirty="0">
                <a:solidFill>
                  <a:srgbClr val="2B5CAC"/>
                </a:solidFill>
                <a:latin typeface="Calibri"/>
                <a:cs typeface="Calibri"/>
              </a:rPr>
              <a:t>5</a:t>
            </a:r>
            <a:r>
              <a:rPr sz="2400" b="1" spc="-140" dirty="0">
                <a:solidFill>
                  <a:srgbClr val="2B5CAC"/>
                </a:solidFill>
                <a:latin typeface="Calibri"/>
                <a:cs typeface="Calibri"/>
              </a:rPr>
              <a:t> </a:t>
            </a:r>
            <a:r>
              <a:rPr sz="1200" b="1" spc="-5" dirty="0">
                <a:solidFill>
                  <a:srgbClr val="2B5CAC"/>
                </a:solidFill>
                <a:latin typeface="Calibri"/>
                <a:cs typeface="Calibri"/>
              </a:rPr>
              <a:t>publi</a:t>
            </a:r>
            <a:r>
              <a:rPr sz="1200" b="1" spc="-15" dirty="0">
                <a:solidFill>
                  <a:srgbClr val="2B5CAC"/>
                </a:solidFill>
                <a:latin typeface="Calibri"/>
                <a:cs typeface="Calibri"/>
              </a:rPr>
              <a:t>c</a:t>
            </a:r>
            <a:r>
              <a:rPr sz="1200" b="1" spc="-30" dirty="0">
                <a:solidFill>
                  <a:srgbClr val="2B5CAC"/>
                </a:solidFill>
                <a:latin typeface="Calibri"/>
                <a:cs typeface="Calibri"/>
              </a:rPr>
              <a:t>a</a:t>
            </a:r>
            <a:r>
              <a:rPr sz="1200" b="1" spc="-5" dirty="0">
                <a:solidFill>
                  <a:srgbClr val="2B5CAC"/>
                </a:solidFill>
                <a:latin typeface="Calibri"/>
                <a:cs typeface="Calibri"/>
              </a:rPr>
              <a:t>t</a:t>
            </a:r>
            <a:r>
              <a:rPr sz="1200" b="1" dirty="0">
                <a:solidFill>
                  <a:srgbClr val="2B5CAC"/>
                </a:solidFill>
                <a:latin typeface="Calibri"/>
                <a:cs typeface="Calibri"/>
              </a:rPr>
              <a:t>i</a:t>
            </a:r>
            <a:r>
              <a:rPr sz="1200" b="1" spc="-10" dirty="0">
                <a:solidFill>
                  <a:srgbClr val="2B5CAC"/>
                </a:solidFill>
                <a:latin typeface="Calibri"/>
                <a:cs typeface="Calibri"/>
              </a:rPr>
              <a:t>o</a:t>
            </a:r>
            <a:r>
              <a:rPr sz="1200" b="1" spc="-5" dirty="0">
                <a:solidFill>
                  <a:srgbClr val="2B5CAC"/>
                </a:solidFill>
                <a:latin typeface="Calibri"/>
                <a:cs typeface="Calibri"/>
              </a:rPr>
              <a:t>ns</a:t>
            </a:r>
            <a:endParaRPr sz="1200" dirty="0">
              <a:latin typeface="Calibri"/>
              <a:cs typeface="Calibri"/>
            </a:endParaRPr>
          </a:p>
          <a:p>
            <a:pPr marL="12700" marR="5080">
              <a:lnSpc>
                <a:spcPct val="100000"/>
              </a:lnSpc>
              <a:spcBef>
                <a:spcPts val="85"/>
              </a:spcBef>
            </a:pPr>
            <a:r>
              <a:rPr sz="1200" dirty="0">
                <a:solidFill>
                  <a:srgbClr val="2B5CAC"/>
                </a:solidFill>
                <a:latin typeface="Calibri"/>
                <a:cs typeface="Calibri"/>
              </a:rPr>
              <a:t>da</a:t>
            </a:r>
            <a:r>
              <a:rPr sz="1200" spc="5" dirty="0">
                <a:solidFill>
                  <a:srgbClr val="2B5CAC"/>
                </a:solidFill>
                <a:latin typeface="Calibri"/>
                <a:cs typeface="Calibri"/>
              </a:rPr>
              <a:t>n</a:t>
            </a:r>
            <a:r>
              <a:rPr sz="1200" dirty="0">
                <a:solidFill>
                  <a:srgbClr val="2B5CAC"/>
                </a:solidFill>
                <a:latin typeface="Calibri"/>
                <a:cs typeface="Calibri"/>
              </a:rPr>
              <a:t>s</a:t>
            </a:r>
            <a:r>
              <a:rPr sz="1200" spc="-10" dirty="0">
                <a:solidFill>
                  <a:srgbClr val="2B5CAC"/>
                </a:solidFill>
                <a:latin typeface="Calibri"/>
                <a:cs typeface="Calibri"/>
              </a:rPr>
              <a:t> </a:t>
            </a:r>
            <a:r>
              <a:rPr sz="1200" dirty="0">
                <a:solidFill>
                  <a:srgbClr val="2B5CAC"/>
                </a:solidFill>
                <a:latin typeface="Calibri"/>
                <a:cs typeface="Calibri"/>
              </a:rPr>
              <a:t>d</a:t>
            </a:r>
            <a:r>
              <a:rPr sz="1200" spc="-10" dirty="0">
                <a:solidFill>
                  <a:srgbClr val="2B5CAC"/>
                </a:solidFill>
                <a:latin typeface="Calibri"/>
                <a:cs typeface="Calibri"/>
              </a:rPr>
              <a:t>es </a:t>
            </a:r>
            <a:r>
              <a:rPr sz="1200" spc="-20" dirty="0">
                <a:solidFill>
                  <a:srgbClr val="2B5CAC"/>
                </a:solidFill>
                <a:latin typeface="Calibri"/>
                <a:cs typeface="Calibri"/>
              </a:rPr>
              <a:t>r</a:t>
            </a:r>
            <a:r>
              <a:rPr sz="1200" spc="-10" dirty="0">
                <a:solidFill>
                  <a:srgbClr val="2B5CAC"/>
                </a:solidFill>
                <a:latin typeface="Calibri"/>
                <a:cs typeface="Calibri"/>
              </a:rPr>
              <a:t>evues</a:t>
            </a:r>
            <a:r>
              <a:rPr sz="1200" spc="-20" dirty="0">
                <a:solidFill>
                  <a:srgbClr val="2B5CAC"/>
                </a:solidFill>
                <a:latin typeface="Calibri"/>
                <a:cs typeface="Calibri"/>
              </a:rPr>
              <a:t> </a:t>
            </a:r>
            <a:r>
              <a:rPr sz="1200" dirty="0">
                <a:solidFill>
                  <a:srgbClr val="2B5CAC"/>
                </a:solidFill>
                <a:latin typeface="Calibri"/>
                <a:cs typeface="Calibri"/>
              </a:rPr>
              <a:t>i</a:t>
            </a:r>
            <a:r>
              <a:rPr sz="1200" spc="-10" dirty="0">
                <a:solidFill>
                  <a:srgbClr val="2B5CAC"/>
                </a:solidFill>
                <a:latin typeface="Calibri"/>
                <a:cs typeface="Calibri"/>
              </a:rPr>
              <a:t>n</a:t>
            </a:r>
            <a:r>
              <a:rPr sz="1200" spc="-15" dirty="0">
                <a:solidFill>
                  <a:srgbClr val="2B5CAC"/>
                </a:solidFill>
                <a:latin typeface="Calibri"/>
                <a:cs typeface="Calibri"/>
              </a:rPr>
              <a:t>t</a:t>
            </a:r>
            <a:r>
              <a:rPr sz="1200" spc="-5" dirty="0">
                <a:solidFill>
                  <a:srgbClr val="2B5CAC"/>
                </a:solidFill>
                <a:latin typeface="Calibri"/>
                <a:cs typeface="Calibri"/>
              </a:rPr>
              <a:t>ern</a:t>
            </a:r>
            <a:r>
              <a:rPr sz="1200" spc="-15" dirty="0">
                <a:solidFill>
                  <a:srgbClr val="2B5CAC"/>
                </a:solidFill>
                <a:latin typeface="Calibri"/>
                <a:cs typeface="Calibri"/>
              </a:rPr>
              <a:t>at</a:t>
            </a:r>
            <a:r>
              <a:rPr sz="1200" dirty="0">
                <a:solidFill>
                  <a:srgbClr val="2B5CAC"/>
                </a:solidFill>
                <a:latin typeface="Calibri"/>
                <a:cs typeface="Calibri"/>
              </a:rPr>
              <a:t>ionales à </a:t>
            </a:r>
            <a:r>
              <a:rPr sz="1200" spc="-25" dirty="0">
                <a:solidFill>
                  <a:srgbClr val="2B5CAC"/>
                </a:solidFill>
                <a:latin typeface="Calibri"/>
                <a:cs typeface="Calibri"/>
              </a:rPr>
              <a:t>c</a:t>
            </a:r>
            <a:r>
              <a:rPr sz="1200" dirty="0">
                <a:solidFill>
                  <a:srgbClr val="2B5CAC"/>
                </a:solidFill>
                <a:latin typeface="Calibri"/>
                <a:cs typeface="Calibri"/>
              </a:rPr>
              <a:t>omi</a:t>
            </a:r>
            <a:r>
              <a:rPr sz="1200" spc="-5" dirty="0">
                <a:solidFill>
                  <a:srgbClr val="2B5CAC"/>
                </a:solidFill>
                <a:latin typeface="Calibri"/>
                <a:cs typeface="Calibri"/>
              </a:rPr>
              <a:t>t</a:t>
            </a:r>
            <a:r>
              <a:rPr sz="1200" spc="-10" dirty="0">
                <a:solidFill>
                  <a:srgbClr val="2B5CAC"/>
                </a:solidFill>
                <a:latin typeface="Calibri"/>
                <a:cs typeface="Calibri"/>
              </a:rPr>
              <a:t>é</a:t>
            </a:r>
            <a:r>
              <a:rPr sz="1200" spc="5" dirty="0">
                <a:solidFill>
                  <a:srgbClr val="2B5CAC"/>
                </a:solidFill>
                <a:latin typeface="Calibri"/>
                <a:cs typeface="Calibri"/>
              </a:rPr>
              <a:t> </a:t>
            </a:r>
            <a:r>
              <a:rPr sz="1200" dirty="0">
                <a:solidFill>
                  <a:srgbClr val="2B5CAC"/>
                </a:solidFill>
                <a:latin typeface="Calibri"/>
                <a:cs typeface="Calibri"/>
              </a:rPr>
              <a:t>d</a:t>
            </a:r>
            <a:r>
              <a:rPr sz="1200" spc="-10" dirty="0">
                <a:solidFill>
                  <a:srgbClr val="2B5CAC"/>
                </a:solidFill>
                <a:latin typeface="Calibri"/>
                <a:cs typeface="Calibri"/>
              </a:rPr>
              <a:t>e</a:t>
            </a:r>
            <a:r>
              <a:rPr sz="1200" spc="-5" dirty="0">
                <a:solidFill>
                  <a:srgbClr val="2B5CAC"/>
                </a:solidFill>
                <a:latin typeface="Calibri"/>
                <a:cs typeface="Calibri"/>
              </a:rPr>
              <a:t> lect</a:t>
            </a:r>
            <a:r>
              <a:rPr sz="1200" dirty="0">
                <a:solidFill>
                  <a:srgbClr val="2B5CAC"/>
                </a:solidFill>
                <a:latin typeface="Calibri"/>
                <a:cs typeface="Calibri"/>
              </a:rPr>
              <a:t>u</a:t>
            </a:r>
            <a:r>
              <a:rPr sz="1200" spc="-20" dirty="0">
                <a:solidFill>
                  <a:srgbClr val="2B5CAC"/>
                </a:solidFill>
                <a:latin typeface="Calibri"/>
                <a:cs typeface="Calibri"/>
              </a:rPr>
              <a:t>r</a:t>
            </a:r>
            <a:r>
              <a:rPr sz="1200" spc="-10" dirty="0">
                <a:solidFill>
                  <a:srgbClr val="2B5CAC"/>
                </a:solidFill>
                <a:latin typeface="Calibri"/>
                <a:cs typeface="Calibri"/>
              </a:rPr>
              <a:t>e</a:t>
            </a:r>
            <a:endParaRPr sz="1200" dirty="0">
              <a:latin typeface="Calibri"/>
              <a:cs typeface="Calibri"/>
            </a:endParaRPr>
          </a:p>
        </p:txBody>
      </p:sp>
      <p:sp>
        <p:nvSpPr>
          <p:cNvPr id="29" name="object 29"/>
          <p:cNvSpPr txBox="1">
            <a:spLocks noGrp="1"/>
          </p:cNvSpPr>
          <p:nvPr>
            <p:ph type="sldNum" sz="quarter" idx="4294967295"/>
          </p:nvPr>
        </p:nvSpPr>
        <p:spPr>
          <a:xfrm>
            <a:off x="8884157" y="6562445"/>
            <a:ext cx="194309" cy="212090"/>
          </a:xfrm>
          <a:prstGeom prst="rect">
            <a:avLst/>
          </a:prstGeom>
        </p:spPr>
        <p:txBody>
          <a:bodyPr vert="horz" wrap="square" lIns="0" tIns="46328" rIns="0" bIns="0" rtlCol="0">
            <a:spAutoFit/>
          </a:bodyPr>
          <a:lstStyle/>
          <a:p>
            <a:pPr marL="25400">
              <a:lnSpc>
                <a:spcPct val="100000"/>
              </a:lnSpc>
            </a:pPr>
            <a:fld id="{81D60167-4931-47E6-BA6A-407CBD079E47}" type="slidenum">
              <a:rPr dirty="0"/>
              <a:t>16</a:t>
            </a:fld>
            <a:endParaRPr dirty="0"/>
          </a:p>
        </p:txBody>
      </p:sp>
      <p:sp>
        <p:nvSpPr>
          <p:cNvPr id="32" name="object 2"/>
          <p:cNvSpPr txBox="1">
            <a:spLocks noGrp="1"/>
          </p:cNvSpPr>
          <p:nvPr>
            <p:ph type="title"/>
          </p:nvPr>
        </p:nvSpPr>
        <p:spPr>
          <a:xfrm>
            <a:off x="1837689" y="287520"/>
            <a:ext cx="5468620" cy="369332"/>
          </a:xfrm>
          <a:prstGeom prst="rect">
            <a:avLst/>
          </a:prstGeom>
        </p:spPr>
        <p:txBody>
          <a:bodyPr vert="horz" wrap="square" lIns="0" tIns="0" rIns="0" bIns="0" rtlCol="0">
            <a:spAutoFit/>
          </a:bodyPr>
          <a:lstStyle/>
          <a:p>
            <a:pPr marL="474345">
              <a:lnSpc>
                <a:spcPct val="100000"/>
              </a:lnSpc>
            </a:pPr>
            <a:r>
              <a:rPr sz="2400" spc="-15" dirty="0">
                <a:solidFill>
                  <a:schemeClr val="bg1"/>
                </a:solidFill>
                <a:latin typeface="+mj-lt"/>
              </a:rPr>
              <a:t>La</a:t>
            </a:r>
            <a:r>
              <a:rPr sz="2400" spc="-10" dirty="0">
                <a:solidFill>
                  <a:schemeClr val="bg1"/>
                </a:solidFill>
                <a:latin typeface="+mj-lt"/>
              </a:rPr>
              <a:t> </a:t>
            </a:r>
            <a:r>
              <a:rPr sz="2400" spc="-15" dirty="0">
                <a:solidFill>
                  <a:schemeClr val="bg1"/>
                </a:solidFill>
                <a:latin typeface="+mj-lt"/>
              </a:rPr>
              <a:t>Ban</a:t>
            </a:r>
            <a:r>
              <a:rPr sz="2400" spc="-25" dirty="0">
                <a:solidFill>
                  <a:schemeClr val="bg1"/>
                </a:solidFill>
                <a:latin typeface="+mj-lt"/>
              </a:rPr>
              <a:t>q</a:t>
            </a:r>
            <a:r>
              <a:rPr sz="2400" dirty="0">
                <a:solidFill>
                  <a:schemeClr val="bg1"/>
                </a:solidFill>
                <a:latin typeface="+mj-lt"/>
              </a:rPr>
              <a:t>ue</a:t>
            </a:r>
            <a:r>
              <a:rPr sz="2400" spc="5" dirty="0">
                <a:solidFill>
                  <a:schemeClr val="bg1"/>
                </a:solidFill>
                <a:latin typeface="+mj-lt"/>
              </a:rPr>
              <a:t> </a:t>
            </a:r>
            <a:r>
              <a:rPr sz="2400" dirty="0">
                <a:solidFill>
                  <a:schemeClr val="bg1"/>
                </a:solidFill>
                <a:latin typeface="+mj-lt"/>
              </a:rPr>
              <a:t>de</a:t>
            </a:r>
            <a:r>
              <a:rPr sz="2400" spc="-5" dirty="0">
                <a:solidFill>
                  <a:schemeClr val="bg1"/>
                </a:solidFill>
                <a:latin typeface="+mj-lt"/>
              </a:rPr>
              <a:t> </a:t>
            </a:r>
            <a:r>
              <a:rPr sz="2400" dirty="0">
                <a:solidFill>
                  <a:schemeClr val="bg1"/>
                </a:solidFill>
                <a:latin typeface="+mj-lt"/>
              </a:rPr>
              <a:t>F</a:t>
            </a:r>
            <a:r>
              <a:rPr sz="2400" spc="-50" dirty="0">
                <a:solidFill>
                  <a:schemeClr val="bg1"/>
                </a:solidFill>
                <a:latin typeface="+mj-lt"/>
              </a:rPr>
              <a:t>r</a:t>
            </a:r>
            <a:r>
              <a:rPr sz="2400" dirty="0">
                <a:solidFill>
                  <a:schemeClr val="bg1"/>
                </a:solidFill>
                <a:latin typeface="+mj-lt"/>
              </a:rPr>
              <a:t>ance</a:t>
            </a:r>
            <a:r>
              <a:rPr sz="2400" spc="-10" dirty="0">
                <a:solidFill>
                  <a:schemeClr val="bg1"/>
                </a:solidFill>
                <a:latin typeface="+mj-lt"/>
              </a:rPr>
              <a:t> </a:t>
            </a:r>
            <a:r>
              <a:rPr sz="2400" dirty="0">
                <a:solidFill>
                  <a:schemeClr val="bg1"/>
                </a:solidFill>
                <a:latin typeface="+mj-lt"/>
                <a:cs typeface="Calibri"/>
              </a:rPr>
              <a:t>e</a:t>
            </a:r>
            <a:r>
              <a:rPr sz="2400" spc="-20" dirty="0">
                <a:solidFill>
                  <a:schemeClr val="bg1"/>
                </a:solidFill>
                <a:latin typeface="+mj-lt"/>
                <a:cs typeface="Calibri"/>
              </a:rPr>
              <a:t>s</a:t>
            </a:r>
            <a:r>
              <a:rPr sz="2400" dirty="0">
                <a:solidFill>
                  <a:schemeClr val="bg1"/>
                </a:solidFill>
                <a:latin typeface="+mj-lt"/>
                <a:cs typeface="Calibri"/>
              </a:rPr>
              <a:t>t p</a:t>
            </a:r>
            <a:r>
              <a:rPr sz="2400" spc="-25" dirty="0">
                <a:solidFill>
                  <a:schemeClr val="bg1"/>
                </a:solidFill>
                <a:latin typeface="+mj-lt"/>
                <a:cs typeface="Calibri"/>
              </a:rPr>
              <a:t>r</a:t>
            </a:r>
            <a:r>
              <a:rPr sz="2400" dirty="0">
                <a:solidFill>
                  <a:schemeClr val="bg1"/>
                </a:solidFill>
                <a:latin typeface="+mj-lt"/>
                <a:cs typeface="Calibri"/>
              </a:rPr>
              <a:t>ése</a:t>
            </a:r>
            <a:r>
              <a:rPr sz="2400" spc="-25" dirty="0">
                <a:solidFill>
                  <a:schemeClr val="bg1"/>
                </a:solidFill>
                <a:latin typeface="+mj-lt"/>
                <a:cs typeface="Calibri"/>
              </a:rPr>
              <a:t>n</a:t>
            </a:r>
            <a:r>
              <a:rPr sz="2400" spc="-30" dirty="0">
                <a:solidFill>
                  <a:schemeClr val="bg1"/>
                </a:solidFill>
                <a:latin typeface="+mj-lt"/>
                <a:cs typeface="Calibri"/>
              </a:rPr>
              <a:t>t</a:t>
            </a:r>
            <a:r>
              <a:rPr sz="2400" dirty="0">
                <a:solidFill>
                  <a:schemeClr val="bg1"/>
                </a:solidFill>
                <a:latin typeface="+mj-lt"/>
                <a:cs typeface="Calibri"/>
              </a:rPr>
              <a:t>e …</a:t>
            </a:r>
          </a:p>
        </p:txBody>
      </p:sp>
    </p:spTree>
    <p:extLst>
      <p:ext uri="{BB962C8B-B14F-4D97-AF65-F5344CB8AC3E}">
        <p14:creationId xmlns:p14="http://schemas.microsoft.com/office/powerpoint/2010/main" val="1625090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1" y="-11820"/>
            <a:ext cx="9172575" cy="5760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ject 8"/>
          <p:cNvSpPr/>
          <p:nvPr/>
        </p:nvSpPr>
        <p:spPr>
          <a:xfrm>
            <a:off x="-49431" y="-11820"/>
            <a:ext cx="9193939" cy="900430"/>
          </a:xfrm>
          <a:custGeom>
            <a:avLst/>
            <a:gdLst/>
            <a:ahLst/>
            <a:cxnLst/>
            <a:rect l="l" t="t" r="r" b="b"/>
            <a:pathLst>
              <a:path w="9144000" h="900430">
                <a:moveTo>
                  <a:pt x="0" y="899998"/>
                </a:moveTo>
                <a:lnTo>
                  <a:pt x="9144000" y="899998"/>
                </a:lnTo>
                <a:lnTo>
                  <a:pt x="9144000" y="0"/>
                </a:lnTo>
                <a:lnTo>
                  <a:pt x="0" y="0"/>
                </a:lnTo>
                <a:lnTo>
                  <a:pt x="0" y="899998"/>
                </a:lnTo>
                <a:close/>
              </a:path>
            </a:pathLst>
          </a:custGeom>
          <a:solidFill>
            <a:srgbClr val="1F5AA7"/>
          </a:solidFill>
        </p:spPr>
        <p:txBody>
          <a:bodyPr wrap="square" lIns="0" tIns="0" rIns="0" bIns="0" rtlCol="0"/>
          <a:lstStyle/>
          <a:p>
            <a:endParaRPr dirty="0"/>
          </a:p>
        </p:txBody>
      </p:sp>
      <p:sp>
        <p:nvSpPr>
          <p:cNvPr id="4" name="object 2"/>
          <p:cNvSpPr txBox="1"/>
          <p:nvPr/>
        </p:nvSpPr>
        <p:spPr>
          <a:xfrm>
            <a:off x="3543427" y="307086"/>
            <a:ext cx="4796790" cy="369332"/>
          </a:xfrm>
          <a:prstGeom prst="rect">
            <a:avLst/>
          </a:prstGeom>
        </p:spPr>
        <p:txBody>
          <a:bodyPr vert="horz" wrap="square" lIns="0" tIns="0" rIns="0" bIns="0" rtlCol="0">
            <a:spAutoFit/>
          </a:bodyPr>
          <a:lstStyle/>
          <a:p>
            <a:pPr marL="12700">
              <a:lnSpc>
                <a:spcPct val="100000"/>
              </a:lnSpc>
            </a:pPr>
            <a:r>
              <a:rPr lang="fr-FR" sz="2400" b="1" spc="-15" dirty="0">
                <a:solidFill>
                  <a:srgbClr val="FFFFFF"/>
                </a:solidFill>
                <a:latin typeface="Calibri"/>
                <a:cs typeface="Calibri"/>
              </a:rPr>
              <a:t>L’organigramme</a:t>
            </a:r>
            <a:endParaRPr sz="2400" dirty="0">
              <a:latin typeface="Calibri"/>
              <a:cs typeface="Calibri"/>
            </a:endParaRPr>
          </a:p>
        </p:txBody>
      </p:sp>
    </p:spTree>
    <p:extLst>
      <p:ext uri="{BB962C8B-B14F-4D97-AF65-F5344CB8AC3E}">
        <p14:creationId xmlns:p14="http://schemas.microsoft.com/office/powerpoint/2010/main" val="3095782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C:\Users\l818074\AppData\Local\Microsoft\Windows\Temporary Internet Files\Content.IE5\YYRXXCTK\Centenaire_de_la_banque_de_France_médaille_aver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7349" y="3453329"/>
            <a:ext cx="855762" cy="851872"/>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8"/>
          <p:cNvSpPr/>
          <p:nvPr/>
        </p:nvSpPr>
        <p:spPr>
          <a:xfrm>
            <a:off x="-49431" y="-11820"/>
            <a:ext cx="9193939" cy="900430"/>
          </a:xfrm>
          <a:custGeom>
            <a:avLst/>
            <a:gdLst/>
            <a:ahLst/>
            <a:cxnLst/>
            <a:rect l="l" t="t" r="r" b="b"/>
            <a:pathLst>
              <a:path w="9144000" h="900430">
                <a:moveTo>
                  <a:pt x="0" y="899998"/>
                </a:moveTo>
                <a:lnTo>
                  <a:pt x="9144000" y="899998"/>
                </a:lnTo>
                <a:lnTo>
                  <a:pt x="9144000" y="0"/>
                </a:lnTo>
                <a:lnTo>
                  <a:pt x="0" y="0"/>
                </a:lnTo>
                <a:lnTo>
                  <a:pt x="0" y="899998"/>
                </a:lnTo>
                <a:close/>
              </a:path>
            </a:pathLst>
          </a:custGeom>
          <a:solidFill>
            <a:srgbClr val="1F5AA7"/>
          </a:solidFill>
        </p:spPr>
        <p:txBody>
          <a:bodyPr wrap="square" lIns="0" tIns="0" rIns="0" bIns="0" rtlCol="0"/>
          <a:lstStyle/>
          <a:p>
            <a:endParaRPr dirty="0"/>
          </a:p>
        </p:txBody>
      </p:sp>
      <p:sp>
        <p:nvSpPr>
          <p:cNvPr id="3" name="object 2"/>
          <p:cNvSpPr txBox="1"/>
          <p:nvPr/>
        </p:nvSpPr>
        <p:spPr>
          <a:xfrm>
            <a:off x="323528" y="293538"/>
            <a:ext cx="8640960" cy="369332"/>
          </a:xfrm>
          <a:prstGeom prst="rect">
            <a:avLst/>
          </a:prstGeom>
        </p:spPr>
        <p:txBody>
          <a:bodyPr vert="horz" wrap="square" lIns="0" tIns="0" rIns="0" bIns="0" rtlCol="0">
            <a:spAutoFit/>
          </a:bodyPr>
          <a:lstStyle/>
          <a:p>
            <a:pPr marL="12700" algn="ctr">
              <a:lnSpc>
                <a:spcPct val="100000"/>
              </a:lnSpc>
            </a:pPr>
            <a:r>
              <a:rPr lang="fr-FR" sz="2400" b="1" spc="-15" dirty="0">
                <a:solidFill>
                  <a:srgbClr val="FFFFFF"/>
                </a:solidFill>
                <a:latin typeface="Calibri"/>
                <a:cs typeface="Calibri"/>
              </a:rPr>
              <a:t>Organisation de la fonction Gestion et archivage des documents</a:t>
            </a:r>
            <a:endParaRPr sz="2400" dirty="0">
              <a:latin typeface="Calibri"/>
              <a:cs typeface="Calibri"/>
            </a:endParaRPr>
          </a:p>
        </p:txBody>
      </p:sp>
      <p:sp>
        <p:nvSpPr>
          <p:cNvPr id="4" name="ZoneTexte 3"/>
          <p:cNvSpPr txBox="1"/>
          <p:nvPr/>
        </p:nvSpPr>
        <p:spPr>
          <a:xfrm>
            <a:off x="323528" y="1196752"/>
            <a:ext cx="8280920" cy="584775"/>
          </a:xfrm>
          <a:prstGeom prst="rect">
            <a:avLst/>
          </a:prstGeom>
          <a:noFill/>
        </p:spPr>
        <p:txBody>
          <a:bodyPr wrap="square" rtlCol="0">
            <a:spAutoFit/>
          </a:bodyPr>
          <a:lstStyle/>
          <a:p>
            <a:r>
              <a:rPr lang="fr-FR" sz="1600" dirty="0">
                <a:solidFill>
                  <a:srgbClr val="2B5CAC"/>
                </a:solidFill>
                <a:latin typeface="Calibri"/>
                <a:cs typeface="Calibri"/>
              </a:rPr>
              <a:t>Au sein de la direction de la Communication, le SPAHI est chargé de la gestion du patrimoine historique et des archives de la Banque de France et se compose de 4 pôles :</a:t>
            </a:r>
          </a:p>
        </p:txBody>
      </p:sp>
      <p:pic>
        <p:nvPicPr>
          <p:cNvPr id="1027" name="Picture 3" descr="C:\Users\l818074\AppData\Local\Microsoft\Windows\Temporary Internet Files\Content.IE5\9PI9PGNG\1200px-Recto_d'un_billet_de_50_francs_de_196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29674">
            <a:off x="1375432" y="2590434"/>
            <a:ext cx="1847031" cy="9912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818074\AppData\Local\Microsoft\Windows\Temporary Internet Files\Content.IE5\MMHG20P1\Recto_billet_de_cinq_francs_français_196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20664">
            <a:off x="871903" y="2981140"/>
            <a:ext cx="1539964" cy="82052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536092" y="2156270"/>
            <a:ext cx="3537992" cy="338554"/>
          </a:xfrm>
          <a:prstGeom prst="rect">
            <a:avLst/>
          </a:prstGeom>
          <a:noFill/>
        </p:spPr>
        <p:txBody>
          <a:bodyPr wrap="square" rtlCol="0">
            <a:spAutoFit/>
          </a:bodyPr>
          <a:lstStyle/>
          <a:p>
            <a:r>
              <a:rPr lang="fr-FR" sz="1600" dirty="0">
                <a:solidFill>
                  <a:srgbClr val="2B5CAC"/>
                </a:solidFill>
                <a:latin typeface="Calibri"/>
                <a:cs typeface="Calibri"/>
              </a:rPr>
              <a:t>Pôle fiduciaire (7 agents)</a:t>
            </a:r>
          </a:p>
        </p:txBody>
      </p:sp>
      <p:sp>
        <p:nvSpPr>
          <p:cNvPr id="10" name="ZoneTexte 9"/>
          <p:cNvSpPr txBox="1"/>
          <p:nvPr/>
        </p:nvSpPr>
        <p:spPr>
          <a:xfrm>
            <a:off x="5076054" y="2156270"/>
            <a:ext cx="3024337" cy="584775"/>
          </a:xfrm>
          <a:prstGeom prst="rect">
            <a:avLst/>
          </a:prstGeom>
          <a:noFill/>
        </p:spPr>
        <p:txBody>
          <a:bodyPr wrap="square" rtlCol="0">
            <a:spAutoFit/>
          </a:bodyPr>
          <a:lstStyle/>
          <a:p>
            <a:r>
              <a:rPr lang="fr-FR" sz="1600" dirty="0">
                <a:solidFill>
                  <a:srgbClr val="2B5CAC"/>
                </a:solidFill>
                <a:latin typeface="Calibri"/>
                <a:cs typeface="Calibri"/>
              </a:rPr>
              <a:t>Pôle Patrimoine artistique (3 agents)</a:t>
            </a:r>
          </a:p>
        </p:txBody>
      </p:sp>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24177">
            <a:off x="6271156" y="2669853"/>
            <a:ext cx="2077452" cy="129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descr="C:\Users\l818074\AppData\Local\Microsoft\Windows\Temporary Internet Files\Content.IE5\CBVKKPNK\180px-Galerie_dorée032[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9228" y="2700503"/>
            <a:ext cx="1088994" cy="1451992"/>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608455" y="4437112"/>
            <a:ext cx="3243465" cy="338554"/>
          </a:xfrm>
          <a:prstGeom prst="rect">
            <a:avLst/>
          </a:prstGeom>
          <a:noFill/>
        </p:spPr>
        <p:txBody>
          <a:bodyPr wrap="square" rtlCol="0">
            <a:spAutoFit/>
          </a:bodyPr>
          <a:lstStyle/>
          <a:p>
            <a:r>
              <a:rPr lang="fr-FR" sz="1600" dirty="0">
                <a:solidFill>
                  <a:srgbClr val="2B5CAC"/>
                </a:solidFill>
                <a:latin typeface="Calibri"/>
                <a:cs typeface="Calibri"/>
              </a:rPr>
              <a:t>Mission historique (3 universitaires)</a:t>
            </a:r>
          </a:p>
        </p:txBody>
      </p:sp>
      <p:pic>
        <p:nvPicPr>
          <p:cNvPr id="1039" name="Picture 15" descr="8ème colloque international de la mission historique. Les intervenants face à l'assemblée. Intervention de Christian Noy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151" y="4941168"/>
            <a:ext cx="1428750" cy="942975"/>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4833696" y="4437112"/>
            <a:ext cx="3744418" cy="584775"/>
          </a:xfrm>
          <a:prstGeom prst="rect">
            <a:avLst/>
          </a:prstGeom>
          <a:noFill/>
        </p:spPr>
        <p:txBody>
          <a:bodyPr wrap="square" rtlCol="0">
            <a:spAutoFit/>
          </a:bodyPr>
          <a:lstStyle/>
          <a:p>
            <a:r>
              <a:rPr lang="fr-FR" sz="1600" dirty="0">
                <a:solidFill>
                  <a:srgbClr val="2B5CAC"/>
                </a:solidFill>
                <a:latin typeface="Calibri"/>
                <a:cs typeface="Calibri"/>
              </a:rPr>
              <a:t>Pôle Gestion et archivage des documents (6 agents)</a:t>
            </a:r>
          </a:p>
        </p:txBody>
      </p:sp>
      <p:sp>
        <p:nvSpPr>
          <p:cNvPr id="6" name="AutoShape 17" descr="Résultat de recherche d'images pour &quot;mission historique de la banque de france&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 name="AutoShape 19" descr="Résultat de recherche d'images pour &quot;mission historique de la banque de france&quot;"/>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044"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96631">
            <a:off x="2230187" y="4807947"/>
            <a:ext cx="953070" cy="1401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9228" y="5131873"/>
            <a:ext cx="14287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66711">
            <a:off x="6838394" y="4748309"/>
            <a:ext cx="9429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8" name="Picture 24" descr="C:\Users\l818074\AppData\Local\Microsoft\Windows\Temporary Internet Files\Content.IE5\37RS07X3\magnifying-glass-189254_960_720[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74084" y="4281469"/>
            <a:ext cx="1729155"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783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p:cNvSpPr/>
          <p:nvPr/>
        </p:nvSpPr>
        <p:spPr>
          <a:xfrm>
            <a:off x="-49939" y="-32380"/>
            <a:ext cx="9193939" cy="900430"/>
          </a:xfrm>
          <a:custGeom>
            <a:avLst/>
            <a:gdLst/>
            <a:ahLst/>
            <a:cxnLst/>
            <a:rect l="l" t="t" r="r" b="b"/>
            <a:pathLst>
              <a:path w="9144000" h="900430">
                <a:moveTo>
                  <a:pt x="0" y="899998"/>
                </a:moveTo>
                <a:lnTo>
                  <a:pt x="9144000" y="899998"/>
                </a:lnTo>
                <a:lnTo>
                  <a:pt x="9144000" y="0"/>
                </a:lnTo>
                <a:lnTo>
                  <a:pt x="0" y="0"/>
                </a:lnTo>
                <a:lnTo>
                  <a:pt x="0" y="899998"/>
                </a:lnTo>
                <a:close/>
              </a:path>
            </a:pathLst>
          </a:custGeom>
          <a:solidFill>
            <a:srgbClr val="1F5AA7"/>
          </a:solidFill>
        </p:spPr>
        <p:txBody>
          <a:bodyPr wrap="square" lIns="0" tIns="0" rIns="0" bIns="0" rtlCol="0"/>
          <a:lstStyle/>
          <a:p>
            <a:endParaRPr dirty="0"/>
          </a:p>
        </p:txBody>
      </p:sp>
      <p:sp>
        <p:nvSpPr>
          <p:cNvPr id="3" name="object 2"/>
          <p:cNvSpPr txBox="1"/>
          <p:nvPr/>
        </p:nvSpPr>
        <p:spPr>
          <a:xfrm>
            <a:off x="323528" y="293538"/>
            <a:ext cx="8640960" cy="369332"/>
          </a:xfrm>
          <a:prstGeom prst="rect">
            <a:avLst/>
          </a:prstGeom>
        </p:spPr>
        <p:txBody>
          <a:bodyPr vert="horz" wrap="square" lIns="0" tIns="0" rIns="0" bIns="0" rtlCol="0">
            <a:spAutoFit/>
          </a:bodyPr>
          <a:lstStyle/>
          <a:p>
            <a:pPr marL="12700" algn="ctr">
              <a:lnSpc>
                <a:spcPct val="100000"/>
              </a:lnSpc>
            </a:pPr>
            <a:r>
              <a:rPr lang="fr-FR" sz="2400" b="1" spc="-15" dirty="0">
                <a:solidFill>
                  <a:srgbClr val="FFFFFF"/>
                </a:solidFill>
                <a:latin typeface="Calibri"/>
                <a:cs typeface="Calibri"/>
              </a:rPr>
              <a:t>Missions du PGAD</a:t>
            </a:r>
            <a:endParaRPr sz="2400" dirty="0">
              <a:latin typeface="Calibri"/>
              <a:cs typeface="Calibri"/>
            </a:endParaRPr>
          </a:p>
        </p:txBody>
      </p:sp>
      <p:sp>
        <p:nvSpPr>
          <p:cNvPr id="4" name="Rectangle 3"/>
          <p:cNvSpPr/>
          <p:nvPr/>
        </p:nvSpPr>
        <p:spPr>
          <a:xfrm>
            <a:off x="140419" y="980728"/>
            <a:ext cx="8856984" cy="5355312"/>
          </a:xfrm>
          <a:prstGeom prst="rect">
            <a:avLst/>
          </a:prstGeom>
        </p:spPr>
        <p:txBody>
          <a:bodyPr wrap="square">
            <a:spAutoFit/>
          </a:bodyPr>
          <a:lstStyle/>
          <a:p>
            <a:pPr marL="534988" indent="-285750" algn="just">
              <a:buFont typeface="Arial" panose="020B0604020202020204" pitchFamily="34" charset="0"/>
              <a:buChar char="•"/>
            </a:pPr>
            <a:r>
              <a:rPr lang="fr-FR" dirty="0" smtClean="0">
                <a:solidFill>
                  <a:srgbClr val="2B5CAC"/>
                </a:solidFill>
                <a:latin typeface="Calibri"/>
                <a:cs typeface="Calibri"/>
              </a:rPr>
              <a:t>Autorité interne d’archivage (réglementation, référentiels…) :</a:t>
            </a:r>
          </a:p>
          <a:p>
            <a:pPr marL="992188" lvl="1" indent="-285750" algn="just">
              <a:buFont typeface="Arial" panose="020B0604020202020204" pitchFamily="34" charset="0"/>
              <a:buChar char="•"/>
            </a:pPr>
            <a:r>
              <a:rPr lang="fr-FR" dirty="0" smtClean="0">
                <a:solidFill>
                  <a:srgbClr val="2B5CAC"/>
                </a:solidFill>
                <a:latin typeface="Calibri"/>
                <a:cs typeface="Calibri"/>
              </a:rPr>
              <a:t>Toute l’information (forme et support) ;</a:t>
            </a:r>
          </a:p>
          <a:p>
            <a:pPr marL="992188" lvl="1" indent="-285750" algn="just">
              <a:buFont typeface="Arial" panose="020B0604020202020204" pitchFamily="34" charset="0"/>
              <a:buChar char="•"/>
            </a:pPr>
            <a:r>
              <a:rPr lang="fr-FR" dirty="0" smtClean="0">
                <a:solidFill>
                  <a:srgbClr val="2B5CAC"/>
                </a:solidFill>
                <a:latin typeface="Calibri"/>
                <a:cs typeface="Calibri"/>
              </a:rPr>
              <a:t>Tout le cycle de vie (création =&gt; communication historique)</a:t>
            </a:r>
          </a:p>
          <a:p>
            <a:pPr marL="992188" lvl="1" indent="-285750" algn="just">
              <a:buFont typeface="Arial" panose="020B0604020202020204" pitchFamily="34" charset="0"/>
              <a:buChar char="•"/>
            </a:pPr>
            <a:endParaRPr lang="fr-FR" dirty="0" smtClean="0">
              <a:solidFill>
                <a:srgbClr val="2B5CAC"/>
              </a:solidFill>
              <a:latin typeface="Calibri"/>
              <a:cs typeface="Calibri"/>
            </a:endParaRPr>
          </a:p>
          <a:p>
            <a:pPr marL="534988" indent="-285750" algn="just">
              <a:buFont typeface="Arial" panose="020B0604020202020204" pitchFamily="34" charset="0"/>
              <a:buChar char="•"/>
            </a:pPr>
            <a:r>
              <a:rPr lang="fr-FR" dirty="0" smtClean="0">
                <a:solidFill>
                  <a:srgbClr val="2B5CAC"/>
                </a:solidFill>
                <a:latin typeface="Calibri"/>
                <a:cs typeface="Calibri"/>
              </a:rPr>
              <a:t>Propriétaire de solutions d’archivage :</a:t>
            </a:r>
          </a:p>
          <a:p>
            <a:pPr marL="992188" lvl="1" indent="-285750" algn="just">
              <a:buFont typeface="Arial" panose="020B0604020202020204" pitchFamily="34" charset="0"/>
              <a:buChar char="•"/>
            </a:pPr>
            <a:r>
              <a:rPr lang="fr-FR" dirty="0" smtClean="0">
                <a:solidFill>
                  <a:srgbClr val="2B5CAC"/>
                </a:solidFill>
                <a:latin typeface="Calibri"/>
                <a:cs typeface="Calibri"/>
              </a:rPr>
              <a:t>archivage physique ;</a:t>
            </a:r>
          </a:p>
          <a:p>
            <a:pPr marL="992188" lvl="1" indent="-285750" algn="just">
              <a:buFont typeface="Arial" panose="020B0604020202020204" pitchFamily="34" charset="0"/>
              <a:buChar char="•"/>
            </a:pPr>
            <a:r>
              <a:rPr lang="fr-FR" dirty="0" smtClean="0">
                <a:solidFill>
                  <a:srgbClr val="2B5CAC"/>
                </a:solidFill>
                <a:latin typeface="Calibri"/>
                <a:cs typeface="Calibri"/>
              </a:rPr>
              <a:t>archivage électronique</a:t>
            </a:r>
          </a:p>
          <a:p>
            <a:pPr marL="992188" lvl="1" indent="-285750" algn="just">
              <a:buFont typeface="Arial" panose="020B0604020202020204" pitchFamily="34" charset="0"/>
              <a:buChar char="•"/>
            </a:pPr>
            <a:endParaRPr lang="fr-FR" dirty="0" smtClean="0">
              <a:solidFill>
                <a:srgbClr val="2B5CAC"/>
              </a:solidFill>
              <a:latin typeface="Calibri"/>
              <a:cs typeface="Calibri"/>
            </a:endParaRPr>
          </a:p>
          <a:p>
            <a:pPr marL="534988" indent="-285750" algn="just">
              <a:buFont typeface="Arial" panose="020B0604020202020204" pitchFamily="34" charset="0"/>
              <a:buChar char="•"/>
            </a:pPr>
            <a:r>
              <a:rPr lang="fr-FR" dirty="0" smtClean="0">
                <a:solidFill>
                  <a:srgbClr val="2B5CAC"/>
                </a:solidFill>
                <a:latin typeface="Calibri"/>
                <a:cs typeface="Calibri"/>
              </a:rPr>
              <a:t>ou superviseur de solutions d’archivage (GEDA, ARCHV…)</a:t>
            </a:r>
          </a:p>
          <a:p>
            <a:pPr marL="992188" lvl="1" indent="-285750" algn="just">
              <a:buFont typeface="Arial" panose="020B0604020202020204" pitchFamily="34" charset="0"/>
              <a:buChar char="•"/>
            </a:pPr>
            <a:endParaRPr lang="fr-FR" dirty="0">
              <a:solidFill>
                <a:srgbClr val="2B5CAC"/>
              </a:solidFill>
              <a:latin typeface="Calibri"/>
              <a:cs typeface="Calibri"/>
            </a:endParaRPr>
          </a:p>
          <a:p>
            <a:pPr marL="249238" algn="just"/>
            <a:r>
              <a:rPr lang="fr-FR" b="1" dirty="0" smtClean="0">
                <a:solidFill>
                  <a:srgbClr val="2B5CAC"/>
                </a:solidFill>
                <a:latin typeface="Calibri"/>
                <a:cs typeface="Calibri"/>
              </a:rPr>
              <a:t>Contexte </a:t>
            </a:r>
            <a:r>
              <a:rPr lang="fr-FR" b="1" dirty="0">
                <a:solidFill>
                  <a:srgbClr val="2B5CAC"/>
                </a:solidFill>
                <a:latin typeface="Calibri"/>
                <a:cs typeface="Calibri"/>
              </a:rPr>
              <a:t>: </a:t>
            </a:r>
            <a:endParaRPr lang="fr-FR" b="1" dirty="0" smtClean="0">
              <a:solidFill>
                <a:srgbClr val="2B5CAC"/>
              </a:solidFill>
              <a:latin typeface="Calibri"/>
              <a:cs typeface="Calibri"/>
            </a:endParaRPr>
          </a:p>
          <a:p>
            <a:pPr marL="534988" indent="-285750" algn="just">
              <a:buFontTx/>
              <a:buChar char="-"/>
            </a:pPr>
            <a:r>
              <a:rPr lang="fr-FR" dirty="0" smtClean="0">
                <a:solidFill>
                  <a:srgbClr val="2B5CAC"/>
                </a:solidFill>
                <a:latin typeface="Calibri"/>
                <a:cs typeface="Calibri"/>
              </a:rPr>
              <a:t>statut </a:t>
            </a:r>
            <a:r>
              <a:rPr lang="fr-FR" dirty="0">
                <a:solidFill>
                  <a:srgbClr val="2B5CAC"/>
                </a:solidFill>
                <a:latin typeface="Calibri"/>
                <a:cs typeface="Calibri"/>
              </a:rPr>
              <a:t>d’archives </a:t>
            </a:r>
            <a:r>
              <a:rPr lang="fr-FR" dirty="0" smtClean="0">
                <a:solidFill>
                  <a:srgbClr val="2B5CAC"/>
                </a:solidFill>
                <a:latin typeface="Calibri"/>
                <a:cs typeface="Calibri"/>
              </a:rPr>
              <a:t>publiques (CST du SIAF),</a:t>
            </a:r>
          </a:p>
          <a:p>
            <a:pPr marL="534988" indent="-285750" algn="just">
              <a:buFontTx/>
              <a:buChar char="-"/>
            </a:pPr>
            <a:r>
              <a:rPr lang="fr-FR" dirty="0" smtClean="0">
                <a:solidFill>
                  <a:srgbClr val="2B5CAC"/>
                </a:solidFill>
                <a:latin typeface="Calibri"/>
                <a:cs typeface="Calibri"/>
              </a:rPr>
              <a:t>contraintes </a:t>
            </a:r>
            <a:r>
              <a:rPr lang="fr-FR" dirty="0">
                <a:solidFill>
                  <a:srgbClr val="2B5CAC"/>
                </a:solidFill>
                <a:latin typeface="Calibri"/>
                <a:cs typeface="Calibri"/>
              </a:rPr>
              <a:t>légales </a:t>
            </a:r>
            <a:r>
              <a:rPr lang="fr-FR" dirty="0" smtClean="0">
                <a:solidFill>
                  <a:srgbClr val="2B5CAC"/>
                </a:solidFill>
                <a:latin typeface="Calibri"/>
                <a:cs typeface="Calibri"/>
              </a:rPr>
              <a:t>fortes,</a:t>
            </a:r>
          </a:p>
          <a:p>
            <a:pPr marL="534988" indent="-285750" algn="just">
              <a:buFontTx/>
              <a:buChar char="-"/>
            </a:pPr>
            <a:r>
              <a:rPr lang="fr-FR" dirty="0" smtClean="0">
                <a:solidFill>
                  <a:srgbClr val="2B5CAC"/>
                </a:solidFill>
                <a:latin typeface="Calibri"/>
                <a:cs typeface="Calibri"/>
              </a:rPr>
              <a:t>Autres acteurs internes = DPR, OI, DPD…</a:t>
            </a:r>
          </a:p>
          <a:p>
            <a:pPr marL="534988" indent="-285750" algn="just">
              <a:buFontTx/>
              <a:buChar char="-"/>
            </a:pPr>
            <a:r>
              <a:rPr lang="fr-FR" dirty="0" smtClean="0">
                <a:solidFill>
                  <a:srgbClr val="2B5CAC"/>
                </a:solidFill>
                <a:cs typeface="Calibri"/>
              </a:rPr>
              <a:t>multiples </a:t>
            </a:r>
            <a:r>
              <a:rPr lang="fr-FR" dirty="0">
                <a:solidFill>
                  <a:srgbClr val="2B5CAC"/>
                </a:solidFill>
                <a:cs typeface="Calibri"/>
              </a:rPr>
              <a:t>parties prenantes (Trésor, institutions étrangères, clients, fournisseurs, banques</a:t>
            </a:r>
            <a:r>
              <a:rPr lang="fr-FR" dirty="0" smtClean="0">
                <a:solidFill>
                  <a:srgbClr val="2B5CAC"/>
                </a:solidFill>
                <a:cs typeface="Calibri"/>
              </a:rPr>
              <a:t>…), </a:t>
            </a:r>
          </a:p>
          <a:p>
            <a:pPr marL="534988" indent="-285750" algn="just">
              <a:buFontTx/>
              <a:buChar char="-"/>
            </a:pPr>
            <a:r>
              <a:rPr lang="fr-FR" dirty="0" smtClean="0">
                <a:solidFill>
                  <a:srgbClr val="2B5CAC"/>
                </a:solidFill>
                <a:latin typeface="Calibri"/>
                <a:cs typeface="Calibri"/>
              </a:rPr>
              <a:t>nombreux </a:t>
            </a:r>
            <a:r>
              <a:rPr lang="fr-FR" dirty="0">
                <a:solidFill>
                  <a:srgbClr val="2B5CAC"/>
                </a:solidFill>
                <a:latin typeface="Calibri"/>
                <a:cs typeface="Calibri"/>
              </a:rPr>
              <a:t>métiers (support, R&amp;D, processus industriel, relations internationales, études et statistiques, autorité de supervision</a:t>
            </a:r>
            <a:r>
              <a:rPr lang="fr-FR" dirty="0" smtClean="0">
                <a:solidFill>
                  <a:srgbClr val="2B5CAC"/>
                </a:solidFill>
                <a:latin typeface="Calibri"/>
                <a:cs typeface="Calibri"/>
              </a:rPr>
              <a:t>…),</a:t>
            </a:r>
          </a:p>
          <a:p>
            <a:pPr marL="534988" indent="-285750" algn="just">
              <a:buFontTx/>
              <a:buChar char="-"/>
            </a:pPr>
            <a:r>
              <a:rPr lang="fr-FR" dirty="0" smtClean="0">
                <a:solidFill>
                  <a:srgbClr val="2B5CAC"/>
                </a:solidFill>
                <a:latin typeface="Calibri"/>
                <a:cs typeface="Calibri"/>
              </a:rPr>
              <a:t>transformation importante dans le cadre d’Ambitions 2020 notamment digitale.</a:t>
            </a:r>
            <a:endParaRPr lang="fr-FR" dirty="0">
              <a:solidFill>
                <a:srgbClr val="2B5CAC"/>
              </a:solidFill>
              <a:latin typeface="Calibri"/>
              <a:cs typeface="Calibri"/>
            </a:endParaRPr>
          </a:p>
        </p:txBody>
      </p:sp>
    </p:spTree>
    <p:extLst>
      <p:ext uri="{BB962C8B-B14F-4D97-AF65-F5344CB8AC3E}">
        <p14:creationId xmlns:p14="http://schemas.microsoft.com/office/powerpoint/2010/main" val="1151561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523493" y="1616641"/>
            <a:ext cx="8229600" cy="4702826"/>
          </a:xfrm>
          <a:prstGeom prst="rect">
            <a:avLst/>
          </a:prstGeom>
        </p:spPr>
        <p:txBody>
          <a:bodyPr wrap="square">
            <a:spAutoFit/>
          </a:bodyPr>
          <a:lstStyle/>
          <a:p>
            <a:endParaRPr lang="fr-FR" sz="1800" dirty="0"/>
          </a:p>
          <a:p>
            <a:endParaRPr lang="fr-FR" sz="1800" dirty="0"/>
          </a:p>
          <a:p>
            <a:pPr marL="457200" indent="-457200" algn="just">
              <a:buFont typeface="+mj-lt"/>
              <a:buAutoNum type="arabicPeriod"/>
            </a:pPr>
            <a:r>
              <a:rPr lang="fr-FR" sz="2000" dirty="0"/>
              <a:t>Rappel des principes </a:t>
            </a:r>
            <a:r>
              <a:rPr lang="fr-FR" sz="2000" dirty="0" smtClean="0"/>
              <a:t>et </a:t>
            </a:r>
            <a:r>
              <a:rPr lang="fr-FR" sz="2000" dirty="0"/>
              <a:t>agenda       10 mn</a:t>
            </a:r>
          </a:p>
          <a:p>
            <a:pPr marL="457200" lvl="0" indent="-457200" algn="just">
              <a:buFont typeface="+mj-lt"/>
              <a:buAutoNum type="arabicPeriod"/>
            </a:pPr>
            <a:r>
              <a:rPr lang="fr-FR" sz="2000" dirty="0"/>
              <a:t>Présentation et tour de table   30 mn</a:t>
            </a:r>
          </a:p>
          <a:p>
            <a:pPr marL="457200" indent="-457200" algn="just">
              <a:buFont typeface="+mj-lt"/>
              <a:buAutoNum type="arabicPeriod"/>
            </a:pPr>
            <a:r>
              <a:rPr lang="fr-FR" sz="2000" dirty="0"/>
              <a:t>Présentation de la Banque de France	20 mn </a:t>
            </a:r>
          </a:p>
          <a:p>
            <a:pPr marL="457200" indent="-457200" algn="just">
              <a:buFont typeface="+mj-lt"/>
              <a:buAutoNum type="arabicPeriod"/>
            </a:pPr>
            <a:r>
              <a:rPr lang="fr-FR" sz="2000" dirty="0"/>
              <a:t>Présentation de la mise en œuvre d'un SAE pour les documents enregistrés sur les partages bureautiques    1h00</a:t>
            </a:r>
          </a:p>
          <a:p>
            <a:pPr marL="457200" indent="-457200" algn="just">
              <a:buFont typeface="+mj-lt"/>
              <a:buAutoNum type="arabicPeriod"/>
            </a:pPr>
            <a:r>
              <a:rPr lang="fr-FR" sz="2000" dirty="0"/>
              <a:t>Atelier 30 mn</a:t>
            </a:r>
          </a:p>
          <a:p>
            <a:pPr marL="457200" indent="-457200" algn="just">
              <a:buFont typeface="+mj-lt"/>
              <a:buAutoNum type="arabicPeriod"/>
            </a:pPr>
            <a:r>
              <a:rPr lang="fr-FR" sz="2000" dirty="0"/>
              <a:t>Restitution et conclusions 30 mn</a:t>
            </a:r>
          </a:p>
          <a:p>
            <a:pPr marL="0" indent="0">
              <a:buNone/>
            </a:pPr>
            <a:endParaRPr lang="fr-FR" sz="2000" dirty="0"/>
          </a:p>
          <a:p>
            <a:pPr marL="457200" indent="-457200">
              <a:buFont typeface="+mj-lt"/>
              <a:buAutoNum type="arabicPeriod"/>
            </a:pPr>
            <a:endParaRPr lang="fr-FR" sz="2000" dirty="0"/>
          </a:p>
          <a:p>
            <a:pPr marL="457200" indent="-457200">
              <a:buNone/>
            </a:pPr>
            <a:endParaRPr lang="fr-FR" sz="2000" dirty="0"/>
          </a:p>
          <a:p>
            <a:pPr marL="457200" indent="-457200">
              <a:buNone/>
            </a:pPr>
            <a:endParaRPr lang="fr-FR" sz="2000" dirty="0"/>
          </a:p>
        </p:txBody>
      </p:sp>
      <p:pic>
        <p:nvPicPr>
          <p:cNvPr id="2051" name="Picture 3"/>
          <p:cNvPicPr>
            <a:picLocks noChangeAspect="1" noChangeArrowheads="1"/>
          </p:cNvPicPr>
          <p:nvPr/>
        </p:nvPicPr>
        <p:blipFill>
          <a:blip r:embed="rId3" cstate="print"/>
          <a:srcRect/>
          <a:stretch>
            <a:fillRect/>
          </a:stretch>
        </p:blipFill>
        <p:spPr bwMode="auto">
          <a:xfrm>
            <a:off x="5508104" y="1960061"/>
            <a:ext cx="936104" cy="707787"/>
          </a:xfrm>
          <a:prstGeom prst="rect">
            <a:avLst/>
          </a:prstGeom>
          <a:noFill/>
          <a:ln w="9525">
            <a:noFill/>
            <a:miter lim="800000"/>
            <a:headEnd/>
            <a:tailEnd/>
          </a:ln>
        </p:spPr>
      </p:pic>
      <p:sp>
        <p:nvSpPr>
          <p:cNvPr id="10" name="Rectangle 9"/>
          <p:cNvSpPr/>
          <p:nvPr/>
        </p:nvSpPr>
        <p:spPr>
          <a:xfrm>
            <a:off x="186784" y="228598"/>
            <a:ext cx="1576904" cy="461665"/>
          </a:xfrm>
          <a:prstGeom prst="rect">
            <a:avLst/>
          </a:prstGeom>
          <a:solidFill>
            <a:schemeClr val="accent5">
              <a:lumMod val="75000"/>
            </a:schemeClr>
          </a:solidFill>
        </p:spPr>
        <p:txBody>
          <a:bodyPr wrap="square">
            <a:spAutoFit/>
          </a:bodyPr>
          <a:lstStyle/>
          <a:p>
            <a:r>
              <a:rPr lang="fr-FR" sz="2400" b="1" dirty="0">
                <a:solidFill>
                  <a:schemeClr val="bg1"/>
                </a:solidFill>
              </a:rPr>
              <a:t>Sommaire</a:t>
            </a:r>
            <a:endParaRPr lang="fr-FR" sz="2400" dirty="0">
              <a:solidFill>
                <a:schemeClr val="bg1"/>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p:cNvSpPr/>
          <p:nvPr/>
        </p:nvSpPr>
        <p:spPr>
          <a:xfrm>
            <a:off x="-49939" y="0"/>
            <a:ext cx="9193939" cy="900430"/>
          </a:xfrm>
          <a:custGeom>
            <a:avLst/>
            <a:gdLst/>
            <a:ahLst/>
            <a:cxnLst/>
            <a:rect l="l" t="t" r="r" b="b"/>
            <a:pathLst>
              <a:path w="9144000" h="900430">
                <a:moveTo>
                  <a:pt x="0" y="899998"/>
                </a:moveTo>
                <a:lnTo>
                  <a:pt x="9144000" y="899998"/>
                </a:lnTo>
                <a:lnTo>
                  <a:pt x="9144000" y="0"/>
                </a:lnTo>
                <a:lnTo>
                  <a:pt x="0" y="0"/>
                </a:lnTo>
                <a:lnTo>
                  <a:pt x="0" y="899998"/>
                </a:lnTo>
                <a:close/>
              </a:path>
            </a:pathLst>
          </a:custGeom>
          <a:solidFill>
            <a:srgbClr val="1F5AA7"/>
          </a:solidFill>
        </p:spPr>
        <p:txBody>
          <a:bodyPr wrap="square" lIns="0" tIns="0" rIns="0" bIns="0" rtlCol="0"/>
          <a:lstStyle/>
          <a:p>
            <a:endParaRPr dirty="0"/>
          </a:p>
        </p:txBody>
      </p:sp>
      <p:sp>
        <p:nvSpPr>
          <p:cNvPr id="15" name="object 2"/>
          <p:cNvSpPr txBox="1"/>
          <p:nvPr/>
        </p:nvSpPr>
        <p:spPr>
          <a:xfrm>
            <a:off x="323528" y="293538"/>
            <a:ext cx="8640960" cy="369332"/>
          </a:xfrm>
          <a:prstGeom prst="rect">
            <a:avLst/>
          </a:prstGeom>
        </p:spPr>
        <p:txBody>
          <a:bodyPr vert="horz" wrap="square" lIns="0" tIns="0" rIns="0" bIns="0" rtlCol="0">
            <a:spAutoFit/>
          </a:bodyPr>
          <a:lstStyle/>
          <a:p>
            <a:pPr marL="12700" algn="ctr">
              <a:lnSpc>
                <a:spcPct val="100000"/>
              </a:lnSpc>
            </a:pPr>
            <a:r>
              <a:rPr lang="fr-FR" sz="2400" b="1" spc="-15" dirty="0">
                <a:solidFill>
                  <a:srgbClr val="FFFFFF"/>
                </a:solidFill>
                <a:latin typeface="Calibri"/>
                <a:cs typeface="Calibri"/>
              </a:rPr>
              <a:t>Etude préalable aux projets « OI 2013-2015 » et « Jarchiv »</a:t>
            </a:r>
            <a:endParaRPr sz="2400" dirty="0">
              <a:latin typeface="Calibri"/>
              <a:cs typeface="Calibri"/>
            </a:endParaRPr>
          </a:p>
        </p:txBody>
      </p:sp>
      <p:sp>
        <p:nvSpPr>
          <p:cNvPr id="3" name="ZoneTexte 2"/>
          <p:cNvSpPr txBox="1"/>
          <p:nvPr/>
        </p:nvSpPr>
        <p:spPr>
          <a:xfrm>
            <a:off x="107504" y="1052736"/>
            <a:ext cx="8352928" cy="6155531"/>
          </a:xfrm>
          <a:prstGeom prst="rect">
            <a:avLst/>
          </a:prstGeom>
          <a:noFill/>
        </p:spPr>
        <p:txBody>
          <a:bodyPr wrap="square" rtlCol="0">
            <a:spAutoFit/>
          </a:bodyPr>
          <a:lstStyle/>
          <a:p>
            <a:pPr algn="just"/>
            <a:r>
              <a:rPr lang="fr-FR" sz="2000" dirty="0">
                <a:solidFill>
                  <a:srgbClr val="2B5CAC"/>
                </a:solidFill>
                <a:latin typeface="Calibri"/>
                <a:cs typeface="Calibri"/>
              </a:rPr>
              <a:t>En 2011-2012, un groupe de travail transversal animé par le PGAD dresse un état des lieux des pratiques de gestion et d’archivage de l’information à la Banque de </a:t>
            </a:r>
            <a:r>
              <a:rPr lang="fr-FR" sz="2000" dirty="0" smtClean="0">
                <a:solidFill>
                  <a:srgbClr val="2B5CAC"/>
                </a:solidFill>
                <a:latin typeface="Calibri"/>
                <a:cs typeface="Calibri"/>
              </a:rPr>
              <a:t>France.</a:t>
            </a:r>
          </a:p>
          <a:p>
            <a:pPr algn="just"/>
            <a:endParaRPr lang="fr-FR" sz="2000" dirty="0">
              <a:solidFill>
                <a:srgbClr val="2B5CAC"/>
              </a:solidFill>
              <a:latin typeface="Calibri"/>
              <a:cs typeface="Calibri"/>
            </a:endParaRPr>
          </a:p>
          <a:p>
            <a:pPr algn="just"/>
            <a:r>
              <a:rPr lang="fr-FR" sz="2000" dirty="0">
                <a:solidFill>
                  <a:srgbClr val="2B5CAC"/>
                </a:solidFill>
                <a:latin typeface="Calibri"/>
                <a:cs typeface="Calibri"/>
              </a:rPr>
              <a:t>L’étude relève </a:t>
            </a:r>
            <a:r>
              <a:rPr lang="fr-FR" sz="2000" dirty="0" smtClean="0">
                <a:solidFill>
                  <a:srgbClr val="2B5CAC"/>
                </a:solidFill>
                <a:latin typeface="Calibri"/>
                <a:cs typeface="Calibri"/>
              </a:rPr>
              <a:t>:</a:t>
            </a:r>
          </a:p>
          <a:p>
            <a:pPr marL="714375" indent="-352425" algn="just">
              <a:buFont typeface="Arial" panose="020B0604020202020204" pitchFamily="34" charset="0"/>
              <a:buChar char="•"/>
            </a:pPr>
            <a:r>
              <a:rPr lang="fr-FR" sz="2000" b="1" dirty="0" smtClean="0">
                <a:solidFill>
                  <a:srgbClr val="2B5CAC"/>
                </a:solidFill>
                <a:latin typeface="Calibri"/>
                <a:cs typeface="Calibri"/>
              </a:rPr>
              <a:t>une </a:t>
            </a:r>
            <a:r>
              <a:rPr lang="fr-FR" sz="2000" b="1" dirty="0">
                <a:solidFill>
                  <a:srgbClr val="2B5CAC"/>
                </a:solidFill>
                <a:latin typeface="Calibri"/>
                <a:cs typeface="Calibri"/>
              </a:rPr>
              <a:t>masse documentaire en croissance </a:t>
            </a:r>
            <a:r>
              <a:rPr lang="fr-FR" sz="2000" b="1" dirty="0" smtClean="0">
                <a:solidFill>
                  <a:srgbClr val="2B5CAC"/>
                </a:solidFill>
                <a:latin typeface="Calibri"/>
                <a:cs typeface="Calibri"/>
              </a:rPr>
              <a:t>exponentielle dans de multiples environnements ;</a:t>
            </a:r>
          </a:p>
          <a:p>
            <a:pPr marL="714375" indent="-352425" algn="just">
              <a:buFont typeface="Arial" panose="020B0604020202020204" pitchFamily="34" charset="0"/>
              <a:buChar char="•"/>
            </a:pPr>
            <a:r>
              <a:rPr lang="fr-FR" sz="2000" b="1" dirty="0" smtClean="0">
                <a:solidFill>
                  <a:srgbClr val="2B5CAC"/>
                </a:solidFill>
                <a:cs typeface="Calibri"/>
              </a:rPr>
              <a:t>des </a:t>
            </a:r>
            <a:r>
              <a:rPr lang="fr-FR" sz="2000" b="1" dirty="0">
                <a:solidFill>
                  <a:srgbClr val="2B5CAC"/>
                </a:solidFill>
                <a:cs typeface="Calibri"/>
              </a:rPr>
              <a:t>lacunes ou pratiques à </a:t>
            </a:r>
            <a:r>
              <a:rPr lang="fr-FR" sz="2000" b="1" dirty="0" smtClean="0">
                <a:solidFill>
                  <a:srgbClr val="2B5CAC"/>
                </a:solidFill>
                <a:cs typeface="Calibri"/>
              </a:rPr>
              <a:t>risque.</a:t>
            </a:r>
          </a:p>
          <a:p>
            <a:pPr algn="just"/>
            <a:endParaRPr lang="fr-FR" sz="2000" b="1" dirty="0">
              <a:solidFill>
                <a:srgbClr val="2B5CAC"/>
              </a:solidFill>
              <a:cs typeface="Calibri"/>
            </a:endParaRPr>
          </a:p>
          <a:p>
            <a:pPr marL="0" lvl="1" algn="just"/>
            <a:r>
              <a:rPr lang="fr-FR" sz="2000" b="1" dirty="0" smtClean="0">
                <a:solidFill>
                  <a:srgbClr val="2B5CAC"/>
                </a:solidFill>
                <a:cs typeface="Calibri"/>
              </a:rPr>
              <a:t> </a:t>
            </a:r>
            <a:r>
              <a:rPr lang="fr-FR" sz="2000" b="1" dirty="0">
                <a:solidFill>
                  <a:srgbClr val="2B5CAC"/>
                </a:solidFill>
                <a:cs typeface="Calibri"/>
              </a:rPr>
              <a:t>Et </a:t>
            </a:r>
            <a:r>
              <a:rPr lang="fr-FR" sz="2000" b="1" dirty="0">
                <a:solidFill>
                  <a:srgbClr val="0070C0"/>
                </a:solidFill>
                <a:cs typeface="Calibri"/>
              </a:rPr>
              <a:t>recommande</a:t>
            </a:r>
            <a:r>
              <a:rPr lang="fr-FR" sz="2000" b="1" dirty="0">
                <a:solidFill>
                  <a:srgbClr val="2B5CAC"/>
                </a:solidFill>
                <a:cs typeface="Calibri"/>
              </a:rPr>
              <a:t> trois actions prioritaires :</a:t>
            </a:r>
          </a:p>
          <a:p>
            <a:pPr marL="715963" indent="-342900" algn="just">
              <a:buFont typeface="+mj-lt"/>
              <a:buAutoNum type="arabicPeriod"/>
            </a:pPr>
            <a:r>
              <a:rPr lang="fr-FR" sz="2000" dirty="0" smtClean="0">
                <a:solidFill>
                  <a:srgbClr val="2B5CAC"/>
                </a:solidFill>
                <a:cs typeface="Calibri"/>
              </a:rPr>
              <a:t>produire </a:t>
            </a:r>
            <a:r>
              <a:rPr lang="fr-FR" sz="2000" dirty="0">
                <a:solidFill>
                  <a:srgbClr val="2B5CAC"/>
                </a:solidFill>
                <a:cs typeface="Calibri"/>
              </a:rPr>
              <a:t>une circulaire réorganisant la fonction Archivage  </a:t>
            </a:r>
          </a:p>
          <a:p>
            <a:pPr marL="715963" indent="-342900" algn="just">
              <a:buFont typeface="+mj-lt"/>
              <a:buAutoNum type="arabicPeriod"/>
            </a:pPr>
            <a:r>
              <a:rPr lang="fr-FR" sz="2000" dirty="0" smtClean="0">
                <a:solidFill>
                  <a:srgbClr val="2B5CAC"/>
                </a:solidFill>
                <a:cs typeface="Calibri"/>
              </a:rPr>
              <a:t>définir </a:t>
            </a:r>
            <a:r>
              <a:rPr lang="fr-FR" sz="2000" dirty="0">
                <a:solidFill>
                  <a:srgbClr val="2B5CAC"/>
                </a:solidFill>
                <a:cs typeface="Calibri"/>
              </a:rPr>
              <a:t>des règles de gestion et d’archivage des documents pour les </a:t>
            </a:r>
            <a:r>
              <a:rPr lang="fr-FR" sz="2000" dirty="0" smtClean="0">
                <a:solidFill>
                  <a:srgbClr val="2B5CAC"/>
                </a:solidFill>
                <a:cs typeface="Calibri"/>
              </a:rPr>
              <a:t>unités ; </a:t>
            </a:r>
            <a:endParaRPr lang="fr-FR" sz="2000" dirty="0">
              <a:solidFill>
                <a:srgbClr val="2B5CAC"/>
              </a:solidFill>
              <a:cs typeface="Calibri"/>
            </a:endParaRPr>
          </a:p>
          <a:p>
            <a:pPr marL="715963" indent="-342900" algn="just">
              <a:buFont typeface="+mj-lt"/>
              <a:buAutoNum type="arabicPeriod"/>
            </a:pPr>
            <a:r>
              <a:rPr lang="fr-FR" sz="2000" dirty="0" smtClean="0">
                <a:solidFill>
                  <a:srgbClr val="2B5CAC"/>
                </a:solidFill>
                <a:cs typeface="Calibri"/>
              </a:rPr>
              <a:t>lancer </a:t>
            </a:r>
            <a:r>
              <a:rPr lang="fr-FR" sz="2000" dirty="0">
                <a:solidFill>
                  <a:srgbClr val="2B5CAC"/>
                </a:solidFill>
                <a:cs typeface="Calibri"/>
              </a:rPr>
              <a:t>un projet sur l’archivage électronique des documents bureautiques et des archives historiques </a:t>
            </a:r>
            <a:r>
              <a:rPr lang="fr-FR" sz="2000" dirty="0" smtClean="0">
                <a:solidFill>
                  <a:srgbClr val="2B5CAC"/>
                </a:solidFill>
                <a:cs typeface="Calibri"/>
              </a:rPr>
              <a:t>numériques.</a:t>
            </a:r>
            <a:r>
              <a:rPr lang="fr-FR" sz="2000" dirty="0">
                <a:solidFill>
                  <a:srgbClr val="2B5CAC"/>
                </a:solidFill>
                <a:cs typeface="Calibri"/>
              </a:rPr>
              <a:t> </a:t>
            </a:r>
          </a:p>
          <a:p>
            <a:pPr algn="just"/>
            <a:endParaRPr lang="fr-FR" b="1" dirty="0" smtClean="0">
              <a:solidFill>
                <a:srgbClr val="2B5CAC"/>
              </a:solidFill>
              <a:cs typeface="Calibri"/>
            </a:endParaRPr>
          </a:p>
          <a:p>
            <a:pPr algn="just"/>
            <a:endParaRPr lang="fr-FR" b="1" dirty="0">
              <a:solidFill>
                <a:srgbClr val="2B5CAC"/>
              </a:solidFill>
              <a:latin typeface="Calibri"/>
              <a:cs typeface="Calibri"/>
            </a:endParaRPr>
          </a:p>
          <a:p>
            <a:pPr algn="just"/>
            <a:endParaRPr lang="fr-FR" dirty="0">
              <a:solidFill>
                <a:srgbClr val="2B5CAC"/>
              </a:solidFill>
              <a:latin typeface="Calibri"/>
              <a:cs typeface="Calibri"/>
            </a:endParaRPr>
          </a:p>
          <a:p>
            <a:pPr marL="796925" lvl="0" algn="just"/>
            <a:endParaRPr lang="fr-FR" sz="2000" dirty="0">
              <a:solidFill>
                <a:srgbClr val="2B5CAC"/>
              </a:solidFill>
              <a:latin typeface="Calibri"/>
              <a:cs typeface="Calibri"/>
            </a:endParaRPr>
          </a:p>
          <a:p>
            <a:pPr algn="just"/>
            <a:endParaRPr lang="fr-FR" sz="2000" dirty="0">
              <a:solidFill>
                <a:srgbClr val="2B5CAC"/>
              </a:solidFill>
              <a:latin typeface="Calibri"/>
              <a:cs typeface="Calibri"/>
            </a:endParaRPr>
          </a:p>
        </p:txBody>
      </p:sp>
    </p:spTree>
    <p:extLst>
      <p:ext uri="{BB962C8B-B14F-4D97-AF65-F5344CB8AC3E}">
        <p14:creationId xmlns:p14="http://schemas.microsoft.com/office/powerpoint/2010/main" val="3117756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p:cNvSpPr/>
          <p:nvPr/>
        </p:nvSpPr>
        <p:spPr>
          <a:xfrm>
            <a:off x="-49939" y="-18805"/>
            <a:ext cx="9193939" cy="900430"/>
          </a:xfrm>
          <a:custGeom>
            <a:avLst/>
            <a:gdLst/>
            <a:ahLst/>
            <a:cxnLst/>
            <a:rect l="l" t="t" r="r" b="b"/>
            <a:pathLst>
              <a:path w="9144000" h="900430">
                <a:moveTo>
                  <a:pt x="0" y="899998"/>
                </a:moveTo>
                <a:lnTo>
                  <a:pt x="9144000" y="899998"/>
                </a:lnTo>
                <a:lnTo>
                  <a:pt x="9144000" y="0"/>
                </a:lnTo>
                <a:lnTo>
                  <a:pt x="0" y="0"/>
                </a:lnTo>
                <a:lnTo>
                  <a:pt x="0" y="899998"/>
                </a:lnTo>
                <a:close/>
              </a:path>
            </a:pathLst>
          </a:custGeom>
          <a:solidFill>
            <a:srgbClr val="1F5AA7"/>
          </a:solidFill>
        </p:spPr>
        <p:txBody>
          <a:bodyPr wrap="square" lIns="0" tIns="0" rIns="0" bIns="0" rtlCol="0"/>
          <a:lstStyle/>
          <a:p>
            <a:endParaRPr dirty="0"/>
          </a:p>
        </p:txBody>
      </p:sp>
      <p:sp>
        <p:nvSpPr>
          <p:cNvPr id="15" name="object 2"/>
          <p:cNvSpPr txBox="1"/>
          <p:nvPr/>
        </p:nvSpPr>
        <p:spPr>
          <a:xfrm>
            <a:off x="323528" y="293538"/>
            <a:ext cx="8640960" cy="369332"/>
          </a:xfrm>
          <a:prstGeom prst="rect">
            <a:avLst/>
          </a:prstGeom>
        </p:spPr>
        <p:txBody>
          <a:bodyPr vert="horz" wrap="square" lIns="0" tIns="0" rIns="0" bIns="0" rtlCol="0">
            <a:spAutoFit/>
          </a:bodyPr>
          <a:lstStyle/>
          <a:p>
            <a:pPr marL="12700" algn="ctr">
              <a:lnSpc>
                <a:spcPct val="100000"/>
              </a:lnSpc>
            </a:pPr>
            <a:r>
              <a:rPr lang="fr-FR" sz="2400" b="1" spc="-15" dirty="0">
                <a:solidFill>
                  <a:srgbClr val="FFFFFF"/>
                </a:solidFill>
                <a:latin typeface="Calibri"/>
                <a:cs typeface="Calibri"/>
              </a:rPr>
              <a:t>Circulaire 2013-08</a:t>
            </a:r>
            <a:endParaRPr sz="2400" dirty="0">
              <a:latin typeface="Calibri"/>
              <a:cs typeface="Calibri"/>
            </a:endParaRPr>
          </a:p>
        </p:txBody>
      </p:sp>
      <p:sp>
        <p:nvSpPr>
          <p:cNvPr id="3" name="ZoneTexte 2"/>
          <p:cNvSpPr txBox="1"/>
          <p:nvPr/>
        </p:nvSpPr>
        <p:spPr>
          <a:xfrm>
            <a:off x="694602" y="1256773"/>
            <a:ext cx="7704856" cy="5355312"/>
          </a:xfrm>
          <a:prstGeom prst="rect">
            <a:avLst/>
          </a:prstGeom>
          <a:noFill/>
        </p:spPr>
        <p:txBody>
          <a:bodyPr wrap="square" rtlCol="0">
            <a:spAutoFit/>
          </a:bodyPr>
          <a:lstStyle/>
          <a:p>
            <a:r>
              <a:rPr lang="fr-FR" dirty="0">
                <a:solidFill>
                  <a:srgbClr val="2B5CAC"/>
                </a:solidFill>
                <a:latin typeface="Calibri"/>
                <a:cs typeface="Calibri"/>
              </a:rPr>
              <a:t>2 constats impactant le dispositif : </a:t>
            </a:r>
          </a:p>
          <a:p>
            <a:pPr marL="285750" indent="-285750" algn="just">
              <a:buFont typeface="Arial" panose="020B0604020202020204" pitchFamily="34" charset="0"/>
              <a:buChar char="•"/>
            </a:pPr>
            <a:r>
              <a:rPr lang="fr-FR" dirty="0">
                <a:solidFill>
                  <a:srgbClr val="2B5CAC"/>
                </a:solidFill>
                <a:latin typeface="Calibri"/>
                <a:cs typeface="Calibri"/>
              </a:rPr>
              <a:t>le PGAD ne dispose pas de ressources suffisantes pour élaborer lui-même les référentiels de </a:t>
            </a:r>
            <a:r>
              <a:rPr lang="fr-FR" dirty="0" smtClean="0">
                <a:solidFill>
                  <a:srgbClr val="2B5CAC"/>
                </a:solidFill>
                <a:latin typeface="Calibri"/>
                <a:cs typeface="Calibri"/>
              </a:rPr>
              <a:t>conservation ;</a:t>
            </a:r>
            <a:endParaRPr lang="fr-FR" dirty="0">
              <a:solidFill>
                <a:srgbClr val="2B5CAC"/>
              </a:solidFill>
              <a:latin typeface="Calibri"/>
              <a:cs typeface="Calibri"/>
            </a:endParaRPr>
          </a:p>
          <a:p>
            <a:pPr marL="285750" indent="-285750" algn="just">
              <a:buFont typeface="Arial" panose="020B0604020202020204" pitchFamily="34" charset="0"/>
              <a:buChar char="•"/>
            </a:pPr>
            <a:r>
              <a:rPr lang="fr-FR" dirty="0">
                <a:solidFill>
                  <a:srgbClr val="2B5CAC"/>
                </a:solidFill>
                <a:latin typeface="Calibri"/>
                <a:cs typeface="Calibri"/>
              </a:rPr>
              <a:t>il n’est pas possible de traiter tout le périmètre documentaire dans une même </a:t>
            </a:r>
            <a:r>
              <a:rPr lang="fr-FR" dirty="0" smtClean="0">
                <a:solidFill>
                  <a:srgbClr val="2B5CAC"/>
                </a:solidFill>
                <a:latin typeface="Calibri"/>
                <a:cs typeface="Calibri"/>
              </a:rPr>
              <a:t>phase…</a:t>
            </a:r>
            <a:endParaRPr lang="fr-FR" dirty="0">
              <a:solidFill>
                <a:srgbClr val="2B5CAC"/>
              </a:solidFill>
              <a:latin typeface="Calibri"/>
              <a:cs typeface="Calibri"/>
            </a:endParaRPr>
          </a:p>
          <a:p>
            <a:pPr marL="285750" indent="-285750" algn="just">
              <a:buFont typeface="Arial" panose="020B0604020202020204" pitchFamily="34" charset="0"/>
              <a:buChar char="•"/>
            </a:pPr>
            <a:endParaRPr lang="fr-FR" dirty="0" smtClean="0">
              <a:solidFill>
                <a:srgbClr val="2B5CAC"/>
              </a:solidFill>
              <a:latin typeface="Calibri"/>
              <a:cs typeface="Calibri"/>
            </a:endParaRPr>
          </a:p>
          <a:p>
            <a:pPr marL="285750" indent="-285750" algn="just">
              <a:buFont typeface="Arial" panose="020B0604020202020204" pitchFamily="34" charset="0"/>
              <a:buChar char="•"/>
            </a:pPr>
            <a:endParaRPr lang="fr-FR" dirty="0">
              <a:solidFill>
                <a:srgbClr val="2B5CAC"/>
              </a:solidFill>
              <a:latin typeface="Calibri"/>
              <a:cs typeface="Calibri"/>
            </a:endParaRPr>
          </a:p>
          <a:p>
            <a:pPr algn="just"/>
            <a:r>
              <a:rPr lang="fr-FR" dirty="0">
                <a:solidFill>
                  <a:srgbClr val="2B5CAC"/>
                </a:solidFill>
                <a:latin typeface="Calibri"/>
                <a:cs typeface="Calibri"/>
              </a:rPr>
              <a:t>Le contenu de la circulaire 2013-08 :</a:t>
            </a:r>
          </a:p>
          <a:p>
            <a:pPr marL="285750" indent="-285750" algn="just">
              <a:buFont typeface="Arial" panose="020B0604020202020204" pitchFamily="34" charset="0"/>
              <a:buChar char="•"/>
            </a:pPr>
            <a:r>
              <a:rPr lang="fr-FR" dirty="0">
                <a:solidFill>
                  <a:srgbClr val="2B5CAC"/>
                </a:solidFill>
                <a:latin typeface="Calibri"/>
                <a:cs typeface="Calibri"/>
              </a:rPr>
              <a:t>Le PGAD est </a:t>
            </a:r>
            <a:r>
              <a:rPr lang="fr-FR" b="1" dirty="0">
                <a:solidFill>
                  <a:srgbClr val="2B5CAC"/>
                </a:solidFill>
                <a:latin typeface="Calibri"/>
                <a:cs typeface="Calibri"/>
              </a:rPr>
              <a:t>l’autorité interne d’archivage</a:t>
            </a:r>
            <a:r>
              <a:rPr lang="fr-FR" dirty="0">
                <a:solidFill>
                  <a:srgbClr val="2B5CAC"/>
                </a:solidFill>
                <a:latin typeface="Calibri"/>
                <a:cs typeface="Calibri"/>
              </a:rPr>
              <a:t>. Il fixe les principes que les unités doivent appliquer.</a:t>
            </a:r>
          </a:p>
          <a:p>
            <a:pPr marL="285750" indent="-285750" algn="just">
              <a:buFont typeface="Arial" panose="020B0604020202020204" pitchFamily="34" charset="0"/>
              <a:buChar char="•"/>
            </a:pPr>
            <a:r>
              <a:rPr lang="fr-FR" b="1" dirty="0">
                <a:solidFill>
                  <a:srgbClr val="2B5CAC"/>
                </a:solidFill>
                <a:latin typeface="Calibri"/>
                <a:cs typeface="Calibri"/>
              </a:rPr>
              <a:t>Les unités doivent élaborer elles-mêmes leur référentiel de conservation </a:t>
            </a:r>
            <a:r>
              <a:rPr lang="fr-FR" dirty="0">
                <a:solidFill>
                  <a:srgbClr val="2B5CAC"/>
                </a:solidFill>
                <a:latin typeface="Calibri"/>
                <a:cs typeface="Calibri"/>
              </a:rPr>
              <a:t>selon une note méthodologique fournie par le PGAD. Ils sont ensuite validés par le PGAD.</a:t>
            </a:r>
          </a:p>
          <a:p>
            <a:pPr marL="285750" indent="-285750" algn="just">
              <a:buFont typeface="Arial" panose="020B0604020202020204" pitchFamily="34" charset="0"/>
              <a:buChar char="•"/>
            </a:pPr>
            <a:r>
              <a:rPr lang="fr-FR" dirty="0" smtClean="0">
                <a:solidFill>
                  <a:srgbClr val="2B5CAC"/>
                </a:solidFill>
                <a:latin typeface="Calibri"/>
                <a:cs typeface="Calibri"/>
              </a:rPr>
              <a:t>Dans l’immédiat, le </a:t>
            </a:r>
            <a:r>
              <a:rPr lang="fr-FR" dirty="0">
                <a:solidFill>
                  <a:srgbClr val="2B5CAC"/>
                </a:solidFill>
                <a:latin typeface="Calibri"/>
                <a:cs typeface="Calibri"/>
              </a:rPr>
              <a:t>périmètre est </a:t>
            </a:r>
            <a:r>
              <a:rPr lang="fr-FR" dirty="0" smtClean="0">
                <a:solidFill>
                  <a:srgbClr val="2B5CAC"/>
                </a:solidFill>
                <a:latin typeface="Calibri"/>
                <a:cs typeface="Calibri"/>
              </a:rPr>
              <a:t>réduit </a:t>
            </a:r>
            <a:r>
              <a:rPr lang="fr-FR" b="1" dirty="0">
                <a:solidFill>
                  <a:srgbClr val="2B5CAC"/>
                </a:solidFill>
                <a:latin typeface="Calibri"/>
                <a:cs typeface="Calibri"/>
              </a:rPr>
              <a:t>au papier, à la messagerie électronique et aux documents bureautiques sur les partages</a:t>
            </a:r>
            <a:r>
              <a:rPr lang="fr-FR" dirty="0">
                <a:solidFill>
                  <a:srgbClr val="2B5CAC"/>
                </a:solidFill>
                <a:latin typeface="Calibri"/>
                <a:cs typeface="Calibri"/>
              </a:rPr>
              <a:t>. Les applications en sont exclues.</a:t>
            </a:r>
          </a:p>
          <a:p>
            <a:endParaRPr lang="fr-FR" dirty="0"/>
          </a:p>
          <a:p>
            <a:pPr marL="285750" indent="-285750">
              <a:buFont typeface="Arial" panose="020B0604020202020204" pitchFamily="34" charset="0"/>
              <a:buChar char="•"/>
            </a:pPr>
            <a:endParaRPr lang="fr-FR" dirty="0"/>
          </a:p>
          <a:p>
            <a:endParaRPr lang="fr-FR" dirty="0"/>
          </a:p>
        </p:txBody>
      </p:sp>
    </p:spTree>
    <p:extLst>
      <p:ext uri="{BB962C8B-B14F-4D97-AF65-F5344CB8AC3E}">
        <p14:creationId xmlns:p14="http://schemas.microsoft.com/office/powerpoint/2010/main" val="221956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p:cNvSpPr/>
          <p:nvPr/>
        </p:nvSpPr>
        <p:spPr>
          <a:xfrm>
            <a:off x="-49939" y="-18805"/>
            <a:ext cx="9193939" cy="900430"/>
          </a:xfrm>
          <a:custGeom>
            <a:avLst/>
            <a:gdLst/>
            <a:ahLst/>
            <a:cxnLst/>
            <a:rect l="l" t="t" r="r" b="b"/>
            <a:pathLst>
              <a:path w="9144000" h="900430">
                <a:moveTo>
                  <a:pt x="0" y="899998"/>
                </a:moveTo>
                <a:lnTo>
                  <a:pt x="9144000" y="899998"/>
                </a:lnTo>
                <a:lnTo>
                  <a:pt x="9144000" y="0"/>
                </a:lnTo>
                <a:lnTo>
                  <a:pt x="0" y="0"/>
                </a:lnTo>
                <a:lnTo>
                  <a:pt x="0" y="899998"/>
                </a:lnTo>
                <a:close/>
              </a:path>
            </a:pathLst>
          </a:custGeom>
          <a:solidFill>
            <a:srgbClr val="1F5AA7"/>
          </a:solidFill>
        </p:spPr>
        <p:txBody>
          <a:bodyPr wrap="square" lIns="0" tIns="0" rIns="0" bIns="0" rtlCol="0"/>
          <a:lstStyle/>
          <a:p>
            <a:endParaRPr dirty="0"/>
          </a:p>
        </p:txBody>
      </p:sp>
      <p:sp>
        <p:nvSpPr>
          <p:cNvPr id="15" name="object 2"/>
          <p:cNvSpPr txBox="1"/>
          <p:nvPr/>
        </p:nvSpPr>
        <p:spPr>
          <a:xfrm>
            <a:off x="323528" y="293538"/>
            <a:ext cx="8640960" cy="369332"/>
          </a:xfrm>
          <a:prstGeom prst="rect">
            <a:avLst/>
          </a:prstGeom>
        </p:spPr>
        <p:txBody>
          <a:bodyPr vert="horz" wrap="square" lIns="0" tIns="0" rIns="0" bIns="0" rtlCol="0">
            <a:spAutoFit/>
          </a:bodyPr>
          <a:lstStyle/>
          <a:p>
            <a:pPr marL="12700" algn="ctr">
              <a:lnSpc>
                <a:spcPct val="100000"/>
              </a:lnSpc>
            </a:pPr>
            <a:r>
              <a:rPr lang="fr-FR" sz="2400" b="1" spc="-15" dirty="0">
                <a:solidFill>
                  <a:srgbClr val="FFFFFF"/>
                </a:solidFill>
                <a:latin typeface="Calibri"/>
                <a:cs typeface="Calibri"/>
              </a:rPr>
              <a:t>OI 2013-2015</a:t>
            </a:r>
            <a:endParaRPr sz="2400" dirty="0">
              <a:latin typeface="Calibri"/>
              <a:cs typeface="Calibri"/>
            </a:endParaRPr>
          </a:p>
        </p:txBody>
      </p:sp>
      <p:sp>
        <p:nvSpPr>
          <p:cNvPr id="4" name="ZoneTexte 3"/>
          <p:cNvSpPr txBox="1"/>
          <p:nvPr/>
        </p:nvSpPr>
        <p:spPr>
          <a:xfrm>
            <a:off x="323528" y="1052736"/>
            <a:ext cx="8352928" cy="5632311"/>
          </a:xfrm>
          <a:prstGeom prst="rect">
            <a:avLst/>
          </a:prstGeom>
          <a:noFill/>
        </p:spPr>
        <p:txBody>
          <a:bodyPr wrap="square" rtlCol="0">
            <a:spAutoFit/>
          </a:bodyPr>
          <a:lstStyle/>
          <a:p>
            <a:pPr algn="just"/>
            <a:r>
              <a:rPr lang="fr-FR" b="1" dirty="0">
                <a:solidFill>
                  <a:srgbClr val="0070C0"/>
                </a:solidFill>
                <a:latin typeface="Calibri"/>
                <a:cs typeface="Calibri"/>
              </a:rPr>
              <a:t>Forte réserve du PGAD </a:t>
            </a:r>
            <a:r>
              <a:rPr lang="fr-FR" dirty="0">
                <a:solidFill>
                  <a:srgbClr val="2B5CAC"/>
                </a:solidFill>
                <a:latin typeface="Calibri"/>
                <a:cs typeface="Calibri"/>
              </a:rPr>
              <a:t>sur le respect des dispositions de la circulaire par les services  =&gt; lors de la validation de la circulaire par le comité de direction, </a:t>
            </a:r>
            <a:r>
              <a:rPr lang="fr-FR" b="1" dirty="0">
                <a:solidFill>
                  <a:srgbClr val="2B5CAC"/>
                </a:solidFill>
                <a:latin typeface="Calibri"/>
                <a:cs typeface="Calibri"/>
              </a:rPr>
              <a:t>proposition d’inscrire l’élaboration des référentiels de conservation comme </a:t>
            </a:r>
            <a:r>
              <a:rPr lang="fr-FR" b="1" dirty="0">
                <a:solidFill>
                  <a:srgbClr val="0070C0"/>
                </a:solidFill>
                <a:latin typeface="Calibri"/>
                <a:cs typeface="Calibri"/>
              </a:rPr>
              <a:t>objectifs d’intéressement </a:t>
            </a:r>
            <a:r>
              <a:rPr lang="fr-FR" dirty="0">
                <a:solidFill>
                  <a:srgbClr val="2B5CAC"/>
                </a:solidFill>
                <a:latin typeface="Calibri"/>
                <a:cs typeface="Calibri"/>
              </a:rPr>
              <a:t>pour le plan triennal 2013-2015 :</a:t>
            </a:r>
          </a:p>
          <a:p>
            <a:pPr marL="808038" indent="-180975">
              <a:buFont typeface="Arial" panose="020B0604020202020204" pitchFamily="34" charset="0"/>
              <a:buChar char="•"/>
            </a:pPr>
            <a:r>
              <a:rPr lang="fr-FR" dirty="0">
                <a:solidFill>
                  <a:srgbClr val="2B5CAC"/>
                </a:solidFill>
                <a:latin typeface="Calibri"/>
                <a:cs typeface="Calibri"/>
              </a:rPr>
              <a:t>	2013 = élaboration </a:t>
            </a:r>
            <a:r>
              <a:rPr lang="fr-FR" dirty="0" smtClean="0">
                <a:solidFill>
                  <a:srgbClr val="2B5CAC"/>
                </a:solidFill>
                <a:latin typeface="Calibri"/>
                <a:cs typeface="Calibri"/>
              </a:rPr>
              <a:t>des référentiels du réseau, des fonctions transversales et de deux fonctions opérationnelles ;</a:t>
            </a:r>
            <a:endParaRPr lang="fr-FR" dirty="0">
              <a:solidFill>
                <a:srgbClr val="2B5CAC"/>
              </a:solidFill>
              <a:latin typeface="Calibri"/>
              <a:cs typeface="Calibri"/>
            </a:endParaRPr>
          </a:p>
          <a:p>
            <a:pPr marL="808038" indent="-180975">
              <a:buFont typeface="Arial" panose="020B0604020202020204" pitchFamily="34" charset="0"/>
              <a:buChar char="•"/>
            </a:pPr>
            <a:r>
              <a:rPr lang="fr-FR" dirty="0">
                <a:solidFill>
                  <a:srgbClr val="2B5CAC"/>
                </a:solidFill>
                <a:latin typeface="Calibri"/>
                <a:cs typeface="Calibri"/>
              </a:rPr>
              <a:t>	2014 = élaboration </a:t>
            </a:r>
            <a:r>
              <a:rPr lang="fr-FR" dirty="0" smtClean="0">
                <a:solidFill>
                  <a:srgbClr val="2B5CAC"/>
                </a:solidFill>
                <a:latin typeface="Calibri"/>
                <a:cs typeface="Calibri"/>
              </a:rPr>
              <a:t>des référentiels des autres fonctions opérationnelles ;</a:t>
            </a:r>
            <a:endParaRPr lang="fr-FR" dirty="0">
              <a:solidFill>
                <a:srgbClr val="2B5CAC"/>
              </a:solidFill>
              <a:latin typeface="Calibri"/>
              <a:cs typeface="Calibri"/>
            </a:endParaRPr>
          </a:p>
          <a:p>
            <a:pPr marL="808038" indent="-180975">
              <a:buFont typeface="Arial" panose="020B0604020202020204" pitchFamily="34" charset="0"/>
              <a:buChar char="•"/>
            </a:pPr>
            <a:r>
              <a:rPr lang="fr-FR" dirty="0">
                <a:solidFill>
                  <a:srgbClr val="2B5CAC"/>
                </a:solidFill>
                <a:latin typeface="Calibri"/>
                <a:cs typeface="Calibri"/>
              </a:rPr>
              <a:t>	2015 = réorganisation des partages bureautiques </a:t>
            </a:r>
            <a:r>
              <a:rPr lang="fr-FR" dirty="0" smtClean="0">
                <a:solidFill>
                  <a:srgbClr val="2B5CAC"/>
                </a:solidFill>
                <a:latin typeface="Calibri"/>
                <a:cs typeface="Calibri"/>
              </a:rPr>
              <a:t>(structure, nommage, cycle de vie, nettoyage…)</a:t>
            </a:r>
            <a:endParaRPr lang="fr-FR" dirty="0">
              <a:solidFill>
                <a:srgbClr val="2B5CAC"/>
              </a:solidFill>
              <a:latin typeface="Calibri"/>
              <a:cs typeface="Calibri"/>
            </a:endParaRPr>
          </a:p>
          <a:p>
            <a:pPr marL="808038"/>
            <a:endParaRPr lang="fr-FR" dirty="0">
              <a:solidFill>
                <a:srgbClr val="2B5CAC"/>
              </a:solidFill>
              <a:latin typeface="Calibri"/>
              <a:cs typeface="Calibri"/>
            </a:endParaRPr>
          </a:p>
          <a:p>
            <a:pPr algn="just"/>
            <a:r>
              <a:rPr lang="fr-FR" b="1" dirty="0">
                <a:solidFill>
                  <a:srgbClr val="2B5CAC"/>
                </a:solidFill>
                <a:latin typeface="Calibri"/>
                <a:cs typeface="Calibri"/>
              </a:rPr>
              <a:t>Objectif</a:t>
            </a:r>
            <a:r>
              <a:rPr lang="fr-FR" dirty="0">
                <a:solidFill>
                  <a:srgbClr val="2B5CAC"/>
                </a:solidFill>
                <a:latin typeface="Calibri"/>
                <a:cs typeface="Calibri"/>
              </a:rPr>
              <a:t> : atteindre la cible fixée par la circulaire en bénéficiant de la mobilisation de l’ensemble des agents « </a:t>
            </a:r>
            <a:r>
              <a:rPr lang="fr-FR" dirty="0">
                <a:solidFill>
                  <a:srgbClr val="2B5CAC"/>
                </a:solidFill>
                <a:cs typeface="Calibri"/>
              </a:rPr>
              <a:t>intéressés financièrement </a:t>
            </a:r>
            <a:r>
              <a:rPr lang="fr-FR" dirty="0">
                <a:solidFill>
                  <a:srgbClr val="2B5CAC"/>
                </a:solidFill>
                <a:latin typeface="Calibri"/>
                <a:cs typeface="Calibri"/>
              </a:rPr>
              <a:t>».</a:t>
            </a:r>
          </a:p>
          <a:p>
            <a:endParaRPr lang="fr-FR" dirty="0">
              <a:solidFill>
                <a:srgbClr val="2B5CAC"/>
              </a:solidFill>
              <a:latin typeface="Calibri"/>
              <a:cs typeface="Calibri"/>
            </a:endParaRPr>
          </a:p>
          <a:p>
            <a:r>
              <a:rPr lang="fr-FR" b="1" dirty="0">
                <a:solidFill>
                  <a:srgbClr val="2B5CAC"/>
                </a:solidFill>
                <a:latin typeface="Calibri"/>
                <a:cs typeface="Calibri"/>
              </a:rPr>
              <a:t>Outils</a:t>
            </a:r>
            <a:r>
              <a:rPr lang="fr-FR" dirty="0">
                <a:solidFill>
                  <a:srgbClr val="2B5CAC"/>
                </a:solidFill>
                <a:latin typeface="Calibri"/>
                <a:cs typeface="Calibri"/>
              </a:rPr>
              <a:t> :</a:t>
            </a:r>
          </a:p>
          <a:p>
            <a:pPr marL="892175" indent="-285750">
              <a:buFont typeface="Arial" panose="020B0604020202020204" pitchFamily="34" charset="0"/>
              <a:buChar char="•"/>
            </a:pPr>
            <a:r>
              <a:rPr lang="fr-FR" dirty="0">
                <a:solidFill>
                  <a:srgbClr val="2B5CAC"/>
                </a:solidFill>
                <a:latin typeface="Calibri"/>
                <a:cs typeface="Calibri"/>
              </a:rPr>
              <a:t>une note méthodologique décrivant le modèle de référentiel attendu et accompagnant les agents dans le questionnement (activités, processus, série documentaire, DUA…);</a:t>
            </a:r>
          </a:p>
          <a:p>
            <a:pPr marL="892175" indent="-285750">
              <a:buFont typeface="Arial" panose="020B0604020202020204" pitchFamily="34" charset="0"/>
              <a:buChar char="•"/>
            </a:pPr>
            <a:r>
              <a:rPr lang="fr-FR" dirty="0">
                <a:solidFill>
                  <a:srgbClr val="2B5CAC"/>
                </a:solidFill>
                <a:latin typeface="Calibri"/>
                <a:cs typeface="Calibri"/>
              </a:rPr>
              <a:t>un modèle de </a:t>
            </a:r>
            <a:r>
              <a:rPr lang="fr-FR" dirty="0" smtClean="0">
                <a:solidFill>
                  <a:srgbClr val="2B5CAC"/>
                </a:solidFill>
                <a:latin typeface="Calibri"/>
                <a:cs typeface="Calibri"/>
              </a:rPr>
              <a:t>référentiel déjà </a:t>
            </a:r>
            <a:r>
              <a:rPr lang="fr-FR" dirty="0">
                <a:solidFill>
                  <a:srgbClr val="2B5CAC"/>
                </a:solidFill>
                <a:latin typeface="Calibri"/>
                <a:cs typeface="Calibri"/>
              </a:rPr>
              <a:t>établi par le PGAD en 2012 (GLA 180) ;</a:t>
            </a:r>
          </a:p>
          <a:p>
            <a:pPr marL="892175" indent="-285750">
              <a:buFont typeface="Arial" panose="020B0604020202020204" pitchFamily="34" charset="0"/>
              <a:buChar char="•"/>
            </a:pPr>
            <a:r>
              <a:rPr lang="fr-FR" dirty="0">
                <a:solidFill>
                  <a:srgbClr val="2B5CAC"/>
                </a:solidFill>
                <a:latin typeface="Calibri"/>
                <a:cs typeface="Calibri"/>
              </a:rPr>
              <a:t>un réseau de correspondants désignés par direction et unité;</a:t>
            </a:r>
          </a:p>
          <a:p>
            <a:pPr marL="892175" indent="-285750">
              <a:buFont typeface="Arial" panose="020B0604020202020204" pitchFamily="34" charset="0"/>
              <a:buChar char="•"/>
            </a:pPr>
            <a:r>
              <a:rPr lang="fr-FR" dirty="0">
                <a:solidFill>
                  <a:srgbClr val="2B5CAC"/>
                </a:solidFill>
                <a:latin typeface="Calibri"/>
                <a:cs typeface="Calibri"/>
              </a:rPr>
              <a:t>un suivi régulier (brève Navigo, notes aux DG/cabinets, …).</a:t>
            </a:r>
            <a:endParaRPr lang="fr-FR" dirty="0"/>
          </a:p>
        </p:txBody>
      </p:sp>
    </p:spTree>
    <p:extLst>
      <p:ext uri="{BB962C8B-B14F-4D97-AF65-F5344CB8AC3E}">
        <p14:creationId xmlns:p14="http://schemas.microsoft.com/office/powerpoint/2010/main" val="748793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p:cNvSpPr/>
          <p:nvPr/>
        </p:nvSpPr>
        <p:spPr>
          <a:xfrm>
            <a:off x="-49939" y="-18805"/>
            <a:ext cx="9193939" cy="900430"/>
          </a:xfrm>
          <a:custGeom>
            <a:avLst/>
            <a:gdLst/>
            <a:ahLst/>
            <a:cxnLst/>
            <a:rect l="l" t="t" r="r" b="b"/>
            <a:pathLst>
              <a:path w="9144000" h="900430">
                <a:moveTo>
                  <a:pt x="0" y="899998"/>
                </a:moveTo>
                <a:lnTo>
                  <a:pt x="9144000" y="899998"/>
                </a:lnTo>
                <a:lnTo>
                  <a:pt x="9144000" y="0"/>
                </a:lnTo>
                <a:lnTo>
                  <a:pt x="0" y="0"/>
                </a:lnTo>
                <a:lnTo>
                  <a:pt x="0" y="899998"/>
                </a:lnTo>
                <a:close/>
              </a:path>
            </a:pathLst>
          </a:custGeom>
          <a:solidFill>
            <a:srgbClr val="1F5AA7"/>
          </a:solidFill>
        </p:spPr>
        <p:txBody>
          <a:bodyPr wrap="square" lIns="0" tIns="0" rIns="0" bIns="0" rtlCol="0"/>
          <a:lstStyle/>
          <a:p>
            <a:endParaRPr dirty="0"/>
          </a:p>
        </p:txBody>
      </p:sp>
      <p:sp>
        <p:nvSpPr>
          <p:cNvPr id="4" name="object 2"/>
          <p:cNvSpPr txBox="1"/>
          <p:nvPr/>
        </p:nvSpPr>
        <p:spPr>
          <a:xfrm>
            <a:off x="323528" y="293538"/>
            <a:ext cx="8640960" cy="369332"/>
          </a:xfrm>
          <a:prstGeom prst="rect">
            <a:avLst/>
          </a:prstGeom>
        </p:spPr>
        <p:txBody>
          <a:bodyPr vert="horz" wrap="square" lIns="0" tIns="0" rIns="0" bIns="0" rtlCol="0">
            <a:spAutoFit/>
          </a:bodyPr>
          <a:lstStyle/>
          <a:p>
            <a:pPr marL="12700" algn="ctr">
              <a:lnSpc>
                <a:spcPct val="100000"/>
              </a:lnSpc>
            </a:pPr>
            <a:r>
              <a:rPr lang="fr-FR" sz="2400" b="1" spc="-15" dirty="0">
                <a:solidFill>
                  <a:srgbClr val="FFFFFF"/>
                </a:solidFill>
                <a:latin typeface="Calibri"/>
                <a:cs typeface="Calibri"/>
              </a:rPr>
              <a:t>OI 2013-2015</a:t>
            </a:r>
            <a:endParaRPr sz="2400" dirty="0">
              <a:latin typeface="Calibri"/>
              <a:cs typeface="Calibri"/>
            </a:endParaRPr>
          </a:p>
        </p:txBody>
      </p:sp>
      <p:sp>
        <p:nvSpPr>
          <p:cNvPr id="3" name="ZoneTexte 2"/>
          <p:cNvSpPr txBox="1"/>
          <p:nvPr/>
        </p:nvSpPr>
        <p:spPr>
          <a:xfrm>
            <a:off x="440904" y="980728"/>
            <a:ext cx="8136904" cy="6001643"/>
          </a:xfrm>
          <a:prstGeom prst="rect">
            <a:avLst/>
          </a:prstGeom>
          <a:noFill/>
        </p:spPr>
        <p:txBody>
          <a:bodyPr wrap="square" rtlCol="0">
            <a:spAutoFit/>
          </a:bodyPr>
          <a:lstStyle/>
          <a:p>
            <a:r>
              <a:rPr lang="fr-FR" b="1" dirty="0">
                <a:solidFill>
                  <a:srgbClr val="0070C0"/>
                </a:solidFill>
              </a:rPr>
              <a:t>Des objectifs atteints…</a:t>
            </a:r>
          </a:p>
          <a:p>
            <a:pPr marL="285750" indent="-285750" algn="just">
              <a:buFont typeface="Arial" panose="020B0604020202020204" pitchFamily="34" charset="0"/>
              <a:buChar char="•"/>
            </a:pPr>
            <a:r>
              <a:rPr lang="fr-FR" dirty="0">
                <a:solidFill>
                  <a:srgbClr val="0070C0"/>
                </a:solidFill>
              </a:rPr>
              <a:t>tous les référentiels de conservation ont été produits ;</a:t>
            </a:r>
          </a:p>
          <a:p>
            <a:pPr marL="285750" indent="-285750" algn="just">
              <a:buFont typeface="Arial" panose="020B0604020202020204" pitchFamily="34" charset="0"/>
              <a:buChar char="•"/>
            </a:pPr>
            <a:r>
              <a:rPr lang="fr-FR" dirty="0">
                <a:solidFill>
                  <a:srgbClr val="0070C0"/>
                </a:solidFill>
              </a:rPr>
              <a:t>les partages bureautiques ont été réorganisés avec une baisse de 30% de la volumétrie.</a:t>
            </a:r>
          </a:p>
          <a:p>
            <a:pPr marL="285750" indent="-285750" algn="just">
              <a:buFont typeface="Arial" panose="020B0604020202020204" pitchFamily="34" charset="0"/>
              <a:buChar char="•"/>
            </a:pPr>
            <a:endParaRPr lang="fr-FR" dirty="0">
              <a:solidFill>
                <a:srgbClr val="0070C0"/>
              </a:solidFill>
            </a:endParaRPr>
          </a:p>
          <a:p>
            <a:pPr algn="just"/>
            <a:r>
              <a:rPr lang="fr-FR" b="1" dirty="0">
                <a:solidFill>
                  <a:srgbClr val="0070C0"/>
                </a:solidFill>
              </a:rPr>
              <a:t>…à nuancer …</a:t>
            </a:r>
          </a:p>
          <a:p>
            <a:pPr marL="285750" indent="-285750" algn="just">
              <a:buFont typeface="Arial" panose="020B0604020202020204" pitchFamily="34" charset="0"/>
              <a:buChar char="•"/>
            </a:pPr>
            <a:r>
              <a:rPr lang="fr-FR" dirty="0">
                <a:solidFill>
                  <a:srgbClr val="0070C0"/>
                </a:solidFill>
              </a:rPr>
              <a:t>interrogation sur la complétude et la fiabilité des référentiels de conservation puisque les archivistes ont fourni la méthode, validé/corrigé les résultats mais sur la base de ce qui leur a été adressé par les unités ;</a:t>
            </a:r>
          </a:p>
          <a:p>
            <a:pPr marL="285750" indent="-285750" algn="just">
              <a:buFont typeface="Arial" panose="020B0604020202020204" pitchFamily="34" charset="0"/>
              <a:buChar char="•"/>
            </a:pPr>
            <a:r>
              <a:rPr lang="fr-FR" dirty="0">
                <a:solidFill>
                  <a:srgbClr val="0070C0"/>
                </a:solidFill>
              </a:rPr>
              <a:t>sur le ménage des arborescences, examen seulement des 4 premiers niveaux de l’arborescence, </a:t>
            </a:r>
            <a:r>
              <a:rPr lang="fr-FR" dirty="0" smtClean="0">
                <a:solidFill>
                  <a:srgbClr val="0070C0"/>
                </a:solidFill>
              </a:rPr>
              <a:t>transfert vers </a:t>
            </a:r>
            <a:r>
              <a:rPr lang="fr-FR" dirty="0">
                <a:solidFill>
                  <a:srgbClr val="0070C0"/>
                </a:solidFill>
              </a:rPr>
              <a:t>d’autres silos d’informations (Sharepoint, serveur technique….).</a:t>
            </a:r>
          </a:p>
          <a:p>
            <a:pPr marL="285750" indent="-285750" algn="just">
              <a:buFont typeface="Arial" panose="020B0604020202020204" pitchFamily="34" charset="0"/>
              <a:buChar char="•"/>
            </a:pPr>
            <a:endParaRPr lang="fr-FR" dirty="0">
              <a:solidFill>
                <a:srgbClr val="0070C0"/>
              </a:solidFill>
            </a:endParaRPr>
          </a:p>
          <a:p>
            <a:pPr algn="just"/>
            <a:r>
              <a:rPr lang="fr-FR" b="1" dirty="0">
                <a:solidFill>
                  <a:srgbClr val="0070C0"/>
                </a:solidFill>
              </a:rPr>
              <a:t>…même s’ils constituent une avancée majeure :</a:t>
            </a:r>
          </a:p>
          <a:p>
            <a:pPr marL="285750" indent="-285750" algn="just">
              <a:buFont typeface="Arial" panose="020B0604020202020204" pitchFamily="34" charset="0"/>
              <a:buChar char="•"/>
            </a:pPr>
            <a:r>
              <a:rPr lang="fr-FR" dirty="0">
                <a:solidFill>
                  <a:srgbClr val="0070C0"/>
                </a:solidFill>
              </a:rPr>
              <a:t>forte visibilité du PGAD ;</a:t>
            </a:r>
          </a:p>
          <a:p>
            <a:pPr marL="285750" indent="-285750" algn="just">
              <a:buFont typeface="Arial" panose="020B0604020202020204" pitchFamily="34" charset="0"/>
              <a:buChar char="•"/>
            </a:pPr>
            <a:r>
              <a:rPr lang="fr-FR" dirty="0">
                <a:solidFill>
                  <a:srgbClr val="0070C0"/>
                </a:solidFill>
              </a:rPr>
              <a:t>constitution d’un réseau de correspondants ;</a:t>
            </a:r>
          </a:p>
          <a:p>
            <a:pPr marL="285750" indent="-285750" algn="just">
              <a:buFont typeface="Arial" panose="020B0604020202020204" pitchFamily="34" charset="0"/>
              <a:buChar char="•"/>
            </a:pPr>
            <a:r>
              <a:rPr lang="fr-FR" dirty="0">
                <a:solidFill>
                  <a:srgbClr val="0070C0"/>
                </a:solidFill>
              </a:rPr>
              <a:t>référentiels de conservation produits </a:t>
            </a:r>
            <a:r>
              <a:rPr lang="fr-FR" dirty="0" smtClean="0">
                <a:solidFill>
                  <a:srgbClr val="0070C0"/>
                </a:solidFill>
              </a:rPr>
              <a:t>puis validés </a:t>
            </a:r>
            <a:r>
              <a:rPr lang="fr-FR" dirty="0">
                <a:solidFill>
                  <a:srgbClr val="0070C0"/>
                </a:solidFill>
              </a:rPr>
              <a:t>par le SIAF</a:t>
            </a:r>
            <a:r>
              <a:rPr lang="fr-FR" dirty="0" smtClean="0">
                <a:solidFill>
                  <a:srgbClr val="0070C0"/>
                </a:solidFill>
              </a:rPr>
              <a:t>…</a:t>
            </a:r>
          </a:p>
          <a:p>
            <a:pPr marL="285750" indent="-285750" algn="just">
              <a:buFont typeface="Arial" panose="020B0604020202020204" pitchFamily="34" charset="0"/>
              <a:buChar char="•"/>
            </a:pPr>
            <a:endParaRPr lang="fr-FR" sz="1100" dirty="0">
              <a:solidFill>
                <a:srgbClr val="0070C0"/>
              </a:solidFill>
            </a:endParaRPr>
          </a:p>
          <a:p>
            <a:pPr lvl="2" algn="just"/>
            <a:r>
              <a:rPr lang="fr-FR" sz="2400" b="1" dirty="0" smtClean="0">
                <a:solidFill>
                  <a:srgbClr val="0070C0"/>
                </a:solidFill>
              </a:rPr>
              <a:t>= </a:t>
            </a:r>
            <a:r>
              <a:rPr lang="fr-FR" sz="2400" b="1" dirty="0">
                <a:solidFill>
                  <a:srgbClr val="0070C0"/>
                </a:solidFill>
              </a:rPr>
              <a:t>socle indispensable pour le déploiement de Jarchiv</a:t>
            </a:r>
          </a:p>
          <a:p>
            <a:pPr marL="285750" indent="-285750" algn="just">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2169808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p:cNvSpPr>
            <a:spLocks noGrp="1"/>
          </p:cNvSpPr>
          <p:nvPr>
            <p:ph type="subTitle" idx="1"/>
          </p:nvPr>
        </p:nvSpPr>
        <p:spPr>
          <a:xfrm>
            <a:off x="1475656" y="3212976"/>
            <a:ext cx="6400800" cy="1728192"/>
          </a:xfrm>
        </p:spPr>
        <p:txBody>
          <a:bodyPr>
            <a:noAutofit/>
          </a:bodyPr>
          <a:lstStyle/>
          <a:p>
            <a:endParaRPr lang="fr-FR" sz="1800" b="1" dirty="0"/>
          </a:p>
          <a:p>
            <a:r>
              <a:rPr lang="fr-FR" sz="1800" b="1" dirty="0"/>
              <a:t>Solution d’archivage des documents bureautiques enregistrés sur les serveurs partagés</a:t>
            </a:r>
          </a:p>
        </p:txBody>
      </p:sp>
      <p:pic>
        <p:nvPicPr>
          <p:cNvPr id="1026" name="Picture 2" descr="\\intra\profils\D004\w823373\D\Pictures\Logo JARCHI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812011"/>
            <a:ext cx="1296144" cy="129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856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70C0"/>
                </a:solidFill>
              </a:rPr>
              <a:t>Contexte SI du Projet JARCHIV (1/2)</a:t>
            </a:r>
          </a:p>
        </p:txBody>
      </p:sp>
      <p:sp>
        <p:nvSpPr>
          <p:cNvPr id="3" name="Espace réservé du contenu 2"/>
          <p:cNvSpPr>
            <a:spLocks noGrp="1"/>
          </p:cNvSpPr>
          <p:nvPr>
            <p:ph sz="half" idx="1"/>
          </p:nvPr>
        </p:nvSpPr>
        <p:spPr>
          <a:xfrm>
            <a:off x="467544" y="1484784"/>
            <a:ext cx="8075240" cy="4896544"/>
          </a:xfrm>
        </p:spPr>
        <p:txBody>
          <a:bodyPr>
            <a:noAutofit/>
          </a:bodyPr>
          <a:lstStyle/>
          <a:p>
            <a:pPr algn="just"/>
            <a:r>
              <a:rPr lang="fr-FR" sz="2000" dirty="0"/>
              <a:t>Une étude ECM de la DSI fin 2012 </a:t>
            </a:r>
            <a:r>
              <a:rPr lang="fr-FR" sz="2000" dirty="0" smtClean="0"/>
              <a:t>relevant un </a:t>
            </a:r>
            <a:r>
              <a:rPr lang="fr-FR" sz="2000" dirty="0"/>
              <a:t>besoin métier transverse d’offre de GED couplée à un système d’archivage électronique</a:t>
            </a:r>
          </a:p>
          <a:p>
            <a:pPr marL="0" indent="0" algn="just">
              <a:buNone/>
            </a:pPr>
            <a:endParaRPr lang="fr-FR" sz="2000" dirty="0"/>
          </a:p>
          <a:p>
            <a:pPr algn="just"/>
            <a:r>
              <a:rPr lang="fr-FR" sz="2000" dirty="0"/>
              <a:t>Décision de couvrir ce besoin sous la forme d’un service à valeur ajoutée transverse </a:t>
            </a:r>
          </a:p>
          <a:p>
            <a:pPr lvl="1" algn="just"/>
            <a:r>
              <a:rPr lang="fr-FR" sz="1600" dirty="0">
                <a:solidFill>
                  <a:srgbClr val="0070C0"/>
                </a:solidFill>
              </a:rPr>
              <a:t>un socle (SVA) offrant </a:t>
            </a:r>
            <a:r>
              <a:rPr lang="fr-FR" sz="1600" dirty="0" smtClean="0">
                <a:solidFill>
                  <a:srgbClr val="0070C0"/>
                </a:solidFill>
              </a:rPr>
              <a:t>des fonctionnalités génériques de GED </a:t>
            </a:r>
            <a:r>
              <a:rPr lang="fr-FR" sz="1600" dirty="0">
                <a:solidFill>
                  <a:srgbClr val="0070C0"/>
                </a:solidFill>
              </a:rPr>
              <a:t>et </a:t>
            </a:r>
            <a:r>
              <a:rPr lang="fr-FR" sz="1600" dirty="0" smtClean="0">
                <a:solidFill>
                  <a:srgbClr val="0070C0"/>
                </a:solidFill>
              </a:rPr>
              <a:t>d’archivage</a:t>
            </a:r>
          </a:p>
          <a:p>
            <a:pPr lvl="1" algn="just"/>
            <a:r>
              <a:rPr lang="fr-FR" sz="1600" dirty="0">
                <a:solidFill>
                  <a:srgbClr val="0070C0"/>
                </a:solidFill>
              </a:rPr>
              <a:t>p</a:t>
            </a:r>
            <a:r>
              <a:rPr lang="fr-FR" sz="1600" dirty="0" smtClean="0">
                <a:solidFill>
                  <a:srgbClr val="0070C0"/>
                </a:solidFill>
              </a:rPr>
              <a:t>ermettant ensuite de couvrir les besoins des clients futurs.</a:t>
            </a:r>
            <a:endParaRPr lang="fr-FR" sz="1600" dirty="0">
              <a:solidFill>
                <a:srgbClr val="0070C0"/>
              </a:solidFill>
            </a:endParaRPr>
          </a:p>
          <a:p>
            <a:pPr lvl="1" algn="just"/>
            <a:endParaRPr lang="fr-FR" sz="1600" dirty="0">
              <a:solidFill>
                <a:srgbClr val="0070C0"/>
              </a:solidFill>
            </a:endParaRPr>
          </a:p>
          <a:p>
            <a:pPr algn="just"/>
            <a:r>
              <a:rPr lang="fr-FR" sz="2000" dirty="0" smtClean="0"/>
              <a:t>Socle construit avec deux projets </a:t>
            </a:r>
            <a:r>
              <a:rPr lang="fr-FR" sz="2000" dirty="0"/>
              <a:t>incubateurs</a:t>
            </a:r>
          </a:p>
          <a:p>
            <a:pPr lvl="1" algn="just"/>
            <a:r>
              <a:rPr lang="fr-FR" sz="1600" dirty="0">
                <a:solidFill>
                  <a:srgbClr val="0070C0"/>
                </a:solidFill>
              </a:rPr>
              <a:t>GED </a:t>
            </a:r>
            <a:r>
              <a:rPr lang="fr-FR" sz="1600" dirty="0" smtClean="0">
                <a:solidFill>
                  <a:srgbClr val="0070C0"/>
                </a:solidFill>
              </a:rPr>
              <a:t>= </a:t>
            </a:r>
            <a:r>
              <a:rPr lang="fr-FR" sz="1600" u="sng" dirty="0">
                <a:solidFill>
                  <a:srgbClr val="0070C0"/>
                </a:solidFill>
              </a:rPr>
              <a:t>projet SURENGED</a:t>
            </a:r>
            <a:r>
              <a:rPr lang="fr-FR" sz="1600" dirty="0">
                <a:solidFill>
                  <a:srgbClr val="0070C0"/>
                </a:solidFill>
              </a:rPr>
              <a:t> porté par la direction des Particuliers pour le traitement des dossiers de surendettement </a:t>
            </a:r>
            <a:r>
              <a:rPr lang="fr-FR" sz="1600" dirty="0" smtClean="0">
                <a:solidFill>
                  <a:srgbClr val="0070C0"/>
                </a:solidFill>
              </a:rPr>
              <a:t>;</a:t>
            </a:r>
            <a:endParaRPr lang="fr-FR" sz="1600" dirty="0">
              <a:solidFill>
                <a:srgbClr val="0070C0"/>
              </a:solidFill>
            </a:endParaRPr>
          </a:p>
          <a:p>
            <a:pPr lvl="1" algn="just"/>
            <a:r>
              <a:rPr lang="fr-FR" sz="1600" dirty="0" smtClean="0">
                <a:solidFill>
                  <a:srgbClr val="0070C0"/>
                </a:solidFill>
              </a:rPr>
              <a:t>archivage : </a:t>
            </a:r>
            <a:r>
              <a:rPr lang="fr-FR" sz="1600" u="sng" dirty="0">
                <a:solidFill>
                  <a:srgbClr val="0070C0"/>
                </a:solidFill>
              </a:rPr>
              <a:t>projet JARCHIV</a:t>
            </a:r>
            <a:r>
              <a:rPr lang="fr-FR" sz="1600" dirty="0">
                <a:solidFill>
                  <a:srgbClr val="0070C0"/>
                </a:solidFill>
              </a:rPr>
              <a:t> porté par le PGAD </a:t>
            </a:r>
            <a:r>
              <a:rPr lang="fr-FR" sz="1600" dirty="0" smtClean="0">
                <a:solidFill>
                  <a:srgbClr val="0070C0"/>
                </a:solidFill>
              </a:rPr>
              <a:t>pour des documents engageants et/ou patrimoniaux </a:t>
            </a:r>
            <a:r>
              <a:rPr lang="fr-FR" sz="1600" dirty="0">
                <a:solidFill>
                  <a:srgbClr val="0070C0"/>
                </a:solidFill>
              </a:rPr>
              <a:t>stockés sur les partages </a:t>
            </a:r>
            <a:r>
              <a:rPr lang="fr-FR" sz="1600" dirty="0" smtClean="0">
                <a:solidFill>
                  <a:srgbClr val="0070C0"/>
                </a:solidFill>
              </a:rPr>
              <a:t>bureautiques</a:t>
            </a:r>
            <a:endParaRPr lang="fr-FR" sz="1600" dirty="0">
              <a:solidFill>
                <a:srgbClr val="0070C0"/>
              </a:solidFill>
            </a:endParaRPr>
          </a:p>
        </p:txBody>
      </p:sp>
    </p:spTree>
    <p:extLst>
      <p:ext uri="{BB962C8B-B14F-4D97-AF65-F5344CB8AC3E}">
        <p14:creationId xmlns:p14="http://schemas.microsoft.com/office/powerpoint/2010/main" val="594605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70C0"/>
                </a:solidFill>
              </a:rPr>
              <a:t>Contexte SI du Projet JARCHIV (2/2)</a:t>
            </a:r>
          </a:p>
        </p:txBody>
      </p:sp>
      <p:sp>
        <p:nvSpPr>
          <p:cNvPr id="3" name="Espace réservé du contenu 2"/>
          <p:cNvSpPr>
            <a:spLocks noGrp="1"/>
          </p:cNvSpPr>
          <p:nvPr>
            <p:ph sz="half" idx="1"/>
          </p:nvPr>
        </p:nvSpPr>
        <p:spPr>
          <a:xfrm>
            <a:off x="457200" y="1600201"/>
            <a:ext cx="8075240" cy="4277072"/>
          </a:xfrm>
        </p:spPr>
        <p:txBody>
          <a:bodyPr>
            <a:normAutofit/>
          </a:bodyPr>
          <a:lstStyle/>
          <a:p>
            <a:pPr marL="0" indent="0" algn="just">
              <a:buNone/>
            </a:pPr>
            <a:r>
              <a:rPr lang="fr-FR" dirty="0"/>
              <a:t>Un appel d’offre unique devant répondre aux exigences du socle et aux besoins des métiers incubateurs :</a:t>
            </a:r>
          </a:p>
          <a:p>
            <a:pPr lvl="1" algn="just"/>
            <a:r>
              <a:rPr lang="fr-FR" dirty="0">
                <a:solidFill>
                  <a:srgbClr val="0070C0"/>
                </a:solidFill>
              </a:rPr>
              <a:t>des réponses +/- adaptées à 2 </a:t>
            </a:r>
            <a:r>
              <a:rPr lang="fr-FR" dirty="0" smtClean="0">
                <a:solidFill>
                  <a:srgbClr val="0070C0"/>
                </a:solidFill>
              </a:rPr>
              <a:t>fonctions distinctes </a:t>
            </a:r>
            <a:r>
              <a:rPr lang="fr-FR" dirty="0">
                <a:solidFill>
                  <a:srgbClr val="0070C0"/>
                </a:solidFill>
              </a:rPr>
              <a:t>(GED et Archivage</a:t>
            </a:r>
            <a:r>
              <a:rPr lang="fr-FR" dirty="0" smtClean="0">
                <a:solidFill>
                  <a:srgbClr val="0070C0"/>
                </a:solidFill>
              </a:rPr>
              <a:t>) = CDC mixte et complexe</a:t>
            </a:r>
            <a:endParaRPr lang="fr-FR" dirty="0">
              <a:solidFill>
                <a:srgbClr val="0070C0"/>
              </a:solidFill>
            </a:endParaRPr>
          </a:p>
          <a:p>
            <a:pPr lvl="1" algn="just"/>
            <a:r>
              <a:rPr lang="fr-FR" dirty="0">
                <a:solidFill>
                  <a:srgbClr val="0070C0"/>
                </a:solidFill>
              </a:rPr>
              <a:t>choix de solution arbitré en instance de décision de haut niveau </a:t>
            </a:r>
          </a:p>
          <a:p>
            <a:pPr lvl="2" algn="just"/>
            <a:r>
              <a:rPr lang="fr-FR" dirty="0">
                <a:solidFill>
                  <a:srgbClr val="0070C0"/>
                </a:solidFill>
              </a:rPr>
              <a:t>Poids différents des acteurs autour de la table* ….</a:t>
            </a:r>
          </a:p>
          <a:p>
            <a:pPr lvl="2" algn="just"/>
            <a:r>
              <a:rPr lang="fr-FR" dirty="0">
                <a:solidFill>
                  <a:srgbClr val="0070C0"/>
                </a:solidFill>
              </a:rPr>
              <a:t>…pas forcément le meilleur choix pour JARCHIV** (le service GED ayant primé)</a:t>
            </a:r>
          </a:p>
        </p:txBody>
      </p:sp>
    </p:spTree>
    <p:extLst>
      <p:ext uri="{BB962C8B-B14F-4D97-AF65-F5344CB8AC3E}">
        <p14:creationId xmlns:p14="http://schemas.microsoft.com/office/powerpoint/2010/main" val="183090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Planning des projets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80728"/>
            <a:ext cx="8568952" cy="578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868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Contexte et contraintes </a:t>
            </a:r>
            <a:r>
              <a:rPr lang="fr-FR" dirty="0" smtClean="0"/>
              <a:t>organisationnelles ou techniques</a:t>
            </a:r>
            <a:endParaRPr lang="fr-FR" dirty="0"/>
          </a:p>
        </p:txBody>
      </p:sp>
      <p:sp>
        <p:nvSpPr>
          <p:cNvPr id="3" name="Espace réservé du contenu 2"/>
          <p:cNvSpPr>
            <a:spLocks noGrp="1"/>
          </p:cNvSpPr>
          <p:nvPr>
            <p:ph sz="half" idx="1"/>
          </p:nvPr>
        </p:nvSpPr>
        <p:spPr>
          <a:xfrm>
            <a:off x="179512" y="1484784"/>
            <a:ext cx="8856984" cy="4997151"/>
          </a:xfrm>
        </p:spPr>
        <p:txBody>
          <a:bodyPr>
            <a:noAutofit/>
          </a:bodyPr>
          <a:lstStyle/>
          <a:p>
            <a:pPr algn="just"/>
            <a:r>
              <a:rPr lang="fr-FR" sz="1600" dirty="0"/>
              <a:t>MOA (très) </a:t>
            </a:r>
            <a:r>
              <a:rPr lang="fr-FR" sz="1600" dirty="0" smtClean="0"/>
              <a:t>réduite, inexpérimentée et peu accompagnée</a:t>
            </a:r>
            <a:endParaRPr lang="fr-FR" sz="1600" dirty="0"/>
          </a:p>
          <a:p>
            <a:pPr lvl="1" algn="just"/>
            <a:r>
              <a:rPr lang="fr-FR" sz="1600" dirty="0">
                <a:solidFill>
                  <a:srgbClr val="0070C0"/>
                </a:solidFill>
              </a:rPr>
              <a:t>CPU + </a:t>
            </a:r>
            <a:r>
              <a:rPr lang="fr-FR" sz="1600" dirty="0" smtClean="0">
                <a:solidFill>
                  <a:srgbClr val="0070C0"/>
                </a:solidFill>
              </a:rPr>
              <a:t>DPU ;</a:t>
            </a:r>
            <a:endParaRPr lang="fr-FR" sz="1600" dirty="0">
              <a:solidFill>
                <a:srgbClr val="0070C0"/>
              </a:solidFill>
            </a:endParaRPr>
          </a:p>
          <a:p>
            <a:pPr lvl="1" algn="just"/>
            <a:r>
              <a:rPr lang="fr-FR" sz="1600" dirty="0">
                <a:solidFill>
                  <a:srgbClr val="0070C0"/>
                </a:solidFill>
              </a:rPr>
              <a:t>AMOA partagée avec le SVA </a:t>
            </a:r>
            <a:r>
              <a:rPr lang="fr-FR" sz="1600" dirty="0" smtClean="0">
                <a:solidFill>
                  <a:srgbClr val="0070C0"/>
                </a:solidFill>
              </a:rPr>
              <a:t>avec apport inégal (« ce que dit la norme… »);</a:t>
            </a:r>
            <a:endParaRPr lang="fr-FR" sz="1600" dirty="0">
              <a:solidFill>
                <a:srgbClr val="0070C0"/>
              </a:solidFill>
            </a:endParaRPr>
          </a:p>
          <a:p>
            <a:pPr lvl="1" algn="just"/>
            <a:r>
              <a:rPr lang="fr-FR" sz="1600" dirty="0" smtClean="0">
                <a:solidFill>
                  <a:srgbClr val="0070C0"/>
                </a:solidFill>
              </a:rPr>
              <a:t>COPIL avec </a:t>
            </a:r>
            <a:r>
              <a:rPr lang="fr-FR" sz="1600" dirty="0">
                <a:solidFill>
                  <a:srgbClr val="0070C0"/>
                </a:solidFill>
              </a:rPr>
              <a:t>un représentant </a:t>
            </a:r>
            <a:r>
              <a:rPr lang="fr-FR" sz="1600" dirty="0" smtClean="0">
                <a:solidFill>
                  <a:srgbClr val="0070C0"/>
                </a:solidFill>
              </a:rPr>
              <a:t>par DG </a:t>
            </a:r>
            <a:r>
              <a:rPr lang="fr-FR" sz="1600" dirty="0">
                <a:solidFill>
                  <a:srgbClr val="0070C0"/>
                </a:solidFill>
              </a:rPr>
              <a:t>(invité </a:t>
            </a:r>
            <a:r>
              <a:rPr lang="fr-FR" sz="1600" dirty="0" smtClean="0">
                <a:solidFill>
                  <a:srgbClr val="0070C0"/>
                </a:solidFill>
              </a:rPr>
              <a:t>aux </a:t>
            </a:r>
            <a:r>
              <a:rPr lang="fr-FR" sz="1600" dirty="0">
                <a:solidFill>
                  <a:srgbClr val="0070C0"/>
                </a:solidFill>
              </a:rPr>
              <a:t>ateliers de </a:t>
            </a:r>
            <a:r>
              <a:rPr lang="fr-FR" sz="1600" dirty="0" smtClean="0">
                <a:solidFill>
                  <a:srgbClr val="0070C0"/>
                </a:solidFill>
              </a:rPr>
              <a:t>spécifications).</a:t>
            </a:r>
            <a:endParaRPr lang="fr-FR" sz="1600" dirty="0">
              <a:solidFill>
                <a:srgbClr val="0070C0"/>
              </a:solidFill>
            </a:endParaRPr>
          </a:p>
          <a:p>
            <a:pPr lvl="1" algn="just"/>
            <a:endParaRPr lang="fr-FR" sz="1600" dirty="0">
              <a:solidFill>
                <a:srgbClr val="0070C0"/>
              </a:solidFill>
            </a:endParaRPr>
          </a:p>
          <a:p>
            <a:pPr algn="just"/>
            <a:r>
              <a:rPr lang="fr-FR" sz="1600" dirty="0"/>
              <a:t>Un sponsoring «s’étiolant» </a:t>
            </a:r>
            <a:r>
              <a:rPr lang="fr-FR" sz="1600" dirty="0" smtClean="0"/>
              <a:t>(i</a:t>
            </a:r>
            <a:r>
              <a:rPr lang="fr-FR" sz="1600" dirty="0" smtClean="0">
                <a:solidFill>
                  <a:srgbClr val="0070C0"/>
                </a:solidFill>
              </a:rPr>
              <a:t>nitialement </a:t>
            </a:r>
            <a:r>
              <a:rPr lang="fr-FR" sz="1600" dirty="0">
                <a:solidFill>
                  <a:srgbClr val="0070C0"/>
                </a:solidFill>
              </a:rPr>
              <a:t>le Secrétaire général </a:t>
            </a:r>
            <a:r>
              <a:rPr lang="fr-FR" sz="1600" dirty="0" smtClean="0"/>
              <a:t>puis directeur de la Communication devenu Conseiller du Gouverneur sans positionnement administratif…)</a:t>
            </a:r>
          </a:p>
          <a:p>
            <a:pPr algn="just"/>
            <a:endParaRPr lang="fr-FR" sz="1600" dirty="0" smtClean="0"/>
          </a:p>
          <a:p>
            <a:pPr algn="just"/>
            <a:r>
              <a:rPr lang="fr-FR" sz="1600" dirty="0" smtClean="0"/>
              <a:t>Un déploiement à l’échelle de la Banque = toutes les unités doivent être en capacité d’archiver</a:t>
            </a:r>
          </a:p>
          <a:p>
            <a:pPr algn="just"/>
            <a:endParaRPr lang="fr-FR" sz="1600" dirty="0" smtClean="0"/>
          </a:p>
          <a:p>
            <a:pPr algn="just"/>
            <a:r>
              <a:rPr lang="fr-FR" sz="1600" dirty="0"/>
              <a:t>Solution retenue ne permettant pas nativement de constituer un lot d’archivage depuis un partage respectant la structure de l’arborescence = développement d’un outil de versement spécifique</a:t>
            </a:r>
          </a:p>
          <a:p>
            <a:pPr algn="just"/>
            <a:endParaRPr lang="fr-FR" sz="1600" dirty="0"/>
          </a:p>
          <a:p>
            <a:pPr algn="just"/>
            <a:r>
              <a:rPr lang="fr-FR" sz="1600" dirty="0"/>
              <a:t>Mise en œuvre du SEDA finalement non retenue car trop complexe à implémenter dans la solution = reportée dans le futur projet d’export des archives historiques BDF vers les Archives nationales (non encore planifié aujourd’hui).</a:t>
            </a:r>
          </a:p>
          <a:p>
            <a:pPr algn="just"/>
            <a:endParaRPr lang="fr-FR" sz="1600" dirty="0"/>
          </a:p>
        </p:txBody>
      </p:sp>
    </p:spTree>
    <p:extLst>
      <p:ext uri="{BB962C8B-B14F-4D97-AF65-F5344CB8AC3E}">
        <p14:creationId xmlns:p14="http://schemas.microsoft.com/office/powerpoint/2010/main" val="1473691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Schéma technique général</a:t>
            </a: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22090" y="1196752"/>
            <a:ext cx="7876678" cy="504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27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9712" y="729620"/>
            <a:ext cx="6707088" cy="5363677"/>
          </a:xfrm>
        </p:spPr>
        <p:txBody>
          <a:bodyPr>
            <a:normAutofit fontScale="55000" lnSpcReduction="20000"/>
          </a:bodyPr>
          <a:lstStyle/>
          <a:p>
            <a:pPr lvl="0" eaLnBrk="0">
              <a:buNone/>
            </a:pPr>
            <a:r>
              <a:rPr lang="fr-FR" sz="3600" b="1" dirty="0"/>
              <a:t>Rappel des objectifs</a:t>
            </a:r>
          </a:p>
          <a:p>
            <a:pPr marL="2065338" indent="-457200" algn="just" eaLnBrk="0"/>
            <a:r>
              <a:rPr lang="fr-FR" sz="2500" dirty="0"/>
              <a:t>Mettre en place un lieu de rencontre pour entretenir une dynamique au sein du CR2PA</a:t>
            </a:r>
          </a:p>
          <a:p>
            <a:pPr marL="2065338" indent="-457200" algn="just" eaLnBrk="0"/>
            <a:r>
              <a:rPr lang="fr-FR" sz="2500" dirty="0"/>
              <a:t>Disposer d’un lieu de partage, de mise en commun, de recherche et de transmission de savoir</a:t>
            </a:r>
          </a:p>
          <a:p>
            <a:pPr marL="2065338" indent="-457200" algn="just" eaLnBrk="0"/>
            <a:r>
              <a:rPr lang="fr-FR" sz="2500" dirty="0"/>
              <a:t>Réaliser le lien entre le référentiel existant ou en devenir du CR2PA et les attentes des membres</a:t>
            </a:r>
          </a:p>
          <a:p>
            <a:pPr lvl="0" eaLnBrk="0">
              <a:buNone/>
            </a:pPr>
            <a:endParaRPr lang="fr-FR" sz="3100" b="1" dirty="0"/>
          </a:p>
          <a:p>
            <a:pPr lvl="0" eaLnBrk="0">
              <a:buNone/>
            </a:pPr>
            <a:r>
              <a:rPr lang="fr-FR" sz="3600" b="1" dirty="0"/>
              <a:t>Organisation des ateliers</a:t>
            </a:r>
          </a:p>
          <a:p>
            <a:pPr marL="2065338" indent="-457200" eaLnBrk="0"/>
            <a:r>
              <a:rPr lang="fr-FR" sz="2500" dirty="0"/>
              <a:t>Renco</a:t>
            </a:r>
            <a:r>
              <a:rPr lang="fr-FR" sz="2600" dirty="0"/>
              <a:t>ntres régulières tous les deux mois</a:t>
            </a:r>
          </a:p>
          <a:p>
            <a:pPr marL="2065338" indent="-457200" eaLnBrk="0"/>
            <a:r>
              <a:rPr lang="fr-FR" sz="2600" dirty="0"/>
              <a:t>Ateliers ouverts à tous les adhérents</a:t>
            </a:r>
          </a:p>
          <a:p>
            <a:pPr marL="2065338" indent="-457200" eaLnBrk="0"/>
            <a:r>
              <a:rPr lang="fr-FR" sz="2600" dirty="0"/>
              <a:t>Participants pouvant être différents d’un atelier à l’autre </a:t>
            </a:r>
          </a:p>
          <a:p>
            <a:pPr marL="2065338" indent="-457200" eaLnBrk="0"/>
            <a:r>
              <a:rPr lang="fr-FR" sz="2600" dirty="0"/>
              <a:t>Groupe de 12 à 15 personnes plus adapté afin de permettre des échanges de fond</a:t>
            </a:r>
          </a:p>
          <a:p>
            <a:pPr marL="2065338" indent="-457200" eaLnBrk="0"/>
            <a:r>
              <a:rPr lang="fr-FR" sz="2600" dirty="0"/>
              <a:t>Une démarche de confidentialité : </a:t>
            </a:r>
          </a:p>
          <a:p>
            <a:pPr marL="2065338" indent="-457200" eaLnBrk="0"/>
            <a:r>
              <a:rPr lang="fr-FR" sz="2600" dirty="0"/>
              <a:t>Participants libres d'utiliser les informations collectées à cette occasion, mais ils ne doivent révéler ni l'identité, ni l'affiliation des personnes à l'origine de ces informations</a:t>
            </a:r>
          </a:p>
          <a:p>
            <a:pPr marL="2065338" indent="-457200" eaLnBrk="0"/>
            <a:r>
              <a:rPr lang="fr-FR" sz="2600" dirty="0"/>
              <a:t>de même qu'ils ne doivent pas révéler l'identité des autres participants</a:t>
            </a:r>
          </a:p>
          <a:p>
            <a:pPr marL="2065338" indent="-457200" eaLnBrk="0"/>
            <a:r>
              <a:rPr lang="fr-FR" sz="2600" dirty="0"/>
              <a:t>Des ordres du jour organisés par thème</a:t>
            </a:r>
          </a:p>
          <a:p>
            <a:pPr marL="2065338" indent="-457200" eaLnBrk="0"/>
            <a:r>
              <a:rPr lang="fr-FR" sz="2600" dirty="0"/>
              <a:t>Lors de chaque atelier travail par groupe de trois personnes pendant 30 mn suivi d’une restitution</a:t>
            </a:r>
          </a:p>
          <a:p>
            <a:pPr marL="2065338" indent="-457200" eaLnBrk="0"/>
            <a:endParaRPr lang="fr-FR" sz="2000" dirty="0"/>
          </a:p>
          <a:p>
            <a:endParaRPr lang="fr-FR" dirty="0"/>
          </a:p>
        </p:txBody>
      </p:sp>
      <p:pic>
        <p:nvPicPr>
          <p:cNvPr id="10" name="Image 9"/>
          <p:cNvPicPr>
            <a:picLocks noChangeAspect="1"/>
          </p:cNvPicPr>
          <p:nvPr/>
        </p:nvPicPr>
        <p:blipFill>
          <a:blip r:embed="rId3" cstate="print"/>
          <a:stretch>
            <a:fillRect/>
          </a:stretch>
        </p:blipFill>
        <p:spPr>
          <a:xfrm>
            <a:off x="467552" y="697816"/>
            <a:ext cx="1438781" cy="493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0070C0"/>
                </a:solidFill>
              </a:rPr>
              <a:t>Le module de versement</a:t>
            </a:r>
          </a:p>
        </p:txBody>
      </p:sp>
      <p:sp>
        <p:nvSpPr>
          <p:cNvPr id="3" name="Espace réservé du contenu 2"/>
          <p:cNvSpPr>
            <a:spLocks noGrp="1"/>
          </p:cNvSpPr>
          <p:nvPr>
            <p:ph sz="half" idx="1"/>
          </p:nvPr>
        </p:nvSpPr>
        <p:spPr>
          <a:xfrm>
            <a:off x="147118" y="1841903"/>
            <a:ext cx="8241306" cy="3603322"/>
          </a:xfrm>
        </p:spPr>
        <p:txBody>
          <a:bodyPr>
            <a:normAutofit fontScale="40000" lnSpcReduction="20000"/>
          </a:bodyPr>
          <a:lstStyle/>
          <a:p>
            <a:r>
              <a:rPr lang="fr-FR" sz="3500" dirty="0"/>
              <a:t>Contrôle des droits de </a:t>
            </a:r>
            <a:r>
              <a:rPr lang="fr-FR" sz="3500" dirty="0" smtClean="0"/>
              <a:t>l’utilisateur</a:t>
            </a:r>
          </a:p>
          <a:p>
            <a:endParaRPr lang="fr-FR" sz="3500" dirty="0"/>
          </a:p>
          <a:p>
            <a:r>
              <a:rPr lang="fr-FR" sz="3500" dirty="0" smtClean="0"/>
              <a:t>Filtre des règles d’archivage</a:t>
            </a:r>
            <a:endParaRPr lang="fr-FR" sz="3500" dirty="0"/>
          </a:p>
          <a:p>
            <a:endParaRPr lang="fr-FR" sz="3500" dirty="0"/>
          </a:p>
          <a:p>
            <a:r>
              <a:rPr lang="fr-FR" sz="3500" dirty="0"/>
              <a:t>Contrôle et </a:t>
            </a:r>
            <a:r>
              <a:rPr lang="fr-FR" sz="3500" dirty="0" smtClean="0"/>
              <a:t>filtre </a:t>
            </a:r>
            <a:r>
              <a:rPr lang="fr-FR" sz="3500" dirty="0"/>
              <a:t>des formats de fichiers </a:t>
            </a:r>
            <a:r>
              <a:rPr lang="fr-FR" sz="3500" dirty="0" smtClean="0"/>
              <a:t>éligibles = black liste </a:t>
            </a:r>
          </a:p>
          <a:p>
            <a:endParaRPr lang="fr-FR" sz="3500" dirty="0"/>
          </a:p>
          <a:p>
            <a:pPr algn="just"/>
            <a:r>
              <a:rPr lang="fr-FR" sz="3500" dirty="0" smtClean="0"/>
              <a:t>Conversion de certains formats (certains </a:t>
            </a:r>
            <a:r>
              <a:rPr lang="fr-FR" sz="3500" dirty="0"/>
              <a:t>formats non pris en charge sans conversion préalable à la main des </a:t>
            </a:r>
            <a:r>
              <a:rPr lang="fr-FR" sz="3500" dirty="0" smtClean="0"/>
              <a:t>agents =  utilisation </a:t>
            </a:r>
            <a:r>
              <a:rPr lang="fr-FR" sz="3500" dirty="0" smtClean="0">
                <a:solidFill>
                  <a:srgbClr val="0070C0"/>
                </a:solidFill>
              </a:rPr>
              <a:t>d’outils </a:t>
            </a:r>
            <a:r>
              <a:rPr lang="fr-FR" sz="3500" dirty="0">
                <a:solidFill>
                  <a:srgbClr val="0070C0"/>
                </a:solidFill>
              </a:rPr>
              <a:t>spécifiques (audio / vidéos, formats vectoriels…)</a:t>
            </a:r>
          </a:p>
          <a:p>
            <a:pPr lvl="1"/>
            <a:endParaRPr lang="fr-FR" sz="3500" dirty="0">
              <a:solidFill>
                <a:srgbClr val="0070C0"/>
              </a:solidFill>
            </a:endParaRPr>
          </a:p>
          <a:p>
            <a:pPr lvl="0"/>
            <a:r>
              <a:rPr lang="fr-FR" sz="3500" dirty="0" smtClean="0"/>
              <a:t>Métadonnées ajoutées automatiquement selon le contexte de versement (archiveurs, règle d’archivage) ou manuellement (MD propres au métier mais non obligatoires)</a:t>
            </a:r>
          </a:p>
          <a:p>
            <a:pPr lvl="0"/>
            <a:endParaRPr lang="fr-FR" sz="3500" dirty="0"/>
          </a:p>
          <a:p>
            <a:pPr algn="just"/>
            <a:r>
              <a:rPr lang="fr-FR" sz="3500" dirty="0"/>
              <a:t>L’archivage entraine la suppression des fichiers sur le </a:t>
            </a:r>
            <a:r>
              <a:rPr lang="fr-FR" sz="3500" dirty="0" smtClean="0"/>
              <a:t>partage (résistance utilisateurs…)</a:t>
            </a:r>
            <a:endParaRPr lang="fr-FR" sz="3500" dirty="0"/>
          </a:p>
          <a:p>
            <a:endParaRPr lang="fr-FR" sz="3500" dirty="0"/>
          </a:p>
          <a:p>
            <a:r>
              <a:rPr lang="fr-FR" sz="3500" dirty="0"/>
              <a:t>Le </a:t>
            </a:r>
            <a:r>
              <a:rPr lang="fr-FR" sz="3500" dirty="0" smtClean="0"/>
              <a:t>lot, </a:t>
            </a:r>
            <a:r>
              <a:rPr lang="fr-FR" sz="3500" dirty="0"/>
              <a:t>déposé sur un partage de collecte, est ensuite consommé par un injecteur pour versement dans le SAE (ce dernier adresse un ARA de bonne réalisation de l’opération à l’archiveur</a:t>
            </a:r>
            <a:r>
              <a:rPr lang="fr-FR" sz="3500" dirty="0" smtClean="0"/>
              <a:t>)</a:t>
            </a:r>
            <a:endParaRPr lang="fr-FR" sz="3500" dirty="0">
              <a:solidFill>
                <a:schemeClr val="tx2">
                  <a:lumMod val="50000"/>
                </a:schemeClr>
              </a:solidFill>
            </a:endParaRPr>
          </a:p>
          <a:p>
            <a:endParaRPr lang="fr-FR" sz="3500" dirty="0"/>
          </a:p>
          <a:p>
            <a:endParaRPr lang="fr-FR" sz="3500" dirty="0"/>
          </a:p>
          <a:p>
            <a:endParaRPr lang="fr-FR" dirty="0"/>
          </a:p>
        </p:txBody>
      </p:sp>
    </p:spTree>
    <p:extLst>
      <p:ext uri="{BB962C8B-B14F-4D97-AF65-F5344CB8AC3E}">
        <p14:creationId xmlns:p14="http://schemas.microsoft.com/office/powerpoint/2010/main" val="855924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0070C0"/>
                </a:solidFill>
              </a:rPr>
              <a:t>La valeur probatoire</a:t>
            </a:r>
          </a:p>
        </p:txBody>
      </p:sp>
      <p:sp>
        <p:nvSpPr>
          <p:cNvPr id="3" name="Espace réservé du contenu 2"/>
          <p:cNvSpPr>
            <a:spLocks noGrp="1"/>
          </p:cNvSpPr>
          <p:nvPr>
            <p:ph sz="half" idx="1"/>
          </p:nvPr>
        </p:nvSpPr>
        <p:spPr>
          <a:xfrm>
            <a:off x="107504" y="1550950"/>
            <a:ext cx="8712968" cy="4398330"/>
          </a:xfrm>
        </p:spPr>
        <p:txBody>
          <a:bodyPr>
            <a:noAutofit/>
          </a:bodyPr>
          <a:lstStyle/>
          <a:p>
            <a:pPr marL="0" lvl="0" indent="0" algn="just">
              <a:buNone/>
            </a:pPr>
            <a:r>
              <a:rPr lang="fr-FR" sz="1800" dirty="0" smtClean="0"/>
              <a:t>Outil nativement ne faisant pas du probatoire (seulement cycle de vie) nécessitant </a:t>
            </a:r>
            <a:r>
              <a:rPr lang="fr-FR" sz="1800" dirty="0"/>
              <a:t>développement </a:t>
            </a:r>
            <a:r>
              <a:rPr lang="fr-FR" sz="1800" dirty="0" smtClean="0"/>
              <a:t>avec accompagnement </a:t>
            </a:r>
            <a:r>
              <a:rPr lang="fr-FR" sz="1800" dirty="0"/>
              <a:t>par un expert en phase de </a:t>
            </a:r>
            <a:r>
              <a:rPr lang="fr-FR" sz="1800" dirty="0" smtClean="0"/>
              <a:t>spécifications : </a:t>
            </a:r>
            <a:endParaRPr lang="fr-FR" sz="1800" dirty="0"/>
          </a:p>
          <a:p>
            <a:pPr marL="714375" algn="just"/>
            <a:endParaRPr lang="fr-FR" sz="1800" dirty="0" smtClean="0"/>
          </a:p>
          <a:p>
            <a:pPr marL="714375" algn="just"/>
            <a:r>
              <a:rPr lang="fr-FR" sz="1800" dirty="0" smtClean="0"/>
              <a:t>une </a:t>
            </a:r>
            <a:r>
              <a:rPr lang="fr-FR" sz="1800" dirty="0"/>
              <a:t>console spécifique pour administrer les règles d’archivage (IER</a:t>
            </a:r>
            <a:r>
              <a:rPr lang="fr-FR" sz="1800" dirty="0" smtClean="0"/>
              <a:t>) ;</a:t>
            </a:r>
            <a:endParaRPr lang="fr-FR" sz="1800" dirty="0"/>
          </a:p>
          <a:p>
            <a:pPr marL="714375" algn="just"/>
            <a:r>
              <a:rPr lang="fr-FR" sz="1800" dirty="0" smtClean="0"/>
              <a:t>les </a:t>
            </a:r>
            <a:r>
              <a:rPr lang="fr-FR" sz="1800" dirty="0"/>
              <a:t>contrôles </a:t>
            </a:r>
            <a:r>
              <a:rPr lang="fr-FR" sz="1800" dirty="0" smtClean="0"/>
              <a:t>:</a:t>
            </a:r>
            <a:endParaRPr lang="fr-FR" sz="1800" dirty="0"/>
          </a:p>
          <a:p>
            <a:pPr marL="1114425" lvl="2" indent="-342900" algn="just"/>
            <a:r>
              <a:rPr lang="fr-FR" sz="1100" dirty="0" smtClean="0">
                <a:solidFill>
                  <a:srgbClr val="0070C0"/>
                </a:solidFill>
              </a:rPr>
              <a:t>pérennité : Conversion </a:t>
            </a:r>
            <a:r>
              <a:rPr lang="fr-FR" sz="1100" dirty="0">
                <a:solidFill>
                  <a:srgbClr val="0070C0"/>
                </a:solidFill>
              </a:rPr>
              <a:t>.pdf  (format original pendant 1 an + format converti)</a:t>
            </a:r>
          </a:p>
          <a:p>
            <a:pPr marL="1114425" lvl="2" indent="-342900" algn="just"/>
            <a:r>
              <a:rPr lang="fr-FR" sz="1100" dirty="0" smtClean="0">
                <a:solidFill>
                  <a:srgbClr val="0070C0"/>
                </a:solidFill>
              </a:rPr>
              <a:t>intégrité </a:t>
            </a:r>
            <a:r>
              <a:rPr lang="fr-FR" sz="1100" dirty="0">
                <a:solidFill>
                  <a:srgbClr val="0070C0"/>
                </a:solidFill>
              </a:rPr>
              <a:t>: </a:t>
            </a:r>
            <a:r>
              <a:rPr lang="fr-FR" sz="1100" dirty="0" smtClean="0">
                <a:solidFill>
                  <a:srgbClr val="0070C0"/>
                </a:solidFill>
              </a:rPr>
              <a:t>calcul </a:t>
            </a:r>
            <a:r>
              <a:rPr lang="fr-FR" sz="1100" dirty="0">
                <a:solidFill>
                  <a:srgbClr val="0070C0"/>
                </a:solidFill>
              </a:rPr>
              <a:t>d’empreinte </a:t>
            </a:r>
            <a:r>
              <a:rPr lang="fr-FR" sz="1100" dirty="0" smtClean="0">
                <a:solidFill>
                  <a:srgbClr val="0070C0"/>
                </a:solidFill>
              </a:rPr>
              <a:t>en entrée, Ou </a:t>
            </a:r>
            <a:r>
              <a:rPr lang="fr-FR" sz="1100" dirty="0">
                <a:solidFill>
                  <a:srgbClr val="0070C0"/>
                </a:solidFill>
              </a:rPr>
              <a:t>vérification de l’empreinte  </a:t>
            </a:r>
            <a:r>
              <a:rPr lang="fr-FR" sz="1100" dirty="0" smtClean="0">
                <a:solidFill>
                  <a:srgbClr val="0070C0"/>
                </a:solidFill>
              </a:rPr>
              <a:t>préexistante, + </a:t>
            </a:r>
            <a:r>
              <a:rPr lang="fr-FR" sz="1100" dirty="0">
                <a:solidFill>
                  <a:srgbClr val="0070C0"/>
                </a:solidFill>
              </a:rPr>
              <a:t>contrôle aléatoire de cette empreinte (via un batch</a:t>
            </a:r>
            <a:r>
              <a:rPr lang="fr-FR" sz="1100" dirty="0" smtClean="0">
                <a:solidFill>
                  <a:srgbClr val="0070C0"/>
                </a:solidFill>
              </a:rPr>
              <a:t>), horodatage des évènements </a:t>
            </a:r>
            <a:endParaRPr lang="fr-FR" sz="1100" dirty="0">
              <a:solidFill>
                <a:srgbClr val="0070C0"/>
              </a:solidFill>
            </a:endParaRPr>
          </a:p>
          <a:p>
            <a:pPr marL="714375" algn="just"/>
            <a:r>
              <a:rPr lang="fr-FR" sz="1800" dirty="0" smtClean="0"/>
              <a:t>un </a:t>
            </a:r>
            <a:r>
              <a:rPr lang="fr-FR" sz="1800" dirty="0"/>
              <a:t>j</a:t>
            </a:r>
            <a:r>
              <a:rPr lang="fr-FR" sz="1800" dirty="0" smtClean="0"/>
              <a:t>ournal </a:t>
            </a:r>
            <a:r>
              <a:rPr lang="fr-FR" sz="1800" dirty="0"/>
              <a:t>du cycle de vie des archives (JCVA) généré par un batch scrutant les audits</a:t>
            </a:r>
          </a:p>
          <a:p>
            <a:pPr marL="714375" algn="just"/>
            <a:r>
              <a:rPr lang="fr-FR" sz="1800" dirty="0" smtClean="0"/>
              <a:t>un journal </a:t>
            </a:r>
            <a:r>
              <a:rPr lang="fr-FR" sz="1800" dirty="0"/>
              <a:t>des événements (</a:t>
            </a:r>
            <a:r>
              <a:rPr lang="fr-FR" sz="1800" dirty="0" smtClean="0"/>
              <a:t>JE - événements </a:t>
            </a:r>
            <a:r>
              <a:rPr lang="fr-FR" sz="1800" dirty="0"/>
              <a:t>système du SVA)</a:t>
            </a:r>
          </a:p>
          <a:p>
            <a:pPr marL="714375" lvl="0" algn="just"/>
            <a:r>
              <a:rPr lang="fr-FR" sz="1800" dirty="0"/>
              <a:t>r</a:t>
            </a:r>
            <a:r>
              <a:rPr lang="fr-FR" sz="1800" dirty="0" smtClean="0"/>
              <a:t>equête dans </a:t>
            </a:r>
            <a:r>
              <a:rPr lang="fr-FR" sz="1800" dirty="0"/>
              <a:t>ces journaux via un outil de restitution d’événements sur un objet </a:t>
            </a:r>
            <a:r>
              <a:rPr lang="fr-FR" sz="1800" dirty="0" smtClean="0"/>
              <a:t>particulier</a:t>
            </a:r>
          </a:p>
          <a:p>
            <a:pPr marL="714375" algn="just"/>
            <a:r>
              <a:rPr lang="fr-FR" sz="1800" dirty="0"/>
              <a:t>u</a:t>
            </a:r>
            <a:r>
              <a:rPr lang="fr-FR" sz="1800" dirty="0" smtClean="0"/>
              <a:t>ne </a:t>
            </a:r>
            <a:r>
              <a:rPr lang="fr-FR" sz="1800" dirty="0"/>
              <a:t>chaine probatoire valide uniquement à partir de l’entrée des archives dans le </a:t>
            </a:r>
            <a:r>
              <a:rPr lang="fr-FR" sz="1800" dirty="0" smtClean="0"/>
              <a:t>SAE = p</a:t>
            </a:r>
            <a:r>
              <a:rPr lang="fr-FR" sz="1800" dirty="0" smtClean="0">
                <a:solidFill>
                  <a:srgbClr val="0070C0"/>
                </a:solidFill>
              </a:rPr>
              <a:t>as </a:t>
            </a:r>
            <a:r>
              <a:rPr lang="fr-FR" sz="1800" dirty="0">
                <a:solidFill>
                  <a:srgbClr val="0070C0"/>
                </a:solidFill>
              </a:rPr>
              <a:t>de contrôle du stockage sur le partage</a:t>
            </a:r>
          </a:p>
          <a:p>
            <a:pPr lvl="0" algn="just"/>
            <a:endParaRPr lang="fr-FR" sz="1800" dirty="0"/>
          </a:p>
          <a:p>
            <a:endParaRPr lang="fr-FR" sz="1600" dirty="0"/>
          </a:p>
          <a:p>
            <a:endParaRPr lang="fr-FR" sz="1600" dirty="0"/>
          </a:p>
          <a:p>
            <a:endParaRPr lang="fr-FR" dirty="0"/>
          </a:p>
          <a:p>
            <a:endParaRPr lang="fr-FR" dirty="0"/>
          </a:p>
        </p:txBody>
      </p:sp>
    </p:spTree>
    <p:extLst>
      <p:ext uri="{BB962C8B-B14F-4D97-AF65-F5344CB8AC3E}">
        <p14:creationId xmlns:p14="http://schemas.microsoft.com/office/powerpoint/2010/main" val="3222836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70C0"/>
                </a:solidFill>
              </a:rPr>
              <a:t>L’interface de consultation/recherche</a:t>
            </a:r>
          </a:p>
        </p:txBody>
      </p:sp>
      <p:sp>
        <p:nvSpPr>
          <p:cNvPr id="3" name="Espace réservé du contenu 2"/>
          <p:cNvSpPr>
            <a:spLocks noGrp="1"/>
          </p:cNvSpPr>
          <p:nvPr>
            <p:ph sz="half" idx="1"/>
          </p:nvPr>
        </p:nvSpPr>
        <p:spPr>
          <a:xfrm>
            <a:off x="107504" y="1550950"/>
            <a:ext cx="8280920" cy="4277072"/>
          </a:xfrm>
        </p:spPr>
        <p:txBody>
          <a:bodyPr>
            <a:normAutofit/>
          </a:bodyPr>
          <a:lstStyle/>
          <a:p>
            <a:r>
              <a:rPr lang="fr-FR" sz="1600" dirty="0"/>
              <a:t>Une navigation dans un plan de classement (organisé par </a:t>
            </a:r>
            <a:r>
              <a:rPr lang="fr-FR" sz="1600" dirty="0" smtClean="0"/>
              <a:t>série documentaire puis lot)</a:t>
            </a:r>
            <a:endParaRPr lang="fr-FR" sz="1600" dirty="0"/>
          </a:p>
          <a:p>
            <a:pPr marL="457200" lvl="1" indent="0">
              <a:buNone/>
            </a:pPr>
            <a:endParaRPr lang="fr-FR" sz="1200" dirty="0">
              <a:solidFill>
                <a:srgbClr val="0070C0"/>
              </a:solidFill>
            </a:endParaRPr>
          </a:p>
          <a:p>
            <a:pPr lvl="0"/>
            <a:r>
              <a:rPr lang="fr-FR" sz="1600" dirty="0"/>
              <a:t>Possibilité d’ajouter des métadonnées descriptives </a:t>
            </a:r>
            <a:r>
              <a:rPr lang="fr-FR" sz="1600" dirty="0" smtClean="0"/>
              <a:t>post archivage</a:t>
            </a:r>
            <a:endParaRPr lang="fr-FR" sz="1600" dirty="0"/>
          </a:p>
          <a:p>
            <a:pPr marL="0" lvl="0" indent="0">
              <a:buNone/>
            </a:pPr>
            <a:endParaRPr lang="fr-FR" sz="1600" dirty="0"/>
          </a:p>
          <a:p>
            <a:pPr lvl="0"/>
            <a:r>
              <a:rPr lang="fr-FR" sz="1600" dirty="0"/>
              <a:t>Des masques de recherches dédiés à des objets spécifiques (document/ </a:t>
            </a:r>
            <a:r>
              <a:rPr lang="fr-FR" sz="1600" dirty="0" smtClean="0"/>
              <a:t>dossier/lot)</a:t>
            </a:r>
            <a:endParaRPr lang="fr-FR" sz="1600" dirty="0"/>
          </a:p>
          <a:p>
            <a:pPr lvl="1"/>
            <a:r>
              <a:rPr lang="fr-FR" sz="1200" dirty="0" smtClean="0">
                <a:solidFill>
                  <a:srgbClr val="0070C0"/>
                </a:solidFill>
              </a:rPr>
              <a:t>la </a:t>
            </a:r>
            <a:r>
              <a:rPr lang="fr-FR" sz="1200" dirty="0">
                <a:solidFill>
                  <a:srgbClr val="0070C0"/>
                </a:solidFill>
              </a:rPr>
              <a:t>solution retenue ne permet pas nativement de faire des recherches inter-objet (classe documentaire différente dans le jargon filenet)</a:t>
            </a:r>
          </a:p>
          <a:p>
            <a:pPr lvl="1"/>
            <a:r>
              <a:rPr lang="fr-FR" sz="1200" dirty="0" smtClean="0">
                <a:solidFill>
                  <a:srgbClr val="0070C0"/>
                </a:solidFill>
              </a:rPr>
              <a:t>la </a:t>
            </a:r>
            <a:r>
              <a:rPr lang="fr-FR" sz="1200" dirty="0">
                <a:solidFill>
                  <a:srgbClr val="0070C0"/>
                </a:solidFill>
              </a:rPr>
              <a:t>recherche reste aujourd’hui sensible à la casse (Maj/Min, accent). Le rapport bénéfice/risque à lever cette sensibilité sur les bases Oracle est, aujourd’hui, estimé défavorable (du point de vue du SVA surtout…) </a:t>
            </a:r>
          </a:p>
          <a:p>
            <a:pPr lvl="0"/>
            <a:endParaRPr lang="fr-FR" sz="1600" dirty="0"/>
          </a:p>
          <a:p>
            <a:pPr lvl="0"/>
            <a:r>
              <a:rPr lang="fr-FR" sz="1600" dirty="0"/>
              <a:t>Une recherche à facette </a:t>
            </a:r>
          </a:p>
          <a:p>
            <a:pPr lvl="1"/>
            <a:r>
              <a:rPr lang="fr-FR" sz="1200" dirty="0">
                <a:solidFill>
                  <a:srgbClr val="0070C0"/>
                </a:solidFill>
              </a:rPr>
              <a:t>full texte sur nom de fichiers et contenus des documents océrisés</a:t>
            </a:r>
          </a:p>
          <a:p>
            <a:pPr lvl="0"/>
            <a:endParaRPr lang="fr-FR" sz="1600" dirty="0"/>
          </a:p>
          <a:p>
            <a:pPr lvl="0"/>
            <a:endParaRPr lang="fr-FR" sz="1600" dirty="0"/>
          </a:p>
          <a:p>
            <a:pPr marL="0" lvl="0" indent="0" algn="ctr">
              <a:buNone/>
            </a:pPr>
            <a:r>
              <a:rPr lang="fr-FR" sz="1600" dirty="0">
                <a:hlinkClick r:id="rId3"/>
              </a:rPr>
              <a:t>https://gedap-icn.unix.intra.bdf.local/navigator/?desktop=jarchiv</a:t>
            </a:r>
            <a:endParaRPr lang="fr-FR" sz="1600" dirty="0"/>
          </a:p>
          <a:p>
            <a:pPr marL="0" lvl="0" indent="0">
              <a:buNone/>
            </a:pPr>
            <a:endParaRPr lang="fr-FR" sz="1600" dirty="0"/>
          </a:p>
          <a:p>
            <a:endParaRPr lang="fr-FR" sz="1600" dirty="0"/>
          </a:p>
          <a:p>
            <a:endParaRPr lang="fr-FR" sz="1600" dirty="0"/>
          </a:p>
          <a:p>
            <a:endParaRPr lang="fr-FR" dirty="0"/>
          </a:p>
          <a:p>
            <a:endParaRPr lang="fr-FR" dirty="0"/>
          </a:p>
        </p:txBody>
      </p:sp>
    </p:spTree>
    <p:extLst>
      <p:ext uri="{BB962C8B-B14F-4D97-AF65-F5344CB8AC3E}">
        <p14:creationId xmlns:p14="http://schemas.microsoft.com/office/powerpoint/2010/main" val="3080215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rgbClr val="0070C0"/>
                </a:solidFill>
              </a:rPr>
              <a:t>Organisation du déploiement</a:t>
            </a:r>
            <a:endParaRPr lang="fr-FR" dirty="0">
              <a:solidFill>
                <a:srgbClr val="0070C0"/>
              </a:solidFill>
            </a:endParaRPr>
          </a:p>
        </p:txBody>
      </p:sp>
      <p:sp>
        <p:nvSpPr>
          <p:cNvPr id="3" name="Espace réservé du contenu 2"/>
          <p:cNvSpPr>
            <a:spLocks noGrp="1"/>
          </p:cNvSpPr>
          <p:nvPr>
            <p:ph sz="half" idx="1"/>
          </p:nvPr>
        </p:nvSpPr>
        <p:spPr>
          <a:xfrm>
            <a:off x="457200" y="1600201"/>
            <a:ext cx="8291264" cy="4205063"/>
          </a:xfrm>
        </p:spPr>
        <p:txBody>
          <a:bodyPr>
            <a:normAutofit fontScale="92500" lnSpcReduction="20000"/>
          </a:bodyPr>
          <a:lstStyle/>
          <a:p>
            <a:pPr marL="0" indent="0" algn="just">
              <a:buNone/>
            </a:pPr>
            <a:r>
              <a:rPr lang="fr-FR" sz="2000" dirty="0" smtClean="0"/>
              <a:t>Déploiement en 4 lots (périmètre organique) nécessitant des travaux amont pour collecter les informations nécessaires </a:t>
            </a:r>
            <a:r>
              <a:rPr lang="fr-FR" sz="2000" dirty="0"/>
              <a:t>au paramétrage de la solution :</a:t>
            </a:r>
          </a:p>
          <a:p>
            <a:pPr marL="914400" lvl="1" indent="-457200" algn="just">
              <a:buFont typeface="+mj-lt"/>
              <a:buAutoNum type="alphaLcParenR"/>
            </a:pPr>
            <a:r>
              <a:rPr lang="fr-FR" sz="2000" dirty="0" smtClean="0">
                <a:solidFill>
                  <a:srgbClr val="0070C0"/>
                </a:solidFill>
              </a:rPr>
              <a:t>identifier les séries documentaires dans les référentiels de conservation nécessitant un archivage (nature, durée…) </a:t>
            </a:r>
            <a:r>
              <a:rPr lang="fr-FR" sz="2000" dirty="0">
                <a:solidFill>
                  <a:srgbClr val="0070C0"/>
                </a:solidFill>
              </a:rPr>
              <a:t>;</a:t>
            </a:r>
          </a:p>
          <a:p>
            <a:pPr marL="914400" lvl="1" indent="-457200" algn="just">
              <a:buFont typeface="+mj-lt"/>
              <a:buAutoNum type="alphaLcParenR"/>
            </a:pPr>
            <a:r>
              <a:rPr lang="fr-FR" sz="2000" dirty="0" smtClean="0">
                <a:solidFill>
                  <a:srgbClr val="0070C0"/>
                </a:solidFill>
              </a:rPr>
              <a:t>définir </a:t>
            </a:r>
            <a:r>
              <a:rPr lang="fr-FR" sz="2000" dirty="0">
                <a:solidFill>
                  <a:srgbClr val="0070C0"/>
                </a:solidFill>
              </a:rPr>
              <a:t>les droits des futurs groupes utilisateurs (archiveurs et lecteurs) ;</a:t>
            </a:r>
          </a:p>
          <a:p>
            <a:pPr marL="914400" lvl="1" indent="-457200" algn="just">
              <a:buFont typeface="+mj-lt"/>
              <a:buAutoNum type="alphaLcParenR"/>
            </a:pPr>
            <a:r>
              <a:rPr lang="fr-FR" sz="2000" dirty="0" smtClean="0">
                <a:solidFill>
                  <a:srgbClr val="0070C0"/>
                </a:solidFill>
              </a:rPr>
              <a:t>élaborer </a:t>
            </a:r>
            <a:r>
              <a:rPr lang="fr-FR" sz="2000" dirty="0">
                <a:solidFill>
                  <a:srgbClr val="0070C0"/>
                </a:solidFill>
              </a:rPr>
              <a:t>des référentiels de métadonnées </a:t>
            </a:r>
            <a:r>
              <a:rPr lang="fr-FR" sz="2000" dirty="0" smtClean="0">
                <a:solidFill>
                  <a:srgbClr val="0070C0"/>
                </a:solidFill>
              </a:rPr>
              <a:t>métiers</a:t>
            </a:r>
            <a:r>
              <a:rPr lang="fr-FR" sz="2000" dirty="0">
                <a:solidFill>
                  <a:srgbClr val="0070C0"/>
                </a:solidFill>
              </a:rPr>
              <a:t> </a:t>
            </a:r>
            <a:r>
              <a:rPr lang="fr-FR" sz="2000" dirty="0" smtClean="0">
                <a:solidFill>
                  <a:srgbClr val="0070C0"/>
                </a:solidFill>
              </a:rPr>
              <a:t>(immeubles, CIB…).</a:t>
            </a:r>
          </a:p>
          <a:p>
            <a:pPr marL="914400" lvl="1" indent="-457200" algn="just">
              <a:buFont typeface="+mj-lt"/>
              <a:buAutoNum type="alphaLcParenR"/>
            </a:pPr>
            <a:endParaRPr lang="fr-FR" sz="2000" dirty="0" smtClean="0">
              <a:solidFill>
                <a:srgbClr val="0070C0"/>
              </a:solidFill>
            </a:endParaRPr>
          </a:p>
          <a:p>
            <a:pPr marL="0" lvl="1" indent="0" algn="just">
              <a:buNone/>
            </a:pPr>
            <a:r>
              <a:rPr lang="fr-FR" sz="2000" dirty="0" smtClean="0">
                <a:solidFill>
                  <a:srgbClr val="0070C0"/>
                </a:solidFill>
              </a:rPr>
              <a:t>30 </a:t>
            </a:r>
            <a:r>
              <a:rPr lang="fr-FR" sz="2000" dirty="0">
                <a:solidFill>
                  <a:srgbClr val="0070C0"/>
                </a:solidFill>
              </a:rPr>
              <a:t>réunions de présentation du contexte et des attendus de la collecte entre juillet 2017 et mai </a:t>
            </a:r>
            <a:r>
              <a:rPr lang="fr-FR" sz="2000" dirty="0" smtClean="0">
                <a:solidFill>
                  <a:srgbClr val="0070C0"/>
                </a:solidFill>
              </a:rPr>
              <a:t>2018 </a:t>
            </a:r>
          </a:p>
          <a:p>
            <a:pPr marL="0" lvl="1" indent="0" algn="just">
              <a:buNone/>
            </a:pPr>
            <a:endParaRPr lang="fr-FR" sz="2000" dirty="0" smtClean="0">
              <a:solidFill>
                <a:srgbClr val="0070C0"/>
              </a:solidFill>
            </a:endParaRPr>
          </a:p>
          <a:p>
            <a:pPr marL="0" lvl="1" indent="0" algn="just">
              <a:buNone/>
            </a:pPr>
            <a:r>
              <a:rPr lang="fr-FR" sz="2000" dirty="0">
                <a:solidFill>
                  <a:srgbClr val="0070C0"/>
                </a:solidFill>
              </a:rPr>
              <a:t>Une implication forte pour accompagner les unités lors de cette phase (présentation, assistance, correction</a:t>
            </a:r>
            <a:r>
              <a:rPr lang="fr-FR" sz="2000" b="1" u="sng" dirty="0">
                <a:solidFill>
                  <a:srgbClr val="0070C0"/>
                </a:solidFill>
              </a:rPr>
              <a:t>s</a:t>
            </a:r>
            <a:r>
              <a:rPr lang="fr-FR" sz="2000" dirty="0">
                <a:solidFill>
                  <a:srgbClr val="0070C0"/>
                </a:solidFill>
              </a:rPr>
              <a:t>…) nécessitant de les mobiliser à nouveau (nécessité de l’archivage, modalités d’accès réduit aux archives…).</a:t>
            </a:r>
          </a:p>
          <a:p>
            <a:pPr marL="914400" lvl="1" indent="-457200" algn="just">
              <a:buFont typeface="+mj-lt"/>
              <a:buAutoNum type="alphaLcParenR"/>
            </a:pPr>
            <a:endParaRPr lang="fr-FR" sz="2000" dirty="0" smtClean="0">
              <a:solidFill>
                <a:srgbClr val="0070C0"/>
              </a:solidFill>
            </a:endParaRPr>
          </a:p>
          <a:p>
            <a:pPr marL="914400" lvl="1" indent="-457200" algn="just">
              <a:buFont typeface="+mj-lt"/>
              <a:buAutoNum type="alphaLcParenR"/>
            </a:pPr>
            <a:endParaRPr lang="fr-FR" sz="2000" dirty="0">
              <a:solidFill>
                <a:srgbClr val="0070C0"/>
              </a:solidFill>
            </a:endParaRPr>
          </a:p>
        </p:txBody>
      </p:sp>
    </p:spTree>
    <p:extLst>
      <p:ext uri="{BB962C8B-B14F-4D97-AF65-F5344CB8AC3E}">
        <p14:creationId xmlns:p14="http://schemas.microsoft.com/office/powerpoint/2010/main" val="1192262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rgbClr val="0070C0"/>
                </a:solidFill>
              </a:rPr>
              <a:t>Accompagnement et contrôle</a:t>
            </a:r>
            <a:endParaRPr lang="fr-FR" dirty="0">
              <a:solidFill>
                <a:srgbClr val="0070C0"/>
              </a:solidFill>
            </a:endParaRPr>
          </a:p>
        </p:txBody>
      </p:sp>
      <p:sp>
        <p:nvSpPr>
          <p:cNvPr id="3" name="Espace réservé du contenu 2"/>
          <p:cNvSpPr>
            <a:spLocks noGrp="1"/>
          </p:cNvSpPr>
          <p:nvPr>
            <p:ph sz="half" idx="1"/>
          </p:nvPr>
        </p:nvSpPr>
        <p:spPr>
          <a:xfrm>
            <a:off x="323528" y="1600201"/>
            <a:ext cx="8496944" cy="4277072"/>
          </a:xfrm>
        </p:spPr>
        <p:txBody>
          <a:bodyPr>
            <a:normAutofit fontScale="92500" lnSpcReduction="20000"/>
          </a:bodyPr>
          <a:lstStyle/>
          <a:p>
            <a:pPr algn="just"/>
            <a:r>
              <a:rPr lang="fr-FR" dirty="0"/>
              <a:t>1 référent dans chacune des 60 directions</a:t>
            </a:r>
          </a:p>
          <a:p>
            <a:pPr lvl="1" algn="just"/>
            <a:r>
              <a:rPr lang="fr-FR" dirty="0" smtClean="0">
                <a:solidFill>
                  <a:srgbClr val="0070C0"/>
                </a:solidFill>
              </a:rPr>
              <a:t>formé </a:t>
            </a:r>
            <a:r>
              <a:rPr lang="fr-FR" dirty="0">
                <a:solidFill>
                  <a:srgbClr val="0070C0"/>
                </a:solidFill>
              </a:rPr>
              <a:t>en présentiel à la solution</a:t>
            </a:r>
          </a:p>
          <a:p>
            <a:pPr marL="0" indent="0" algn="just">
              <a:buNone/>
            </a:pPr>
            <a:endParaRPr lang="fr-FR" dirty="0"/>
          </a:p>
          <a:p>
            <a:pPr algn="just"/>
            <a:r>
              <a:rPr lang="fr-FR" dirty="0"/>
              <a:t>Rôle :</a:t>
            </a:r>
          </a:p>
          <a:p>
            <a:pPr lvl="1" algn="just"/>
            <a:r>
              <a:rPr lang="fr-FR" dirty="0" smtClean="0">
                <a:solidFill>
                  <a:srgbClr val="0070C0"/>
                </a:solidFill>
              </a:rPr>
              <a:t>accompagner </a:t>
            </a:r>
            <a:r>
              <a:rPr lang="fr-FR" dirty="0">
                <a:solidFill>
                  <a:srgbClr val="0070C0"/>
                </a:solidFill>
              </a:rPr>
              <a:t>les archiveurs et lecteurs de son périmètre (Assistance de niveau 1)</a:t>
            </a:r>
          </a:p>
          <a:p>
            <a:pPr lvl="1" algn="just"/>
            <a:r>
              <a:rPr lang="fr-FR" dirty="0" smtClean="0">
                <a:solidFill>
                  <a:srgbClr val="0070C0"/>
                </a:solidFill>
              </a:rPr>
              <a:t>relais </a:t>
            </a:r>
            <a:r>
              <a:rPr lang="fr-FR" dirty="0">
                <a:solidFill>
                  <a:srgbClr val="0070C0"/>
                </a:solidFill>
              </a:rPr>
              <a:t>auprès du PGAD pour toutes modifications des référentiels (Séries et métadonnées)</a:t>
            </a:r>
          </a:p>
          <a:p>
            <a:pPr lvl="1" algn="just"/>
            <a:r>
              <a:rPr lang="fr-FR" dirty="0" smtClean="0">
                <a:solidFill>
                  <a:srgbClr val="0070C0"/>
                </a:solidFill>
              </a:rPr>
              <a:t>dispose </a:t>
            </a:r>
            <a:r>
              <a:rPr lang="fr-FR" dirty="0">
                <a:solidFill>
                  <a:srgbClr val="0070C0"/>
                </a:solidFill>
              </a:rPr>
              <a:t>de reporting d’archivage sur son périmètre</a:t>
            </a:r>
          </a:p>
          <a:p>
            <a:pPr marL="457200" lvl="1" indent="0" algn="just">
              <a:buNone/>
            </a:pPr>
            <a:endParaRPr lang="fr-FR" dirty="0">
              <a:solidFill>
                <a:srgbClr val="0070C0"/>
              </a:solidFill>
            </a:endParaRPr>
          </a:p>
          <a:p>
            <a:pPr algn="just"/>
            <a:r>
              <a:rPr lang="fr-FR" dirty="0"/>
              <a:t>Site RSE pour  communiquer auprès de la communauté</a:t>
            </a:r>
          </a:p>
          <a:p>
            <a:endParaRPr lang="fr-FR" dirty="0"/>
          </a:p>
          <a:p>
            <a:pPr lvl="1"/>
            <a:endParaRPr lang="fr-FR" dirty="0"/>
          </a:p>
        </p:txBody>
      </p:sp>
    </p:spTree>
    <p:extLst>
      <p:ext uri="{BB962C8B-B14F-4D97-AF65-F5344CB8AC3E}">
        <p14:creationId xmlns:p14="http://schemas.microsoft.com/office/powerpoint/2010/main" val="2826658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4869160"/>
            <a:ext cx="2712802" cy="135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normAutofit/>
          </a:bodyPr>
          <a:lstStyle/>
          <a:p>
            <a:r>
              <a:rPr lang="fr-FR" dirty="0">
                <a:solidFill>
                  <a:srgbClr val="0070C0"/>
                </a:solidFill>
              </a:rPr>
              <a:t>Le reporting </a:t>
            </a:r>
            <a:r>
              <a:rPr lang="fr-FR" dirty="0" smtClean="0">
                <a:solidFill>
                  <a:srgbClr val="0070C0"/>
                </a:solidFill>
              </a:rPr>
              <a:t>d’archivage</a:t>
            </a:r>
            <a:endParaRPr lang="fr-FR" dirty="0">
              <a:solidFill>
                <a:srgbClr val="0070C0"/>
              </a:solidFill>
            </a:endParaRPr>
          </a:p>
        </p:txBody>
      </p:sp>
      <p:sp>
        <p:nvSpPr>
          <p:cNvPr id="3" name="Espace réservé du contenu 2"/>
          <p:cNvSpPr>
            <a:spLocks noGrp="1"/>
          </p:cNvSpPr>
          <p:nvPr>
            <p:ph sz="half" idx="1"/>
          </p:nvPr>
        </p:nvSpPr>
        <p:spPr>
          <a:xfrm>
            <a:off x="107504" y="1550950"/>
            <a:ext cx="8280920" cy="4277072"/>
          </a:xfrm>
        </p:spPr>
        <p:txBody>
          <a:bodyPr>
            <a:normAutofit/>
          </a:bodyPr>
          <a:lstStyle/>
          <a:p>
            <a:pPr marL="0" lvl="0" indent="0">
              <a:buNone/>
            </a:pPr>
            <a:endParaRPr lang="fr-FR" sz="1600" dirty="0"/>
          </a:p>
          <a:p>
            <a:endParaRPr lang="fr-FR" sz="1600" dirty="0"/>
          </a:p>
          <a:p>
            <a:endParaRPr lang="fr-FR" sz="1600" dirty="0"/>
          </a:p>
          <a:p>
            <a:endParaRPr lang="fr-FR" dirty="0"/>
          </a:p>
          <a:p>
            <a:endParaRPr lang="fr-F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3" y="1628800"/>
            <a:ext cx="4032447" cy="307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6054" y="2564904"/>
            <a:ext cx="3900488"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entagone 4"/>
          <p:cNvSpPr/>
          <p:nvPr/>
        </p:nvSpPr>
        <p:spPr>
          <a:xfrm flipH="1">
            <a:off x="3876916" y="1628800"/>
            <a:ext cx="4727531" cy="484632"/>
          </a:xfrm>
          <a:prstGeom prst="homePlat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Adressé trimestriellement aux directions</a:t>
            </a:r>
          </a:p>
        </p:txBody>
      </p:sp>
    </p:spTree>
    <p:extLst>
      <p:ext uri="{BB962C8B-B14F-4D97-AF65-F5344CB8AC3E}">
        <p14:creationId xmlns:p14="http://schemas.microsoft.com/office/powerpoint/2010/main" val="3211448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Bilan projet et suite</a:t>
            </a:r>
            <a:endParaRPr lang="fr-FR" dirty="0">
              <a:solidFill>
                <a:srgbClr val="0070C0"/>
              </a:solidFill>
            </a:endParaRPr>
          </a:p>
        </p:txBody>
      </p:sp>
      <p:sp>
        <p:nvSpPr>
          <p:cNvPr id="3" name="Espace réservé du contenu 2"/>
          <p:cNvSpPr>
            <a:spLocks noGrp="1"/>
          </p:cNvSpPr>
          <p:nvPr>
            <p:ph sz="half" idx="1"/>
          </p:nvPr>
        </p:nvSpPr>
        <p:spPr>
          <a:xfrm>
            <a:off x="457200" y="1600201"/>
            <a:ext cx="8147248" cy="3845023"/>
          </a:xfrm>
        </p:spPr>
        <p:txBody>
          <a:bodyPr>
            <a:normAutofit fontScale="70000" lnSpcReduction="20000"/>
          </a:bodyPr>
          <a:lstStyle/>
          <a:p>
            <a:pPr marL="0" indent="0">
              <a:buNone/>
            </a:pPr>
            <a:r>
              <a:rPr lang="fr-FR" dirty="0" smtClean="0"/>
              <a:t>2013-2017 =</a:t>
            </a:r>
          </a:p>
          <a:p>
            <a:pPr lvl="1"/>
            <a:r>
              <a:rPr lang="fr-FR" dirty="0" smtClean="0">
                <a:solidFill>
                  <a:srgbClr val="0070C0"/>
                </a:solidFill>
              </a:rPr>
              <a:t>des référentiels de conservation produits ;</a:t>
            </a:r>
          </a:p>
          <a:p>
            <a:pPr lvl="1"/>
            <a:r>
              <a:rPr lang="fr-FR" dirty="0" smtClean="0">
                <a:solidFill>
                  <a:srgbClr val="0070C0"/>
                </a:solidFill>
              </a:rPr>
              <a:t>des arborescences structurées (+ ou – avec déjà des écarts…) ;</a:t>
            </a:r>
          </a:p>
          <a:p>
            <a:pPr lvl="1"/>
            <a:r>
              <a:rPr lang="fr-FR" dirty="0" smtClean="0">
                <a:solidFill>
                  <a:srgbClr val="0070C0"/>
                </a:solidFill>
              </a:rPr>
              <a:t>une solution technique pour archiver ;</a:t>
            </a:r>
          </a:p>
          <a:p>
            <a:pPr lvl="1"/>
            <a:r>
              <a:rPr lang="fr-FR" dirty="0" smtClean="0">
                <a:solidFill>
                  <a:srgbClr val="0070C0"/>
                </a:solidFill>
              </a:rPr>
              <a:t>des correspondants désignés.</a:t>
            </a:r>
          </a:p>
          <a:p>
            <a:pPr marL="0" lvl="1" indent="0">
              <a:buNone/>
            </a:pPr>
            <a:endParaRPr lang="fr-FR" dirty="0">
              <a:solidFill>
                <a:srgbClr val="0070C0"/>
              </a:solidFill>
            </a:endParaRPr>
          </a:p>
          <a:p>
            <a:pPr marL="0" lvl="1" indent="0">
              <a:buNone/>
            </a:pPr>
            <a:r>
              <a:rPr lang="fr-FR" dirty="0" smtClean="0">
                <a:solidFill>
                  <a:srgbClr val="0070C0"/>
                </a:solidFill>
              </a:rPr>
              <a:t>= conditions organisationnelles et techniques en place pour permettre l’archivage mais les 1ers reporting relèvent des versements insuffisants (difficulté à identifier ce qui doit être archivé dans l’arbo, manque de temps…) ou non conformes (mal organisés, avec du bruit…).</a:t>
            </a:r>
          </a:p>
          <a:p>
            <a:pPr marL="0" lvl="1" indent="0">
              <a:buNone/>
            </a:pPr>
            <a:endParaRPr lang="fr-FR" dirty="0">
              <a:solidFill>
                <a:srgbClr val="0070C0"/>
              </a:solidFill>
            </a:endParaRPr>
          </a:p>
          <a:p>
            <a:pPr marL="0" lvl="1" indent="0">
              <a:buNone/>
            </a:pPr>
            <a:r>
              <a:rPr lang="fr-FR" dirty="0" smtClean="0">
                <a:solidFill>
                  <a:srgbClr val="0070C0"/>
                </a:solidFill>
              </a:rPr>
              <a:t>Après déploiement total, deux actions à étudier :</a:t>
            </a:r>
          </a:p>
          <a:p>
            <a:pPr marL="0" lvl="1" indent="0">
              <a:buNone/>
            </a:pPr>
            <a:r>
              <a:rPr lang="fr-FR" dirty="0">
                <a:solidFill>
                  <a:srgbClr val="0070C0"/>
                </a:solidFill>
              </a:rPr>
              <a:t>	</a:t>
            </a:r>
            <a:r>
              <a:rPr lang="fr-FR" dirty="0" smtClean="0">
                <a:solidFill>
                  <a:srgbClr val="0070C0"/>
                </a:solidFill>
              </a:rPr>
              <a:t>- ciblage prioritaire = les producteurs de documents les plus critiques</a:t>
            </a:r>
          </a:p>
          <a:p>
            <a:pPr marL="0" lvl="1" indent="0">
              <a:buNone/>
            </a:pPr>
            <a:r>
              <a:rPr lang="fr-FR" dirty="0">
                <a:solidFill>
                  <a:srgbClr val="0070C0"/>
                </a:solidFill>
              </a:rPr>
              <a:t>	</a:t>
            </a:r>
            <a:r>
              <a:rPr lang="fr-FR" dirty="0" smtClean="0">
                <a:solidFill>
                  <a:srgbClr val="0070C0"/>
                </a:solidFill>
              </a:rPr>
              <a:t>- nouvel objectif d’intéressement mais quels indicateurs de validation?</a:t>
            </a:r>
          </a:p>
          <a:p>
            <a:pPr lvl="1"/>
            <a:endParaRPr lang="fr-FR" dirty="0" smtClean="0"/>
          </a:p>
        </p:txBody>
      </p:sp>
    </p:spTree>
    <p:extLst>
      <p:ext uri="{BB962C8B-B14F-4D97-AF65-F5344CB8AC3E}">
        <p14:creationId xmlns:p14="http://schemas.microsoft.com/office/powerpoint/2010/main" val="942169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0070C0"/>
                </a:solidFill>
              </a:rPr>
              <a:t>Synthèse des principaux échanges au cours de l’atelier</a:t>
            </a:r>
            <a:endParaRPr lang="fr-FR" dirty="0">
              <a:solidFill>
                <a:srgbClr val="0070C0"/>
              </a:solidFill>
            </a:endParaRPr>
          </a:p>
        </p:txBody>
      </p:sp>
      <p:sp>
        <p:nvSpPr>
          <p:cNvPr id="3" name="Espace réservé du contenu 2"/>
          <p:cNvSpPr>
            <a:spLocks noGrp="1"/>
          </p:cNvSpPr>
          <p:nvPr>
            <p:ph sz="half" idx="1"/>
          </p:nvPr>
        </p:nvSpPr>
        <p:spPr>
          <a:xfrm>
            <a:off x="179512" y="1600201"/>
            <a:ext cx="8856984" cy="3845023"/>
          </a:xfrm>
        </p:spPr>
        <p:txBody>
          <a:bodyPr>
            <a:normAutofit/>
          </a:bodyPr>
          <a:lstStyle/>
          <a:p>
            <a:pPr marL="342900" lvl="1" indent="-342900" algn="just"/>
            <a:r>
              <a:rPr lang="fr-FR" sz="1600" dirty="0" smtClean="0"/>
              <a:t>Leviers pour mobiliser les services producteurs : intéressement (lorsque ce dispositif existe…), présentation des intérêts de la démarche pour les services (risque, productivité),sponsor de haut niveau et actif…</a:t>
            </a:r>
          </a:p>
          <a:p>
            <a:pPr marL="342900" lvl="1" indent="-342900" algn="just"/>
            <a:r>
              <a:rPr lang="fr-FR" sz="1600" dirty="0" smtClean="0"/>
              <a:t>Complexité d’une solution couvrant les fonctionnalités de GED et archivage = CDC commun avec difficulté à trouver des éditeurs couvrant les deux domaines.</a:t>
            </a:r>
          </a:p>
          <a:p>
            <a:pPr marL="342900" lvl="1" indent="-342900" algn="just"/>
            <a:r>
              <a:rPr lang="fr-FR" sz="1600" dirty="0" smtClean="0"/>
              <a:t>Aspects organisationnels et techniques = plan de classement et de conservation adossé aux fonctions, organisation des groupes utilisateurs, conversion des formats, respect de l’arborescence d’origine, restriction d’accès par rapport à l’environnement des serveurs bureautiques (vécu comme un point de blocage par les utilisateurs vs aspect financier important (licences) et respect RGPD).</a:t>
            </a:r>
          </a:p>
          <a:p>
            <a:pPr marL="342900" lvl="1" indent="-342900" algn="just"/>
            <a:r>
              <a:rPr lang="fr-FR" sz="1600" dirty="0" smtClean="0"/>
              <a:t>Difficultés pour maintenir le dispositif = unités en capacité d’archiver mais ne le font pas ou de manière non satisfaisante. Reboucle sur les leviers pour lancer le projet et obtenir la contribution des services.</a:t>
            </a:r>
          </a:p>
          <a:p>
            <a:pPr marL="342900" lvl="1" indent="-342900" algn="just"/>
            <a:endParaRPr lang="fr-FR" sz="1600" dirty="0" smtClean="0"/>
          </a:p>
          <a:p>
            <a:pPr marL="342900" lvl="1" indent="-342900"/>
            <a:endParaRPr lang="fr-FR" dirty="0" smtClean="0"/>
          </a:p>
        </p:txBody>
      </p:sp>
    </p:spTree>
    <p:extLst>
      <p:ext uri="{BB962C8B-B14F-4D97-AF65-F5344CB8AC3E}">
        <p14:creationId xmlns:p14="http://schemas.microsoft.com/office/powerpoint/2010/main" val="3519906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2219738" y="332656"/>
            <a:ext cx="6912768" cy="5400600"/>
          </a:xfrm>
        </p:spPr>
        <p:txBody>
          <a:bodyPr>
            <a:noAutofit/>
          </a:bodyPr>
          <a:lstStyle/>
          <a:p>
            <a:pPr marL="0" indent="0">
              <a:buNone/>
            </a:pPr>
            <a:r>
              <a:rPr lang="fr-FR" sz="1600" b="1" dirty="0">
                <a:solidFill>
                  <a:schemeClr val="tx1">
                    <a:lumMod val="50000"/>
                    <a:lumOff val="50000"/>
                  </a:schemeClr>
                </a:solidFill>
              </a:rPr>
              <a:t>THEMATIQUES ATELIERS (RAPPEL)</a:t>
            </a:r>
          </a:p>
          <a:p>
            <a:pPr marL="0" indent="0">
              <a:buNone/>
            </a:pPr>
            <a:r>
              <a:rPr lang="fr-FR" sz="1600" dirty="0"/>
              <a:t> </a:t>
            </a:r>
            <a:endParaRPr lang="fr-FR" sz="1600" dirty="0">
              <a:solidFill>
                <a:srgbClr val="FF0000"/>
              </a:solidFill>
            </a:endParaRPr>
          </a:p>
          <a:p>
            <a:r>
              <a:rPr lang="fr-FR" sz="1600" dirty="0"/>
              <a:t>Valeur probatoire des procédures versus coffre forts</a:t>
            </a:r>
          </a:p>
          <a:p>
            <a:pPr lvl="1"/>
            <a:r>
              <a:rPr lang="fr-FR" sz="1200" dirty="0"/>
              <a:t>Ex : Dans un établissement public un agent comptable demande La signature de tous Les documents et doit ensuite Les conserver pour des raisons réglementaires dans un coffre- fort.</a:t>
            </a:r>
          </a:p>
          <a:p>
            <a:r>
              <a:rPr lang="fr-FR" sz="1600" dirty="0"/>
              <a:t>Expérience de mise en place d'un outil de SAE / Mise en place d'un SAE</a:t>
            </a:r>
          </a:p>
          <a:p>
            <a:r>
              <a:rPr lang="fr-FR" sz="1600" dirty="0"/>
              <a:t>Comment identifier et conserver les documents originaux</a:t>
            </a:r>
          </a:p>
          <a:p>
            <a:r>
              <a:rPr lang="fr-FR" sz="1600" dirty="0"/>
              <a:t>Gestion des emails / Réflexions sur Les courriels / La notion de mails engageants / Archivage des mails engageants / Archivage des mails Organisation de la traçabilité</a:t>
            </a:r>
          </a:p>
          <a:p>
            <a:r>
              <a:rPr lang="fr-FR" sz="1600" dirty="0"/>
              <a:t>Arriéré papier+ accroissement de L'électronique= ordre à respecter si Les deux sujets sont à traiter</a:t>
            </a:r>
          </a:p>
          <a:p>
            <a:r>
              <a:rPr lang="fr-FR" sz="1600" dirty="0"/>
              <a:t>Durée et nombre d'intervenants sur un projet d'archivage électronique ?</a:t>
            </a:r>
          </a:p>
          <a:p>
            <a:r>
              <a:rPr lang="fr-FR" sz="1600" dirty="0"/>
              <a:t>Démarche de gestion de risque notamment documentaire.  Archivage à valeur probante des informations nativement numériques en interne et en externe.</a:t>
            </a:r>
          </a:p>
          <a:p>
            <a:r>
              <a:rPr lang="fr-FR" sz="1600" dirty="0"/>
              <a:t>Le profil d’un archiviste dans une entreprise, sa lettre de missions…</a:t>
            </a:r>
          </a:p>
          <a:p>
            <a:r>
              <a:rPr lang="fr-FR" sz="1600" dirty="0"/>
              <a:t>La définition de la fonction recherche dans un système d’archivage</a:t>
            </a:r>
          </a:p>
          <a:p>
            <a:r>
              <a:rPr lang="fr-FR" sz="1600" dirty="0"/>
              <a:t>Comment faire vivre un SAE mixte papier numérique?</a:t>
            </a:r>
          </a:p>
          <a:p>
            <a:r>
              <a:rPr lang="fr-FR" sz="1600" dirty="0"/>
              <a:t>Comment archiver des données sur des systèmes externes en SAS et la gestion de la sécurité</a:t>
            </a:r>
          </a:p>
          <a:p>
            <a:endParaRPr lang="fr-FR" sz="1600" dirty="0"/>
          </a:p>
          <a:p>
            <a:endParaRPr lang="fr-FR" sz="1600" dirty="0"/>
          </a:p>
        </p:txBody>
      </p:sp>
      <p:pic>
        <p:nvPicPr>
          <p:cNvPr id="2" name="Image 1"/>
          <p:cNvPicPr>
            <a:picLocks noChangeAspect="1"/>
          </p:cNvPicPr>
          <p:nvPr/>
        </p:nvPicPr>
        <p:blipFill>
          <a:blip r:embed="rId3" cstate="print"/>
          <a:stretch>
            <a:fillRect/>
          </a:stretch>
        </p:blipFill>
        <p:spPr>
          <a:xfrm>
            <a:off x="323528" y="692696"/>
            <a:ext cx="1438781" cy="493819"/>
          </a:xfrm>
          <a:prstGeom prst="rect">
            <a:avLst/>
          </a:prstGeom>
        </p:spPr>
      </p:pic>
    </p:spTree>
    <p:extLst>
      <p:ext uri="{BB962C8B-B14F-4D97-AF65-F5344CB8AC3E}">
        <p14:creationId xmlns:p14="http://schemas.microsoft.com/office/powerpoint/2010/main" val="1306098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2123728" y="188640"/>
            <a:ext cx="6912768" cy="4525963"/>
          </a:xfrm>
        </p:spPr>
        <p:txBody>
          <a:bodyPr>
            <a:noAutofit/>
          </a:bodyPr>
          <a:lstStyle/>
          <a:p>
            <a:pPr marL="0" indent="0">
              <a:buNone/>
            </a:pPr>
            <a:r>
              <a:rPr lang="fr-FR" sz="1800" b="1" dirty="0">
                <a:solidFill>
                  <a:schemeClr val="tx1">
                    <a:lumMod val="50000"/>
                    <a:lumOff val="50000"/>
                  </a:schemeClr>
                </a:solidFill>
              </a:rPr>
              <a:t>THEMATIQUES ATELIERS (RAPPEL) (suite)</a:t>
            </a:r>
          </a:p>
          <a:p>
            <a:pPr marL="0" indent="0">
              <a:buNone/>
            </a:pPr>
            <a:r>
              <a:rPr lang="fr-FR" sz="1400" dirty="0"/>
              <a:t> </a:t>
            </a:r>
          </a:p>
          <a:p>
            <a:r>
              <a:rPr lang="fr-FR" sz="1500" dirty="0"/>
              <a:t>Tableau de pilotage et indicateurs de base ou générique sur les stocks sur les flux</a:t>
            </a:r>
          </a:p>
          <a:p>
            <a:r>
              <a:rPr lang="fr-FR" sz="1500" dirty="0"/>
              <a:t>Building Information Modeling (BIM )ou Modélisation des données du bâtiment (MIB) et son archivage (à examiner en terme d’évolution) </a:t>
            </a:r>
          </a:p>
          <a:p>
            <a:r>
              <a:rPr lang="fr-FR" sz="1500" dirty="0"/>
              <a:t>EIDAS electronic identification and signature :  Le règlement e-IDAS remplace la directive 1999/93/CE sur la signature électronique. Son domaine d’application est cependant plus large et s’étend à l’identification électronique, aux services de confiance, y inclut la signature électronique, le cachet électronique, à l’horodatage électronique, aux services d’envoi recommandé électronique, à l’authentification de site internet et, enfin, aux documents électroniques. </a:t>
            </a:r>
          </a:p>
          <a:p>
            <a:endParaRPr lang="fr-FR" sz="1600" dirty="0">
              <a:solidFill>
                <a:srgbClr val="FF0000"/>
              </a:solidFill>
            </a:endParaRPr>
          </a:p>
          <a:p>
            <a:endParaRPr lang="fr-FR" sz="1600" dirty="0"/>
          </a:p>
        </p:txBody>
      </p:sp>
      <p:pic>
        <p:nvPicPr>
          <p:cNvPr id="2" name="Image 1"/>
          <p:cNvPicPr>
            <a:picLocks noChangeAspect="1"/>
          </p:cNvPicPr>
          <p:nvPr/>
        </p:nvPicPr>
        <p:blipFill>
          <a:blip r:embed="rId3" cstate="print"/>
          <a:stretch>
            <a:fillRect/>
          </a:stretch>
        </p:blipFill>
        <p:spPr>
          <a:xfrm>
            <a:off x="323528" y="692696"/>
            <a:ext cx="1438781" cy="493819"/>
          </a:xfrm>
          <a:prstGeom prst="rect">
            <a:avLst/>
          </a:prstGeom>
        </p:spPr>
      </p:pic>
    </p:spTree>
    <p:extLst>
      <p:ext uri="{BB962C8B-B14F-4D97-AF65-F5344CB8AC3E}">
        <p14:creationId xmlns:p14="http://schemas.microsoft.com/office/powerpoint/2010/main" val="2015206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6" y="43933"/>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1259638" y="27528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798177486"/>
              </p:ext>
            </p:extLst>
          </p:nvPr>
        </p:nvGraphicFramePr>
        <p:xfrm>
          <a:off x="755576" y="782597"/>
          <a:ext cx="7920880" cy="4466882"/>
        </p:xfrm>
        <a:graphic>
          <a:graphicData uri="http://schemas.openxmlformats.org/drawingml/2006/table">
            <a:tbl>
              <a:tblPr/>
              <a:tblGrid>
                <a:gridCol w="1259954">
                  <a:extLst>
                    <a:ext uri="{9D8B030D-6E8A-4147-A177-3AD203B41FA5}">
                      <a16:colId xmlns="" xmlns:a16="http://schemas.microsoft.com/office/drawing/2014/main" val="2396711420"/>
                    </a:ext>
                  </a:extLst>
                </a:gridCol>
                <a:gridCol w="1408184">
                  <a:extLst>
                    <a:ext uri="{9D8B030D-6E8A-4147-A177-3AD203B41FA5}">
                      <a16:colId xmlns="" xmlns:a16="http://schemas.microsoft.com/office/drawing/2014/main" val="20001"/>
                    </a:ext>
                  </a:extLst>
                </a:gridCol>
                <a:gridCol w="1685003">
                  <a:extLst>
                    <a:ext uri="{9D8B030D-6E8A-4147-A177-3AD203B41FA5}">
                      <a16:colId xmlns="" xmlns:a16="http://schemas.microsoft.com/office/drawing/2014/main" val="4248017595"/>
                    </a:ext>
                  </a:extLst>
                </a:gridCol>
                <a:gridCol w="2127579">
                  <a:extLst>
                    <a:ext uri="{9D8B030D-6E8A-4147-A177-3AD203B41FA5}">
                      <a16:colId xmlns="" xmlns:a16="http://schemas.microsoft.com/office/drawing/2014/main" val="783715100"/>
                    </a:ext>
                  </a:extLst>
                </a:gridCol>
                <a:gridCol w="1440160">
                  <a:extLst>
                    <a:ext uri="{9D8B030D-6E8A-4147-A177-3AD203B41FA5}">
                      <a16:colId xmlns="" xmlns:a16="http://schemas.microsoft.com/office/drawing/2014/main" val="2247022776"/>
                    </a:ext>
                  </a:extLst>
                </a:gridCol>
              </a:tblGrid>
              <a:tr h="312637">
                <a:tc>
                  <a:txBody>
                    <a:bodyPr/>
                    <a:lstStyle/>
                    <a:p>
                      <a:pPr algn="ctr" fontAlgn="ctr"/>
                      <a:r>
                        <a:rPr lang="fr-FR" sz="1000" b="1" i="0" u="none" strike="noStrike" dirty="0">
                          <a:solidFill>
                            <a:srgbClr val="000000"/>
                          </a:solidFill>
                          <a:effectLst/>
                          <a:latin typeface="Arial" panose="020B0604020202020204" pitchFamily="34" charset="0"/>
                        </a:rPr>
                        <a:t>Air France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ctr"/>
                      <a:r>
                        <a:rPr lang="fr-FR" sz="1000" b="0" i="0" u="none" strike="noStrike" dirty="0">
                          <a:solidFill>
                            <a:srgbClr val="000000"/>
                          </a:solidFill>
                          <a:effectLst/>
                          <a:latin typeface="Arial" panose="020B0604020202020204" pitchFamily="34" charset="0"/>
                        </a:rPr>
                        <a:t>Catherine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ctr"/>
                      <a:r>
                        <a:rPr lang="fr-FR" sz="1000" b="0" i="0" u="none" strike="noStrike" dirty="0">
                          <a:solidFill>
                            <a:srgbClr val="000000"/>
                          </a:solidFill>
                          <a:effectLst/>
                          <a:latin typeface="Arial" panose="020B0604020202020204" pitchFamily="34" charset="0"/>
                        </a:rPr>
                        <a:t>VINCENS DE TAPOL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ctr"/>
                      <a:r>
                        <a:rPr lang="fr-FR" sz="1000" b="0" i="0" u="sng" strike="noStrike" dirty="0">
                          <a:solidFill>
                            <a:srgbClr val="0000FF"/>
                          </a:solidFill>
                          <a:effectLst/>
                          <a:latin typeface="Arial" panose="020B0604020202020204" pitchFamily="34" charset="0"/>
                          <a:hlinkClick r:id="rId3"/>
                        </a:rPr>
                        <a:t>cavincensdetapol@airfrance.fr</a:t>
                      </a:r>
                      <a:endParaRPr lang="fr-FR" sz="1000" b="0" i="0" u="sng" strike="noStrike" dirty="0">
                        <a:solidFill>
                          <a:srgbClr val="0000FF"/>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fr-FR" sz="900" b="0" i="0" u="none" strike="noStrike" dirty="0">
                          <a:solidFill>
                            <a:srgbClr val="000000"/>
                          </a:solidFill>
                          <a:effectLst/>
                          <a:latin typeface="Arial" panose="020B0604020202020204" pitchFamily="34" charset="0"/>
                        </a:rPr>
                        <a:t>Responsable projet d'archivage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464475871"/>
                  </a:ext>
                </a:extLst>
              </a:tr>
              <a:tr h="557643">
                <a:tc>
                  <a:txBody>
                    <a:bodyPr/>
                    <a:lstStyle/>
                    <a:p>
                      <a:pPr algn="ctr" fontAlgn="ctr"/>
                      <a:r>
                        <a:rPr lang="fr-FR" sz="1000" b="1" i="0" u="none" strike="noStrike" dirty="0">
                          <a:solidFill>
                            <a:srgbClr val="000000"/>
                          </a:solidFill>
                          <a:effectLst/>
                          <a:latin typeface="Arial" panose="020B0604020202020204" pitchFamily="34" charset="0"/>
                        </a:rPr>
                        <a:t>SYSTRA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ctr"/>
                      <a:r>
                        <a:rPr lang="fr-FR" sz="1000" b="0" i="0" u="none" strike="noStrike" dirty="0">
                          <a:solidFill>
                            <a:srgbClr val="000000"/>
                          </a:solidFill>
                          <a:effectLst/>
                          <a:latin typeface="Arial" panose="020B0604020202020204" pitchFamily="34" charset="0"/>
                        </a:rPr>
                        <a:t>Estelle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ctr"/>
                      <a:r>
                        <a:rPr lang="fr-FR" sz="1000" b="0" i="0" u="none" strike="noStrike" dirty="0">
                          <a:solidFill>
                            <a:srgbClr val="000000"/>
                          </a:solidFill>
                          <a:effectLst/>
                          <a:latin typeface="Arial" panose="020B0604020202020204" pitchFamily="34" charset="0"/>
                        </a:rPr>
                        <a:t>PICHAT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ctr"/>
                      <a:r>
                        <a:rPr lang="fr-FR" sz="1000" b="0" i="0" u="sng" strike="noStrike" dirty="0">
                          <a:solidFill>
                            <a:srgbClr val="0000FF"/>
                          </a:solidFill>
                          <a:effectLst/>
                          <a:latin typeface="Arial" panose="020B0604020202020204" pitchFamily="34" charset="0"/>
                        </a:rPr>
                        <a:t>epichat@systra.com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fr-FR" sz="900" b="0" i="0" u="none" strike="noStrike" dirty="0">
                          <a:solidFill>
                            <a:srgbClr val="000000"/>
                          </a:solidFill>
                          <a:effectLst/>
                          <a:latin typeface="Arial" panose="020B0604020202020204" pitchFamily="34" charset="0"/>
                        </a:rPr>
                        <a:t>Records Manager - Chef de projet Archivage</a:t>
                      </a:r>
                      <a:br>
                        <a:rPr lang="fr-FR" sz="900" b="0" i="0" u="none" strike="noStrike" dirty="0">
                          <a:solidFill>
                            <a:srgbClr val="000000"/>
                          </a:solidFill>
                          <a:effectLst/>
                          <a:latin typeface="Arial" panose="020B0604020202020204" pitchFamily="34" charset="0"/>
                        </a:rPr>
                      </a:br>
                      <a:r>
                        <a:rPr lang="fr-FR" sz="900" b="0" i="0" u="none" strike="noStrike" dirty="0">
                          <a:solidFill>
                            <a:srgbClr val="000000"/>
                          </a:solidFill>
                          <a:effectLst/>
                          <a:latin typeface="Arial" panose="020B0604020202020204" pitchFamily="34" charset="0"/>
                        </a:rPr>
                        <a:t>Département Management des Connaissances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562368843"/>
                  </a:ext>
                </a:extLst>
              </a:tr>
              <a:tr h="277545">
                <a:tc>
                  <a:txBody>
                    <a:bodyPr/>
                    <a:lstStyle/>
                    <a:p>
                      <a:pPr algn="ctr" fontAlgn="ctr"/>
                      <a:r>
                        <a:rPr lang="fr-FR" sz="1000" b="1" i="0" u="none" strike="noStrike" dirty="0">
                          <a:solidFill>
                            <a:srgbClr val="000000"/>
                          </a:solidFill>
                          <a:effectLst/>
                          <a:latin typeface="Arial" panose="020B0604020202020204" pitchFamily="34" charset="0"/>
                        </a:rPr>
                        <a:t>SYSTRA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ctr"/>
                      <a:r>
                        <a:rPr lang="fr-FR" sz="1000" b="0" i="0" u="none" strike="noStrike" dirty="0">
                          <a:solidFill>
                            <a:srgbClr val="000000"/>
                          </a:solidFill>
                          <a:effectLst/>
                          <a:latin typeface="Arial" panose="020B0604020202020204" pitchFamily="34" charset="0"/>
                        </a:rPr>
                        <a:t>Martin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ctr"/>
                      <a:r>
                        <a:rPr lang="fr-FR" sz="1000" b="0" i="0" u="none" strike="noStrike" dirty="0">
                          <a:solidFill>
                            <a:srgbClr val="000000"/>
                          </a:solidFill>
                          <a:effectLst/>
                          <a:latin typeface="Arial" panose="020B0604020202020204" pitchFamily="34" charset="0"/>
                        </a:rPr>
                        <a:t>CRITELLI</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ctr"/>
                      <a:r>
                        <a:rPr lang="fr-FR" sz="1000" b="0" i="0" u="sng" strike="noStrike" dirty="0">
                          <a:solidFill>
                            <a:srgbClr val="0000FF"/>
                          </a:solidFill>
                          <a:effectLst/>
                          <a:latin typeface="Arial" panose="020B0604020202020204" pitchFamily="34" charset="0"/>
                        </a:rPr>
                        <a:t>ext.mcritelli@systra.com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fr-FR" sz="900" b="0" i="0" u="none" strike="noStrike" dirty="0">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672365998"/>
                  </a:ext>
                </a:extLst>
              </a:tr>
              <a:tr h="465766">
                <a:tc>
                  <a:txBody>
                    <a:bodyPr/>
                    <a:lstStyle/>
                    <a:p>
                      <a:pPr algn="ctr" fontAlgn="ctr"/>
                      <a:r>
                        <a:rPr lang="fr-FR" sz="1000" b="1" i="0" u="none" strike="noStrike" dirty="0">
                          <a:solidFill>
                            <a:srgbClr val="000000"/>
                          </a:solidFill>
                          <a:effectLst/>
                          <a:latin typeface="Arial" panose="020B0604020202020204" pitchFamily="34" charset="0"/>
                        </a:rPr>
                        <a:t>LIMAGRAIN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fr-FR" sz="1000" b="0" i="0" u="none" strike="noStrike" dirty="0">
                          <a:solidFill>
                            <a:srgbClr val="000000"/>
                          </a:solidFill>
                          <a:effectLst/>
                          <a:latin typeface="Arial" panose="020B0604020202020204" pitchFamily="34" charset="0"/>
                        </a:rPr>
                        <a:t>Fanny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fr-FR" sz="1000" b="0" i="0" u="none" strike="noStrike" dirty="0">
                          <a:solidFill>
                            <a:srgbClr val="000000"/>
                          </a:solidFill>
                          <a:effectLst/>
                          <a:latin typeface="Arial" panose="020B0604020202020204" pitchFamily="34" charset="0"/>
                        </a:rPr>
                        <a:t>LEYMARIE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fr-FR" sz="1000" b="0" i="0" u="sng" strike="noStrike" dirty="0">
                          <a:solidFill>
                            <a:srgbClr val="0000FF"/>
                          </a:solidFill>
                          <a:effectLst/>
                          <a:latin typeface="Arial" panose="020B0604020202020204" pitchFamily="34" charset="0"/>
                        </a:rPr>
                        <a:t> fanny.leymarie@limagrain.com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fr-FR" sz="900" b="0" i="0" u="none" strike="noStrike" dirty="0">
                          <a:solidFill>
                            <a:srgbClr val="000000"/>
                          </a:solidFill>
                          <a:effectLst/>
                          <a:latin typeface="Arial" panose="020B0604020202020204" pitchFamily="34" charset="0"/>
                        </a:rPr>
                        <a:t>Archiviste Groupe / Group Records Officer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3199307115"/>
                  </a:ext>
                </a:extLst>
              </a:tr>
              <a:tr h="312637">
                <a:tc>
                  <a:txBody>
                    <a:bodyPr/>
                    <a:lstStyle/>
                    <a:p>
                      <a:pPr algn="ctr" fontAlgn="ctr"/>
                      <a:r>
                        <a:rPr lang="fr-FR" sz="1000" b="1" i="0" u="none" strike="noStrike" dirty="0">
                          <a:solidFill>
                            <a:srgbClr val="000000"/>
                          </a:solidFill>
                          <a:effectLst/>
                          <a:latin typeface="Arial" panose="020B0604020202020204" pitchFamily="34" charset="0"/>
                        </a:rPr>
                        <a:t>ASP</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fr-FR" sz="1100" b="0" i="0" u="none" strike="noStrike" dirty="0">
                          <a:solidFill>
                            <a:srgbClr val="000000"/>
                          </a:solidFill>
                          <a:effectLst/>
                          <a:latin typeface="Calibri" panose="020F0502020204030204" pitchFamily="34" charset="0"/>
                        </a:rPr>
                        <a:t>Monique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fr-FR" sz="1100" b="0" i="0" u="none" strike="noStrike" dirty="0">
                          <a:solidFill>
                            <a:srgbClr val="000000"/>
                          </a:solidFill>
                          <a:effectLst/>
                          <a:latin typeface="Calibri" panose="020F0502020204030204" pitchFamily="34" charset="0"/>
                        </a:rPr>
                        <a:t>RODDE-AMORÓS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fr-FR" sz="1000" b="0" i="0" u="sng" strike="noStrike" dirty="0">
                          <a:solidFill>
                            <a:srgbClr val="0000FF"/>
                          </a:solidFill>
                          <a:effectLst/>
                          <a:latin typeface="Arial" panose="020B0604020202020204" pitchFamily="34" charset="0"/>
                          <a:hlinkClick r:id="rId4"/>
                        </a:rPr>
                        <a:t>monique.rodde-amoros@asp-public.fr</a:t>
                      </a:r>
                      <a:endParaRPr lang="fr-FR" sz="1000" b="0" i="0" u="sng" strike="noStrike" dirty="0">
                        <a:solidFill>
                          <a:srgbClr val="0000FF"/>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t"/>
                      <a:r>
                        <a:rPr lang="fr-FR" sz="900" b="0" i="0" u="none" strike="noStrike" dirty="0">
                          <a:solidFill>
                            <a:srgbClr val="000000"/>
                          </a:solidFill>
                          <a:effectLst/>
                          <a:latin typeface="Arial" panose="020B0604020202020204" pitchFamily="34" charset="0"/>
                        </a:rPr>
                        <a:t>Chef du service Documentation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572460534"/>
                  </a:ext>
                </a:extLst>
              </a:tr>
              <a:tr h="312637">
                <a:tc>
                  <a:txBody>
                    <a:bodyPr/>
                    <a:lstStyle/>
                    <a:p>
                      <a:pPr algn="ctr" fontAlgn="ctr"/>
                      <a:r>
                        <a:rPr lang="fr-FR" sz="1000" b="1" i="0" u="none" strike="noStrike" dirty="0">
                          <a:solidFill>
                            <a:srgbClr val="000000"/>
                          </a:solidFill>
                          <a:effectLst/>
                          <a:latin typeface="Arial" panose="020B0604020202020204" pitchFamily="34" charset="0"/>
                        </a:rPr>
                        <a:t>ASP</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fr-FR" sz="1100" b="0" i="0" u="none" strike="noStrike" dirty="0">
                          <a:solidFill>
                            <a:srgbClr val="000000"/>
                          </a:solidFill>
                          <a:effectLst/>
                          <a:latin typeface="Calibri" panose="020F0502020204030204" pitchFamily="34" charset="0"/>
                        </a:rPr>
                        <a:t>Isabelle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fr-FR" sz="1100" b="0" i="0" u="none" strike="noStrike" dirty="0">
                          <a:solidFill>
                            <a:srgbClr val="000000"/>
                          </a:solidFill>
                          <a:effectLst/>
                          <a:latin typeface="Calibri" panose="020F0502020204030204" pitchFamily="34" charset="0"/>
                        </a:rPr>
                        <a:t>DUFOUR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fr-FR" sz="1000" b="0" i="0" u="sng" strike="noStrike" dirty="0">
                          <a:solidFill>
                            <a:srgbClr val="0000FF"/>
                          </a:solidFill>
                          <a:effectLst/>
                          <a:latin typeface="Arial" panose="020B0604020202020204" pitchFamily="34" charset="0"/>
                          <a:hlinkClick r:id="rId5"/>
                        </a:rPr>
                        <a:t>isabelle.dufour@asp-public.fr</a:t>
                      </a:r>
                      <a:endParaRPr lang="fr-FR" sz="1000" b="0" i="0" u="sng" strike="noStrike" dirty="0">
                        <a:solidFill>
                          <a:srgbClr val="0000FF"/>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t"/>
                      <a:r>
                        <a:rPr lang="fr-FR" sz="900" b="0" i="0" u="none" strike="noStrike" dirty="0">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2120987259"/>
                  </a:ext>
                </a:extLst>
              </a:tr>
              <a:tr h="282011">
                <a:tc>
                  <a:txBody>
                    <a:bodyPr/>
                    <a:lstStyle/>
                    <a:p>
                      <a:pPr algn="ctr" fontAlgn="ctr"/>
                      <a:r>
                        <a:rPr lang="fr-FR" sz="1000" b="1" i="0" u="none" strike="noStrike" dirty="0">
                          <a:solidFill>
                            <a:srgbClr val="000000"/>
                          </a:solidFill>
                          <a:effectLst/>
                          <a:latin typeface="Arial" panose="020B0604020202020204" pitchFamily="34" charset="0"/>
                        </a:rPr>
                        <a:t>SNCF</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fr-FR" sz="1100" b="0" i="0" u="none" strike="noStrike" dirty="0">
                          <a:solidFill>
                            <a:srgbClr val="000000"/>
                          </a:solidFill>
                          <a:effectLst/>
                          <a:latin typeface="Calibri" panose="020F0502020204030204" pitchFamily="34" charset="0"/>
                        </a:rPr>
                        <a:t>Séverine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fr-FR" sz="1100" b="0" i="0" u="none" strike="noStrike" dirty="0">
                          <a:solidFill>
                            <a:srgbClr val="000000"/>
                          </a:solidFill>
                          <a:effectLst/>
                          <a:latin typeface="Calibri" panose="020F0502020204030204" pitchFamily="34" charset="0"/>
                        </a:rPr>
                        <a:t>SEBILLE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
                      <a:r>
                        <a:rPr lang="fr-FR" sz="1000" b="0" i="0" u="sng" strike="noStrike" dirty="0">
                          <a:solidFill>
                            <a:srgbClr val="0000FF"/>
                          </a:solidFill>
                          <a:effectLst/>
                          <a:latin typeface="Arial" panose="020B0604020202020204" pitchFamily="34" charset="0"/>
                        </a:rPr>
                        <a:t>severine.sebille@sncf.fr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t"/>
                      <a:r>
                        <a:rPr lang="fr-FR" sz="900" b="0" i="0" u="none" strike="noStrike" dirty="0">
                          <a:solidFill>
                            <a:srgbClr val="000000"/>
                          </a:solidFill>
                          <a:effectLst/>
                          <a:latin typeface="Arial" panose="020B0604020202020204" pitchFamily="34" charset="0"/>
                        </a:rPr>
                        <a:t>Responsable du pôle archivage numérique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514595940"/>
                  </a:ext>
                </a:extLst>
              </a:tr>
              <a:tr h="312637">
                <a:tc>
                  <a:txBody>
                    <a:bodyPr/>
                    <a:lstStyle/>
                    <a:p>
                      <a:pPr algn="ctr" fontAlgn="ctr"/>
                      <a:r>
                        <a:rPr lang="fr-FR" sz="1000" b="1" i="0" u="none" strike="noStrike" dirty="0">
                          <a:solidFill>
                            <a:srgbClr val="000000"/>
                          </a:solidFill>
                          <a:effectLst/>
                          <a:latin typeface="Arial" panose="020B0604020202020204" pitchFamily="34" charset="0"/>
                        </a:rPr>
                        <a:t>Naval Group</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E9EDF4"/>
                    </a:solidFill>
                  </a:tcPr>
                </a:tc>
                <a:tc>
                  <a:txBody>
                    <a:bodyPr/>
                    <a:lstStyle/>
                    <a:p>
                      <a:pPr algn="ctr" fontAlgn="b"/>
                      <a:r>
                        <a:rPr lang="fr-FR" sz="1100" b="0" i="0" u="none" strike="noStrike" dirty="0">
                          <a:solidFill>
                            <a:srgbClr val="000000"/>
                          </a:solidFill>
                          <a:effectLst/>
                          <a:latin typeface="Calibri" panose="020F0502020204030204" pitchFamily="34" charset="0"/>
                        </a:rPr>
                        <a:t>Delphine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E9EDF4"/>
                    </a:solidFill>
                  </a:tcPr>
                </a:tc>
                <a:tc>
                  <a:txBody>
                    <a:bodyPr/>
                    <a:lstStyle/>
                    <a:p>
                      <a:pPr algn="ctr" fontAlgn="b"/>
                      <a:r>
                        <a:rPr lang="fr-FR" sz="1100" b="0" i="0" u="none" strike="noStrike" dirty="0">
                          <a:solidFill>
                            <a:srgbClr val="000000"/>
                          </a:solidFill>
                          <a:effectLst/>
                          <a:latin typeface="Calibri" panose="020F0502020204030204" pitchFamily="34" charset="0"/>
                        </a:rPr>
                        <a:t>MOUCHEL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E9EDF4"/>
                    </a:solidFill>
                  </a:tcPr>
                </a:tc>
                <a:tc>
                  <a:txBody>
                    <a:bodyPr/>
                    <a:lstStyle/>
                    <a:p>
                      <a:pPr algn="ctr" fontAlgn="b"/>
                      <a:r>
                        <a:rPr lang="fr-FR" sz="1000" b="0" i="0" u="sng" strike="noStrike" dirty="0">
                          <a:solidFill>
                            <a:srgbClr val="0000FF"/>
                          </a:solidFill>
                          <a:effectLst/>
                          <a:latin typeface="Arial" panose="020B0604020202020204" pitchFamily="34" charset="0"/>
                        </a:rPr>
                        <a:t>delphine.mouchel@naval-group.com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E9EDF4"/>
                    </a:solidFill>
                  </a:tcPr>
                </a:tc>
                <a:tc>
                  <a:txBody>
                    <a:bodyPr/>
                    <a:lstStyle/>
                    <a:p>
                      <a:pPr algn="ctr" fontAlgn="t"/>
                      <a:r>
                        <a:rPr lang="fr-FR" sz="900" b="0" i="0" u="none" strike="noStrike" dirty="0">
                          <a:solidFill>
                            <a:srgbClr val="000000"/>
                          </a:solidFill>
                          <a:effectLst/>
                          <a:latin typeface="Arial" panose="020B0604020202020204" pitchFamily="34" charset="0"/>
                        </a:rPr>
                        <a:t>Responsable Gouvernance Documentaire et @rchivage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E9EDF4"/>
                    </a:solidFill>
                  </a:tcPr>
                </a:tc>
                <a:extLst>
                  <a:ext uri="{0D108BD9-81ED-4DB2-BD59-A6C34878D82A}">
                    <a16:rowId xmlns="" xmlns:a16="http://schemas.microsoft.com/office/drawing/2014/main" val="1757693287"/>
                  </a:ext>
                </a:extLst>
              </a:tr>
              <a:tr h="695458">
                <a:tc>
                  <a:txBody>
                    <a:bodyPr/>
                    <a:lstStyle/>
                    <a:p>
                      <a:pPr algn="ctr" fontAlgn="ctr"/>
                      <a:r>
                        <a:rPr lang="fr-FR" sz="1000" b="1" i="0" u="none" strike="noStrike" dirty="0">
                          <a:solidFill>
                            <a:srgbClr val="000000"/>
                          </a:solidFill>
                          <a:effectLst/>
                          <a:latin typeface="Arial" panose="020B0604020202020204" pitchFamily="34" charset="0"/>
                        </a:rPr>
                        <a:t>Cour des comptes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fr-FR" sz="1100" b="0" i="0" u="none" strike="noStrike" dirty="0">
                          <a:solidFill>
                            <a:srgbClr val="000000"/>
                          </a:solidFill>
                          <a:effectLst/>
                          <a:latin typeface="Calibri" panose="020F0502020204030204" pitchFamily="34" charset="0"/>
                        </a:rPr>
                        <a:t>Sophie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fr-FR" sz="1100" b="0" i="0" u="none" strike="noStrike" dirty="0">
                          <a:solidFill>
                            <a:srgbClr val="000000"/>
                          </a:solidFill>
                          <a:effectLst/>
                          <a:latin typeface="Calibri" panose="020F0502020204030204" pitchFamily="34" charset="0"/>
                        </a:rPr>
                        <a:t>BRUNETON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fr-FR" sz="1000" b="0" i="0" u="sng" strike="noStrike" dirty="0">
                          <a:solidFill>
                            <a:srgbClr val="0000FF"/>
                          </a:solidFill>
                          <a:effectLst/>
                          <a:latin typeface="Arial" panose="020B0604020202020204" pitchFamily="34" charset="0"/>
                        </a:rPr>
                        <a:t>sophie.bruneton@ccomptes.fr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r>
                        <a:rPr lang="fr-FR" sz="900" b="0" i="0" u="none" strike="noStrike" dirty="0">
                          <a:solidFill>
                            <a:srgbClr val="000000"/>
                          </a:solidFill>
                          <a:effectLst/>
                          <a:latin typeface="Arial" panose="020B0604020202020204" pitchFamily="34" charset="0"/>
                        </a:rPr>
                        <a:t>Cheffe de la division « productions internes des juridictions financières »</a:t>
                      </a:r>
                      <a:br>
                        <a:rPr lang="fr-FR" sz="900" b="0" i="0" u="none" strike="noStrike" dirty="0">
                          <a:solidFill>
                            <a:srgbClr val="000000"/>
                          </a:solidFill>
                          <a:effectLst/>
                          <a:latin typeface="Arial" panose="020B0604020202020204" pitchFamily="34" charset="0"/>
                        </a:rPr>
                      </a:br>
                      <a:r>
                        <a:rPr lang="fr-FR" sz="900" b="0" i="0" u="none" strike="noStrike" dirty="0">
                          <a:solidFill>
                            <a:srgbClr val="000000"/>
                          </a:solidFill>
                          <a:effectLst/>
                          <a:latin typeface="Arial" panose="020B0604020202020204" pitchFamily="34" charset="0"/>
                        </a:rPr>
                        <a:t/>
                      </a:r>
                      <a:br>
                        <a:rPr lang="fr-FR" sz="900" b="0" i="0" u="none" strike="noStrike" dirty="0">
                          <a:solidFill>
                            <a:srgbClr val="000000"/>
                          </a:solidFill>
                          <a:effectLst/>
                          <a:latin typeface="Arial" panose="020B0604020202020204" pitchFamily="34" charset="0"/>
                        </a:rPr>
                      </a:br>
                      <a:endParaRPr lang="fr-FR" sz="900" b="0" i="0" u="none" strike="noStrike" dirty="0">
                        <a:solidFill>
                          <a:srgbClr val="000000"/>
                        </a:solidFill>
                        <a:effectLst/>
                        <a:latin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 xmlns:a16="http://schemas.microsoft.com/office/drawing/2014/main" val="2878688918"/>
                  </a:ext>
                </a:extLst>
              </a:tr>
              <a:tr h="312637">
                <a:tc>
                  <a:txBody>
                    <a:bodyPr/>
                    <a:lstStyle/>
                    <a:p>
                      <a:pPr algn="ctr" fontAlgn="ctr"/>
                      <a:r>
                        <a:rPr lang="fr-FR" sz="1000" b="1" i="0" u="none" strike="noStrike" dirty="0">
                          <a:solidFill>
                            <a:srgbClr val="000000"/>
                          </a:solidFill>
                          <a:effectLst/>
                          <a:latin typeface="Arial" panose="020B0604020202020204" pitchFamily="34" charset="0"/>
                        </a:rPr>
                        <a:t>Cour des comptes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
                      <a:r>
                        <a:rPr lang="fr-FR" sz="1100" b="0" i="0" u="none" strike="noStrike" dirty="0">
                          <a:solidFill>
                            <a:srgbClr val="000000"/>
                          </a:solidFill>
                          <a:effectLst/>
                          <a:latin typeface="Calibri" panose="020F0502020204030204" pitchFamily="34" charset="0"/>
                        </a:rPr>
                        <a:t>Pierre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
                      <a:r>
                        <a:rPr lang="fr-FR" sz="1100" b="0" i="0" u="none" strike="noStrike" dirty="0">
                          <a:solidFill>
                            <a:srgbClr val="000000"/>
                          </a:solidFill>
                          <a:effectLst/>
                          <a:latin typeface="Calibri" panose="020F0502020204030204" pitchFamily="34" charset="0"/>
                        </a:rPr>
                        <a:t>MORILLOT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
                      <a:r>
                        <a:rPr lang="fr-FR" sz="1000" b="0" i="0" u="sng" strike="noStrike" dirty="0">
                          <a:solidFill>
                            <a:srgbClr val="0000FF"/>
                          </a:solidFill>
                          <a:effectLst/>
                          <a:latin typeface="Arial" panose="020B0604020202020204" pitchFamily="34" charset="0"/>
                          <a:hlinkClick r:id="rId6"/>
                        </a:rPr>
                        <a:t>pierre.morillot@ccomptes.fr</a:t>
                      </a:r>
                      <a:endParaRPr lang="fr-FR" sz="1000" b="0" i="0" u="sng" strike="noStrike" dirty="0">
                        <a:solidFill>
                          <a:srgbClr val="0000FF"/>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fr-FR" sz="900" b="0" i="0" u="none" strike="noStrike" dirty="0">
                          <a:solidFill>
                            <a:srgbClr val="000000"/>
                          </a:solidFill>
                          <a:effectLst/>
                          <a:latin typeface="Arial" panose="020B0604020202020204" pitchFamily="34" charset="0"/>
                        </a:rPr>
                        <a:t>Responsable pôle archives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920238368"/>
                  </a:ext>
                </a:extLst>
              </a:tr>
              <a:tr h="312637">
                <a:tc>
                  <a:txBody>
                    <a:bodyPr/>
                    <a:lstStyle/>
                    <a:p>
                      <a:pPr algn="ctr" fontAlgn="ctr"/>
                      <a:r>
                        <a:rPr lang="fr-FR" sz="1000" b="1" i="0" u="none" strike="noStrike" dirty="0">
                          <a:solidFill>
                            <a:srgbClr val="000000"/>
                          </a:solidFill>
                          <a:effectLst/>
                          <a:latin typeface="Arial" panose="020B0604020202020204" pitchFamily="34" charset="0"/>
                        </a:rPr>
                        <a:t>INRIA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
                      <a:r>
                        <a:rPr lang="fr-FR" sz="1100" b="0" i="0" u="none" strike="noStrike" dirty="0">
                          <a:solidFill>
                            <a:srgbClr val="000000"/>
                          </a:solidFill>
                          <a:effectLst/>
                          <a:latin typeface="Calibri" panose="020F0502020204030204" pitchFamily="34" charset="0"/>
                        </a:rPr>
                        <a:t>Marie-Perre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
                      <a:r>
                        <a:rPr lang="fr-FR" sz="1100" b="0" i="0" u="none" strike="noStrike" dirty="0">
                          <a:solidFill>
                            <a:srgbClr val="000000"/>
                          </a:solidFill>
                          <a:effectLst/>
                          <a:latin typeface="Calibri" panose="020F0502020204030204" pitchFamily="34" charset="0"/>
                        </a:rPr>
                        <a:t>DIQUELOU</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
                      <a:r>
                        <a:rPr lang="fr-FR" sz="1000" b="0" i="0" u="sng" strike="noStrike" dirty="0">
                          <a:solidFill>
                            <a:srgbClr val="0000FF"/>
                          </a:solidFill>
                          <a:effectLst/>
                          <a:latin typeface="Arial" panose="020B0604020202020204" pitchFamily="34" charset="0"/>
                          <a:hlinkClick r:id="rId7"/>
                        </a:rPr>
                        <a:t>marie-pierre.diquelou@inria.fr</a:t>
                      </a:r>
                      <a:endParaRPr lang="fr-FR" sz="1000" b="0" i="0" u="sng" strike="noStrike" dirty="0">
                        <a:solidFill>
                          <a:srgbClr val="0000FF"/>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fr-FR" sz="900" b="0" i="0" u="none" strike="noStrike" dirty="0">
                          <a:solidFill>
                            <a:srgbClr val="000000"/>
                          </a:solidFill>
                          <a:effectLst/>
                          <a:latin typeface="Arial" panose="020B0604020202020204" pitchFamily="34" charset="0"/>
                        </a:rPr>
                        <a:t>Archiviste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494879587"/>
                  </a:ext>
                </a:extLst>
              </a:tr>
              <a:tr h="312637">
                <a:tc>
                  <a:txBody>
                    <a:bodyPr/>
                    <a:lstStyle/>
                    <a:p>
                      <a:pPr algn="ctr" fontAlgn="ctr"/>
                      <a:r>
                        <a:rPr lang="fr-FR" sz="1000" b="1" i="0" u="none" strike="noStrike" dirty="0">
                          <a:solidFill>
                            <a:srgbClr val="000000"/>
                          </a:solidFill>
                          <a:effectLst/>
                          <a:latin typeface="Arial" panose="020B0604020202020204" pitchFamily="34" charset="0"/>
                        </a:rPr>
                        <a:t>RTE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fr-FR" sz="1000" b="0" i="0" u="none" strike="noStrike" dirty="0">
                          <a:solidFill>
                            <a:srgbClr val="000000"/>
                          </a:solidFill>
                          <a:effectLst/>
                          <a:latin typeface="Arial" panose="020B0604020202020204" pitchFamily="34" charset="0"/>
                        </a:rPr>
                        <a:t>Bernard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fr-FR" sz="1000" b="0" i="0" u="none" strike="noStrike" dirty="0">
                          <a:solidFill>
                            <a:srgbClr val="000000"/>
                          </a:solidFill>
                          <a:effectLst/>
                          <a:latin typeface="Arial" panose="020B0604020202020204" pitchFamily="34" charset="0"/>
                        </a:rPr>
                        <a:t>OUILLON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fr-FR" sz="1000" b="0" i="0" u="sng" strike="noStrike" dirty="0">
                          <a:solidFill>
                            <a:srgbClr val="0000FF"/>
                          </a:solidFill>
                          <a:effectLst/>
                          <a:latin typeface="Arial" panose="020B0604020202020204" pitchFamily="34" charset="0"/>
                        </a:rPr>
                        <a:t>bernard.ouillon@rte-france.com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fr-FR" sz="900" b="0" i="0" u="none" strike="noStrike" dirty="0">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3348612907"/>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2292820717"/>
              </p:ext>
            </p:extLst>
          </p:nvPr>
        </p:nvGraphicFramePr>
        <p:xfrm>
          <a:off x="6203950" y="5573934"/>
          <a:ext cx="2006600" cy="552450"/>
        </p:xfrm>
        <a:graphic>
          <a:graphicData uri="http://schemas.openxmlformats.org/drawingml/2006/table">
            <a:tbl>
              <a:tblPr/>
              <a:tblGrid>
                <a:gridCol w="760796">
                  <a:extLst>
                    <a:ext uri="{9D8B030D-6E8A-4147-A177-3AD203B41FA5}">
                      <a16:colId xmlns="" xmlns:a16="http://schemas.microsoft.com/office/drawing/2014/main" val="2879857793"/>
                    </a:ext>
                  </a:extLst>
                </a:gridCol>
                <a:gridCol w="1245804">
                  <a:extLst>
                    <a:ext uri="{9D8B030D-6E8A-4147-A177-3AD203B41FA5}">
                      <a16:colId xmlns="" xmlns:a16="http://schemas.microsoft.com/office/drawing/2014/main" val="4133938255"/>
                    </a:ext>
                  </a:extLst>
                </a:gridCol>
              </a:tblGrid>
              <a:tr h="276225">
                <a:tc>
                  <a:txBody>
                    <a:bodyPr/>
                    <a:lstStyle/>
                    <a:p>
                      <a:pPr algn="l" rtl="0" fontAlgn="b"/>
                      <a:r>
                        <a:rPr lang="fr-FR" sz="16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100" b="0" i="0" u="none" strike="noStrike" dirty="0">
                          <a:solidFill>
                            <a:srgbClr val="000000"/>
                          </a:solidFill>
                          <a:effectLst/>
                          <a:latin typeface="Calibri" panose="020F0502020204030204" pitchFamily="34" charset="0"/>
                        </a:rPr>
                        <a:t>Présents</a:t>
                      </a: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170519466"/>
                  </a:ext>
                </a:extLst>
              </a:tr>
              <a:tr h="276225">
                <a:tc>
                  <a:txBody>
                    <a:bodyPr/>
                    <a:lstStyle/>
                    <a:p>
                      <a:pPr algn="l" rtl="0" fontAlgn="b"/>
                      <a:r>
                        <a:rPr lang="fr-FR" sz="16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l" rtl="0" fontAlgn="b"/>
                      <a:r>
                        <a:rPr lang="fr-FR" sz="1100" b="0" i="0" u="none" strike="noStrike" dirty="0">
                          <a:solidFill>
                            <a:srgbClr val="000000"/>
                          </a:solidFill>
                          <a:effectLst/>
                          <a:latin typeface="Calibri" panose="020F0502020204030204" pitchFamily="34" charset="0"/>
                        </a:rPr>
                        <a:t>Absents excusés</a:t>
                      </a: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521982711"/>
                  </a:ext>
                </a:extLst>
              </a:tr>
            </a:tbl>
          </a:graphicData>
        </a:graphic>
      </p:graphicFrame>
      <p:sp>
        <p:nvSpPr>
          <p:cNvPr id="3" name="Rectangle 2"/>
          <p:cNvSpPr/>
          <p:nvPr/>
        </p:nvSpPr>
        <p:spPr>
          <a:xfrm>
            <a:off x="186784" y="228599"/>
            <a:ext cx="1288494" cy="369332"/>
          </a:xfrm>
          <a:prstGeom prst="rect">
            <a:avLst/>
          </a:prstGeom>
          <a:solidFill>
            <a:schemeClr val="accent5">
              <a:lumMod val="75000"/>
            </a:schemeClr>
          </a:solidFill>
        </p:spPr>
        <p:txBody>
          <a:bodyPr wrap="none">
            <a:spAutoFit/>
          </a:bodyPr>
          <a:lstStyle/>
          <a:p>
            <a:pPr algn="ctr"/>
            <a:r>
              <a:rPr lang="fr-FR" dirty="0">
                <a:solidFill>
                  <a:schemeClr val="bg1"/>
                </a:solidFill>
              </a:rPr>
              <a:t>Participants</a:t>
            </a:r>
          </a:p>
        </p:txBody>
      </p:sp>
    </p:spTree>
    <p:extLst>
      <p:ext uri="{BB962C8B-B14F-4D97-AF65-F5344CB8AC3E}">
        <p14:creationId xmlns:p14="http://schemas.microsoft.com/office/powerpoint/2010/main" val="86844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1979712" y="188640"/>
            <a:ext cx="6984776" cy="6532835"/>
          </a:xfrm>
        </p:spPr>
        <p:txBody>
          <a:bodyPr>
            <a:noAutofit/>
          </a:bodyPr>
          <a:lstStyle/>
          <a:p>
            <a:pPr marL="0" indent="0">
              <a:buNone/>
            </a:pPr>
            <a:r>
              <a:rPr lang="fr-FR" sz="1800" b="1" dirty="0">
                <a:solidFill>
                  <a:schemeClr val="tx1">
                    <a:lumMod val="50000"/>
                    <a:lumOff val="50000"/>
                  </a:schemeClr>
                </a:solidFill>
              </a:rPr>
              <a:t>LES PROPOSITIONS D’INTERVENTIONS</a:t>
            </a:r>
          </a:p>
          <a:p>
            <a:pPr marL="0" indent="0">
              <a:buNone/>
            </a:pPr>
            <a:r>
              <a:rPr lang="fr-FR" sz="1400" dirty="0"/>
              <a:t> </a:t>
            </a:r>
          </a:p>
          <a:p>
            <a:pPr>
              <a:buNone/>
            </a:pPr>
            <a:r>
              <a:rPr lang="fr-FR" sz="1400" dirty="0"/>
              <a:t>Florent VINCENT  THALES</a:t>
            </a:r>
          </a:p>
          <a:p>
            <a:pPr lvl="0"/>
            <a:r>
              <a:rPr lang="fr-FR" sz="1400" dirty="0"/>
              <a:t>Outillage ECM SAE RM</a:t>
            </a:r>
          </a:p>
          <a:p>
            <a:pPr lvl="0"/>
            <a:r>
              <a:rPr lang="fr-FR" sz="1400" dirty="0"/>
              <a:t>démarche de mise en place</a:t>
            </a:r>
          </a:p>
          <a:p>
            <a:pPr lvl="0"/>
            <a:r>
              <a:rPr lang="fr-FR" sz="1400" dirty="0"/>
              <a:t>Dématérialisation</a:t>
            </a:r>
          </a:p>
          <a:p>
            <a:pPr>
              <a:buNone/>
            </a:pPr>
            <a:endParaRPr lang="fr-FR" sz="1400" dirty="0"/>
          </a:p>
          <a:p>
            <a:pPr>
              <a:buNone/>
            </a:pPr>
            <a:r>
              <a:rPr lang="fr-FR" sz="1400" strike="sngStrike" dirty="0"/>
              <a:t>Nathalie JUBIN. GDF Suez</a:t>
            </a:r>
          </a:p>
          <a:p>
            <a:pPr lvl="0"/>
            <a:r>
              <a:rPr lang="fr-FR" sz="1400" strike="sngStrike" dirty="0"/>
              <a:t>La mise en place d'un SAE</a:t>
            </a:r>
          </a:p>
          <a:p>
            <a:pPr lvl="0"/>
            <a:endParaRPr lang="fr-FR" sz="1400" dirty="0"/>
          </a:p>
          <a:p>
            <a:pPr>
              <a:buNone/>
            </a:pPr>
            <a:r>
              <a:rPr lang="fr-FR" sz="1400" strike="sngStrike" dirty="0"/>
              <a:t>François DELION BOUYGUES TCM</a:t>
            </a:r>
          </a:p>
          <a:p>
            <a:pPr lvl="0"/>
            <a:r>
              <a:rPr lang="fr-FR" sz="1400" strike="sngStrike" dirty="0"/>
              <a:t>Les exigences liées à l'archivage probant des informations nativement numériques en interne et en externe retenues chez Bouygues TCM </a:t>
            </a:r>
            <a:r>
              <a:rPr lang="fr-FR" sz="1400" strike="sngStrike" dirty="0">
                <a:solidFill>
                  <a:srgbClr val="FF0000"/>
                </a:solidFill>
              </a:rPr>
              <a:t>(courant 2016 lors de l’achèvement de la démarche en cours  au sein de l’entreprise)</a:t>
            </a:r>
          </a:p>
          <a:p>
            <a:pPr>
              <a:buNone/>
            </a:pPr>
            <a:endParaRPr lang="fr-FR" sz="1400" dirty="0"/>
          </a:p>
          <a:p>
            <a:pPr>
              <a:buNone/>
            </a:pPr>
            <a:r>
              <a:rPr lang="fr-FR" sz="1400" dirty="0"/>
              <a:t>Bernard Ouillon RTE</a:t>
            </a:r>
          </a:p>
          <a:p>
            <a:pPr lvl="0"/>
            <a:r>
              <a:rPr lang="fr-FR" sz="1400" dirty="0"/>
              <a:t>Méthodologie expression des besoins</a:t>
            </a:r>
          </a:p>
          <a:p>
            <a:pPr lvl="0"/>
            <a:r>
              <a:rPr lang="fr-FR" sz="1400" dirty="0"/>
              <a:t>Méthodologie étude d’opportunité</a:t>
            </a:r>
          </a:p>
          <a:p>
            <a:pPr lvl="0"/>
            <a:r>
              <a:rPr lang="fr-FR" sz="1400" dirty="0"/>
              <a:t>Méthodologie étude de faisabilité</a:t>
            </a:r>
          </a:p>
          <a:p>
            <a:pPr lvl="0"/>
            <a:r>
              <a:rPr lang="fr-FR" sz="1400" dirty="0"/>
              <a:t>Un projet</a:t>
            </a:r>
          </a:p>
          <a:p>
            <a:pPr lvl="0"/>
            <a:r>
              <a:rPr lang="fr-FR" sz="1400" dirty="0"/>
              <a:t>Analyse de risque</a:t>
            </a:r>
          </a:p>
          <a:p>
            <a:pPr>
              <a:buNone/>
            </a:pPr>
            <a:r>
              <a:rPr lang="fr-FR" sz="1400" dirty="0"/>
              <a:t>….</a:t>
            </a:r>
          </a:p>
        </p:txBody>
      </p:sp>
      <p:pic>
        <p:nvPicPr>
          <p:cNvPr id="2" name="Image 1"/>
          <p:cNvPicPr>
            <a:picLocks noChangeAspect="1"/>
          </p:cNvPicPr>
          <p:nvPr/>
        </p:nvPicPr>
        <p:blipFill>
          <a:blip r:embed="rId3" cstate="print"/>
          <a:stretch>
            <a:fillRect/>
          </a:stretch>
        </p:blipFill>
        <p:spPr>
          <a:xfrm>
            <a:off x="323528" y="692696"/>
            <a:ext cx="1438781" cy="493819"/>
          </a:xfrm>
          <a:prstGeom prst="rect">
            <a:avLst/>
          </a:prstGeom>
        </p:spPr>
      </p:pic>
    </p:spTree>
    <p:extLst>
      <p:ext uri="{BB962C8B-B14F-4D97-AF65-F5344CB8AC3E}">
        <p14:creationId xmlns:p14="http://schemas.microsoft.com/office/powerpoint/2010/main" val="3168953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3493" y="0"/>
            <a:ext cx="8229600" cy="1143000"/>
          </a:xfrm>
        </p:spPr>
        <p:txBody>
          <a:bodyPr/>
          <a:lstStyle/>
          <a:p>
            <a:r>
              <a:rPr lang="fr-FR" dirty="0">
                <a:solidFill>
                  <a:srgbClr val="FF0000"/>
                </a:solidFill>
              </a:rPr>
              <a:t>Propositions de GTs</a:t>
            </a:r>
          </a:p>
        </p:txBody>
      </p:sp>
      <p:sp>
        <p:nvSpPr>
          <p:cNvPr id="3" name="Espace réservé du contenu 2"/>
          <p:cNvSpPr>
            <a:spLocks noGrp="1"/>
          </p:cNvSpPr>
          <p:nvPr>
            <p:ph idx="1"/>
          </p:nvPr>
        </p:nvSpPr>
        <p:spPr>
          <a:xfrm>
            <a:off x="294048" y="980728"/>
            <a:ext cx="8229600" cy="1252736"/>
          </a:xfrm>
        </p:spPr>
        <p:txBody>
          <a:bodyPr>
            <a:normAutofit/>
          </a:bodyPr>
          <a:lstStyle/>
          <a:p>
            <a:pPr marL="0" indent="0">
              <a:buNone/>
            </a:pPr>
            <a:r>
              <a:rPr lang="fr-FR" sz="1200" b="1" u="sng" dirty="0">
                <a:solidFill>
                  <a:srgbClr val="FF0000"/>
                </a:solidFill>
              </a:rPr>
              <a:t>GT 1 Cf. atelier de janvier 2016 chez Systra</a:t>
            </a:r>
          </a:p>
          <a:p>
            <a:r>
              <a:rPr lang="fr-FR" sz="1200" dirty="0">
                <a:solidFill>
                  <a:srgbClr val="FF0000"/>
                </a:solidFill>
              </a:rPr>
              <a:t>Objectif : Se rapprocher sur les durées de conservation entre CIL et Archivage, </a:t>
            </a:r>
          </a:p>
          <a:p>
            <a:r>
              <a:rPr lang="fr-FR" sz="1200" dirty="0">
                <a:solidFill>
                  <a:srgbClr val="FF0000"/>
                </a:solidFill>
              </a:rPr>
              <a:t>Proposition d’un travail en s’appuyant sur les </a:t>
            </a:r>
            <a:r>
              <a:rPr lang="fr-FR" sz="1200" dirty="0" err="1">
                <a:solidFill>
                  <a:srgbClr val="FF0000"/>
                </a:solidFill>
              </a:rPr>
              <a:t>rex</a:t>
            </a:r>
            <a:r>
              <a:rPr lang="fr-FR" sz="1200" dirty="0">
                <a:solidFill>
                  <a:srgbClr val="FF0000"/>
                </a:solidFill>
              </a:rPr>
              <a:t> de chacune des entreprises du CR2PA avec un travail commun CIL et Archivistes</a:t>
            </a:r>
          </a:p>
          <a:p>
            <a:r>
              <a:rPr lang="fr-FR" sz="1200" dirty="0">
                <a:solidFill>
                  <a:srgbClr val="FF0000"/>
                </a:solidFill>
              </a:rPr>
              <a:t>A valider par le bureau </a:t>
            </a:r>
            <a:r>
              <a:rPr lang="fr-FR" sz="1200" dirty="0" err="1">
                <a:solidFill>
                  <a:srgbClr val="FF0000"/>
                </a:solidFill>
              </a:rPr>
              <a:t>éxécutif</a:t>
            </a:r>
            <a:r>
              <a:rPr lang="fr-FR" sz="1200" dirty="0">
                <a:solidFill>
                  <a:srgbClr val="FF0000"/>
                </a:solidFill>
              </a:rPr>
              <a:t> du CR2PA</a:t>
            </a:r>
          </a:p>
        </p:txBody>
      </p:sp>
      <p:sp>
        <p:nvSpPr>
          <p:cNvPr id="4" name="Rectangle 3"/>
          <p:cNvSpPr/>
          <p:nvPr/>
        </p:nvSpPr>
        <p:spPr>
          <a:xfrm>
            <a:off x="245805" y="2182757"/>
            <a:ext cx="8507288" cy="3308598"/>
          </a:xfrm>
          <a:prstGeom prst="rect">
            <a:avLst/>
          </a:prstGeom>
        </p:spPr>
        <p:txBody>
          <a:bodyPr wrap="square">
            <a:spAutoFit/>
          </a:bodyPr>
          <a:lstStyle/>
          <a:p>
            <a:r>
              <a:rPr lang="fr-FR" sz="1100" b="1" u="sng" dirty="0">
                <a:solidFill>
                  <a:schemeClr val="accent1">
                    <a:lumMod val="75000"/>
                  </a:schemeClr>
                </a:solidFill>
              </a:rPr>
              <a:t>GT 2 pour réflexions à mener sur Cf. atelier de février 2016 chez Renault</a:t>
            </a:r>
          </a:p>
          <a:p>
            <a:pPr marL="742950" lvl="1" indent="-285750">
              <a:buFont typeface="Arial" panose="020B0604020202020204" pitchFamily="34" charset="0"/>
              <a:buChar char="•"/>
            </a:pPr>
            <a:r>
              <a:rPr lang="fr-FR" sz="1100" dirty="0">
                <a:solidFill>
                  <a:schemeClr val="accent1">
                    <a:lumMod val="75000"/>
                  </a:schemeClr>
                </a:solidFill>
              </a:rPr>
              <a:t>	plan de classement</a:t>
            </a:r>
          </a:p>
          <a:p>
            <a:pPr marL="742950" lvl="1" indent="-285750">
              <a:buFont typeface="Arial" panose="020B0604020202020204" pitchFamily="34" charset="0"/>
              <a:buChar char="•"/>
            </a:pPr>
            <a:r>
              <a:rPr lang="fr-FR" sz="1100" dirty="0">
                <a:solidFill>
                  <a:schemeClr val="accent1">
                    <a:lumMod val="75000"/>
                  </a:schemeClr>
                </a:solidFill>
              </a:rPr>
              <a:t>	un SAE</a:t>
            </a:r>
          </a:p>
          <a:p>
            <a:pPr marL="1200150" lvl="2" indent="-285750">
              <a:buFont typeface="Arial" panose="020B0604020202020204" pitchFamily="34" charset="0"/>
              <a:buChar char="•"/>
            </a:pPr>
            <a:r>
              <a:rPr lang="fr-FR" sz="1100" dirty="0">
                <a:solidFill>
                  <a:schemeClr val="accent1">
                    <a:lumMod val="75000"/>
                  </a:schemeClr>
                </a:solidFill>
              </a:rPr>
              <a:t>Le système</a:t>
            </a:r>
          </a:p>
          <a:p>
            <a:pPr marL="1200150" lvl="2" indent="-285750">
              <a:buFont typeface="Arial" panose="020B0604020202020204" pitchFamily="34" charset="0"/>
              <a:buChar char="•"/>
            </a:pPr>
            <a:r>
              <a:rPr lang="fr-FR" sz="1100" dirty="0">
                <a:solidFill>
                  <a:schemeClr val="accent1">
                    <a:lumMod val="75000"/>
                  </a:schemeClr>
                </a:solidFill>
              </a:rPr>
              <a:t>L’outil</a:t>
            </a:r>
          </a:p>
          <a:p>
            <a:pPr marL="742950" lvl="1" indent="-285750">
              <a:buFont typeface="Arial" panose="020B0604020202020204" pitchFamily="34" charset="0"/>
              <a:buChar char="•"/>
            </a:pPr>
            <a:r>
              <a:rPr lang="fr-FR" sz="1100" dirty="0">
                <a:solidFill>
                  <a:schemeClr val="accent1">
                    <a:lumMod val="75000"/>
                  </a:schemeClr>
                </a:solidFill>
              </a:rPr>
              <a:t>Le référentiel d’archivage, </a:t>
            </a:r>
          </a:p>
          <a:p>
            <a:pPr marL="742950" lvl="1" indent="-285750">
              <a:buFont typeface="Arial" panose="020B0604020202020204" pitchFamily="34" charset="0"/>
              <a:buChar char="•"/>
            </a:pPr>
            <a:r>
              <a:rPr lang="fr-FR" sz="1100" dirty="0">
                <a:solidFill>
                  <a:schemeClr val="accent1">
                    <a:lumMod val="75000"/>
                  </a:schemeClr>
                </a:solidFill>
              </a:rPr>
              <a:t>La notion de conservation et de conservation dégradée (stockage? Sauvegarde?....)</a:t>
            </a:r>
          </a:p>
          <a:p>
            <a:pPr marL="742950" lvl="1" indent="-285750">
              <a:buFont typeface="Arial" panose="020B0604020202020204" pitchFamily="34" charset="0"/>
              <a:buChar char="•"/>
            </a:pPr>
            <a:r>
              <a:rPr lang="fr-FR" sz="1100" dirty="0">
                <a:solidFill>
                  <a:schemeClr val="accent1">
                    <a:lumMod val="75000"/>
                  </a:schemeClr>
                </a:solidFill>
              </a:rPr>
              <a:t>Méthode ARCATEG</a:t>
            </a:r>
            <a:r>
              <a:rPr lang="fr-FR" sz="1100" baseline="30000" dirty="0">
                <a:solidFill>
                  <a:schemeClr val="accent1">
                    <a:lumMod val="75000"/>
                  </a:schemeClr>
                </a:solidFill>
              </a:rPr>
              <a:t>TM</a:t>
            </a:r>
            <a:endParaRPr lang="fr-FR" sz="1100" dirty="0">
              <a:solidFill>
                <a:schemeClr val="accent1">
                  <a:lumMod val="75000"/>
                </a:schemeClr>
              </a:solidFill>
            </a:endParaRPr>
          </a:p>
          <a:p>
            <a:pPr marL="1200150" lvl="2" indent="-285750">
              <a:buFont typeface="Arial" panose="020B0604020202020204" pitchFamily="34" charset="0"/>
              <a:buChar char="•"/>
            </a:pPr>
            <a:r>
              <a:rPr lang="fr-FR" sz="1100" dirty="0">
                <a:solidFill>
                  <a:schemeClr val="accent1">
                    <a:lumMod val="75000"/>
                  </a:schemeClr>
                </a:solidFill>
              </a:rPr>
              <a:t>……</a:t>
            </a:r>
          </a:p>
          <a:p>
            <a:pPr marL="742950" lvl="1" indent="-285750">
              <a:buFont typeface="Arial" panose="020B0604020202020204" pitchFamily="34" charset="0"/>
              <a:buChar char="•"/>
            </a:pPr>
            <a:r>
              <a:rPr lang="fr-FR" sz="1100" dirty="0">
                <a:solidFill>
                  <a:schemeClr val="accent1">
                    <a:lumMod val="75000"/>
                  </a:schemeClr>
                </a:solidFill>
              </a:rPr>
              <a:t>Les différents cycles de vie en fonction des cultures d’entreprises…?</a:t>
            </a:r>
          </a:p>
          <a:p>
            <a:pPr lvl="1"/>
            <a:r>
              <a:rPr lang="fr-FR" sz="1100" b="1" dirty="0">
                <a:solidFill>
                  <a:schemeClr val="accent1">
                    <a:lumMod val="75000"/>
                  </a:schemeClr>
                </a:solidFill>
              </a:rPr>
              <a:t>A examiner </a:t>
            </a:r>
          </a:p>
          <a:p>
            <a:pPr marL="742950" lvl="1" indent="-285750">
              <a:buFont typeface="Arial" panose="020B0604020202020204" pitchFamily="34" charset="0"/>
              <a:buChar char="•"/>
            </a:pPr>
            <a:r>
              <a:rPr lang="fr-FR" sz="1100" dirty="0">
                <a:solidFill>
                  <a:schemeClr val="accent1">
                    <a:lumMod val="75000"/>
                  </a:schemeClr>
                </a:solidFill>
              </a:rPr>
              <a:t>Définitions </a:t>
            </a:r>
          </a:p>
          <a:p>
            <a:pPr marL="742950" lvl="1" indent="-285750">
              <a:buFont typeface="Arial" panose="020B0604020202020204" pitchFamily="34" charset="0"/>
              <a:buChar char="•"/>
            </a:pPr>
            <a:r>
              <a:rPr lang="fr-FR" sz="1100" dirty="0">
                <a:solidFill>
                  <a:schemeClr val="accent1">
                    <a:lumMod val="75000"/>
                  </a:schemeClr>
                </a:solidFill>
              </a:rPr>
              <a:t>Avec une analyse exhaustive montrant l’intérêt ou non en fonction de différents critères (analyse de risque, culture d’entreprise, moyens financiers, législation, entreprise de service public avec fonds historique, entreprise privé ….) de mettre en œuvre ces outils ou système.</a:t>
            </a:r>
          </a:p>
          <a:p>
            <a:pPr lvl="1"/>
            <a:r>
              <a:rPr lang="fr-FR" sz="1100" dirty="0">
                <a:solidFill>
                  <a:schemeClr val="accent1">
                    <a:lumMod val="75000"/>
                  </a:schemeClr>
                </a:solidFill>
              </a:rPr>
              <a:t>Identifier des systèmes dégradées de conservation en fonction des besoins de l’entreprise.</a:t>
            </a:r>
          </a:p>
          <a:p>
            <a:pPr lvl="1"/>
            <a:endParaRPr lang="fr-FR" sz="1100" dirty="0">
              <a:solidFill>
                <a:schemeClr val="accent1">
                  <a:lumMod val="75000"/>
                </a:schemeClr>
              </a:solidFill>
            </a:endParaRPr>
          </a:p>
          <a:p>
            <a:pPr lvl="1"/>
            <a:r>
              <a:rPr lang="fr-FR" sz="1100" b="1" dirty="0">
                <a:solidFill>
                  <a:schemeClr val="accent1">
                    <a:lumMod val="75000"/>
                  </a:schemeClr>
                </a:solidFill>
              </a:rPr>
              <a:t>Compétences souhaitées au sein du GT </a:t>
            </a:r>
            <a:r>
              <a:rPr lang="fr-FR" sz="1100" dirty="0">
                <a:solidFill>
                  <a:schemeClr val="accent1">
                    <a:lumMod val="75000"/>
                  </a:schemeClr>
                </a:solidFill>
              </a:rPr>
              <a:t>: 1 archiviste, 1 documentaliste, 1 utilisateur en terme d’archivage managérial, une entreprise sans relation avec les archives publiques, un représentation d’administration</a:t>
            </a:r>
            <a:r>
              <a:rPr lang="fr-FR" sz="1100" dirty="0"/>
              <a:t>….</a:t>
            </a:r>
          </a:p>
        </p:txBody>
      </p:sp>
      <p:sp>
        <p:nvSpPr>
          <p:cNvPr id="8" name="Espace réservé du contenu 2"/>
          <p:cNvSpPr txBox="1">
            <a:spLocks/>
          </p:cNvSpPr>
          <p:nvPr/>
        </p:nvSpPr>
        <p:spPr>
          <a:xfrm>
            <a:off x="294048" y="5491355"/>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1200" b="1" u="sng" dirty="0">
                <a:solidFill>
                  <a:srgbClr val="FF0000"/>
                </a:solidFill>
              </a:rPr>
              <a:t>GT3 suite à atelier du 23 mars 2015 aux Archives des Yvelines</a:t>
            </a:r>
          </a:p>
          <a:p>
            <a:pPr lvl="1"/>
            <a:r>
              <a:rPr lang="fr-FR" sz="1100" dirty="0">
                <a:solidFill>
                  <a:srgbClr val="FF0000"/>
                </a:solidFill>
              </a:rPr>
              <a:t>Mise en place de fiches recensant les outils et les références du publics pouvant servir aux privés.</a:t>
            </a:r>
          </a:p>
        </p:txBody>
      </p:sp>
    </p:spTree>
    <p:extLst>
      <p:ext uri="{BB962C8B-B14F-4D97-AF65-F5344CB8AC3E}">
        <p14:creationId xmlns:p14="http://schemas.microsoft.com/office/powerpoint/2010/main" val="3989552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3200" dirty="0"/>
              <a:t>Collecte des mots clefs employés suite à la présentation de chacun lors du tour de table</a:t>
            </a:r>
          </a:p>
        </p:txBody>
      </p:sp>
      <p:graphicFrame>
        <p:nvGraphicFramePr>
          <p:cNvPr id="4" name="Tableau 3"/>
          <p:cNvGraphicFramePr>
            <a:graphicFrameLocks noGrp="1"/>
          </p:cNvGraphicFramePr>
          <p:nvPr>
            <p:extLst>
              <p:ext uri="{D42A27DB-BD31-4B8C-83A1-F6EECF244321}">
                <p14:modId xmlns:p14="http://schemas.microsoft.com/office/powerpoint/2010/main" val="3791197651"/>
              </p:ext>
            </p:extLst>
          </p:nvPr>
        </p:nvGraphicFramePr>
        <p:xfrm>
          <a:off x="1164673" y="1866160"/>
          <a:ext cx="6647687" cy="2688300"/>
        </p:xfrm>
        <a:graphic>
          <a:graphicData uri="http://schemas.openxmlformats.org/drawingml/2006/table">
            <a:tbl>
              <a:tblPr>
                <a:tableStyleId>{5C22544A-7EE6-4342-B048-85BDC9FD1C3A}</a:tableStyleId>
              </a:tblPr>
              <a:tblGrid>
                <a:gridCol w="1818259">
                  <a:extLst>
                    <a:ext uri="{9D8B030D-6E8A-4147-A177-3AD203B41FA5}">
                      <a16:colId xmlns="" xmlns:a16="http://schemas.microsoft.com/office/drawing/2014/main" val="98252680"/>
                    </a:ext>
                  </a:extLst>
                </a:gridCol>
                <a:gridCol w="4829428">
                  <a:extLst>
                    <a:ext uri="{9D8B030D-6E8A-4147-A177-3AD203B41FA5}">
                      <a16:colId xmlns="" xmlns:a16="http://schemas.microsoft.com/office/drawing/2014/main" val="2140067113"/>
                    </a:ext>
                  </a:extLst>
                </a:gridCol>
              </a:tblGrid>
              <a:tr h="448050">
                <a:tc>
                  <a:txBody>
                    <a:bodyPr/>
                    <a:lstStyle/>
                    <a:p>
                      <a:pPr lvl="0" algn="l" fontAlgn="b"/>
                      <a:endParaRPr lang="fr-FR" sz="1400" b="0" u="none" strike="noStrike"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fr-FR" sz="1400" b="0" u="none" strike="noStrike" dirty="0">
                        <a:effectLst/>
                      </a:endParaRP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722500492"/>
                  </a:ext>
                </a:extLst>
              </a:tr>
              <a:tr h="448050">
                <a:tc>
                  <a:txBody>
                    <a:bodyPr/>
                    <a:lstStyle/>
                    <a:p>
                      <a:pPr lvl="0" algn="l" fontAlgn="b"/>
                      <a:endParaRPr lang="fr-FR" sz="140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l" fontAlgn="b"/>
                      <a:endParaRPr lang="fr-FR" sz="1400" b="0" i="0" u="none" strike="noStrike" dirty="0">
                        <a:solidFill>
                          <a:srgbClr val="000000"/>
                        </a:solidFill>
                        <a:effectLst/>
                        <a:latin typeface="Arial" panose="020B0604020202020204" pitchFamily="34" charset="0"/>
                      </a:endParaRP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43041863"/>
                  </a:ext>
                </a:extLst>
              </a:tr>
              <a:tr h="448050">
                <a:tc>
                  <a:txBody>
                    <a:bodyPr/>
                    <a:lstStyle/>
                    <a:p>
                      <a:pPr lvl="0" algn="l" fontAlgn="b"/>
                      <a:endParaRPr lang="fr-FR" sz="140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fr-FR" sz="1400" b="0" i="0" u="none" strike="noStrike" dirty="0">
                        <a:solidFill>
                          <a:srgbClr val="000000"/>
                        </a:solidFill>
                        <a:effectLst/>
                        <a:latin typeface="Arial" panose="020B0604020202020204" pitchFamily="34" charset="0"/>
                      </a:endParaRP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785950733"/>
                  </a:ext>
                </a:extLst>
              </a:tr>
              <a:tr h="448050">
                <a:tc>
                  <a:txBody>
                    <a:bodyPr/>
                    <a:lstStyle/>
                    <a:p>
                      <a:pPr lvl="0" algn="l" fontAlgn="b"/>
                      <a:endParaRPr lang="fr-FR" sz="140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fr-FR" sz="1400" b="0" i="0" u="none" strike="noStrike" dirty="0">
                        <a:solidFill>
                          <a:srgbClr val="000000"/>
                        </a:solidFill>
                        <a:effectLst/>
                        <a:latin typeface="Arial" panose="020B0604020202020204" pitchFamily="34" charset="0"/>
                      </a:endParaRP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51238376"/>
                  </a:ext>
                </a:extLst>
              </a:tr>
              <a:tr h="448050">
                <a:tc>
                  <a:txBody>
                    <a:bodyPr/>
                    <a:lstStyle/>
                    <a:p>
                      <a:pPr lvl="0" algn="l" fontAlgn="b"/>
                      <a:endParaRPr lang="fr-FR" sz="140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fr-FR" sz="1400" b="0" i="0" u="none" strike="noStrike" dirty="0">
                        <a:solidFill>
                          <a:srgbClr val="000000"/>
                        </a:solidFill>
                        <a:effectLst/>
                        <a:latin typeface="Arial" panose="020B0604020202020204" pitchFamily="34" charset="0"/>
                      </a:endParaRP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052379078"/>
                  </a:ext>
                </a:extLst>
              </a:tr>
              <a:tr h="448050">
                <a:tc>
                  <a:txBody>
                    <a:bodyPr/>
                    <a:lstStyle/>
                    <a:p>
                      <a:pPr lvl="0" algn="l" fontAlgn="b"/>
                      <a:endParaRPr lang="fr-FR" sz="140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Arial" panose="020B0604020202020204" pitchFamily="34" charset="0"/>
                      </a:endParaRP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426376165"/>
                  </a:ext>
                </a:extLst>
              </a:tr>
            </a:tbl>
          </a:graphicData>
        </a:graphic>
      </p:graphicFrame>
    </p:spTree>
    <p:extLst>
      <p:ext uri="{BB962C8B-B14F-4D97-AF65-F5344CB8AC3E}">
        <p14:creationId xmlns:p14="http://schemas.microsoft.com/office/powerpoint/2010/main" val="2835350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76672"/>
            <a:ext cx="8229600" cy="5328592"/>
          </a:xfrm>
        </p:spPr>
        <p:txBody>
          <a:bodyPr>
            <a:noAutofit/>
          </a:bodyPr>
          <a:lstStyle/>
          <a:p>
            <a:pPr marL="400050" lvl="1" indent="0">
              <a:spcBef>
                <a:spcPts val="0"/>
              </a:spcBef>
              <a:buNone/>
            </a:pPr>
            <a:r>
              <a:rPr lang="fr-FR" sz="1200" dirty="0"/>
              <a:t> </a:t>
            </a:r>
            <a:br>
              <a:rPr lang="fr-FR" sz="1200" dirty="0"/>
            </a:br>
            <a:endParaRPr lang="fr-FR" sz="1200" dirty="0"/>
          </a:p>
          <a:p>
            <a:pPr marL="400050" lvl="1" indent="0">
              <a:spcBef>
                <a:spcPts val="0"/>
              </a:spcBef>
              <a:buNone/>
            </a:pPr>
            <a:endParaRPr lang="fr-FR" sz="1200" u="sng" dirty="0"/>
          </a:p>
          <a:p>
            <a:pPr marL="400050" lvl="1" indent="0">
              <a:spcBef>
                <a:spcPts val="0"/>
              </a:spcBef>
              <a:buNone/>
            </a:pPr>
            <a:endParaRPr lang="fr-FR" sz="1200" u="sng" dirty="0"/>
          </a:p>
          <a:p>
            <a:pPr marL="400050" indent="0">
              <a:buNone/>
            </a:pPr>
            <a:r>
              <a:rPr lang="fr-FR" sz="1400" dirty="0"/>
              <a:t> </a:t>
            </a:r>
            <a:br>
              <a:rPr lang="fr-FR" sz="1400" dirty="0"/>
            </a:br>
            <a:r>
              <a:rPr lang="fr-FR" sz="1400" u="sng" dirty="0"/>
              <a:t>Atelier n° 24</a:t>
            </a:r>
            <a:r>
              <a:rPr lang="fr-FR" sz="1400" dirty="0"/>
              <a:t> : Audit et validation de la chaîne de numérisation de substitution des archives papier.</a:t>
            </a:r>
            <a:br>
              <a:rPr lang="fr-FR" sz="1400" dirty="0"/>
            </a:br>
            <a:r>
              <a:rPr lang="fr-FR" sz="1400" dirty="0"/>
              <a:t>14 juin  de 14h00  17h00</a:t>
            </a:r>
          </a:p>
          <a:p>
            <a:pPr marL="400050" lvl="1" indent="0">
              <a:spcBef>
                <a:spcPts val="0"/>
              </a:spcBef>
              <a:buNone/>
            </a:pPr>
            <a:r>
              <a:rPr lang="fr-FR" sz="1400" dirty="0"/>
              <a:t>Marine Guénerais , Marie Laperdrix</a:t>
            </a:r>
          </a:p>
          <a:p>
            <a:pPr marL="400050" lvl="1" indent="0">
              <a:spcBef>
                <a:spcPts val="0"/>
              </a:spcBef>
              <a:buNone/>
            </a:pPr>
            <a:r>
              <a:rPr lang="fr-FR" sz="1400" dirty="0"/>
              <a:t>Lieu : Ministère des finances MINEFI 139 rue de Bercy</a:t>
            </a:r>
          </a:p>
          <a:p>
            <a:pPr marL="400050" lvl="1" indent="0">
              <a:spcBef>
                <a:spcPts val="0"/>
              </a:spcBef>
              <a:buNone/>
            </a:pPr>
            <a:endParaRPr lang="fr-FR" sz="1400" dirty="0"/>
          </a:p>
          <a:p>
            <a:pPr marL="400050" lvl="1" indent="0">
              <a:spcBef>
                <a:spcPts val="0"/>
              </a:spcBef>
              <a:buNone/>
            </a:pPr>
            <a:r>
              <a:rPr lang="fr-FR" sz="1400" b="1" u="sng" dirty="0"/>
              <a:t>En recherche pour septembre</a:t>
            </a:r>
            <a:r>
              <a:rPr lang="fr-FR" sz="1400" dirty="0"/>
              <a:t/>
            </a:r>
            <a:br>
              <a:rPr lang="fr-FR" sz="1400" dirty="0"/>
            </a:br>
            <a:endParaRPr lang="fr-FR" sz="1400" dirty="0"/>
          </a:p>
          <a:p>
            <a:pPr marL="400050" lvl="1" indent="0">
              <a:spcBef>
                <a:spcPts val="0"/>
              </a:spcBef>
              <a:buNone/>
            </a:pPr>
            <a:endParaRPr lang="fr-FR" sz="1400" dirty="0"/>
          </a:p>
          <a:p>
            <a:pPr marL="400050" lvl="1" indent="0">
              <a:spcBef>
                <a:spcPts val="0"/>
              </a:spcBef>
              <a:buNone/>
            </a:pPr>
            <a:endParaRPr lang="fr-FR" sz="1400" dirty="0"/>
          </a:p>
          <a:p>
            <a:pPr marL="400050" lvl="1" indent="0">
              <a:spcBef>
                <a:spcPts val="0"/>
              </a:spcBef>
              <a:buNone/>
            </a:pPr>
            <a:endParaRPr lang="fr-FR" sz="1400" dirty="0"/>
          </a:p>
          <a:p>
            <a:pPr marL="400050" lvl="1" indent="0">
              <a:spcBef>
                <a:spcPts val="0"/>
              </a:spcBef>
              <a:buNone/>
            </a:pPr>
            <a:endParaRPr lang="fr-FR" sz="1400" dirty="0"/>
          </a:p>
          <a:p>
            <a:pPr marL="400050" lvl="1" indent="0">
              <a:spcBef>
                <a:spcPts val="0"/>
              </a:spcBef>
              <a:buNone/>
            </a:pPr>
            <a:endParaRPr lang="fr-FR" sz="1400" dirty="0"/>
          </a:p>
          <a:p>
            <a:pPr marL="400050" lvl="1" indent="0">
              <a:spcBef>
                <a:spcPts val="0"/>
              </a:spcBef>
              <a:buNone/>
            </a:pPr>
            <a:endParaRPr lang="fr-FR" sz="1400" dirty="0"/>
          </a:p>
          <a:p>
            <a:pPr marL="400050" lvl="1" indent="0">
              <a:spcBef>
                <a:spcPts val="0"/>
              </a:spcBef>
              <a:buNone/>
            </a:pPr>
            <a:endParaRPr lang="fr-FR" sz="1400" dirty="0"/>
          </a:p>
          <a:p>
            <a:pPr marL="400050" lvl="1" indent="0">
              <a:spcBef>
                <a:spcPts val="0"/>
              </a:spcBef>
              <a:buNone/>
            </a:pPr>
            <a:endParaRPr lang="fr-FR" sz="1200" dirty="0"/>
          </a:p>
          <a:p>
            <a:pPr marL="400050" lvl="1" indent="0">
              <a:spcBef>
                <a:spcPts val="0"/>
              </a:spcBef>
              <a:buNone/>
            </a:pPr>
            <a:r>
              <a:rPr lang="fr-FR" sz="1200" dirty="0"/>
              <a:t/>
            </a:r>
            <a:br>
              <a:rPr lang="fr-FR" sz="1200" dirty="0"/>
            </a:br>
            <a:r>
              <a:rPr lang="fr-FR" sz="1200" dirty="0"/>
              <a:t>N.B. : Mode opératoire précis à aborder par les nouveaux animateurs avec Bernard Ouillon (Présentation PPT, réunion de cadrage en amont sur la conduite des ateliers et la préparation de la thématique, présence d’un référent Ateliers lors des ateliers).</a:t>
            </a:r>
            <a:br>
              <a:rPr lang="fr-FR" sz="1200" dirty="0"/>
            </a:br>
            <a:endParaRPr lang="fr-FR" sz="1200" dirty="0"/>
          </a:p>
        </p:txBody>
      </p:sp>
      <p:sp>
        <p:nvSpPr>
          <p:cNvPr id="4" name="Rectangle 3"/>
          <p:cNvSpPr/>
          <p:nvPr/>
        </p:nvSpPr>
        <p:spPr>
          <a:xfrm>
            <a:off x="186784" y="228599"/>
            <a:ext cx="2451890" cy="369332"/>
          </a:xfrm>
          <a:prstGeom prst="rect">
            <a:avLst/>
          </a:prstGeom>
          <a:solidFill>
            <a:schemeClr val="accent5">
              <a:lumMod val="75000"/>
            </a:schemeClr>
          </a:solidFill>
        </p:spPr>
        <p:txBody>
          <a:bodyPr wrap="none">
            <a:spAutoFit/>
          </a:bodyPr>
          <a:lstStyle/>
          <a:p>
            <a:r>
              <a:rPr lang="fr-FR" dirty="0">
                <a:solidFill>
                  <a:schemeClr val="bg1"/>
                </a:solidFill>
              </a:rPr>
              <a:t>Programme des ateliers </a:t>
            </a:r>
          </a:p>
        </p:txBody>
      </p:sp>
    </p:spTree>
    <p:extLst>
      <p:ext uri="{BB962C8B-B14F-4D97-AF65-F5344CB8AC3E}">
        <p14:creationId xmlns:p14="http://schemas.microsoft.com/office/powerpoint/2010/main" val="409844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2"/>
          <p:cNvSpPr txBox="1">
            <a:spLocks/>
          </p:cNvSpPr>
          <p:nvPr/>
        </p:nvSpPr>
        <p:spPr>
          <a:xfrm>
            <a:off x="0" y="552971"/>
            <a:ext cx="9036496" cy="4560355"/>
          </a:xfrm>
          <a:prstGeom prst="rect">
            <a:avLst/>
          </a:prstGeom>
        </p:spPr>
        <p:txBody>
          <a:bodyPr vert="horz" lIns="91440" tIns="45720" rIns="91440" bIns="45720" rtlCol="0">
            <a:noAutofit/>
          </a:bodyPr>
          <a:lstStyle/>
          <a:p>
            <a:pPr marL="342900" lvl="3" indent="-342900">
              <a:spcBef>
                <a:spcPct val="20000"/>
              </a:spcBef>
              <a:buFont typeface="Arial" pitchFamily="34" charset="0"/>
              <a:buNone/>
              <a:defRPr/>
            </a:pPr>
            <a:r>
              <a:rPr lang="fr-FR" sz="1200" b="1" u="sng" dirty="0">
                <a:solidFill>
                  <a:srgbClr val="FF0000"/>
                </a:solidFill>
              </a:rPr>
              <a:t>Prochaines manifestations du Club</a:t>
            </a:r>
          </a:p>
          <a:p>
            <a:pPr marL="342900" lvl="3" indent="-342900">
              <a:spcBef>
                <a:spcPct val="20000"/>
              </a:spcBef>
              <a:defRPr/>
            </a:pPr>
            <a:endParaRPr lang="fr-FR" sz="1200" b="1" u="sng" dirty="0">
              <a:solidFill>
                <a:schemeClr val="tx2">
                  <a:lumMod val="60000"/>
                  <a:lumOff val="40000"/>
                </a:schemeClr>
              </a:solidFill>
            </a:endParaRPr>
          </a:p>
          <a:p>
            <a:pPr marL="342900" lvl="3" indent="-342900">
              <a:spcBef>
                <a:spcPct val="20000"/>
              </a:spcBef>
              <a:defRPr/>
            </a:pPr>
            <a:r>
              <a:rPr lang="fr-FR" sz="1200" b="1" u="sng" dirty="0">
                <a:solidFill>
                  <a:schemeClr val="tx2">
                    <a:lumMod val="60000"/>
                    <a:lumOff val="40000"/>
                  </a:schemeClr>
                </a:solidFill>
              </a:rPr>
              <a:t>Table-ronde CR2PA</a:t>
            </a:r>
            <a:r>
              <a:rPr lang="fr-FR" sz="1200" b="1" dirty="0">
                <a:solidFill>
                  <a:schemeClr val="tx2">
                    <a:lumMod val="60000"/>
                    <a:lumOff val="40000"/>
                  </a:schemeClr>
                </a:solidFill>
              </a:rPr>
              <a:t> :</a:t>
            </a:r>
          </a:p>
          <a:p>
            <a:pPr marL="342900" lvl="3" indent="-342900">
              <a:spcBef>
                <a:spcPct val="20000"/>
              </a:spcBef>
              <a:buFont typeface="Arial" panose="020B0604020202020204" pitchFamily="34" charset="0"/>
              <a:buChar char="•"/>
              <a:defRPr/>
            </a:pPr>
            <a:r>
              <a:rPr lang="fr-FR" sz="1200" dirty="0"/>
              <a:t>Table ronde sur les mails en préparation par le CR2PA</a:t>
            </a:r>
          </a:p>
          <a:p>
            <a:pPr marL="342900" lvl="3" indent="-342900">
              <a:spcBef>
                <a:spcPct val="20000"/>
              </a:spcBef>
              <a:defRPr/>
            </a:pPr>
            <a:endParaRPr lang="fr-FR" sz="1200" b="1" u="sng" dirty="0">
              <a:solidFill>
                <a:srgbClr val="FF0000"/>
              </a:solidFill>
            </a:endParaRPr>
          </a:p>
          <a:p>
            <a:pPr marL="342900" lvl="3" indent="-342900">
              <a:spcBef>
                <a:spcPct val="20000"/>
              </a:spcBef>
              <a:defRPr/>
            </a:pPr>
            <a:r>
              <a:rPr lang="fr-FR" sz="1200" b="1" u="sng" dirty="0">
                <a:solidFill>
                  <a:srgbClr val="FF0000"/>
                </a:solidFill>
              </a:rPr>
              <a:t>Autres manifestations</a:t>
            </a:r>
          </a:p>
          <a:p>
            <a:pPr marL="342900" lvl="3" indent="-342900">
              <a:spcBef>
                <a:spcPct val="20000"/>
              </a:spcBef>
              <a:defRPr/>
            </a:pPr>
            <a:r>
              <a:rPr lang="fr-FR" sz="1200" dirty="0"/>
              <a:t>A l’occasion de la publication du livre de Marie-Anne CHABIN (voir ci-dessous)</a:t>
            </a:r>
          </a:p>
          <a:p>
            <a:pPr marL="342900" lvl="3" indent="-342900">
              <a:spcBef>
                <a:spcPct val="20000"/>
              </a:spcBef>
              <a:defRPr/>
            </a:pPr>
            <a:r>
              <a:rPr lang="fr-FR" sz="1200" dirty="0"/>
              <a:t>- 5 juin de 9h à 11h – Bateau « Le Paris » (Paris 16) – Matinale « Gouvernance des données » avec Archive 17, Cogniva et Mosaik.ly</a:t>
            </a:r>
          </a:p>
          <a:p>
            <a:pPr marL="342900" lvl="3" indent="-342900">
              <a:spcBef>
                <a:spcPct val="20000"/>
              </a:spcBef>
              <a:defRPr/>
            </a:pPr>
            <a:r>
              <a:rPr lang="fr-FR" sz="1200" dirty="0"/>
              <a:t>" Comment relever le défi de la gouvernance et de l’accès à l’information SANS remplacer vos outils existants NI refondre votre SI ? « </a:t>
            </a:r>
          </a:p>
          <a:p>
            <a:pPr marL="342900" lvl="3" indent="-342900">
              <a:spcBef>
                <a:spcPct val="20000"/>
              </a:spcBef>
              <a:defRPr/>
            </a:pPr>
            <a:endParaRPr lang="fr-FR" sz="1200" dirty="0"/>
          </a:p>
          <a:p>
            <a:pPr marL="342900" lvl="3" indent="-342900">
              <a:spcBef>
                <a:spcPct val="20000"/>
              </a:spcBef>
              <a:defRPr/>
            </a:pPr>
            <a:r>
              <a:rPr lang="fr-FR" sz="1200" dirty="0"/>
              <a:t>Afterwork de la gouvernance de l’information par EVERTEAM</a:t>
            </a:r>
          </a:p>
          <a:p>
            <a:pPr marL="342900" lvl="3" indent="-342900">
              <a:spcBef>
                <a:spcPct val="20000"/>
              </a:spcBef>
              <a:buFontTx/>
              <a:buChar char="-"/>
              <a:defRPr/>
            </a:pPr>
            <a:r>
              <a:rPr lang="fr-FR" sz="1200" dirty="0"/>
              <a:t>14 juin de 18h à 20h30 (concert de jazz jusqu’à 23h) - Wagram 360° (Paris 17) - La gestion des risques à l’heure du SaaS et du RGPD</a:t>
            </a:r>
          </a:p>
          <a:p>
            <a:pPr marL="342900" lvl="3" indent="-342900">
              <a:spcBef>
                <a:spcPct val="20000"/>
              </a:spcBef>
              <a:buFontTx/>
              <a:buChar char="-"/>
              <a:defRPr/>
            </a:pPr>
            <a:endParaRPr lang="fr-FR" sz="1200" dirty="0"/>
          </a:p>
          <a:p>
            <a:pPr marL="342900" lvl="3" indent="-342900">
              <a:spcBef>
                <a:spcPct val="20000"/>
              </a:spcBef>
              <a:defRPr/>
            </a:pPr>
            <a:r>
              <a:rPr lang="fr-FR" sz="1200" b="1" u="sng" dirty="0">
                <a:solidFill>
                  <a:srgbClr val="FF0000"/>
                </a:solidFill>
              </a:rPr>
              <a:t>En bref</a:t>
            </a:r>
          </a:p>
          <a:p>
            <a:pPr marL="342900" lvl="3" indent="-342900">
              <a:spcBef>
                <a:spcPct val="20000"/>
              </a:spcBef>
              <a:defRPr/>
            </a:pPr>
            <a:r>
              <a:rPr lang="fr-FR" sz="1200" dirty="0"/>
              <a:t>Du 15 au 25 mai - Campagne du CR2PA sur Twitter et Linkedin, sur les 10 bonnes pratiques à mettre en œuvre avec l’arrivée du RGPD pour un bon archivage managérial</a:t>
            </a:r>
          </a:p>
          <a:p>
            <a:pPr marL="342900" lvl="3" indent="-342900">
              <a:spcBef>
                <a:spcPct val="20000"/>
              </a:spcBef>
              <a:defRPr/>
            </a:pPr>
            <a:r>
              <a:rPr lang="fr-FR" sz="1200" dirty="0"/>
              <a:t>Pour les revoir : https://twitter.com/cr2pa/media</a:t>
            </a:r>
          </a:p>
          <a:p>
            <a:pPr marL="342900" lvl="3" indent="-342900">
              <a:spcBef>
                <a:spcPct val="20000"/>
              </a:spcBef>
              <a:defRPr/>
            </a:pPr>
            <a:endParaRPr lang="fr-FR" sz="1200" b="1" u="sng" dirty="0">
              <a:solidFill>
                <a:srgbClr val="FF0000"/>
              </a:solidFill>
            </a:endParaRPr>
          </a:p>
          <a:p>
            <a:pPr marL="342900" lvl="3" indent="-342900">
              <a:spcBef>
                <a:spcPct val="20000"/>
              </a:spcBef>
              <a:defRPr/>
            </a:pPr>
            <a:endParaRPr lang="fr-FR" sz="1200" b="1" u="sng" dirty="0">
              <a:solidFill>
                <a:srgbClr val="FF0000"/>
              </a:solidFill>
            </a:endParaRPr>
          </a:p>
          <a:p>
            <a:pPr marL="342900" lvl="3" indent="-342900">
              <a:spcBef>
                <a:spcPct val="20000"/>
              </a:spcBef>
              <a:defRPr/>
            </a:pPr>
            <a:endParaRPr lang="fr-FR" sz="1200" b="1" u="sng" dirty="0">
              <a:solidFill>
                <a:srgbClr val="FF0000"/>
              </a:solidFill>
            </a:endParaRPr>
          </a:p>
          <a:p>
            <a:pPr marL="342900" lvl="3" indent="-342900">
              <a:spcBef>
                <a:spcPct val="20000"/>
              </a:spcBef>
              <a:defRPr/>
            </a:pPr>
            <a:endParaRPr lang="fr-FR" sz="1200" dirty="0">
              <a:solidFill>
                <a:srgbClr val="FF0000"/>
              </a:solidFill>
            </a:endParaRPr>
          </a:p>
        </p:txBody>
      </p:sp>
      <p:sp>
        <p:nvSpPr>
          <p:cNvPr id="8" name="Sous-titre 2"/>
          <p:cNvSpPr txBox="1">
            <a:spLocks/>
          </p:cNvSpPr>
          <p:nvPr/>
        </p:nvSpPr>
        <p:spPr>
          <a:xfrm>
            <a:off x="0" y="5113326"/>
            <a:ext cx="8435280" cy="1375559"/>
          </a:xfrm>
          <a:prstGeom prst="rect">
            <a:avLst/>
          </a:prstGeom>
        </p:spPr>
        <p:txBody>
          <a:bodyPr vert="horz" lIns="91440" tIns="45720" rIns="91440" bIns="45720" rtlCol="0">
            <a:noAutofit/>
          </a:bodyPr>
          <a:lstStyle/>
          <a:p>
            <a:pPr marL="0" lvl="3">
              <a:spcBef>
                <a:spcPct val="20000"/>
              </a:spcBef>
              <a:buFont typeface="Arial" pitchFamily="34" charset="0"/>
              <a:buNone/>
              <a:defRPr/>
            </a:pPr>
            <a:r>
              <a:rPr lang="it-IT" sz="1200" b="1" u="sng" dirty="0">
                <a:solidFill>
                  <a:prstClr val="black">
                    <a:lumMod val="50000"/>
                    <a:lumOff val="50000"/>
                  </a:prstClr>
                </a:solidFill>
              </a:rPr>
              <a:t>A LIRE et A VOIR</a:t>
            </a:r>
          </a:p>
          <a:p>
            <a:pPr marL="342900" lvl="3" indent="-166688">
              <a:spcBef>
                <a:spcPct val="20000"/>
              </a:spcBef>
              <a:buFontTx/>
              <a:buChar char="-"/>
              <a:defRPr/>
            </a:pPr>
            <a:r>
              <a:rPr lang="fr-FR" sz="1200" dirty="0">
                <a:hlinkClick r:id="rId3"/>
              </a:rPr>
              <a:t>Le groupe LinkedIn du CR2PA</a:t>
            </a:r>
            <a:endParaRPr lang="fr-FR" sz="1200" dirty="0"/>
          </a:p>
          <a:p>
            <a:pPr marL="342900" lvl="3" indent="-166688">
              <a:spcBef>
                <a:spcPct val="20000"/>
              </a:spcBef>
              <a:buFontTx/>
              <a:buChar char="-"/>
              <a:defRPr/>
            </a:pPr>
            <a:r>
              <a:rPr lang="fr-FR" sz="1200" dirty="0"/>
              <a:t>Publication du livre « Des documents d'archives aux traces numériques. Identifier et conserver ce qui engage l'entreprise - La méthode Arcateg™ de Marie-Anne CHABIN aux Editions KLOG</a:t>
            </a:r>
          </a:p>
          <a:p>
            <a:pPr marL="342900" lvl="3" indent="-166688">
              <a:spcBef>
                <a:spcPct val="20000"/>
              </a:spcBef>
              <a:buFontTx/>
              <a:buChar char="-"/>
              <a:defRPr/>
            </a:pPr>
            <a:endParaRPr lang="it-IT" sz="1200" dirty="0"/>
          </a:p>
        </p:txBody>
      </p:sp>
      <p:sp>
        <p:nvSpPr>
          <p:cNvPr id="9" name="Rectangle 8"/>
          <p:cNvSpPr/>
          <p:nvPr/>
        </p:nvSpPr>
        <p:spPr>
          <a:xfrm>
            <a:off x="251520" y="0"/>
            <a:ext cx="894476" cy="369332"/>
          </a:xfrm>
          <a:prstGeom prst="rect">
            <a:avLst/>
          </a:prstGeom>
          <a:solidFill>
            <a:schemeClr val="accent5">
              <a:lumMod val="75000"/>
            </a:schemeClr>
          </a:solidFill>
        </p:spPr>
        <p:txBody>
          <a:bodyPr wrap="none">
            <a:spAutoFit/>
          </a:bodyPr>
          <a:lstStyle/>
          <a:p>
            <a:r>
              <a:rPr lang="fr-FR" dirty="0">
                <a:solidFill>
                  <a:schemeClr val="bg1"/>
                </a:solidFill>
              </a:rPr>
              <a:t>Agenda</a:t>
            </a:r>
          </a:p>
        </p:txBody>
      </p:sp>
      <p:pic>
        <p:nvPicPr>
          <p:cNvPr id="1026" name="Picture 2" descr="https://pbs.twimg.com/media/DeB-9__WsAELrA-.jpg">
            <a:extLst>
              <a:ext uri="{FF2B5EF4-FFF2-40B4-BE49-F238E27FC236}">
                <a16:creationId xmlns="" xmlns:a16="http://schemas.microsoft.com/office/drawing/2014/main" id="{FF86072D-9124-4392-A56F-C9AF303A67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279156"/>
            <a:ext cx="1602432" cy="8012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bs.twimg.com/media/Dd-FlhWV4AAjrP2.jpg">
            <a:extLst>
              <a:ext uri="{FF2B5EF4-FFF2-40B4-BE49-F238E27FC236}">
                <a16:creationId xmlns="" xmlns:a16="http://schemas.microsoft.com/office/drawing/2014/main" id="{9AA4B597-568A-46BE-AB39-3C28D55C42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2192" y="4279156"/>
            <a:ext cx="1602432" cy="8012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pbs.twimg.com/media/Dd4yxrsU0AEleip.jpg">
            <a:extLst>
              <a:ext uri="{FF2B5EF4-FFF2-40B4-BE49-F238E27FC236}">
                <a16:creationId xmlns="" xmlns:a16="http://schemas.microsoft.com/office/drawing/2014/main" id="{C8A7C2E7-4AF3-4B40-9E34-7B3B1B2D38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6880" y="4279156"/>
            <a:ext cx="1602432" cy="8012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pbs.twimg.com/media/DdeFXIbU8AAylxX.jpg">
            <a:extLst>
              <a:ext uri="{FF2B5EF4-FFF2-40B4-BE49-F238E27FC236}">
                <a16:creationId xmlns="" xmlns:a16="http://schemas.microsoft.com/office/drawing/2014/main" id="{E047AABB-630F-4E3B-AF6D-162CE5EB1B4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1568" y="4279156"/>
            <a:ext cx="1602432" cy="8012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pbs.twimg.com/media/DdPcwF3XkAY-E1J.jpg">
            <a:extLst>
              <a:ext uri="{FF2B5EF4-FFF2-40B4-BE49-F238E27FC236}">
                <a16:creationId xmlns="" xmlns:a16="http://schemas.microsoft.com/office/drawing/2014/main" id="{9CE39393-0775-4413-82E8-30733C6B521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6256" y="4279156"/>
            <a:ext cx="1612056" cy="80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93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083808"/>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0" y="5183809"/>
            <a:ext cx="9144000" cy="900430"/>
          </a:xfrm>
          <a:custGeom>
            <a:avLst/>
            <a:gdLst/>
            <a:ahLst/>
            <a:cxnLst/>
            <a:rect l="l" t="t" r="r" b="b"/>
            <a:pathLst>
              <a:path w="9144000" h="900429">
                <a:moveTo>
                  <a:pt x="0" y="899998"/>
                </a:moveTo>
                <a:lnTo>
                  <a:pt x="9144000" y="899998"/>
                </a:lnTo>
                <a:lnTo>
                  <a:pt x="9144000" y="0"/>
                </a:lnTo>
                <a:lnTo>
                  <a:pt x="0" y="0"/>
                </a:lnTo>
                <a:lnTo>
                  <a:pt x="0" y="899998"/>
                </a:lnTo>
                <a:close/>
              </a:path>
            </a:pathLst>
          </a:custGeom>
          <a:solidFill>
            <a:srgbClr val="1F5AA7"/>
          </a:solidFill>
        </p:spPr>
        <p:txBody>
          <a:bodyPr wrap="square" lIns="0" tIns="0" rIns="0" bIns="0" rtlCol="0"/>
          <a:lstStyle/>
          <a:p>
            <a:endParaRPr dirty="0"/>
          </a:p>
        </p:txBody>
      </p:sp>
      <p:sp>
        <p:nvSpPr>
          <p:cNvPr id="4" name="object 4"/>
          <p:cNvSpPr txBox="1"/>
          <p:nvPr/>
        </p:nvSpPr>
        <p:spPr>
          <a:xfrm>
            <a:off x="2681985" y="5495950"/>
            <a:ext cx="3806825" cy="330200"/>
          </a:xfrm>
          <a:prstGeom prst="rect">
            <a:avLst/>
          </a:prstGeom>
        </p:spPr>
        <p:txBody>
          <a:bodyPr vert="horz" wrap="square" lIns="0" tIns="0" rIns="0" bIns="0" rtlCol="0">
            <a:spAutoFit/>
          </a:bodyPr>
          <a:lstStyle/>
          <a:p>
            <a:pPr marL="12700">
              <a:lnSpc>
                <a:spcPct val="100000"/>
              </a:lnSpc>
            </a:pPr>
            <a:r>
              <a:rPr sz="2400" spc="-20" dirty="0">
                <a:solidFill>
                  <a:srgbClr val="FFFFFF"/>
                </a:solidFill>
                <a:latin typeface="Calibri"/>
                <a:cs typeface="Calibri"/>
              </a:rPr>
              <a:t>Dé</a:t>
            </a:r>
            <a:r>
              <a:rPr sz="2400" spc="-30" dirty="0">
                <a:solidFill>
                  <a:srgbClr val="FFFFFF"/>
                </a:solidFill>
                <a:latin typeface="Calibri"/>
                <a:cs typeface="Calibri"/>
              </a:rPr>
              <a:t>c</a:t>
            </a:r>
            <a:r>
              <a:rPr sz="2400" spc="-5" dirty="0">
                <a:solidFill>
                  <a:srgbClr val="FFFFFF"/>
                </a:solidFill>
                <a:latin typeface="Calibri"/>
                <a:cs typeface="Calibri"/>
              </a:rPr>
              <a:t>ou</a:t>
            </a:r>
            <a:r>
              <a:rPr sz="2400" spc="-10" dirty="0">
                <a:solidFill>
                  <a:srgbClr val="FFFFFF"/>
                </a:solidFill>
                <a:latin typeface="Calibri"/>
                <a:cs typeface="Calibri"/>
              </a:rPr>
              <a:t>vrir</a:t>
            </a:r>
            <a:r>
              <a:rPr sz="2400" spc="-5" dirty="0">
                <a:solidFill>
                  <a:srgbClr val="FFFFFF"/>
                </a:solidFill>
                <a:latin typeface="Calibri"/>
                <a:cs typeface="Calibri"/>
              </a:rPr>
              <a:t> </a:t>
            </a:r>
            <a:r>
              <a:rPr sz="2400" dirty="0">
                <a:solidFill>
                  <a:srgbClr val="FFFFFF"/>
                </a:solidFill>
                <a:latin typeface="Calibri"/>
                <a:cs typeface="Calibri"/>
              </a:rPr>
              <a:t>la</a:t>
            </a:r>
            <a:r>
              <a:rPr sz="2400" spc="-15" dirty="0">
                <a:solidFill>
                  <a:srgbClr val="FFFFFF"/>
                </a:solidFill>
                <a:latin typeface="Calibri"/>
                <a:cs typeface="Calibri"/>
              </a:rPr>
              <a:t> </a:t>
            </a:r>
            <a:r>
              <a:rPr sz="2400" dirty="0">
                <a:solidFill>
                  <a:srgbClr val="FFFFFF"/>
                </a:solidFill>
                <a:latin typeface="Calibri"/>
                <a:cs typeface="Calibri"/>
              </a:rPr>
              <a:t>Banque</a:t>
            </a:r>
            <a:r>
              <a:rPr sz="2400" spc="5" dirty="0">
                <a:solidFill>
                  <a:srgbClr val="FFFFFF"/>
                </a:solidFill>
                <a:latin typeface="Calibri"/>
                <a:cs typeface="Calibri"/>
              </a:rPr>
              <a:t> </a:t>
            </a:r>
            <a:r>
              <a:rPr sz="2400" spc="-20" dirty="0">
                <a:solidFill>
                  <a:srgbClr val="FFFFFF"/>
                </a:solidFill>
                <a:latin typeface="Calibri"/>
                <a:cs typeface="Calibri"/>
              </a:rPr>
              <a:t>d</a:t>
            </a:r>
            <a:r>
              <a:rPr sz="2400" spc="-15" dirty="0">
                <a:solidFill>
                  <a:srgbClr val="FFFFFF"/>
                </a:solidFill>
                <a:latin typeface="Calibri"/>
                <a:cs typeface="Calibri"/>
              </a:rPr>
              <a:t>e</a:t>
            </a:r>
            <a:r>
              <a:rPr sz="2400" dirty="0">
                <a:solidFill>
                  <a:srgbClr val="FFFFFF"/>
                </a:solidFill>
                <a:latin typeface="Calibri"/>
                <a:cs typeface="Calibri"/>
              </a:rPr>
              <a:t> </a:t>
            </a:r>
            <a:r>
              <a:rPr sz="2400" spc="-5" dirty="0">
                <a:solidFill>
                  <a:srgbClr val="FFFFFF"/>
                </a:solidFill>
                <a:latin typeface="Calibri"/>
                <a:cs typeface="Calibri"/>
              </a:rPr>
              <a:t>F</a:t>
            </a:r>
            <a:r>
              <a:rPr sz="2400" spc="-45" dirty="0">
                <a:solidFill>
                  <a:srgbClr val="FFFFFF"/>
                </a:solidFill>
                <a:latin typeface="Calibri"/>
                <a:cs typeface="Calibri"/>
              </a:rPr>
              <a:t>r</a:t>
            </a:r>
            <a:r>
              <a:rPr sz="2400" dirty="0">
                <a:solidFill>
                  <a:srgbClr val="FFFFFF"/>
                </a:solidFill>
                <a:latin typeface="Calibri"/>
                <a:cs typeface="Calibri"/>
              </a:rPr>
              <a:t>anc</a:t>
            </a:r>
            <a:r>
              <a:rPr sz="2400" spc="-15" dirty="0">
                <a:solidFill>
                  <a:srgbClr val="FFFFFF"/>
                </a:solidFill>
                <a:latin typeface="Calibri"/>
                <a:cs typeface="Calibri"/>
              </a:rPr>
              <a:t>e</a:t>
            </a:r>
            <a:endParaRPr sz="2400" dirty="0">
              <a:latin typeface="Calibri"/>
              <a:cs typeface="Calibri"/>
            </a:endParaRPr>
          </a:p>
        </p:txBody>
      </p:sp>
      <p:sp>
        <p:nvSpPr>
          <p:cNvPr id="5" name="object 5"/>
          <p:cNvSpPr/>
          <p:nvPr/>
        </p:nvSpPr>
        <p:spPr>
          <a:xfrm>
            <a:off x="3905377" y="6165305"/>
            <a:ext cx="1333246" cy="622960"/>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60564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50"/>
            <a:ext cx="9144000" cy="900430"/>
          </a:xfrm>
          <a:custGeom>
            <a:avLst/>
            <a:gdLst/>
            <a:ahLst/>
            <a:cxnLst/>
            <a:rect l="l" t="t" r="r" b="b"/>
            <a:pathLst>
              <a:path w="9144000" h="900430">
                <a:moveTo>
                  <a:pt x="0" y="899998"/>
                </a:moveTo>
                <a:lnTo>
                  <a:pt x="9144000" y="899998"/>
                </a:lnTo>
                <a:lnTo>
                  <a:pt x="9144000" y="0"/>
                </a:lnTo>
                <a:lnTo>
                  <a:pt x="0" y="0"/>
                </a:lnTo>
                <a:lnTo>
                  <a:pt x="0" y="899998"/>
                </a:lnTo>
                <a:close/>
              </a:path>
            </a:pathLst>
          </a:custGeom>
          <a:solidFill>
            <a:srgbClr val="1F5AA7"/>
          </a:solidFill>
        </p:spPr>
        <p:txBody>
          <a:bodyPr wrap="square" lIns="0" tIns="0" rIns="0" bIns="0" rtlCol="0"/>
          <a:lstStyle/>
          <a:p>
            <a:endParaRPr dirty="0"/>
          </a:p>
        </p:txBody>
      </p:sp>
      <p:sp>
        <p:nvSpPr>
          <p:cNvPr id="10" name="object 10"/>
          <p:cNvSpPr/>
          <p:nvPr/>
        </p:nvSpPr>
        <p:spPr>
          <a:xfrm>
            <a:off x="4572000" y="722018"/>
            <a:ext cx="4572000" cy="504190"/>
          </a:xfrm>
          <a:custGeom>
            <a:avLst/>
            <a:gdLst/>
            <a:ahLst/>
            <a:cxnLst/>
            <a:rect l="l" t="t" r="r" b="b"/>
            <a:pathLst>
              <a:path w="4572000" h="504190">
                <a:moveTo>
                  <a:pt x="0" y="504050"/>
                </a:moveTo>
                <a:lnTo>
                  <a:pt x="4572000" y="504050"/>
                </a:lnTo>
                <a:lnTo>
                  <a:pt x="4572000" y="0"/>
                </a:lnTo>
                <a:lnTo>
                  <a:pt x="0" y="0"/>
                </a:lnTo>
                <a:lnTo>
                  <a:pt x="0" y="504050"/>
                </a:lnTo>
                <a:close/>
              </a:path>
            </a:pathLst>
          </a:custGeom>
          <a:solidFill>
            <a:srgbClr val="F9C090"/>
          </a:solidFill>
        </p:spPr>
        <p:txBody>
          <a:bodyPr wrap="square" lIns="0" tIns="0" rIns="0" bIns="0" rtlCol="0"/>
          <a:lstStyle/>
          <a:p>
            <a:endParaRPr dirty="0"/>
          </a:p>
        </p:txBody>
      </p:sp>
      <p:sp>
        <p:nvSpPr>
          <p:cNvPr id="2" name="object 2"/>
          <p:cNvSpPr txBox="1"/>
          <p:nvPr/>
        </p:nvSpPr>
        <p:spPr>
          <a:xfrm>
            <a:off x="227787" y="3674745"/>
            <a:ext cx="1343660" cy="360680"/>
          </a:xfrm>
          <a:prstGeom prst="rect">
            <a:avLst/>
          </a:prstGeom>
        </p:spPr>
        <p:txBody>
          <a:bodyPr vert="horz" wrap="square" lIns="0" tIns="0" rIns="0" bIns="0" rtlCol="0">
            <a:spAutoFit/>
          </a:bodyPr>
          <a:lstStyle/>
          <a:p>
            <a:pPr marL="12700" marR="5080" indent="266700">
              <a:lnSpc>
                <a:spcPct val="100000"/>
              </a:lnSpc>
            </a:pPr>
            <a:r>
              <a:rPr sz="1200" b="1" spc="-5" dirty="0">
                <a:solidFill>
                  <a:srgbClr val="1F5AA7"/>
                </a:solidFill>
                <a:latin typeface="Calibri"/>
                <a:cs typeface="Calibri"/>
              </a:rPr>
              <a:t>C</a:t>
            </a:r>
            <a:r>
              <a:rPr sz="1200" b="1" spc="-10" dirty="0">
                <a:solidFill>
                  <a:srgbClr val="1F5AA7"/>
                </a:solidFill>
                <a:latin typeface="Calibri"/>
                <a:cs typeface="Calibri"/>
              </a:rPr>
              <a:t>r</a:t>
            </a:r>
            <a:r>
              <a:rPr sz="1200" b="1" spc="-5" dirty="0">
                <a:solidFill>
                  <a:srgbClr val="1F5AA7"/>
                </a:solidFill>
                <a:latin typeface="Calibri"/>
                <a:cs typeface="Calibri"/>
              </a:rPr>
              <a:t>é</a:t>
            </a:r>
            <a:r>
              <a:rPr sz="1200" b="1" spc="-25" dirty="0">
                <a:solidFill>
                  <a:srgbClr val="1F5AA7"/>
                </a:solidFill>
                <a:latin typeface="Calibri"/>
                <a:cs typeface="Calibri"/>
              </a:rPr>
              <a:t>a</a:t>
            </a:r>
            <a:r>
              <a:rPr sz="1200" b="1" spc="-5" dirty="0">
                <a:solidFill>
                  <a:srgbClr val="1F5AA7"/>
                </a:solidFill>
                <a:latin typeface="Calibri"/>
                <a:cs typeface="Calibri"/>
              </a:rPr>
              <a:t>tion </a:t>
            </a:r>
            <a:r>
              <a:rPr sz="1200" b="1" spc="-10" dirty="0">
                <a:solidFill>
                  <a:srgbClr val="1F5AA7"/>
                </a:solidFill>
                <a:latin typeface="Calibri"/>
                <a:cs typeface="Calibri"/>
              </a:rPr>
              <a:t>p</a:t>
            </a:r>
            <a:r>
              <a:rPr sz="1200" b="1" spc="-15" dirty="0">
                <a:solidFill>
                  <a:srgbClr val="1F5AA7"/>
                </a:solidFill>
                <a:latin typeface="Calibri"/>
                <a:cs typeface="Calibri"/>
              </a:rPr>
              <a:t>a</a:t>
            </a:r>
            <a:r>
              <a:rPr sz="1200" b="1" dirty="0">
                <a:solidFill>
                  <a:srgbClr val="1F5AA7"/>
                </a:solidFill>
                <a:latin typeface="Calibri"/>
                <a:cs typeface="Calibri"/>
              </a:rPr>
              <a:t>r </a:t>
            </a:r>
            <a:r>
              <a:rPr sz="1200" b="1" spc="-10" dirty="0">
                <a:solidFill>
                  <a:srgbClr val="1F5AA7"/>
                </a:solidFill>
                <a:latin typeface="Calibri"/>
                <a:cs typeface="Calibri"/>
              </a:rPr>
              <a:t>Napo</a:t>
            </a:r>
            <a:r>
              <a:rPr sz="1200" b="1" dirty="0">
                <a:solidFill>
                  <a:srgbClr val="1F5AA7"/>
                </a:solidFill>
                <a:latin typeface="Calibri"/>
                <a:cs typeface="Calibri"/>
              </a:rPr>
              <a:t>l</a:t>
            </a:r>
            <a:r>
              <a:rPr sz="1200" b="1" spc="-5" dirty="0">
                <a:solidFill>
                  <a:srgbClr val="1F5AA7"/>
                </a:solidFill>
                <a:latin typeface="Calibri"/>
                <a:cs typeface="Calibri"/>
              </a:rPr>
              <a:t>é</a:t>
            </a:r>
            <a:r>
              <a:rPr sz="1200" b="1" spc="-10" dirty="0">
                <a:solidFill>
                  <a:srgbClr val="1F5AA7"/>
                </a:solidFill>
                <a:latin typeface="Calibri"/>
                <a:cs typeface="Calibri"/>
              </a:rPr>
              <a:t>on</a:t>
            </a:r>
            <a:r>
              <a:rPr sz="1200" b="1" spc="5" dirty="0">
                <a:solidFill>
                  <a:srgbClr val="1F5AA7"/>
                </a:solidFill>
                <a:latin typeface="Calibri"/>
                <a:cs typeface="Calibri"/>
              </a:rPr>
              <a:t> </a:t>
            </a:r>
            <a:r>
              <a:rPr sz="1200" b="1" spc="-10" dirty="0">
                <a:solidFill>
                  <a:srgbClr val="1F5AA7"/>
                </a:solidFill>
                <a:latin typeface="Calibri"/>
                <a:cs typeface="Calibri"/>
              </a:rPr>
              <a:t>Bon</a:t>
            </a:r>
            <a:r>
              <a:rPr sz="1200" b="1" spc="-15" dirty="0">
                <a:solidFill>
                  <a:srgbClr val="1F5AA7"/>
                </a:solidFill>
                <a:latin typeface="Calibri"/>
                <a:cs typeface="Calibri"/>
              </a:rPr>
              <a:t>a</a:t>
            </a:r>
            <a:r>
              <a:rPr sz="1200" b="1" spc="-10" dirty="0">
                <a:solidFill>
                  <a:srgbClr val="1F5AA7"/>
                </a:solidFill>
                <a:latin typeface="Calibri"/>
                <a:cs typeface="Calibri"/>
              </a:rPr>
              <a:t>p</a:t>
            </a:r>
            <a:r>
              <a:rPr sz="1200" b="1" spc="-15" dirty="0">
                <a:solidFill>
                  <a:srgbClr val="1F5AA7"/>
                </a:solidFill>
                <a:latin typeface="Calibri"/>
                <a:cs typeface="Calibri"/>
              </a:rPr>
              <a:t>a</a:t>
            </a:r>
            <a:r>
              <a:rPr sz="1200" b="1" dirty="0">
                <a:solidFill>
                  <a:srgbClr val="1F5AA7"/>
                </a:solidFill>
                <a:latin typeface="Calibri"/>
                <a:cs typeface="Calibri"/>
              </a:rPr>
              <a:t>r</a:t>
            </a:r>
            <a:r>
              <a:rPr sz="1200" b="1" spc="-15" dirty="0">
                <a:solidFill>
                  <a:srgbClr val="1F5AA7"/>
                </a:solidFill>
                <a:latin typeface="Calibri"/>
                <a:cs typeface="Calibri"/>
              </a:rPr>
              <a:t>t</a:t>
            </a:r>
            <a:r>
              <a:rPr sz="1200" b="1" dirty="0">
                <a:solidFill>
                  <a:srgbClr val="1F5AA7"/>
                </a:solidFill>
                <a:latin typeface="Calibri"/>
                <a:cs typeface="Calibri"/>
              </a:rPr>
              <a:t>e</a:t>
            </a:r>
            <a:endParaRPr sz="1200" dirty="0">
              <a:latin typeface="Calibri"/>
              <a:cs typeface="Calibri"/>
            </a:endParaRPr>
          </a:p>
        </p:txBody>
      </p:sp>
      <p:sp>
        <p:nvSpPr>
          <p:cNvPr id="3" name="object 3"/>
          <p:cNvSpPr txBox="1"/>
          <p:nvPr/>
        </p:nvSpPr>
        <p:spPr>
          <a:xfrm>
            <a:off x="1851405" y="4166133"/>
            <a:ext cx="1038225" cy="1130935"/>
          </a:xfrm>
          <a:prstGeom prst="rect">
            <a:avLst/>
          </a:prstGeom>
        </p:spPr>
        <p:txBody>
          <a:bodyPr vert="horz" wrap="square" lIns="0" tIns="0" rIns="0" bIns="0" rtlCol="0">
            <a:spAutoFit/>
          </a:bodyPr>
          <a:lstStyle/>
          <a:p>
            <a:pPr marL="146685" marR="137795" indent="42545" algn="just">
              <a:lnSpc>
                <a:spcPct val="100000"/>
              </a:lnSpc>
            </a:pPr>
            <a:r>
              <a:rPr sz="1200" b="1" spc="-10" dirty="0">
                <a:solidFill>
                  <a:srgbClr val="1F5AA7"/>
                </a:solidFill>
                <a:latin typeface="Calibri"/>
                <a:cs typeface="Calibri"/>
              </a:rPr>
              <a:t>M</a:t>
            </a:r>
            <a:r>
              <a:rPr sz="1200" b="1" dirty="0">
                <a:solidFill>
                  <a:srgbClr val="1F5AA7"/>
                </a:solidFill>
                <a:latin typeface="Calibri"/>
                <a:cs typeface="Calibri"/>
              </a:rPr>
              <a:t>onopo</a:t>
            </a:r>
            <a:r>
              <a:rPr sz="1200" b="1" spc="5" dirty="0">
                <a:solidFill>
                  <a:srgbClr val="1F5AA7"/>
                </a:solidFill>
                <a:latin typeface="Calibri"/>
                <a:cs typeface="Calibri"/>
              </a:rPr>
              <a:t>l</a:t>
            </a:r>
            <a:r>
              <a:rPr sz="1200" b="1" dirty="0">
                <a:solidFill>
                  <a:srgbClr val="1F5AA7"/>
                </a:solidFill>
                <a:latin typeface="Calibri"/>
                <a:cs typeface="Calibri"/>
              </a:rPr>
              <a:t>e </a:t>
            </a:r>
            <a:r>
              <a:rPr sz="1200" b="1" spc="-10" dirty="0">
                <a:solidFill>
                  <a:srgbClr val="1F5AA7"/>
                </a:solidFill>
                <a:latin typeface="Calibri"/>
                <a:cs typeface="Calibri"/>
              </a:rPr>
              <a:t>du</a:t>
            </a:r>
            <a:r>
              <a:rPr sz="1200" b="1" spc="5" dirty="0">
                <a:solidFill>
                  <a:srgbClr val="1F5AA7"/>
                </a:solidFill>
                <a:latin typeface="Calibri"/>
                <a:cs typeface="Calibri"/>
              </a:rPr>
              <a:t> </a:t>
            </a:r>
            <a:r>
              <a:rPr sz="1200" b="1" spc="-10" dirty="0">
                <a:solidFill>
                  <a:srgbClr val="1F5AA7"/>
                </a:solidFill>
                <a:latin typeface="Calibri"/>
                <a:cs typeface="Calibri"/>
              </a:rPr>
              <a:t>p</a:t>
            </a:r>
            <a:r>
              <a:rPr sz="1200" b="1" dirty="0">
                <a:solidFill>
                  <a:srgbClr val="1F5AA7"/>
                </a:solidFill>
                <a:latin typeface="Calibri"/>
                <a:cs typeface="Calibri"/>
              </a:rPr>
              <a:t>r</a:t>
            </a:r>
            <a:r>
              <a:rPr sz="1200" b="1" spc="-5" dirty="0">
                <a:solidFill>
                  <a:srgbClr val="1F5AA7"/>
                </a:solidFill>
                <a:latin typeface="Calibri"/>
                <a:cs typeface="Calibri"/>
              </a:rPr>
              <a:t>i</a:t>
            </a:r>
            <a:r>
              <a:rPr sz="1200" b="1" spc="-10" dirty="0">
                <a:solidFill>
                  <a:srgbClr val="1F5AA7"/>
                </a:solidFill>
                <a:latin typeface="Calibri"/>
                <a:cs typeface="Calibri"/>
              </a:rPr>
              <a:t>vi</a:t>
            </a:r>
            <a:r>
              <a:rPr sz="1200" b="1" dirty="0">
                <a:solidFill>
                  <a:srgbClr val="1F5AA7"/>
                </a:solidFill>
                <a:latin typeface="Calibri"/>
                <a:cs typeface="Calibri"/>
              </a:rPr>
              <a:t>l</a:t>
            </a:r>
            <a:r>
              <a:rPr sz="1200" b="1" spc="-5" dirty="0">
                <a:solidFill>
                  <a:srgbClr val="1F5AA7"/>
                </a:solidFill>
                <a:latin typeface="Calibri"/>
                <a:cs typeface="Calibri"/>
              </a:rPr>
              <a:t>è</a:t>
            </a:r>
            <a:r>
              <a:rPr sz="1200" b="1" spc="-20" dirty="0">
                <a:solidFill>
                  <a:srgbClr val="1F5AA7"/>
                </a:solidFill>
                <a:latin typeface="Calibri"/>
                <a:cs typeface="Calibri"/>
              </a:rPr>
              <a:t>g</a:t>
            </a:r>
            <a:r>
              <a:rPr sz="1200" b="1" dirty="0">
                <a:solidFill>
                  <a:srgbClr val="1F5AA7"/>
                </a:solidFill>
                <a:latin typeface="Calibri"/>
                <a:cs typeface="Calibri"/>
              </a:rPr>
              <a:t>e d</a:t>
            </a:r>
            <a:r>
              <a:rPr sz="1200" b="1" spc="-85" dirty="0">
                <a:solidFill>
                  <a:srgbClr val="1F5AA7"/>
                </a:solidFill>
                <a:latin typeface="Calibri"/>
                <a:cs typeface="Calibri"/>
              </a:rPr>
              <a:t>’</a:t>
            </a:r>
            <a:r>
              <a:rPr sz="1200" b="1" spc="-5" dirty="0">
                <a:solidFill>
                  <a:srgbClr val="1F5AA7"/>
                </a:solidFill>
                <a:latin typeface="Calibri"/>
                <a:cs typeface="Calibri"/>
              </a:rPr>
              <a:t>ém</a:t>
            </a:r>
            <a:r>
              <a:rPr sz="1200" b="1" dirty="0">
                <a:solidFill>
                  <a:srgbClr val="1F5AA7"/>
                </a:solidFill>
                <a:latin typeface="Calibri"/>
                <a:cs typeface="Calibri"/>
              </a:rPr>
              <a:t>iss</a:t>
            </a:r>
            <a:r>
              <a:rPr sz="1200" b="1" spc="5" dirty="0">
                <a:solidFill>
                  <a:srgbClr val="1F5AA7"/>
                </a:solidFill>
                <a:latin typeface="Calibri"/>
                <a:cs typeface="Calibri"/>
              </a:rPr>
              <a:t>i</a:t>
            </a:r>
            <a:r>
              <a:rPr sz="1200" b="1" dirty="0">
                <a:solidFill>
                  <a:srgbClr val="1F5AA7"/>
                </a:solidFill>
                <a:latin typeface="Calibri"/>
                <a:cs typeface="Calibri"/>
              </a:rPr>
              <a:t>on</a:t>
            </a:r>
            <a:endParaRPr sz="1200" dirty="0">
              <a:latin typeface="Calibri"/>
              <a:cs typeface="Calibri"/>
            </a:endParaRPr>
          </a:p>
          <a:p>
            <a:pPr marL="207645" marR="5080" indent="-195580">
              <a:lnSpc>
                <a:spcPct val="100000"/>
              </a:lnSpc>
              <a:spcBef>
                <a:spcPts val="300"/>
              </a:spcBef>
            </a:pPr>
            <a:r>
              <a:rPr sz="1200" b="1" spc="-5" dirty="0">
                <a:solidFill>
                  <a:srgbClr val="1F5AA7"/>
                </a:solidFill>
                <a:latin typeface="Calibri"/>
                <a:cs typeface="Calibri"/>
              </a:rPr>
              <a:t>Dé</a:t>
            </a:r>
            <a:r>
              <a:rPr sz="1200" b="1" spc="-20" dirty="0">
                <a:solidFill>
                  <a:srgbClr val="1F5AA7"/>
                </a:solidFill>
                <a:latin typeface="Calibri"/>
                <a:cs typeface="Calibri"/>
              </a:rPr>
              <a:t>v</a:t>
            </a:r>
            <a:r>
              <a:rPr sz="1200" b="1" spc="-5" dirty="0">
                <a:solidFill>
                  <a:srgbClr val="1F5AA7"/>
                </a:solidFill>
                <a:latin typeface="Calibri"/>
                <a:cs typeface="Calibri"/>
              </a:rPr>
              <a:t>elop</a:t>
            </a:r>
            <a:r>
              <a:rPr sz="1200" b="1" spc="-10" dirty="0">
                <a:solidFill>
                  <a:srgbClr val="1F5AA7"/>
                </a:solidFill>
                <a:latin typeface="Calibri"/>
                <a:cs typeface="Calibri"/>
              </a:rPr>
              <a:t>p</a:t>
            </a:r>
            <a:r>
              <a:rPr sz="1200" b="1" spc="-5" dirty="0">
                <a:solidFill>
                  <a:srgbClr val="1F5AA7"/>
                </a:solidFill>
                <a:latin typeface="Calibri"/>
                <a:cs typeface="Calibri"/>
              </a:rPr>
              <a:t>eme</a:t>
            </a:r>
            <a:r>
              <a:rPr sz="1200" b="1" spc="-20" dirty="0">
                <a:solidFill>
                  <a:srgbClr val="1F5AA7"/>
                </a:solidFill>
                <a:latin typeface="Calibri"/>
                <a:cs typeface="Calibri"/>
              </a:rPr>
              <a:t>n</a:t>
            </a:r>
            <a:r>
              <a:rPr sz="1200" b="1" spc="-5" dirty="0">
                <a:solidFill>
                  <a:srgbClr val="1F5AA7"/>
                </a:solidFill>
                <a:latin typeface="Calibri"/>
                <a:cs typeface="Calibri"/>
              </a:rPr>
              <a:t>t</a:t>
            </a:r>
            <a:r>
              <a:rPr sz="1200" b="1" spc="-10" dirty="0">
                <a:solidFill>
                  <a:srgbClr val="1F5AA7"/>
                </a:solidFill>
                <a:latin typeface="Calibri"/>
                <a:cs typeface="Calibri"/>
              </a:rPr>
              <a:t> du</a:t>
            </a:r>
            <a:r>
              <a:rPr sz="1200" b="1" spc="5" dirty="0">
                <a:solidFill>
                  <a:srgbClr val="1F5AA7"/>
                </a:solidFill>
                <a:latin typeface="Calibri"/>
                <a:cs typeface="Calibri"/>
              </a:rPr>
              <a:t> </a:t>
            </a:r>
            <a:r>
              <a:rPr sz="1200" b="1" spc="-10" dirty="0">
                <a:solidFill>
                  <a:srgbClr val="1F5AA7"/>
                </a:solidFill>
                <a:latin typeface="Calibri"/>
                <a:cs typeface="Calibri"/>
              </a:rPr>
              <a:t>r</a:t>
            </a:r>
            <a:r>
              <a:rPr sz="1200" b="1" spc="-5" dirty="0">
                <a:solidFill>
                  <a:srgbClr val="1F5AA7"/>
                </a:solidFill>
                <a:latin typeface="Calibri"/>
                <a:cs typeface="Calibri"/>
              </a:rPr>
              <a:t>é</a:t>
            </a:r>
            <a:r>
              <a:rPr sz="1200" b="1" spc="-10" dirty="0">
                <a:solidFill>
                  <a:srgbClr val="1F5AA7"/>
                </a:solidFill>
                <a:latin typeface="Calibri"/>
                <a:cs typeface="Calibri"/>
              </a:rPr>
              <a:t>se</a:t>
            </a:r>
            <a:r>
              <a:rPr sz="1200" b="1" spc="-20" dirty="0">
                <a:solidFill>
                  <a:srgbClr val="1F5AA7"/>
                </a:solidFill>
                <a:latin typeface="Calibri"/>
                <a:cs typeface="Calibri"/>
              </a:rPr>
              <a:t>a</a:t>
            </a:r>
            <a:r>
              <a:rPr sz="1200" b="1" spc="-10" dirty="0">
                <a:solidFill>
                  <a:srgbClr val="1F5AA7"/>
                </a:solidFill>
                <a:latin typeface="Calibri"/>
                <a:cs typeface="Calibri"/>
              </a:rPr>
              <a:t>u</a:t>
            </a:r>
            <a:endParaRPr sz="1200" dirty="0">
              <a:latin typeface="Calibri"/>
              <a:cs typeface="Calibri"/>
            </a:endParaRPr>
          </a:p>
          <a:p>
            <a:pPr marL="62865">
              <a:lnSpc>
                <a:spcPct val="100000"/>
              </a:lnSpc>
            </a:pPr>
            <a:r>
              <a:rPr sz="1200" b="1" spc="-10" dirty="0">
                <a:solidFill>
                  <a:srgbClr val="1F5AA7"/>
                </a:solidFill>
                <a:latin typeface="Calibri"/>
                <a:cs typeface="Calibri"/>
              </a:rPr>
              <a:t>de su</a:t>
            </a:r>
            <a:r>
              <a:rPr sz="1200" b="1" spc="-5" dirty="0">
                <a:solidFill>
                  <a:srgbClr val="1F5AA7"/>
                </a:solidFill>
                <a:latin typeface="Calibri"/>
                <a:cs typeface="Calibri"/>
              </a:rPr>
              <a:t>c</a:t>
            </a:r>
            <a:r>
              <a:rPr sz="1200" b="1" dirty="0">
                <a:solidFill>
                  <a:srgbClr val="1F5AA7"/>
                </a:solidFill>
                <a:latin typeface="Calibri"/>
                <a:cs typeface="Calibri"/>
              </a:rPr>
              <a:t>c</a:t>
            </a:r>
            <a:r>
              <a:rPr sz="1200" b="1" spc="-10" dirty="0">
                <a:solidFill>
                  <a:srgbClr val="1F5AA7"/>
                </a:solidFill>
                <a:latin typeface="Calibri"/>
                <a:cs typeface="Calibri"/>
              </a:rPr>
              <a:t>ur</a:t>
            </a:r>
            <a:r>
              <a:rPr sz="1200" b="1" spc="-5" dirty="0">
                <a:solidFill>
                  <a:srgbClr val="1F5AA7"/>
                </a:solidFill>
                <a:latin typeface="Calibri"/>
                <a:cs typeface="Calibri"/>
              </a:rPr>
              <a:t>s</a:t>
            </a:r>
            <a:r>
              <a:rPr sz="1200" b="1" spc="-15" dirty="0">
                <a:solidFill>
                  <a:srgbClr val="1F5AA7"/>
                </a:solidFill>
                <a:latin typeface="Calibri"/>
                <a:cs typeface="Calibri"/>
              </a:rPr>
              <a:t>a</a:t>
            </a:r>
            <a:r>
              <a:rPr sz="1200" b="1" spc="-5" dirty="0">
                <a:solidFill>
                  <a:srgbClr val="1F5AA7"/>
                </a:solidFill>
                <a:latin typeface="Calibri"/>
                <a:cs typeface="Calibri"/>
              </a:rPr>
              <a:t>les</a:t>
            </a:r>
            <a:endParaRPr sz="1200" dirty="0">
              <a:latin typeface="Calibri"/>
              <a:cs typeface="Calibri"/>
            </a:endParaRPr>
          </a:p>
        </p:txBody>
      </p:sp>
      <p:sp>
        <p:nvSpPr>
          <p:cNvPr id="4" name="object 4"/>
          <p:cNvSpPr txBox="1"/>
          <p:nvPr/>
        </p:nvSpPr>
        <p:spPr>
          <a:xfrm>
            <a:off x="3343402" y="3899408"/>
            <a:ext cx="995044" cy="177800"/>
          </a:xfrm>
          <a:prstGeom prst="rect">
            <a:avLst/>
          </a:prstGeom>
        </p:spPr>
        <p:txBody>
          <a:bodyPr vert="horz" wrap="square" lIns="0" tIns="0" rIns="0" bIns="0" rtlCol="0">
            <a:spAutoFit/>
          </a:bodyPr>
          <a:lstStyle/>
          <a:p>
            <a:pPr marL="12700">
              <a:lnSpc>
                <a:spcPct val="100000"/>
              </a:lnSpc>
            </a:pPr>
            <a:r>
              <a:rPr sz="1200" b="1" spc="-10" dirty="0">
                <a:solidFill>
                  <a:srgbClr val="1F5AA7"/>
                </a:solidFill>
                <a:latin typeface="Calibri"/>
                <a:cs typeface="Calibri"/>
              </a:rPr>
              <a:t>N</a:t>
            </a:r>
            <a:r>
              <a:rPr sz="1200" b="1" spc="-30" dirty="0">
                <a:solidFill>
                  <a:srgbClr val="1F5AA7"/>
                </a:solidFill>
                <a:latin typeface="Calibri"/>
                <a:cs typeface="Calibri"/>
              </a:rPr>
              <a:t>a</a:t>
            </a:r>
            <a:r>
              <a:rPr sz="1200" b="1" spc="-5" dirty="0">
                <a:solidFill>
                  <a:srgbClr val="1F5AA7"/>
                </a:solidFill>
                <a:latin typeface="Calibri"/>
                <a:cs typeface="Calibri"/>
              </a:rPr>
              <a:t>t</a:t>
            </a:r>
            <a:r>
              <a:rPr sz="1200" b="1" dirty="0">
                <a:solidFill>
                  <a:srgbClr val="1F5AA7"/>
                </a:solidFill>
                <a:latin typeface="Calibri"/>
                <a:cs typeface="Calibri"/>
              </a:rPr>
              <a:t>i</a:t>
            </a:r>
            <a:r>
              <a:rPr sz="1200" b="1" spc="-10" dirty="0">
                <a:solidFill>
                  <a:srgbClr val="1F5AA7"/>
                </a:solidFill>
                <a:latin typeface="Calibri"/>
                <a:cs typeface="Calibri"/>
              </a:rPr>
              <a:t>o</a:t>
            </a:r>
            <a:r>
              <a:rPr sz="1200" b="1" spc="-5" dirty="0">
                <a:solidFill>
                  <a:srgbClr val="1F5AA7"/>
                </a:solidFill>
                <a:latin typeface="Calibri"/>
                <a:cs typeface="Calibri"/>
              </a:rPr>
              <a:t>n</a:t>
            </a:r>
            <a:r>
              <a:rPr sz="1200" b="1" spc="-15" dirty="0">
                <a:solidFill>
                  <a:srgbClr val="1F5AA7"/>
                </a:solidFill>
                <a:latin typeface="Calibri"/>
                <a:cs typeface="Calibri"/>
              </a:rPr>
              <a:t>a</a:t>
            </a:r>
            <a:r>
              <a:rPr sz="1200" b="1" spc="-5" dirty="0">
                <a:solidFill>
                  <a:srgbClr val="1F5AA7"/>
                </a:solidFill>
                <a:latin typeface="Calibri"/>
                <a:cs typeface="Calibri"/>
              </a:rPr>
              <a:t>lis</a:t>
            </a:r>
            <a:r>
              <a:rPr sz="1200" b="1" spc="-30" dirty="0">
                <a:solidFill>
                  <a:srgbClr val="1F5AA7"/>
                </a:solidFill>
                <a:latin typeface="Calibri"/>
                <a:cs typeface="Calibri"/>
              </a:rPr>
              <a:t>a</a:t>
            </a:r>
            <a:r>
              <a:rPr sz="1200" b="1" spc="-5" dirty="0">
                <a:solidFill>
                  <a:srgbClr val="1F5AA7"/>
                </a:solidFill>
                <a:latin typeface="Calibri"/>
                <a:cs typeface="Calibri"/>
              </a:rPr>
              <a:t>t</a:t>
            </a:r>
            <a:r>
              <a:rPr sz="1200" b="1" dirty="0">
                <a:solidFill>
                  <a:srgbClr val="1F5AA7"/>
                </a:solidFill>
                <a:latin typeface="Calibri"/>
                <a:cs typeface="Calibri"/>
              </a:rPr>
              <a:t>i</a:t>
            </a:r>
            <a:r>
              <a:rPr sz="1200" b="1" spc="-10" dirty="0">
                <a:solidFill>
                  <a:srgbClr val="1F5AA7"/>
                </a:solidFill>
                <a:latin typeface="Calibri"/>
                <a:cs typeface="Calibri"/>
              </a:rPr>
              <a:t>on</a:t>
            </a:r>
            <a:endParaRPr sz="1200" dirty="0">
              <a:latin typeface="Calibri"/>
              <a:cs typeface="Calibri"/>
            </a:endParaRPr>
          </a:p>
        </p:txBody>
      </p:sp>
      <p:sp>
        <p:nvSpPr>
          <p:cNvPr id="5" name="object 5"/>
          <p:cNvSpPr txBox="1"/>
          <p:nvPr/>
        </p:nvSpPr>
        <p:spPr>
          <a:xfrm>
            <a:off x="4647691" y="3902709"/>
            <a:ext cx="1330325" cy="543560"/>
          </a:xfrm>
          <a:prstGeom prst="rect">
            <a:avLst/>
          </a:prstGeom>
        </p:spPr>
        <p:txBody>
          <a:bodyPr vert="horz" wrap="square" lIns="0" tIns="0" rIns="0" bIns="0" rtlCol="0">
            <a:spAutoFit/>
          </a:bodyPr>
          <a:lstStyle/>
          <a:p>
            <a:pPr marL="12700" marR="5080" algn="ctr">
              <a:lnSpc>
                <a:spcPct val="100000"/>
              </a:lnSpc>
            </a:pPr>
            <a:r>
              <a:rPr sz="1200" b="1" spc="-10" dirty="0">
                <a:solidFill>
                  <a:srgbClr val="1F5AA7"/>
                </a:solidFill>
                <a:latin typeface="Calibri"/>
                <a:cs typeface="Calibri"/>
              </a:rPr>
              <a:t>La</a:t>
            </a:r>
            <a:r>
              <a:rPr sz="1200" b="1" spc="10" dirty="0">
                <a:solidFill>
                  <a:srgbClr val="1F5AA7"/>
                </a:solidFill>
                <a:latin typeface="Calibri"/>
                <a:cs typeface="Calibri"/>
              </a:rPr>
              <a:t> </a:t>
            </a:r>
            <a:r>
              <a:rPr sz="1200" b="1" spc="-10" dirty="0">
                <a:solidFill>
                  <a:srgbClr val="1F5AA7"/>
                </a:solidFill>
                <a:latin typeface="Calibri"/>
                <a:cs typeface="Calibri"/>
              </a:rPr>
              <a:t>B</a:t>
            </a:r>
            <a:r>
              <a:rPr sz="1200" b="1" spc="-20" dirty="0">
                <a:solidFill>
                  <a:srgbClr val="1F5AA7"/>
                </a:solidFill>
                <a:latin typeface="Calibri"/>
                <a:cs typeface="Calibri"/>
              </a:rPr>
              <a:t>a</a:t>
            </a:r>
            <a:r>
              <a:rPr sz="1200" b="1" spc="-10" dirty="0">
                <a:solidFill>
                  <a:srgbClr val="1F5AA7"/>
                </a:solidFill>
                <a:latin typeface="Calibri"/>
                <a:cs typeface="Calibri"/>
              </a:rPr>
              <a:t>nqu</a:t>
            </a:r>
            <a:r>
              <a:rPr sz="1200" b="1" dirty="0">
                <a:solidFill>
                  <a:srgbClr val="1F5AA7"/>
                </a:solidFill>
                <a:latin typeface="Calibri"/>
                <a:cs typeface="Calibri"/>
              </a:rPr>
              <a:t>e</a:t>
            </a:r>
            <a:r>
              <a:rPr sz="1200" b="1" spc="-5" dirty="0">
                <a:solidFill>
                  <a:srgbClr val="1F5AA7"/>
                </a:solidFill>
                <a:latin typeface="Calibri"/>
                <a:cs typeface="Calibri"/>
              </a:rPr>
              <a:t> </a:t>
            </a:r>
            <a:r>
              <a:rPr sz="1200" b="1" spc="-10" dirty="0">
                <a:solidFill>
                  <a:srgbClr val="1F5AA7"/>
                </a:solidFill>
                <a:latin typeface="Calibri"/>
                <a:cs typeface="Calibri"/>
              </a:rPr>
              <a:t>d</a:t>
            </a:r>
            <a:r>
              <a:rPr sz="1200" b="1" dirty="0">
                <a:solidFill>
                  <a:srgbClr val="1F5AA7"/>
                </a:solidFill>
                <a:latin typeface="Calibri"/>
                <a:cs typeface="Calibri"/>
              </a:rPr>
              <a:t>e</a:t>
            </a:r>
            <a:r>
              <a:rPr sz="1200" b="1" spc="-5" dirty="0">
                <a:solidFill>
                  <a:srgbClr val="1F5AA7"/>
                </a:solidFill>
                <a:latin typeface="Calibri"/>
                <a:cs typeface="Calibri"/>
              </a:rPr>
              <a:t> </a:t>
            </a:r>
            <a:r>
              <a:rPr sz="1200" b="1" dirty="0">
                <a:solidFill>
                  <a:srgbClr val="1F5AA7"/>
                </a:solidFill>
                <a:latin typeface="Calibri"/>
                <a:cs typeface="Calibri"/>
              </a:rPr>
              <a:t>F</a:t>
            </a:r>
            <a:r>
              <a:rPr sz="1200" b="1" spc="-20" dirty="0">
                <a:solidFill>
                  <a:srgbClr val="1F5AA7"/>
                </a:solidFill>
                <a:latin typeface="Calibri"/>
                <a:cs typeface="Calibri"/>
              </a:rPr>
              <a:t>r</a:t>
            </a:r>
            <a:r>
              <a:rPr sz="1200" b="1" spc="-15" dirty="0">
                <a:solidFill>
                  <a:srgbClr val="1F5AA7"/>
                </a:solidFill>
                <a:latin typeface="Calibri"/>
                <a:cs typeface="Calibri"/>
              </a:rPr>
              <a:t>a</a:t>
            </a:r>
            <a:r>
              <a:rPr sz="1200" b="1" spc="-10" dirty="0">
                <a:solidFill>
                  <a:srgbClr val="1F5AA7"/>
                </a:solidFill>
                <a:latin typeface="Calibri"/>
                <a:cs typeface="Calibri"/>
              </a:rPr>
              <a:t>n</a:t>
            </a:r>
            <a:r>
              <a:rPr sz="1200" b="1" spc="-5" dirty="0">
                <a:solidFill>
                  <a:srgbClr val="1F5AA7"/>
                </a:solidFill>
                <a:latin typeface="Calibri"/>
                <a:cs typeface="Calibri"/>
              </a:rPr>
              <a:t>ce </a:t>
            </a:r>
            <a:r>
              <a:rPr sz="1200" b="1" spc="-10" dirty="0">
                <a:solidFill>
                  <a:srgbClr val="1F5AA7"/>
                </a:solidFill>
                <a:latin typeface="Calibri"/>
                <a:cs typeface="Calibri"/>
              </a:rPr>
              <a:t>d</a:t>
            </a:r>
            <a:r>
              <a:rPr sz="1200" b="1" spc="-5" dirty="0">
                <a:solidFill>
                  <a:srgbClr val="1F5AA7"/>
                </a:solidFill>
                <a:latin typeface="Calibri"/>
                <a:cs typeface="Calibri"/>
              </a:rPr>
              <a:t>e</a:t>
            </a:r>
            <a:r>
              <a:rPr sz="1200" b="1" spc="-10" dirty="0">
                <a:solidFill>
                  <a:srgbClr val="1F5AA7"/>
                </a:solidFill>
                <a:latin typeface="Calibri"/>
                <a:cs typeface="Calibri"/>
              </a:rPr>
              <a:t>vie</a:t>
            </a:r>
            <a:r>
              <a:rPr sz="1200" b="1" spc="-20" dirty="0">
                <a:solidFill>
                  <a:srgbClr val="1F5AA7"/>
                </a:solidFill>
                <a:latin typeface="Calibri"/>
                <a:cs typeface="Calibri"/>
              </a:rPr>
              <a:t>n</a:t>
            </a:r>
            <a:r>
              <a:rPr sz="1200" b="1" spc="-5" dirty="0">
                <a:solidFill>
                  <a:srgbClr val="1F5AA7"/>
                </a:solidFill>
                <a:latin typeface="Calibri"/>
                <a:cs typeface="Calibri"/>
              </a:rPr>
              <a:t>t indé</a:t>
            </a:r>
            <a:r>
              <a:rPr sz="1200" b="1" spc="-10" dirty="0">
                <a:solidFill>
                  <a:srgbClr val="1F5AA7"/>
                </a:solidFill>
                <a:latin typeface="Calibri"/>
                <a:cs typeface="Calibri"/>
              </a:rPr>
              <a:t>p</a:t>
            </a:r>
            <a:r>
              <a:rPr sz="1200" b="1" spc="-5" dirty="0">
                <a:solidFill>
                  <a:srgbClr val="1F5AA7"/>
                </a:solidFill>
                <a:latin typeface="Calibri"/>
                <a:cs typeface="Calibri"/>
              </a:rPr>
              <a:t>e</a:t>
            </a:r>
            <a:r>
              <a:rPr sz="1200" b="1" spc="-10" dirty="0">
                <a:solidFill>
                  <a:srgbClr val="1F5AA7"/>
                </a:solidFill>
                <a:latin typeface="Calibri"/>
                <a:cs typeface="Calibri"/>
              </a:rPr>
              <a:t>nd</a:t>
            </a:r>
            <a:r>
              <a:rPr sz="1200" b="1" spc="-15" dirty="0">
                <a:solidFill>
                  <a:srgbClr val="1F5AA7"/>
                </a:solidFill>
                <a:latin typeface="Calibri"/>
                <a:cs typeface="Calibri"/>
              </a:rPr>
              <a:t>a</a:t>
            </a:r>
            <a:r>
              <a:rPr sz="1200" b="1" spc="-20" dirty="0">
                <a:solidFill>
                  <a:srgbClr val="1F5AA7"/>
                </a:solidFill>
                <a:latin typeface="Calibri"/>
                <a:cs typeface="Calibri"/>
              </a:rPr>
              <a:t>nt</a:t>
            </a:r>
            <a:r>
              <a:rPr sz="1200" b="1" dirty="0">
                <a:solidFill>
                  <a:srgbClr val="1F5AA7"/>
                </a:solidFill>
                <a:latin typeface="Calibri"/>
                <a:cs typeface="Calibri"/>
              </a:rPr>
              <a:t>e</a:t>
            </a:r>
            <a:endParaRPr sz="1200" dirty="0">
              <a:latin typeface="Calibri"/>
              <a:cs typeface="Calibri"/>
            </a:endParaRPr>
          </a:p>
        </p:txBody>
      </p:sp>
      <p:sp>
        <p:nvSpPr>
          <p:cNvPr id="6" name="object 6"/>
          <p:cNvSpPr txBox="1"/>
          <p:nvPr/>
        </p:nvSpPr>
        <p:spPr>
          <a:xfrm>
            <a:off x="6366509" y="3698875"/>
            <a:ext cx="835025" cy="543560"/>
          </a:xfrm>
          <a:prstGeom prst="rect">
            <a:avLst/>
          </a:prstGeom>
        </p:spPr>
        <p:txBody>
          <a:bodyPr vert="horz" wrap="square" lIns="0" tIns="0" rIns="0" bIns="0" rtlCol="0">
            <a:spAutoFit/>
          </a:bodyPr>
          <a:lstStyle/>
          <a:p>
            <a:pPr marL="12700" marR="5080" algn="ctr">
              <a:lnSpc>
                <a:spcPct val="100000"/>
              </a:lnSpc>
            </a:pPr>
            <a:r>
              <a:rPr sz="1200" b="1" dirty="0">
                <a:solidFill>
                  <a:srgbClr val="1F5AA7"/>
                </a:solidFill>
                <a:latin typeface="Calibri"/>
                <a:cs typeface="Calibri"/>
              </a:rPr>
              <a:t>O</a:t>
            </a:r>
            <a:r>
              <a:rPr sz="1200" b="1" spc="-10" dirty="0">
                <a:solidFill>
                  <a:srgbClr val="1F5AA7"/>
                </a:solidFill>
                <a:latin typeface="Calibri"/>
                <a:cs typeface="Calibri"/>
              </a:rPr>
              <a:t>r</a:t>
            </a:r>
            <a:r>
              <a:rPr sz="1200" b="1" spc="-30" dirty="0">
                <a:solidFill>
                  <a:srgbClr val="1F5AA7"/>
                </a:solidFill>
                <a:latin typeface="Calibri"/>
                <a:cs typeface="Calibri"/>
              </a:rPr>
              <a:t>g</a:t>
            </a:r>
            <a:r>
              <a:rPr sz="1200" b="1" spc="-15" dirty="0">
                <a:solidFill>
                  <a:srgbClr val="1F5AA7"/>
                </a:solidFill>
                <a:latin typeface="Calibri"/>
                <a:cs typeface="Calibri"/>
              </a:rPr>
              <a:t>a</a:t>
            </a:r>
            <a:r>
              <a:rPr sz="1200" b="1" spc="-5" dirty="0">
                <a:solidFill>
                  <a:srgbClr val="1F5AA7"/>
                </a:solidFill>
                <a:latin typeface="Calibri"/>
                <a:cs typeface="Calibri"/>
              </a:rPr>
              <a:t>nis</a:t>
            </a:r>
            <a:r>
              <a:rPr sz="1200" b="1" spc="-30" dirty="0">
                <a:solidFill>
                  <a:srgbClr val="1F5AA7"/>
                </a:solidFill>
                <a:latin typeface="Calibri"/>
                <a:cs typeface="Calibri"/>
              </a:rPr>
              <a:t>a</a:t>
            </a:r>
            <a:r>
              <a:rPr sz="1200" b="1" spc="-5" dirty="0">
                <a:solidFill>
                  <a:srgbClr val="1F5AA7"/>
                </a:solidFill>
                <a:latin typeface="Calibri"/>
                <a:cs typeface="Calibri"/>
              </a:rPr>
              <a:t>t</a:t>
            </a:r>
            <a:r>
              <a:rPr sz="1200" b="1" dirty="0">
                <a:solidFill>
                  <a:srgbClr val="1F5AA7"/>
                </a:solidFill>
                <a:latin typeface="Calibri"/>
                <a:cs typeface="Calibri"/>
              </a:rPr>
              <a:t>i</a:t>
            </a:r>
            <a:r>
              <a:rPr sz="1200" b="1" spc="-10" dirty="0">
                <a:solidFill>
                  <a:srgbClr val="1F5AA7"/>
                </a:solidFill>
                <a:latin typeface="Calibri"/>
                <a:cs typeface="Calibri"/>
              </a:rPr>
              <a:t>on du</a:t>
            </a:r>
            <a:r>
              <a:rPr sz="1200" b="1" spc="5" dirty="0">
                <a:solidFill>
                  <a:srgbClr val="1F5AA7"/>
                </a:solidFill>
                <a:latin typeface="Calibri"/>
                <a:cs typeface="Calibri"/>
              </a:rPr>
              <a:t> </a:t>
            </a:r>
            <a:r>
              <a:rPr sz="1200" b="1" spc="-10" dirty="0">
                <a:solidFill>
                  <a:srgbClr val="1F5AA7"/>
                </a:solidFill>
                <a:latin typeface="Calibri"/>
                <a:cs typeface="Calibri"/>
              </a:rPr>
              <a:t>p</a:t>
            </a:r>
            <a:r>
              <a:rPr sz="1200" b="1" spc="-15" dirty="0">
                <a:solidFill>
                  <a:srgbClr val="1F5AA7"/>
                </a:solidFill>
                <a:latin typeface="Calibri"/>
                <a:cs typeface="Calibri"/>
              </a:rPr>
              <a:t>a</a:t>
            </a:r>
            <a:r>
              <a:rPr sz="1200" b="1" spc="-10" dirty="0">
                <a:solidFill>
                  <a:srgbClr val="1F5AA7"/>
                </a:solidFill>
                <a:latin typeface="Calibri"/>
                <a:cs typeface="Calibri"/>
              </a:rPr>
              <a:t>ssa</a:t>
            </a:r>
            <a:r>
              <a:rPr sz="1200" b="1" spc="-30" dirty="0">
                <a:solidFill>
                  <a:srgbClr val="1F5AA7"/>
                </a:solidFill>
                <a:latin typeface="Calibri"/>
                <a:cs typeface="Calibri"/>
              </a:rPr>
              <a:t>g</a:t>
            </a:r>
            <a:r>
              <a:rPr sz="1200" b="1" dirty="0">
                <a:solidFill>
                  <a:srgbClr val="1F5AA7"/>
                </a:solidFill>
                <a:latin typeface="Calibri"/>
                <a:cs typeface="Calibri"/>
              </a:rPr>
              <a:t>e</a:t>
            </a:r>
            <a:endParaRPr sz="1200" dirty="0">
              <a:latin typeface="Calibri"/>
              <a:cs typeface="Calibri"/>
            </a:endParaRPr>
          </a:p>
          <a:p>
            <a:pPr algn="ctr">
              <a:lnSpc>
                <a:spcPct val="100000"/>
              </a:lnSpc>
            </a:pPr>
            <a:r>
              <a:rPr sz="1200" b="1" dirty="0">
                <a:solidFill>
                  <a:srgbClr val="1F5AA7"/>
                </a:solidFill>
                <a:latin typeface="Calibri"/>
                <a:cs typeface="Calibri"/>
              </a:rPr>
              <a:t>à</a:t>
            </a:r>
            <a:r>
              <a:rPr sz="1200" b="1" spc="-5" dirty="0">
                <a:solidFill>
                  <a:srgbClr val="1F5AA7"/>
                </a:solidFill>
                <a:latin typeface="Calibri"/>
                <a:cs typeface="Calibri"/>
              </a:rPr>
              <a:t> </a:t>
            </a:r>
            <a:r>
              <a:rPr sz="1200" b="1" dirty="0">
                <a:solidFill>
                  <a:srgbClr val="1F5AA7"/>
                </a:solidFill>
                <a:latin typeface="Calibri"/>
                <a:cs typeface="Calibri"/>
              </a:rPr>
              <a:t>l</a:t>
            </a:r>
            <a:r>
              <a:rPr sz="1200" b="1" spc="-85" dirty="0">
                <a:solidFill>
                  <a:srgbClr val="1F5AA7"/>
                </a:solidFill>
                <a:latin typeface="Calibri"/>
                <a:cs typeface="Calibri"/>
              </a:rPr>
              <a:t>’</a:t>
            </a:r>
            <a:r>
              <a:rPr sz="1200" b="1" spc="-5" dirty="0">
                <a:solidFill>
                  <a:srgbClr val="1F5AA7"/>
                </a:solidFill>
                <a:latin typeface="Calibri"/>
                <a:cs typeface="Calibri"/>
              </a:rPr>
              <a:t>e</a:t>
            </a:r>
            <a:r>
              <a:rPr sz="1200" b="1" dirty="0">
                <a:solidFill>
                  <a:srgbClr val="1F5AA7"/>
                </a:solidFill>
                <a:latin typeface="Calibri"/>
                <a:cs typeface="Calibri"/>
              </a:rPr>
              <a:t>u</a:t>
            </a:r>
            <a:r>
              <a:rPr sz="1200" b="1" spc="-10" dirty="0">
                <a:solidFill>
                  <a:srgbClr val="1F5AA7"/>
                </a:solidFill>
                <a:latin typeface="Calibri"/>
                <a:cs typeface="Calibri"/>
              </a:rPr>
              <a:t>r</a:t>
            </a:r>
            <a:r>
              <a:rPr sz="1200" b="1" dirty="0">
                <a:solidFill>
                  <a:srgbClr val="1F5AA7"/>
                </a:solidFill>
                <a:latin typeface="Calibri"/>
                <a:cs typeface="Calibri"/>
              </a:rPr>
              <a:t>o</a:t>
            </a:r>
            <a:endParaRPr sz="1200" dirty="0">
              <a:latin typeface="Calibri"/>
              <a:cs typeface="Calibri"/>
            </a:endParaRPr>
          </a:p>
        </p:txBody>
      </p:sp>
      <p:sp>
        <p:nvSpPr>
          <p:cNvPr id="7" name="object 7"/>
          <p:cNvSpPr txBox="1"/>
          <p:nvPr/>
        </p:nvSpPr>
        <p:spPr>
          <a:xfrm>
            <a:off x="7624953" y="3992626"/>
            <a:ext cx="1259840" cy="544195"/>
          </a:xfrm>
          <a:prstGeom prst="rect">
            <a:avLst/>
          </a:prstGeom>
        </p:spPr>
        <p:txBody>
          <a:bodyPr vert="horz" wrap="square" lIns="0" tIns="0" rIns="0" bIns="0" rtlCol="0">
            <a:spAutoFit/>
          </a:bodyPr>
          <a:lstStyle/>
          <a:p>
            <a:pPr marL="12700" marR="5080" algn="ctr">
              <a:lnSpc>
                <a:spcPct val="100000"/>
              </a:lnSpc>
            </a:pPr>
            <a:r>
              <a:rPr sz="1200" b="1" spc="-5" dirty="0">
                <a:solidFill>
                  <a:srgbClr val="1F5AA7"/>
                </a:solidFill>
                <a:latin typeface="Calibri"/>
                <a:cs typeface="Calibri"/>
              </a:rPr>
              <a:t>Mi</a:t>
            </a:r>
            <a:r>
              <a:rPr sz="1200" b="1" dirty="0">
                <a:solidFill>
                  <a:srgbClr val="1F5AA7"/>
                </a:solidFill>
                <a:latin typeface="Calibri"/>
                <a:cs typeface="Calibri"/>
              </a:rPr>
              <a:t>se</a:t>
            </a:r>
            <a:r>
              <a:rPr sz="1200" b="1" spc="-5" dirty="0">
                <a:solidFill>
                  <a:srgbClr val="1F5AA7"/>
                </a:solidFill>
                <a:latin typeface="Calibri"/>
                <a:cs typeface="Calibri"/>
              </a:rPr>
              <a:t> e</a:t>
            </a:r>
            <a:r>
              <a:rPr sz="1200" b="1" dirty="0">
                <a:solidFill>
                  <a:srgbClr val="1F5AA7"/>
                </a:solidFill>
                <a:latin typeface="Calibri"/>
                <a:cs typeface="Calibri"/>
              </a:rPr>
              <a:t>n</a:t>
            </a:r>
            <a:r>
              <a:rPr sz="1200" b="1" spc="5" dirty="0">
                <a:solidFill>
                  <a:srgbClr val="1F5AA7"/>
                </a:solidFill>
                <a:latin typeface="Calibri"/>
                <a:cs typeface="Calibri"/>
              </a:rPr>
              <a:t> </a:t>
            </a:r>
            <a:r>
              <a:rPr sz="1200" b="1" spc="-5" dirty="0">
                <a:solidFill>
                  <a:srgbClr val="1F5AA7"/>
                </a:solidFill>
                <a:latin typeface="Calibri"/>
                <a:cs typeface="Calibri"/>
              </a:rPr>
              <a:t>c</a:t>
            </a:r>
            <a:r>
              <a:rPr sz="1200" b="1" spc="5" dirty="0">
                <a:solidFill>
                  <a:srgbClr val="1F5AA7"/>
                </a:solidFill>
                <a:latin typeface="Calibri"/>
                <a:cs typeface="Calibri"/>
              </a:rPr>
              <a:t>i</a:t>
            </a:r>
            <a:r>
              <a:rPr sz="1200" b="1" spc="-10" dirty="0">
                <a:solidFill>
                  <a:srgbClr val="1F5AA7"/>
                </a:solidFill>
                <a:latin typeface="Calibri"/>
                <a:cs typeface="Calibri"/>
              </a:rPr>
              <a:t>r</a:t>
            </a:r>
            <a:r>
              <a:rPr sz="1200" b="1" spc="-5" dirty="0">
                <a:solidFill>
                  <a:srgbClr val="1F5AA7"/>
                </a:solidFill>
                <a:latin typeface="Calibri"/>
                <a:cs typeface="Calibri"/>
              </a:rPr>
              <a:t>c</a:t>
            </a:r>
            <a:r>
              <a:rPr sz="1200" b="1" spc="5" dirty="0">
                <a:solidFill>
                  <a:srgbClr val="1F5AA7"/>
                </a:solidFill>
                <a:latin typeface="Calibri"/>
                <a:cs typeface="Calibri"/>
              </a:rPr>
              <a:t>u</a:t>
            </a:r>
            <a:r>
              <a:rPr sz="1200" b="1" spc="-5" dirty="0">
                <a:solidFill>
                  <a:srgbClr val="1F5AA7"/>
                </a:solidFill>
                <a:latin typeface="Calibri"/>
                <a:cs typeface="Calibri"/>
              </a:rPr>
              <a:t>l</a:t>
            </a:r>
            <a:r>
              <a:rPr sz="1200" b="1" spc="-30" dirty="0">
                <a:solidFill>
                  <a:srgbClr val="1F5AA7"/>
                </a:solidFill>
                <a:latin typeface="Calibri"/>
                <a:cs typeface="Calibri"/>
              </a:rPr>
              <a:t>a</a:t>
            </a:r>
            <a:r>
              <a:rPr sz="1200" b="1" spc="-5" dirty="0">
                <a:solidFill>
                  <a:srgbClr val="1F5AA7"/>
                </a:solidFill>
                <a:latin typeface="Calibri"/>
                <a:cs typeface="Calibri"/>
              </a:rPr>
              <a:t>t</a:t>
            </a:r>
            <a:r>
              <a:rPr sz="1200" b="1" dirty="0">
                <a:solidFill>
                  <a:srgbClr val="1F5AA7"/>
                </a:solidFill>
                <a:latin typeface="Calibri"/>
                <a:cs typeface="Calibri"/>
              </a:rPr>
              <a:t>i</a:t>
            </a:r>
            <a:r>
              <a:rPr sz="1200" b="1" spc="-10" dirty="0">
                <a:solidFill>
                  <a:srgbClr val="1F5AA7"/>
                </a:solidFill>
                <a:latin typeface="Calibri"/>
                <a:cs typeface="Calibri"/>
              </a:rPr>
              <a:t>on</a:t>
            </a:r>
            <a:r>
              <a:rPr sz="1200" b="1" spc="-5" dirty="0">
                <a:solidFill>
                  <a:srgbClr val="1F5AA7"/>
                </a:solidFill>
                <a:latin typeface="Calibri"/>
                <a:cs typeface="Calibri"/>
              </a:rPr>
              <a:t> des</a:t>
            </a:r>
            <a:r>
              <a:rPr sz="1200" b="1" dirty="0">
                <a:solidFill>
                  <a:srgbClr val="1F5AA7"/>
                </a:solidFill>
                <a:latin typeface="Calibri"/>
                <a:cs typeface="Calibri"/>
              </a:rPr>
              <a:t> </a:t>
            </a:r>
            <a:r>
              <a:rPr sz="1200" b="1" spc="-10" dirty="0">
                <a:solidFill>
                  <a:srgbClr val="1F5AA7"/>
                </a:solidFill>
                <a:latin typeface="Calibri"/>
                <a:cs typeface="Calibri"/>
              </a:rPr>
              <a:t>pr</a:t>
            </a:r>
            <a:r>
              <a:rPr sz="1200" b="1" spc="-5" dirty="0">
                <a:solidFill>
                  <a:srgbClr val="1F5AA7"/>
                </a:solidFill>
                <a:latin typeface="Calibri"/>
                <a:cs typeface="Calibri"/>
              </a:rPr>
              <a:t>emie</a:t>
            </a:r>
            <a:r>
              <a:rPr sz="1200" b="1" spc="-10" dirty="0">
                <a:solidFill>
                  <a:srgbClr val="1F5AA7"/>
                </a:solidFill>
                <a:latin typeface="Calibri"/>
                <a:cs typeface="Calibri"/>
              </a:rPr>
              <a:t>r</a:t>
            </a:r>
            <a:r>
              <a:rPr sz="1200" b="1" spc="-5" dirty="0">
                <a:solidFill>
                  <a:srgbClr val="1F5AA7"/>
                </a:solidFill>
                <a:latin typeface="Calibri"/>
                <a:cs typeface="Calibri"/>
              </a:rPr>
              <a:t>s</a:t>
            </a:r>
            <a:r>
              <a:rPr sz="1200" b="1" spc="-20" dirty="0">
                <a:solidFill>
                  <a:srgbClr val="1F5AA7"/>
                </a:solidFill>
                <a:latin typeface="Calibri"/>
                <a:cs typeface="Calibri"/>
              </a:rPr>
              <a:t> </a:t>
            </a:r>
            <a:r>
              <a:rPr sz="1200" b="1" spc="-5" dirty="0">
                <a:solidFill>
                  <a:srgbClr val="1F5AA7"/>
                </a:solidFill>
                <a:latin typeface="Calibri"/>
                <a:cs typeface="Calibri"/>
              </a:rPr>
              <a:t>bill</a:t>
            </a:r>
            <a:r>
              <a:rPr sz="1200" b="1" spc="-20" dirty="0">
                <a:solidFill>
                  <a:srgbClr val="1F5AA7"/>
                </a:solidFill>
                <a:latin typeface="Calibri"/>
                <a:cs typeface="Calibri"/>
              </a:rPr>
              <a:t>e</a:t>
            </a:r>
            <a:r>
              <a:rPr sz="1200" b="1" spc="-5" dirty="0">
                <a:solidFill>
                  <a:srgbClr val="1F5AA7"/>
                </a:solidFill>
                <a:latin typeface="Calibri"/>
                <a:cs typeface="Calibri"/>
              </a:rPr>
              <a:t>ts e</a:t>
            </a:r>
            <a:r>
              <a:rPr sz="1200" b="1" spc="-10" dirty="0">
                <a:solidFill>
                  <a:srgbClr val="1F5AA7"/>
                </a:solidFill>
                <a:latin typeface="Calibri"/>
                <a:cs typeface="Calibri"/>
              </a:rPr>
              <a:t>n</a:t>
            </a:r>
            <a:r>
              <a:rPr sz="1200" b="1" spc="5" dirty="0">
                <a:solidFill>
                  <a:srgbClr val="1F5AA7"/>
                </a:solidFill>
                <a:latin typeface="Calibri"/>
                <a:cs typeface="Calibri"/>
              </a:rPr>
              <a:t> </a:t>
            </a:r>
            <a:r>
              <a:rPr sz="1200" b="1" spc="-5" dirty="0">
                <a:solidFill>
                  <a:srgbClr val="1F5AA7"/>
                </a:solidFill>
                <a:latin typeface="Calibri"/>
                <a:cs typeface="Calibri"/>
              </a:rPr>
              <a:t>e</a:t>
            </a:r>
            <a:r>
              <a:rPr sz="1200" b="1" spc="-10" dirty="0">
                <a:solidFill>
                  <a:srgbClr val="1F5AA7"/>
                </a:solidFill>
                <a:latin typeface="Calibri"/>
                <a:cs typeface="Calibri"/>
              </a:rPr>
              <a:t>uros</a:t>
            </a:r>
            <a:endParaRPr sz="1200" dirty="0">
              <a:latin typeface="Calibri"/>
              <a:cs typeface="Calibri"/>
            </a:endParaRPr>
          </a:p>
        </p:txBody>
      </p:sp>
      <p:sp>
        <p:nvSpPr>
          <p:cNvPr id="9" name="object 9"/>
          <p:cNvSpPr txBox="1">
            <a:spLocks noGrp="1"/>
          </p:cNvSpPr>
          <p:nvPr>
            <p:ph type="title"/>
          </p:nvPr>
        </p:nvSpPr>
        <p:spPr>
          <a:xfrm>
            <a:off x="472548" y="234821"/>
            <a:ext cx="8229600" cy="430887"/>
          </a:xfrm>
          <a:prstGeom prst="rect">
            <a:avLst/>
          </a:prstGeom>
        </p:spPr>
        <p:txBody>
          <a:bodyPr vert="horz" wrap="square" lIns="0" tIns="0" rIns="0" bIns="0" rtlCol="0">
            <a:spAutoFit/>
          </a:bodyPr>
          <a:lstStyle/>
          <a:p>
            <a:pPr marL="933450">
              <a:lnSpc>
                <a:spcPct val="100000"/>
              </a:lnSpc>
            </a:pPr>
            <a:r>
              <a:rPr sz="2800" dirty="0">
                <a:latin typeface="Calibri"/>
                <a:cs typeface="Calibri"/>
              </a:rPr>
              <a:t>La</a:t>
            </a:r>
            <a:r>
              <a:rPr sz="2800" spc="-10" dirty="0">
                <a:latin typeface="Calibri"/>
                <a:cs typeface="Calibri"/>
              </a:rPr>
              <a:t> </a:t>
            </a:r>
            <a:r>
              <a:rPr sz="2800" dirty="0">
                <a:latin typeface="Calibri"/>
                <a:cs typeface="Calibri"/>
              </a:rPr>
              <a:t>Ban</a:t>
            </a:r>
            <a:r>
              <a:rPr sz="2800" spc="-10" dirty="0">
                <a:latin typeface="Calibri"/>
                <a:cs typeface="Calibri"/>
              </a:rPr>
              <a:t>q</a:t>
            </a:r>
            <a:r>
              <a:rPr sz="2800" dirty="0">
                <a:latin typeface="Calibri"/>
                <a:cs typeface="Calibri"/>
              </a:rPr>
              <a:t>ue</a:t>
            </a:r>
            <a:r>
              <a:rPr sz="2800" spc="5" dirty="0">
                <a:latin typeface="Calibri"/>
                <a:cs typeface="Calibri"/>
              </a:rPr>
              <a:t> </a:t>
            </a:r>
            <a:r>
              <a:rPr sz="2800" dirty="0">
                <a:latin typeface="Calibri"/>
                <a:cs typeface="Calibri"/>
              </a:rPr>
              <a:t>de F</a:t>
            </a:r>
            <a:r>
              <a:rPr sz="2800" spc="-50" dirty="0">
                <a:latin typeface="Calibri"/>
                <a:cs typeface="Calibri"/>
              </a:rPr>
              <a:t>r</a:t>
            </a:r>
            <a:r>
              <a:rPr sz="2800" dirty="0">
                <a:latin typeface="Calibri"/>
                <a:cs typeface="Calibri"/>
              </a:rPr>
              <a:t>ance,</a:t>
            </a:r>
            <a:r>
              <a:rPr sz="2800" spc="-5" dirty="0">
                <a:latin typeface="Calibri"/>
                <a:cs typeface="Calibri"/>
              </a:rPr>
              <a:t> </a:t>
            </a:r>
            <a:r>
              <a:rPr sz="2800" dirty="0">
                <a:latin typeface="Calibri"/>
                <a:cs typeface="Calibri"/>
              </a:rPr>
              <a:t>c</a:t>
            </a:r>
            <a:r>
              <a:rPr sz="2800" spc="-150" dirty="0">
                <a:latin typeface="Calibri"/>
                <a:cs typeface="Calibri"/>
              </a:rPr>
              <a:t>’</a:t>
            </a:r>
            <a:r>
              <a:rPr sz="2800" dirty="0">
                <a:latin typeface="Calibri"/>
                <a:cs typeface="Calibri"/>
              </a:rPr>
              <a:t>e</a:t>
            </a:r>
            <a:r>
              <a:rPr sz="2800" spc="-20" dirty="0">
                <a:latin typeface="Calibri"/>
                <a:cs typeface="Calibri"/>
              </a:rPr>
              <a:t>s</a:t>
            </a:r>
            <a:r>
              <a:rPr sz="2800" dirty="0">
                <a:latin typeface="Calibri"/>
                <a:cs typeface="Calibri"/>
              </a:rPr>
              <a:t>t</a:t>
            </a:r>
            <a:r>
              <a:rPr sz="2800" spc="-10" dirty="0">
                <a:latin typeface="Calibri"/>
                <a:cs typeface="Calibri"/>
              </a:rPr>
              <a:t> </a:t>
            </a:r>
            <a:r>
              <a:rPr sz="2800" dirty="0">
                <a:latin typeface="Calibri"/>
                <a:cs typeface="Calibri"/>
              </a:rPr>
              <a:t>…</a:t>
            </a:r>
          </a:p>
        </p:txBody>
      </p:sp>
      <p:sp>
        <p:nvSpPr>
          <p:cNvPr id="11" name="object 11"/>
          <p:cNvSpPr txBox="1"/>
          <p:nvPr/>
        </p:nvSpPr>
        <p:spPr>
          <a:xfrm>
            <a:off x="4900928" y="809013"/>
            <a:ext cx="3766185" cy="330200"/>
          </a:xfrm>
          <a:prstGeom prst="rect">
            <a:avLst/>
          </a:prstGeom>
        </p:spPr>
        <p:txBody>
          <a:bodyPr vert="horz" wrap="square" lIns="0" tIns="0" rIns="0" bIns="0" rtlCol="0">
            <a:spAutoFit/>
          </a:bodyPr>
          <a:lstStyle/>
          <a:p>
            <a:pPr marL="12700">
              <a:lnSpc>
                <a:spcPct val="100000"/>
              </a:lnSpc>
            </a:pPr>
            <a:r>
              <a:rPr sz="2400" dirty="0">
                <a:solidFill>
                  <a:srgbClr val="2B5CAC"/>
                </a:solidFill>
                <a:latin typeface="Calibri"/>
                <a:cs typeface="Calibri"/>
              </a:rPr>
              <a:t>Plus</a:t>
            </a:r>
            <a:r>
              <a:rPr sz="2400" spc="-10" dirty="0">
                <a:solidFill>
                  <a:srgbClr val="2B5CAC"/>
                </a:solidFill>
                <a:latin typeface="Calibri"/>
                <a:cs typeface="Calibri"/>
              </a:rPr>
              <a:t> </a:t>
            </a:r>
            <a:r>
              <a:rPr sz="2400" spc="-20" dirty="0">
                <a:solidFill>
                  <a:srgbClr val="2B5CAC"/>
                </a:solidFill>
                <a:latin typeface="Calibri"/>
                <a:cs typeface="Calibri"/>
              </a:rPr>
              <a:t>d</a:t>
            </a:r>
            <a:r>
              <a:rPr sz="2400" spc="-15" dirty="0">
                <a:solidFill>
                  <a:srgbClr val="2B5CAC"/>
                </a:solidFill>
                <a:latin typeface="Calibri"/>
                <a:cs typeface="Calibri"/>
              </a:rPr>
              <a:t>e</a:t>
            </a:r>
            <a:r>
              <a:rPr sz="2400" dirty="0">
                <a:solidFill>
                  <a:srgbClr val="2B5CAC"/>
                </a:solidFill>
                <a:latin typeface="Calibri"/>
                <a:cs typeface="Calibri"/>
              </a:rPr>
              <a:t> </a:t>
            </a:r>
            <a:r>
              <a:rPr sz="2400" b="1" dirty="0">
                <a:solidFill>
                  <a:srgbClr val="2B5CAC"/>
                </a:solidFill>
                <a:latin typeface="Calibri"/>
                <a:cs typeface="Calibri"/>
              </a:rPr>
              <a:t>deux siècles d’h</a:t>
            </a:r>
            <a:r>
              <a:rPr sz="2400" b="1" spc="-10" dirty="0">
                <a:solidFill>
                  <a:srgbClr val="2B5CAC"/>
                </a:solidFill>
                <a:latin typeface="Calibri"/>
                <a:cs typeface="Calibri"/>
              </a:rPr>
              <a:t>i</a:t>
            </a:r>
            <a:r>
              <a:rPr sz="2400" b="1" spc="-25" dirty="0">
                <a:solidFill>
                  <a:srgbClr val="2B5CAC"/>
                </a:solidFill>
                <a:latin typeface="Calibri"/>
                <a:cs typeface="Calibri"/>
              </a:rPr>
              <a:t>s</a:t>
            </a:r>
            <a:r>
              <a:rPr sz="2400" b="1" spc="-30" dirty="0">
                <a:solidFill>
                  <a:srgbClr val="2B5CAC"/>
                </a:solidFill>
                <a:latin typeface="Calibri"/>
                <a:cs typeface="Calibri"/>
              </a:rPr>
              <a:t>t</a:t>
            </a:r>
            <a:r>
              <a:rPr sz="2400" b="1" dirty="0">
                <a:solidFill>
                  <a:srgbClr val="2B5CAC"/>
                </a:solidFill>
                <a:latin typeface="Calibri"/>
                <a:cs typeface="Calibri"/>
              </a:rPr>
              <a:t>oi</a:t>
            </a:r>
            <a:r>
              <a:rPr sz="2400" b="1" spc="-25" dirty="0">
                <a:solidFill>
                  <a:srgbClr val="2B5CAC"/>
                </a:solidFill>
                <a:latin typeface="Calibri"/>
                <a:cs typeface="Calibri"/>
              </a:rPr>
              <a:t>r</a:t>
            </a:r>
            <a:r>
              <a:rPr sz="2400" b="1" dirty="0">
                <a:solidFill>
                  <a:srgbClr val="2B5CAC"/>
                </a:solidFill>
                <a:latin typeface="Calibri"/>
                <a:cs typeface="Calibri"/>
              </a:rPr>
              <a:t>e</a:t>
            </a:r>
            <a:endParaRPr sz="2400" dirty="0">
              <a:latin typeface="Calibri"/>
              <a:cs typeface="Calibri"/>
            </a:endParaRPr>
          </a:p>
        </p:txBody>
      </p:sp>
      <p:sp>
        <p:nvSpPr>
          <p:cNvPr id="12" name="object 12"/>
          <p:cNvSpPr/>
          <p:nvPr/>
        </p:nvSpPr>
        <p:spPr>
          <a:xfrm>
            <a:off x="0" y="3429127"/>
            <a:ext cx="9144000" cy="0"/>
          </a:xfrm>
          <a:custGeom>
            <a:avLst/>
            <a:gdLst/>
            <a:ahLst/>
            <a:cxnLst/>
            <a:rect l="l" t="t" r="r" b="b"/>
            <a:pathLst>
              <a:path w="9144000">
                <a:moveTo>
                  <a:pt x="0" y="0"/>
                </a:moveTo>
                <a:lnTo>
                  <a:pt x="9144000" y="0"/>
                </a:lnTo>
              </a:path>
            </a:pathLst>
          </a:custGeom>
          <a:ln w="19050">
            <a:solidFill>
              <a:srgbClr val="2B5CAC"/>
            </a:solidFill>
          </a:ln>
        </p:spPr>
        <p:txBody>
          <a:bodyPr wrap="square" lIns="0" tIns="0" rIns="0" bIns="0" rtlCol="0"/>
          <a:lstStyle/>
          <a:p>
            <a:endParaRPr dirty="0"/>
          </a:p>
        </p:txBody>
      </p:sp>
      <p:sp>
        <p:nvSpPr>
          <p:cNvPr id="13" name="object 13"/>
          <p:cNvSpPr txBox="1"/>
          <p:nvPr/>
        </p:nvSpPr>
        <p:spPr>
          <a:xfrm>
            <a:off x="527405" y="2448305"/>
            <a:ext cx="744855" cy="381000"/>
          </a:xfrm>
          <a:prstGeom prst="rect">
            <a:avLst/>
          </a:prstGeom>
        </p:spPr>
        <p:txBody>
          <a:bodyPr vert="horz" wrap="square" lIns="0" tIns="0" rIns="0" bIns="0" rtlCol="0">
            <a:spAutoFit/>
          </a:bodyPr>
          <a:lstStyle/>
          <a:p>
            <a:pPr marL="12700">
              <a:lnSpc>
                <a:spcPct val="100000"/>
              </a:lnSpc>
            </a:pPr>
            <a:r>
              <a:rPr sz="2800" spc="-20" dirty="0">
                <a:solidFill>
                  <a:srgbClr val="1F5AA7"/>
                </a:solidFill>
                <a:latin typeface="Calibri"/>
                <a:cs typeface="Calibri"/>
              </a:rPr>
              <a:t>1800</a:t>
            </a:r>
            <a:endParaRPr sz="2800" dirty="0">
              <a:latin typeface="Calibri"/>
              <a:cs typeface="Calibri"/>
            </a:endParaRPr>
          </a:p>
        </p:txBody>
      </p:sp>
      <p:sp>
        <p:nvSpPr>
          <p:cNvPr id="14" name="object 14"/>
          <p:cNvSpPr/>
          <p:nvPr/>
        </p:nvSpPr>
        <p:spPr>
          <a:xfrm>
            <a:off x="1830958" y="3358857"/>
            <a:ext cx="1079995" cy="717842"/>
          </a:xfrm>
          <a:prstGeom prst="rect">
            <a:avLst/>
          </a:prstGeom>
          <a:blipFill>
            <a:blip r:embed="rId3" cstate="print"/>
            <a:stretch>
              <a:fillRect/>
            </a:stretch>
          </a:blipFill>
        </p:spPr>
        <p:txBody>
          <a:bodyPr wrap="square" lIns="0" tIns="0" rIns="0" bIns="0" rtlCol="0"/>
          <a:lstStyle/>
          <a:p>
            <a:endParaRPr dirty="0"/>
          </a:p>
        </p:txBody>
      </p:sp>
      <p:sp>
        <p:nvSpPr>
          <p:cNvPr id="15" name="object 15"/>
          <p:cNvSpPr/>
          <p:nvPr/>
        </p:nvSpPr>
        <p:spPr>
          <a:xfrm>
            <a:off x="4772914" y="3127336"/>
            <a:ext cx="1079995" cy="717842"/>
          </a:xfrm>
          <a:prstGeom prst="rect">
            <a:avLst/>
          </a:prstGeom>
          <a:blipFill>
            <a:blip r:embed="rId3" cstate="print"/>
            <a:stretch>
              <a:fillRect/>
            </a:stretch>
          </a:blipFill>
        </p:spPr>
        <p:txBody>
          <a:bodyPr wrap="square" lIns="0" tIns="0" rIns="0" bIns="0" rtlCol="0"/>
          <a:lstStyle/>
          <a:p>
            <a:endParaRPr dirty="0"/>
          </a:p>
        </p:txBody>
      </p:sp>
      <p:sp>
        <p:nvSpPr>
          <p:cNvPr id="16" name="object 16"/>
          <p:cNvSpPr/>
          <p:nvPr/>
        </p:nvSpPr>
        <p:spPr>
          <a:xfrm>
            <a:off x="7714868" y="3212960"/>
            <a:ext cx="1079830" cy="718578"/>
          </a:xfrm>
          <a:prstGeom prst="rect">
            <a:avLst/>
          </a:prstGeom>
          <a:blipFill>
            <a:blip r:embed="rId4" cstate="print"/>
            <a:stretch>
              <a:fillRect/>
            </a:stretch>
          </a:blipFill>
        </p:spPr>
        <p:txBody>
          <a:bodyPr wrap="square" lIns="0" tIns="0" rIns="0" bIns="0" rtlCol="0"/>
          <a:lstStyle/>
          <a:p>
            <a:endParaRPr dirty="0"/>
          </a:p>
        </p:txBody>
      </p:sp>
      <p:sp>
        <p:nvSpPr>
          <p:cNvPr id="17" name="object 17"/>
          <p:cNvSpPr txBox="1"/>
          <p:nvPr/>
        </p:nvSpPr>
        <p:spPr>
          <a:xfrm>
            <a:off x="1908429" y="2928492"/>
            <a:ext cx="908685" cy="446405"/>
          </a:xfrm>
          <a:prstGeom prst="rect">
            <a:avLst/>
          </a:prstGeom>
        </p:spPr>
        <p:txBody>
          <a:bodyPr vert="horz" wrap="square" lIns="0" tIns="0" rIns="0" bIns="0" rtlCol="0">
            <a:spAutoFit/>
          </a:bodyPr>
          <a:lstStyle/>
          <a:p>
            <a:pPr marL="12700">
              <a:lnSpc>
                <a:spcPts val="1710"/>
              </a:lnSpc>
            </a:pPr>
            <a:r>
              <a:rPr sz="1800" spc="-15" dirty="0">
                <a:solidFill>
                  <a:srgbClr val="2B5CAC"/>
                </a:solidFill>
                <a:latin typeface="Calibri"/>
                <a:cs typeface="Calibri"/>
              </a:rPr>
              <a:t>1803</a:t>
            </a:r>
            <a:endParaRPr sz="1800" dirty="0">
              <a:latin typeface="Calibri"/>
              <a:cs typeface="Calibri"/>
            </a:endParaRPr>
          </a:p>
          <a:p>
            <a:pPr marL="377190">
              <a:lnSpc>
                <a:spcPts val="1950"/>
              </a:lnSpc>
            </a:pPr>
            <a:r>
              <a:rPr sz="2000" dirty="0">
                <a:solidFill>
                  <a:srgbClr val="1F5AA7"/>
                </a:solidFill>
                <a:latin typeface="Calibri"/>
                <a:cs typeface="Calibri"/>
              </a:rPr>
              <a:t>1936</a:t>
            </a:r>
            <a:endParaRPr sz="2000" dirty="0">
              <a:latin typeface="Calibri"/>
              <a:cs typeface="Calibri"/>
            </a:endParaRPr>
          </a:p>
        </p:txBody>
      </p:sp>
      <p:sp>
        <p:nvSpPr>
          <p:cNvPr id="18" name="object 18"/>
          <p:cNvSpPr txBox="1"/>
          <p:nvPr/>
        </p:nvSpPr>
        <p:spPr>
          <a:xfrm>
            <a:off x="3347465" y="2609595"/>
            <a:ext cx="883285" cy="492125"/>
          </a:xfrm>
          <a:prstGeom prst="rect">
            <a:avLst/>
          </a:prstGeom>
        </p:spPr>
        <p:txBody>
          <a:bodyPr vert="horz" wrap="square" lIns="0" tIns="0" rIns="0" bIns="0" rtlCol="0">
            <a:spAutoFit/>
          </a:bodyPr>
          <a:lstStyle/>
          <a:p>
            <a:pPr marL="12700">
              <a:lnSpc>
                <a:spcPts val="1889"/>
              </a:lnSpc>
            </a:pPr>
            <a:r>
              <a:rPr sz="1800" spc="-15" dirty="0">
                <a:solidFill>
                  <a:srgbClr val="2B5CAC"/>
                </a:solidFill>
                <a:latin typeface="Calibri"/>
                <a:cs typeface="Calibri"/>
              </a:rPr>
              <a:t>1936</a:t>
            </a:r>
            <a:endParaRPr sz="1800" dirty="0">
              <a:latin typeface="Calibri"/>
              <a:cs typeface="Calibri"/>
            </a:endParaRPr>
          </a:p>
          <a:p>
            <a:pPr marL="351790">
              <a:lnSpc>
                <a:spcPts val="2130"/>
              </a:lnSpc>
            </a:pPr>
            <a:r>
              <a:rPr sz="2000" dirty="0">
                <a:solidFill>
                  <a:srgbClr val="1F5AA7"/>
                </a:solidFill>
                <a:latin typeface="Calibri"/>
                <a:cs typeface="Calibri"/>
              </a:rPr>
              <a:t>1945</a:t>
            </a:r>
            <a:endParaRPr sz="2000" dirty="0">
              <a:latin typeface="Calibri"/>
              <a:cs typeface="Calibri"/>
            </a:endParaRPr>
          </a:p>
        </p:txBody>
      </p:sp>
      <p:sp>
        <p:nvSpPr>
          <p:cNvPr id="19" name="object 19"/>
          <p:cNvSpPr txBox="1"/>
          <p:nvPr/>
        </p:nvSpPr>
        <p:spPr>
          <a:xfrm>
            <a:off x="4993004" y="2769260"/>
            <a:ext cx="641350" cy="330835"/>
          </a:xfrm>
          <a:prstGeom prst="rect">
            <a:avLst/>
          </a:prstGeom>
        </p:spPr>
        <p:txBody>
          <a:bodyPr vert="horz" wrap="square" lIns="0" tIns="0" rIns="0" bIns="0" rtlCol="0">
            <a:spAutoFit/>
          </a:bodyPr>
          <a:lstStyle/>
          <a:p>
            <a:pPr marL="12700">
              <a:lnSpc>
                <a:spcPct val="100000"/>
              </a:lnSpc>
            </a:pPr>
            <a:r>
              <a:rPr sz="2400" spc="-10" dirty="0">
                <a:solidFill>
                  <a:srgbClr val="2B5CAC"/>
                </a:solidFill>
                <a:latin typeface="Calibri"/>
                <a:cs typeface="Calibri"/>
              </a:rPr>
              <a:t>1993</a:t>
            </a:r>
            <a:endParaRPr sz="2400" dirty="0">
              <a:latin typeface="Calibri"/>
              <a:cs typeface="Calibri"/>
            </a:endParaRPr>
          </a:p>
        </p:txBody>
      </p:sp>
      <p:sp>
        <p:nvSpPr>
          <p:cNvPr id="20" name="object 20"/>
          <p:cNvSpPr txBox="1"/>
          <p:nvPr/>
        </p:nvSpPr>
        <p:spPr>
          <a:xfrm>
            <a:off x="6464046" y="2438780"/>
            <a:ext cx="641350" cy="330200"/>
          </a:xfrm>
          <a:prstGeom prst="rect">
            <a:avLst/>
          </a:prstGeom>
        </p:spPr>
        <p:txBody>
          <a:bodyPr vert="horz" wrap="square" lIns="0" tIns="0" rIns="0" bIns="0" rtlCol="0">
            <a:spAutoFit/>
          </a:bodyPr>
          <a:lstStyle/>
          <a:p>
            <a:pPr marL="12700">
              <a:lnSpc>
                <a:spcPct val="100000"/>
              </a:lnSpc>
            </a:pPr>
            <a:r>
              <a:rPr sz="2400" spc="-20" dirty="0">
                <a:solidFill>
                  <a:srgbClr val="2B5CAC"/>
                </a:solidFill>
                <a:latin typeface="Calibri"/>
                <a:cs typeface="Calibri"/>
              </a:rPr>
              <a:t>1999</a:t>
            </a:r>
            <a:endParaRPr sz="2400" dirty="0">
              <a:latin typeface="Calibri"/>
              <a:cs typeface="Calibri"/>
            </a:endParaRPr>
          </a:p>
        </p:txBody>
      </p:sp>
      <p:sp>
        <p:nvSpPr>
          <p:cNvPr id="21" name="object 21"/>
          <p:cNvSpPr txBox="1"/>
          <p:nvPr/>
        </p:nvSpPr>
        <p:spPr>
          <a:xfrm>
            <a:off x="7935214" y="2914650"/>
            <a:ext cx="641350" cy="330200"/>
          </a:xfrm>
          <a:prstGeom prst="rect">
            <a:avLst/>
          </a:prstGeom>
        </p:spPr>
        <p:txBody>
          <a:bodyPr vert="horz" wrap="square" lIns="0" tIns="0" rIns="0" bIns="0" rtlCol="0">
            <a:spAutoFit/>
          </a:bodyPr>
          <a:lstStyle/>
          <a:p>
            <a:pPr marL="12700">
              <a:lnSpc>
                <a:spcPct val="100000"/>
              </a:lnSpc>
            </a:pPr>
            <a:r>
              <a:rPr sz="2400" spc="-20" dirty="0">
                <a:solidFill>
                  <a:srgbClr val="2B5CAC"/>
                </a:solidFill>
                <a:latin typeface="Calibri"/>
                <a:cs typeface="Calibri"/>
              </a:rPr>
              <a:t>2002</a:t>
            </a:r>
            <a:endParaRPr sz="2400" dirty="0">
              <a:latin typeface="Calibri"/>
              <a:cs typeface="Calibri"/>
            </a:endParaRPr>
          </a:p>
        </p:txBody>
      </p:sp>
      <p:sp>
        <p:nvSpPr>
          <p:cNvPr id="22" name="object 22"/>
          <p:cNvSpPr/>
          <p:nvPr/>
        </p:nvSpPr>
        <p:spPr>
          <a:xfrm>
            <a:off x="359994" y="2798470"/>
            <a:ext cx="1079995" cy="748004"/>
          </a:xfrm>
          <a:prstGeom prst="rect">
            <a:avLst/>
          </a:prstGeom>
          <a:blipFill>
            <a:blip r:embed="rId5" cstate="print"/>
            <a:stretch>
              <a:fillRect/>
            </a:stretch>
          </a:blipFill>
        </p:spPr>
        <p:txBody>
          <a:bodyPr wrap="square" lIns="0" tIns="0" rIns="0" bIns="0" rtlCol="0"/>
          <a:lstStyle/>
          <a:p>
            <a:endParaRPr dirty="0"/>
          </a:p>
        </p:txBody>
      </p:sp>
      <p:sp>
        <p:nvSpPr>
          <p:cNvPr id="23" name="object 23"/>
          <p:cNvSpPr/>
          <p:nvPr/>
        </p:nvSpPr>
        <p:spPr>
          <a:xfrm>
            <a:off x="6261734" y="2780880"/>
            <a:ext cx="1079995" cy="805980"/>
          </a:xfrm>
          <a:prstGeom prst="rect">
            <a:avLst/>
          </a:prstGeom>
          <a:blipFill>
            <a:blip r:embed="rId6" cstate="print"/>
            <a:stretch>
              <a:fillRect/>
            </a:stretch>
          </a:blipFill>
        </p:spPr>
        <p:txBody>
          <a:bodyPr wrap="square" lIns="0" tIns="0" rIns="0" bIns="0" rtlCol="0"/>
          <a:lstStyle/>
          <a:p>
            <a:endParaRPr dirty="0"/>
          </a:p>
        </p:txBody>
      </p:sp>
      <p:sp>
        <p:nvSpPr>
          <p:cNvPr id="24" name="object 24"/>
          <p:cNvSpPr/>
          <p:nvPr/>
        </p:nvSpPr>
        <p:spPr>
          <a:xfrm>
            <a:off x="3303396" y="3096056"/>
            <a:ext cx="1078534" cy="719023"/>
          </a:xfrm>
          <a:prstGeom prst="rect">
            <a:avLst/>
          </a:prstGeom>
          <a:blipFill>
            <a:blip r:embed="rId7" cstate="print"/>
            <a:stretch>
              <a:fillRect/>
            </a:stretch>
          </a:blipFill>
        </p:spPr>
        <p:txBody>
          <a:bodyPr wrap="square" lIns="0" tIns="0" rIns="0" bIns="0" rtlCol="0"/>
          <a:lstStyle/>
          <a:p>
            <a:endParaRPr dirty="0"/>
          </a:p>
        </p:txBody>
      </p:sp>
      <p:sp>
        <p:nvSpPr>
          <p:cNvPr id="25" name="object 25"/>
          <p:cNvSpPr txBox="1">
            <a:spLocks noGrp="1"/>
          </p:cNvSpPr>
          <p:nvPr>
            <p:ph type="sldNum" sz="quarter" idx="7"/>
          </p:nvPr>
        </p:nvSpPr>
        <p:spPr>
          <a:xfrm>
            <a:off x="8667113" y="6562444"/>
            <a:ext cx="411353" cy="216058"/>
          </a:xfrm>
          <a:prstGeom prst="rect">
            <a:avLst/>
          </a:prstGeom>
        </p:spPr>
        <p:txBody>
          <a:bodyPr vert="horz" wrap="square" lIns="0" tIns="46328" rIns="0" bIns="0" rtlCol="0">
            <a:spAutoFit/>
          </a:bodyPr>
          <a:lstStyle/>
          <a:p>
            <a:pPr marL="96520">
              <a:lnSpc>
                <a:spcPct val="100000"/>
              </a:lnSpc>
            </a:pPr>
            <a:fld id="{81D60167-4931-47E6-BA6A-407CBD079E47}" type="slidenum">
              <a:rPr dirty="0"/>
              <a:t>9</a:t>
            </a:fld>
            <a:endParaRPr dirty="0"/>
          </a:p>
        </p:txBody>
      </p:sp>
    </p:spTree>
    <p:extLst>
      <p:ext uri="{BB962C8B-B14F-4D97-AF65-F5344CB8AC3E}">
        <p14:creationId xmlns:p14="http://schemas.microsoft.com/office/powerpoint/2010/main" val="33539280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ésentation DET 20161004.potx" id="{64CC28F4-20FD-4CA4-A452-2507EC06FFC2}" vid="{C1B984D9-F631-48C3-BE8C-389738D1AAC6}"/>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8233</TotalTime>
  <Words>3144</Words>
  <Application>Microsoft Office PowerPoint</Application>
  <PresentationFormat>Affichage à l'écran (4:3)</PresentationFormat>
  <Paragraphs>521</Paragraphs>
  <Slides>41</Slides>
  <Notes>41</Notes>
  <HiddenSlides>0</HiddenSlides>
  <MMClips>0</MMClips>
  <ScaleCrop>false</ScaleCrop>
  <HeadingPairs>
    <vt:vector size="4" baseType="variant">
      <vt:variant>
        <vt:lpstr>Thème</vt:lpstr>
      </vt:variant>
      <vt:variant>
        <vt:i4>2</vt:i4>
      </vt:variant>
      <vt:variant>
        <vt:lpstr>Titres des diapositives</vt:lpstr>
      </vt:variant>
      <vt:variant>
        <vt:i4>41</vt:i4>
      </vt:variant>
    </vt:vector>
  </HeadingPairs>
  <TitlesOfParts>
    <vt:vector size="43" baseType="lpstr">
      <vt:lpstr>Thème Office</vt:lpstr>
      <vt:lpstr>1_Thème Office</vt:lpstr>
      <vt:lpstr> Les Ateliers du CR2PA  </vt:lpstr>
      <vt:lpstr>Présentation PowerPoint</vt:lpstr>
      <vt:lpstr>Présentation PowerPoint</vt:lpstr>
      <vt:lpstr>Présentation PowerPoint</vt:lpstr>
      <vt:lpstr>Collecte des mots clefs employés suite à la présentation de chacun lors du tour de table</vt:lpstr>
      <vt:lpstr>Présentation PowerPoint</vt:lpstr>
      <vt:lpstr>Présentation PowerPoint</vt:lpstr>
      <vt:lpstr>Présentation PowerPoint</vt:lpstr>
      <vt:lpstr>La Banque de France, c’est …</vt:lpstr>
      <vt:lpstr>La Banque de France assure des missions …</vt:lpstr>
      <vt:lpstr>La Banque de France est garante …</vt:lpstr>
      <vt:lpstr>La Banque de France rend de nombreux …</vt:lpstr>
      <vt:lpstr>Présentation PowerPoint</vt:lpstr>
      <vt:lpstr>La Banque de France est présente …</vt:lpstr>
      <vt:lpstr>La Banque de France est présente …</vt:lpstr>
      <vt:lpstr>La Banque de France est présente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Contexte SI du Projet JARCHIV (1/2)</vt:lpstr>
      <vt:lpstr>Contexte SI du Projet JARCHIV (2/2)</vt:lpstr>
      <vt:lpstr>Planning des projets</vt:lpstr>
      <vt:lpstr>Contexte et contraintes organisationnelles ou techniques</vt:lpstr>
      <vt:lpstr>Schéma technique général</vt:lpstr>
      <vt:lpstr>Le module de versement</vt:lpstr>
      <vt:lpstr>La valeur probatoire</vt:lpstr>
      <vt:lpstr>L’interface de consultation/recherche</vt:lpstr>
      <vt:lpstr>Organisation du déploiement</vt:lpstr>
      <vt:lpstr>Accompagnement et contrôle</vt:lpstr>
      <vt:lpstr>Le reporting d’archivage</vt:lpstr>
      <vt:lpstr>Bilan projet et suite</vt:lpstr>
      <vt:lpstr>Synthèse des principaux échanges au cours de l’atelier</vt:lpstr>
      <vt:lpstr>Présentation PowerPoint</vt:lpstr>
      <vt:lpstr>Présentation PowerPoint</vt:lpstr>
      <vt:lpstr>Présentation PowerPoint</vt:lpstr>
      <vt:lpstr>Propositions de GTs</vt:lpstr>
    </vt:vector>
  </TitlesOfParts>
  <Company>RTE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Ateliers du CR2PA</dc:title>
  <dc:creator>OUILLON Bernard</dc:creator>
  <cp:lastModifiedBy>Fabrice REUZE</cp:lastModifiedBy>
  <cp:revision>387</cp:revision>
  <cp:lastPrinted>2018-05-31T11:21:55Z</cp:lastPrinted>
  <dcterms:created xsi:type="dcterms:W3CDTF">2015-04-01T17:36:14Z</dcterms:created>
  <dcterms:modified xsi:type="dcterms:W3CDTF">2018-06-04T10:51:24Z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gnivaPresentationIdentifier">
    <vt:lpwstr>c2102f74-07e9-4eff-a9ba-1e324742397a</vt:lpwstr>
  </property>
  <property fmtid="{D5CDD505-2E9C-101B-9397-08002B2CF9AE}" pid="3" name="psa_titre">
    <vt:lpwstr>CR2PA - Atelier n°15 - 2016 12 08</vt:lpwstr>
  </property>
  <property fmtid="{D5CDD505-2E9C-101B-9397-08002B2CF9AE}" pid="4" name="psa_date_creation">
    <vt:lpwstr>07/12/2016 13:54</vt:lpwstr>
  </property>
  <property fmtid="{D5CDD505-2E9C-101B-9397-08002B2CF9AE}" pid="5" name="psa_date_modification">
    <vt:lpwstr>07/12/2016 18:47</vt:lpwstr>
  </property>
  <property fmtid="{D5CDD505-2E9C-101B-9397-08002B2CF9AE}" pid="6" name="psa_auteur">
    <vt:lpwstr>MAHE HERVE - P052167  </vt:lpwstr>
  </property>
  <property fmtid="{D5CDD505-2E9C-101B-9397-08002B2CF9AE}" pid="7" name="psa_emetteur">
    <vt:lpwstr>MAHE HERVE - P052167  </vt:lpwstr>
  </property>
  <property fmtid="{D5CDD505-2E9C-101B-9397-08002B2CF9AE}" pid="8" name="psa_version">
    <vt:lpwstr>0.3</vt:lpwstr>
  </property>
  <property fmtid="{D5CDD505-2E9C-101B-9397-08002B2CF9AE}" pid="9" name="psa_commentaire">
    <vt:lpwstr>La dimension internationale dans la mise en place et la conduite des projets d'archivage managérial</vt:lpwstr>
  </property>
  <property fmtid="{D5CDD505-2E9C-101B-9397-08002B2CF9AE}" pid="10" name="psa_langue_principale">
    <vt:lpwstr>Français</vt:lpwstr>
  </property>
  <property fmtid="{D5CDD505-2E9C-101B-9397-08002B2CF9AE}" pid="11" name="psa_status">
    <vt:lpwstr>brouillon</vt:lpwstr>
  </property>
  <property fmtid="{D5CDD505-2E9C-101B-9397-08002B2CF9AE}" pid="12" name="psa_type_doc">
    <vt:lpwstr>Présentation</vt:lpwstr>
  </property>
  <property fmtid="{D5CDD505-2E9C-101B-9397-08002B2CF9AE}" pid="13" name="psa_communaute">
    <vt:lpwstr>Projet Archivage Groupe SAE</vt:lpwstr>
  </property>
  <property fmtid="{D5CDD505-2E9C-101B-9397-08002B2CF9AE}" pid="14" name="psa_niveau_confidentialite">
    <vt:lpwstr>A usage interne (C=1)</vt:lpwstr>
  </property>
  <property fmtid="{D5CDD505-2E9C-101B-9397-08002B2CF9AE}" pid="15" name="psa_url_fiche">
    <vt:lpwstr>http://docinfogroupe.inetpsa.com/ead/doc/ref.01375_16_00178/v.0.3</vt:lpwstr>
  </property>
  <property fmtid="{D5CDD505-2E9C-101B-9397-08002B2CF9AE}" pid="16" name="psa_url_modification">
    <vt:lpwstr>http://docinfogroupe.inetpsa.com/ead/doc/modif/ref.01375_16_00178/fiche</vt:lpwstr>
  </property>
  <property fmtid="{D5CDD505-2E9C-101B-9397-08002B2CF9AE}" pid="17" name="psa_date_publication">
    <vt:lpwstr/>
  </property>
  <property fmtid="{D5CDD505-2E9C-101B-9397-08002B2CF9AE}" pid="18" name="psa_reference">
    <vt:lpwstr>01375_16_00178</vt:lpwstr>
  </property>
  <property fmtid="{D5CDD505-2E9C-101B-9397-08002B2CF9AE}" pid="19" name="_NewReviewCycle">
    <vt:lpwstr/>
  </property>
</Properties>
</file>