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325" r:id="rId6"/>
    <p:sldId id="328" r:id="rId7"/>
    <p:sldId id="416" r:id="rId8"/>
    <p:sldId id="421" r:id="rId9"/>
    <p:sldId id="431" r:id="rId10"/>
    <p:sldId id="432" r:id="rId11"/>
    <p:sldId id="435" r:id="rId12"/>
    <p:sldId id="433" r:id="rId13"/>
    <p:sldId id="434" r:id="rId14"/>
    <p:sldId id="436" r:id="rId15"/>
    <p:sldId id="437" r:id="rId16"/>
    <p:sldId id="438" r:id="rId17"/>
    <p:sldId id="439" r:id="rId18"/>
    <p:sldId id="440" r:id="rId19"/>
    <p:sldId id="442" r:id="rId20"/>
    <p:sldId id="441" r:id="rId21"/>
    <p:sldId id="394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D26103-FE24-3AE7-844B-DC85CD9F737D}" name="DEZ, Florentin" initials="DF" userId="S::F.DEZ@bouygues-construction.com::996e5796-2164-4e50-8b3f-57730d8a3ba2" providerId="AD"/>
  <p188:author id="{7568F382-A43F-3386-C8C7-FBA4D0B5E138}" name="GUILLAUME, Philippe" initials="GP" userId="S::p.guillaume@bouygues-construction.com::be146f57-808f-43dd-9a6a-3fa9a156bc59" providerId="AD"/>
  <p188:author id="{06364CC4-0E72-6346-866E-691E3E596414}" name="DEZ, Florentin" initials="FD" userId="S::f.dez@bouygues-construction.com::996e5796-2164-4e50-8b3f-57730d8a3b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8100"/>
    <a:srgbClr val="E65012"/>
    <a:srgbClr val="102031"/>
    <a:srgbClr val="F1A500"/>
    <a:srgbClr val="00B7B5"/>
    <a:srgbClr val="FACA00"/>
    <a:srgbClr val="ED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372D8-5766-40C0-8822-F9F06790A5E3}" v="267" dt="2024-03-19T08:22:51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19" autoAdjust="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3" d="2"/>
        <a:sy n="3" d="2"/>
      </p:scale>
      <p:origin x="0" y="-43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Z, Florentin" userId="996e5796-2164-4e50-8b3f-57730d8a3ba2" providerId="ADAL" clId="{38D372D8-5766-40C0-8822-F9F06790A5E3}"/>
    <pc:docChg chg="undo custSel modSld">
      <pc:chgData name="DEZ, Florentin" userId="996e5796-2164-4e50-8b3f-57730d8a3ba2" providerId="ADAL" clId="{38D372D8-5766-40C0-8822-F9F06790A5E3}" dt="2024-03-20T09:54:29.425" v="500" actId="20577"/>
      <pc:docMkLst>
        <pc:docMk/>
      </pc:docMkLst>
      <pc:sldChg chg="modSp mod">
        <pc:chgData name="DEZ, Florentin" userId="996e5796-2164-4e50-8b3f-57730d8a3ba2" providerId="ADAL" clId="{38D372D8-5766-40C0-8822-F9F06790A5E3}" dt="2024-03-19T07:35:09.139" v="180" actId="1076"/>
        <pc:sldMkLst>
          <pc:docMk/>
          <pc:sldMk cId="535337361" sldId="416"/>
        </pc:sldMkLst>
        <pc:spChg chg="mod">
          <ac:chgData name="DEZ, Florentin" userId="996e5796-2164-4e50-8b3f-57730d8a3ba2" providerId="ADAL" clId="{38D372D8-5766-40C0-8822-F9F06790A5E3}" dt="2024-03-19T07:34:36.870" v="173" actId="1076"/>
          <ac:spMkLst>
            <pc:docMk/>
            <pc:sldMk cId="535337361" sldId="416"/>
            <ac:spMk id="6" creationId="{933A2A12-C7B9-6E6F-4D6F-7913E29F7FFB}"/>
          </ac:spMkLst>
        </pc:spChg>
        <pc:spChg chg="mod">
          <ac:chgData name="DEZ, Florentin" userId="996e5796-2164-4e50-8b3f-57730d8a3ba2" providerId="ADAL" clId="{38D372D8-5766-40C0-8822-F9F06790A5E3}" dt="2024-03-19T07:34:45.791" v="175" actId="1076"/>
          <ac:spMkLst>
            <pc:docMk/>
            <pc:sldMk cId="535337361" sldId="416"/>
            <ac:spMk id="7" creationId="{0335810E-2399-44A8-A9E8-473E684A0CFC}"/>
          </ac:spMkLst>
        </pc:spChg>
        <pc:spChg chg="mod">
          <ac:chgData name="DEZ, Florentin" userId="996e5796-2164-4e50-8b3f-57730d8a3ba2" providerId="ADAL" clId="{38D372D8-5766-40C0-8822-F9F06790A5E3}" dt="2024-03-19T07:35:06.152" v="179" actId="1076"/>
          <ac:spMkLst>
            <pc:docMk/>
            <pc:sldMk cId="535337361" sldId="416"/>
            <ac:spMk id="10" creationId="{53B2466C-8D56-22E0-32BD-E8C668D15301}"/>
          </ac:spMkLst>
        </pc:spChg>
        <pc:spChg chg="mod">
          <ac:chgData name="DEZ, Florentin" userId="996e5796-2164-4e50-8b3f-57730d8a3ba2" providerId="ADAL" clId="{38D372D8-5766-40C0-8822-F9F06790A5E3}" dt="2024-03-19T07:34:54.867" v="177" actId="1076"/>
          <ac:spMkLst>
            <pc:docMk/>
            <pc:sldMk cId="535337361" sldId="416"/>
            <ac:spMk id="11" creationId="{74068133-9DA4-9568-A7C3-58AFC36E59BF}"/>
          </ac:spMkLst>
        </pc:spChg>
        <pc:spChg chg="mod">
          <ac:chgData name="DEZ, Florentin" userId="996e5796-2164-4e50-8b3f-57730d8a3ba2" providerId="ADAL" clId="{38D372D8-5766-40C0-8822-F9F06790A5E3}" dt="2024-03-19T07:34:40.489" v="174" actId="1076"/>
          <ac:spMkLst>
            <pc:docMk/>
            <pc:sldMk cId="535337361" sldId="416"/>
            <ac:spMk id="12" creationId="{ADFB4E9E-24CB-CB4C-19BC-1E5194E4BD06}"/>
          </ac:spMkLst>
        </pc:spChg>
        <pc:spChg chg="mod">
          <ac:chgData name="DEZ, Florentin" userId="996e5796-2164-4e50-8b3f-57730d8a3ba2" providerId="ADAL" clId="{38D372D8-5766-40C0-8822-F9F06790A5E3}" dt="2024-03-19T07:34:50.945" v="176" actId="1076"/>
          <ac:spMkLst>
            <pc:docMk/>
            <pc:sldMk cId="535337361" sldId="416"/>
            <ac:spMk id="14" creationId="{6E33EED1-70ED-97CE-516F-DD241D221589}"/>
          </ac:spMkLst>
        </pc:spChg>
        <pc:spChg chg="mod">
          <ac:chgData name="DEZ, Florentin" userId="996e5796-2164-4e50-8b3f-57730d8a3ba2" providerId="ADAL" clId="{38D372D8-5766-40C0-8822-F9F06790A5E3}" dt="2024-03-19T07:34:57.519" v="178" actId="1076"/>
          <ac:spMkLst>
            <pc:docMk/>
            <pc:sldMk cId="535337361" sldId="416"/>
            <ac:spMk id="15" creationId="{E0C0445D-0019-B3C6-274F-E4DBFF491530}"/>
          </ac:spMkLst>
        </pc:spChg>
        <pc:spChg chg="mod">
          <ac:chgData name="DEZ, Florentin" userId="996e5796-2164-4e50-8b3f-57730d8a3ba2" providerId="ADAL" clId="{38D372D8-5766-40C0-8822-F9F06790A5E3}" dt="2024-03-19T07:35:09.139" v="180" actId="1076"/>
          <ac:spMkLst>
            <pc:docMk/>
            <pc:sldMk cId="535337361" sldId="416"/>
            <ac:spMk id="16" creationId="{161968B1-1025-8087-5BB8-E532FB07D5F3}"/>
          </ac:spMkLst>
        </pc:spChg>
      </pc:sldChg>
      <pc:sldChg chg="modSp mod modAnim">
        <pc:chgData name="DEZ, Florentin" userId="996e5796-2164-4e50-8b3f-57730d8a3ba2" providerId="ADAL" clId="{38D372D8-5766-40C0-8822-F9F06790A5E3}" dt="2024-03-19T08:22:51.423" v="498"/>
        <pc:sldMkLst>
          <pc:docMk/>
          <pc:sldMk cId="1239656121" sldId="421"/>
        </pc:sldMkLst>
        <pc:spChg chg="mod">
          <ac:chgData name="DEZ, Florentin" userId="996e5796-2164-4e50-8b3f-57730d8a3ba2" providerId="ADAL" clId="{38D372D8-5766-40C0-8822-F9F06790A5E3}" dt="2024-03-19T07:36:26.505" v="183" actId="1076"/>
          <ac:spMkLst>
            <pc:docMk/>
            <pc:sldMk cId="1239656121" sldId="421"/>
            <ac:spMk id="15" creationId="{9A968611-17FF-04AE-0296-BE73C5FB0B3B}"/>
          </ac:spMkLst>
        </pc:spChg>
        <pc:spChg chg="mod">
          <ac:chgData name="DEZ, Florentin" userId="996e5796-2164-4e50-8b3f-57730d8a3ba2" providerId="ADAL" clId="{38D372D8-5766-40C0-8822-F9F06790A5E3}" dt="2024-03-19T07:36:26.505" v="183" actId="1076"/>
          <ac:spMkLst>
            <pc:docMk/>
            <pc:sldMk cId="1239656121" sldId="421"/>
            <ac:spMk id="16" creationId="{802A8028-6A18-C9AB-8BD3-90B6CC45CB2D}"/>
          </ac:spMkLst>
        </pc:spChg>
        <pc:spChg chg="mod">
          <ac:chgData name="DEZ, Florentin" userId="996e5796-2164-4e50-8b3f-57730d8a3ba2" providerId="ADAL" clId="{38D372D8-5766-40C0-8822-F9F06790A5E3}" dt="2024-03-19T07:36:26.505" v="183" actId="1076"/>
          <ac:spMkLst>
            <pc:docMk/>
            <pc:sldMk cId="1239656121" sldId="421"/>
            <ac:spMk id="17" creationId="{3627A675-6E0D-4E1E-0EDB-D1A71E4DA267}"/>
          </ac:spMkLst>
        </pc:spChg>
        <pc:spChg chg="mod">
          <ac:chgData name="DEZ, Florentin" userId="996e5796-2164-4e50-8b3f-57730d8a3ba2" providerId="ADAL" clId="{38D372D8-5766-40C0-8822-F9F06790A5E3}" dt="2024-03-19T07:36:06.249" v="182" actId="1076"/>
          <ac:spMkLst>
            <pc:docMk/>
            <pc:sldMk cId="1239656121" sldId="421"/>
            <ac:spMk id="20" creationId="{2B87DF24-3D40-CD10-9DB1-2B2B2A46E358}"/>
          </ac:spMkLst>
        </pc:spChg>
        <pc:spChg chg="mod">
          <ac:chgData name="DEZ, Florentin" userId="996e5796-2164-4e50-8b3f-57730d8a3ba2" providerId="ADAL" clId="{38D372D8-5766-40C0-8822-F9F06790A5E3}" dt="2024-03-19T07:36:26.505" v="183" actId="1076"/>
          <ac:spMkLst>
            <pc:docMk/>
            <pc:sldMk cId="1239656121" sldId="421"/>
            <ac:spMk id="22" creationId="{467B503E-7726-68E0-9E46-6D8B7E5AB2A3}"/>
          </ac:spMkLst>
        </pc:spChg>
        <pc:picChg chg="mod">
          <ac:chgData name="DEZ, Florentin" userId="996e5796-2164-4e50-8b3f-57730d8a3ba2" providerId="ADAL" clId="{38D372D8-5766-40C0-8822-F9F06790A5E3}" dt="2024-03-19T07:36:26.505" v="183" actId="1076"/>
          <ac:picMkLst>
            <pc:docMk/>
            <pc:sldMk cId="1239656121" sldId="421"/>
            <ac:picMk id="11" creationId="{CB809D1E-5DE5-DA62-0F25-6C99A0377B17}"/>
          </ac:picMkLst>
        </pc:picChg>
        <pc:picChg chg="mod">
          <ac:chgData name="DEZ, Florentin" userId="996e5796-2164-4e50-8b3f-57730d8a3ba2" providerId="ADAL" clId="{38D372D8-5766-40C0-8822-F9F06790A5E3}" dt="2024-03-19T07:36:26.505" v="183" actId="1076"/>
          <ac:picMkLst>
            <pc:docMk/>
            <pc:sldMk cId="1239656121" sldId="421"/>
            <ac:picMk id="12" creationId="{AC2C701D-02D0-905B-ADC3-C5D27B9E993B}"/>
          </ac:picMkLst>
        </pc:picChg>
        <pc:picChg chg="mod">
          <ac:chgData name="DEZ, Florentin" userId="996e5796-2164-4e50-8b3f-57730d8a3ba2" providerId="ADAL" clId="{38D372D8-5766-40C0-8822-F9F06790A5E3}" dt="2024-03-19T07:36:26.505" v="183" actId="1076"/>
          <ac:picMkLst>
            <pc:docMk/>
            <pc:sldMk cId="1239656121" sldId="421"/>
            <ac:picMk id="13" creationId="{B891F72A-2185-93E2-D675-82000B46414D}"/>
          </ac:picMkLst>
        </pc:picChg>
        <pc:picChg chg="mod">
          <ac:chgData name="DEZ, Florentin" userId="996e5796-2164-4e50-8b3f-57730d8a3ba2" providerId="ADAL" clId="{38D372D8-5766-40C0-8822-F9F06790A5E3}" dt="2024-03-19T07:36:06.249" v="182" actId="1076"/>
          <ac:picMkLst>
            <pc:docMk/>
            <pc:sldMk cId="1239656121" sldId="421"/>
            <ac:picMk id="19" creationId="{447C29DE-B6C3-C7CA-16EE-ABC9225E48F9}"/>
          </ac:picMkLst>
        </pc:picChg>
        <pc:picChg chg="mod">
          <ac:chgData name="DEZ, Florentin" userId="996e5796-2164-4e50-8b3f-57730d8a3ba2" providerId="ADAL" clId="{38D372D8-5766-40C0-8822-F9F06790A5E3}" dt="2024-03-19T07:36:26.505" v="183" actId="1076"/>
          <ac:picMkLst>
            <pc:docMk/>
            <pc:sldMk cId="1239656121" sldId="421"/>
            <ac:picMk id="21" creationId="{1EAEC18D-2F27-76CF-52AE-A7D8C7255289}"/>
          </ac:picMkLst>
        </pc:picChg>
      </pc:sldChg>
      <pc:sldChg chg="modSp modNotesTx">
        <pc:chgData name="DEZ, Florentin" userId="996e5796-2164-4e50-8b3f-57730d8a3ba2" providerId="ADAL" clId="{38D372D8-5766-40C0-8822-F9F06790A5E3}" dt="2024-03-19T08:05:45.409" v="489" actId="113"/>
        <pc:sldMkLst>
          <pc:docMk/>
          <pc:sldMk cId="633051780" sldId="433"/>
        </pc:sldMkLst>
        <pc:spChg chg="mod">
          <ac:chgData name="DEZ, Florentin" userId="996e5796-2164-4e50-8b3f-57730d8a3ba2" providerId="ADAL" clId="{38D372D8-5766-40C0-8822-F9F06790A5E3}" dt="2024-03-19T07:58:06.405" v="359" actId="113"/>
          <ac:spMkLst>
            <pc:docMk/>
            <pc:sldMk cId="633051780" sldId="433"/>
            <ac:spMk id="12" creationId="{997AFFEF-ABEE-6A32-91D6-18506FF3C6BD}"/>
          </ac:spMkLst>
        </pc:spChg>
        <pc:spChg chg="mod">
          <ac:chgData name="DEZ, Florentin" userId="996e5796-2164-4e50-8b3f-57730d8a3ba2" providerId="ADAL" clId="{38D372D8-5766-40C0-8822-F9F06790A5E3}" dt="2024-03-19T08:05:45.409" v="489" actId="113"/>
          <ac:spMkLst>
            <pc:docMk/>
            <pc:sldMk cId="633051780" sldId="433"/>
            <ac:spMk id="15" creationId="{0638141C-21EF-73C3-200E-051DB45E2F99}"/>
          </ac:spMkLst>
        </pc:spChg>
      </pc:sldChg>
      <pc:sldChg chg="modSp modNotesTx">
        <pc:chgData name="DEZ, Florentin" userId="996e5796-2164-4e50-8b3f-57730d8a3ba2" providerId="ADAL" clId="{38D372D8-5766-40C0-8822-F9F06790A5E3}" dt="2024-03-19T08:06:49.292" v="493" actId="20577"/>
        <pc:sldMkLst>
          <pc:docMk/>
          <pc:sldMk cId="3917606103" sldId="435"/>
        </pc:sldMkLst>
        <pc:spChg chg="mod">
          <ac:chgData name="DEZ, Florentin" userId="996e5796-2164-4e50-8b3f-57730d8a3ba2" providerId="ADAL" clId="{38D372D8-5766-40C0-8822-F9F06790A5E3}" dt="2024-03-19T08:06:46.895" v="491" actId="20577"/>
          <ac:spMkLst>
            <pc:docMk/>
            <pc:sldMk cId="3917606103" sldId="435"/>
            <ac:spMk id="11" creationId="{BCEC9FEA-8FC9-7999-1E16-75D47B7FA5DA}"/>
          </ac:spMkLst>
        </pc:spChg>
        <pc:spChg chg="mod">
          <ac:chgData name="DEZ, Florentin" userId="996e5796-2164-4e50-8b3f-57730d8a3ba2" providerId="ADAL" clId="{38D372D8-5766-40C0-8822-F9F06790A5E3}" dt="2024-03-19T08:06:49.292" v="493" actId="20577"/>
          <ac:spMkLst>
            <pc:docMk/>
            <pc:sldMk cId="3917606103" sldId="435"/>
            <ac:spMk id="13" creationId="{036A4A4F-C0BF-89F3-5116-9A5266E884CD}"/>
          </ac:spMkLst>
        </pc:spChg>
      </pc:sldChg>
      <pc:sldChg chg="modSp modNotesTx">
        <pc:chgData name="DEZ, Florentin" userId="996e5796-2164-4e50-8b3f-57730d8a3ba2" providerId="ADAL" clId="{38D372D8-5766-40C0-8822-F9F06790A5E3}" dt="2024-03-19T08:16:41.694" v="494"/>
        <pc:sldMkLst>
          <pc:docMk/>
          <pc:sldMk cId="1664412612" sldId="438"/>
        </pc:sldMkLst>
        <pc:spChg chg="mod">
          <ac:chgData name="DEZ, Florentin" userId="996e5796-2164-4e50-8b3f-57730d8a3ba2" providerId="ADAL" clId="{38D372D8-5766-40C0-8822-F9F06790A5E3}" dt="2024-03-19T08:01:41.016" v="411" actId="20577"/>
          <ac:spMkLst>
            <pc:docMk/>
            <pc:sldMk cId="1664412612" sldId="438"/>
            <ac:spMk id="5" creationId="{03043193-5A90-6F92-C83F-82102DC9911D}"/>
          </ac:spMkLst>
        </pc:spChg>
      </pc:sldChg>
      <pc:sldChg chg="modNotesTx">
        <pc:chgData name="DEZ, Florentin" userId="996e5796-2164-4e50-8b3f-57730d8a3ba2" providerId="ADAL" clId="{38D372D8-5766-40C0-8822-F9F06790A5E3}" dt="2024-03-20T09:54:29.425" v="500" actId="20577"/>
        <pc:sldMkLst>
          <pc:docMk/>
          <pc:sldMk cId="674106600" sldId="440"/>
        </pc:sldMkLst>
      </pc:sldChg>
      <pc:sldChg chg="modSp">
        <pc:chgData name="DEZ, Florentin" userId="996e5796-2164-4e50-8b3f-57730d8a3ba2" providerId="ADAL" clId="{38D372D8-5766-40C0-8822-F9F06790A5E3}" dt="2024-03-19T05:56:44.462" v="115" actId="113"/>
        <pc:sldMkLst>
          <pc:docMk/>
          <pc:sldMk cId="2568469258" sldId="441"/>
        </pc:sldMkLst>
        <pc:spChg chg="mod">
          <ac:chgData name="DEZ, Florentin" userId="996e5796-2164-4e50-8b3f-57730d8a3ba2" providerId="ADAL" clId="{38D372D8-5766-40C0-8822-F9F06790A5E3}" dt="2024-03-19T05:56:44.462" v="115" actId="113"/>
          <ac:spMkLst>
            <pc:docMk/>
            <pc:sldMk cId="2568469258" sldId="441"/>
            <ac:spMk id="10" creationId="{AAD1DED1-88CD-29C7-7FD8-354D508F0AA0}"/>
          </ac:spMkLst>
        </pc:spChg>
        <pc:spChg chg="mod">
          <ac:chgData name="DEZ, Florentin" userId="996e5796-2164-4e50-8b3f-57730d8a3ba2" providerId="ADAL" clId="{38D372D8-5766-40C0-8822-F9F06790A5E3}" dt="2024-03-19T05:55:58.880" v="113" actId="313"/>
          <ac:spMkLst>
            <pc:docMk/>
            <pc:sldMk cId="2568469258" sldId="441"/>
            <ac:spMk id="12" creationId="{5043463B-6993-C569-E060-72AED9F769F9}"/>
          </ac:spMkLst>
        </pc:spChg>
        <pc:spChg chg="mod">
          <ac:chgData name="DEZ, Florentin" userId="996e5796-2164-4e50-8b3f-57730d8a3ba2" providerId="ADAL" clId="{38D372D8-5766-40C0-8822-F9F06790A5E3}" dt="2024-03-19T05:55:06.461" v="108" actId="20577"/>
          <ac:spMkLst>
            <pc:docMk/>
            <pc:sldMk cId="2568469258" sldId="441"/>
            <ac:spMk id="13" creationId="{87E6C382-358D-D858-78CA-12E91AB89CA0}"/>
          </ac:spMkLst>
        </pc:spChg>
      </pc:sldChg>
      <pc:sldChg chg="modSp mod modAnim modNotesTx">
        <pc:chgData name="DEZ, Florentin" userId="996e5796-2164-4e50-8b3f-57730d8a3ba2" providerId="ADAL" clId="{38D372D8-5766-40C0-8822-F9F06790A5E3}" dt="2024-03-20T09:54:26.244" v="499" actId="20577"/>
        <pc:sldMkLst>
          <pc:docMk/>
          <pc:sldMk cId="4115370753" sldId="442"/>
        </pc:sldMkLst>
        <pc:graphicFrameChg chg="mod modGraphic">
          <ac:chgData name="DEZ, Florentin" userId="996e5796-2164-4e50-8b3f-57730d8a3ba2" providerId="ADAL" clId="{38D372D8-5766-40C0-8822-F9F06790A5E3}" dt="2024-03-19T05:59:29.074" v="168" actId="14734"/>
          <ac:graphicFrameMkLst>
            <pc:docMk/>
            <pc:sldMk cId="4115370753" sldId="442"/>
            <ac:graphicFrameMk id="5" creationId="{4ADD04EE-9A4A-2D84-AB84-43BC7B5C493C}"/>
          </ac:graphicFrameMkLst>
        </pc:graphicFrameChg>
      </pc:sldChg>
    </pc:docChg>
  </pc:docChgLst>
  <pc:docChgLst>
    <pc:chgData name="DEZ, Florentin" userId="996e5796-2164-4e50-8b3f-57730d8a3ba2" providerId="ADAL" clId="{C8E577B1-CBA0-430D-B60D-A0EE9D7C92A0}"/>
    <pc:docChg chg="custSel delSld modSld">
      <pc:chgData name="DEZ, Florentin" userId="996e5796-2164-4e50-8b3f-57730d8a3ba2" providerId="ADAL" clId="{C8E577B1-CBA0-430D-B60D-A0EE9D7C92A0}" dt="2023-12-21T09:39:02.800" v="175"/>
      <pc:docMkLst>
        <pc:docMk/>
      </pc:docMkLst>
      <pc:sldChg chg="modSp mod">
        <pc:chgData name="DEZ, Florentin" userId="996e5796-2164-4e50-8b3f-57730d8a3ba2" providerId="ADAL" clId="{C8E577B1-CBA0-430D-B60D-A0EE9D7C92A0}" dt="2023-12-21T09:34:15.841" v="1" actId="20577"/>
        <pc:sldMkLst>
          <pc:docMk/>
          <pc:sldMk cId="1215244354" sldId="325"/>
        </pc:sldMkLst>
        <pc:spChg chg="mod">
          <ac:chgData name="DEZ, Florentin" userId="996e5796-2164-4e50-8b3f-57730d8a3ba2" providerId="ADAL" clId="{C8E577B1-CBA0-430D-B60D-A0EE9D7C92A0}" dt="2023-12-21T09:34:15.841" v="1" actId="20577"/>
          <ac:spMkLst>
            <pc:docMk/>
            <pc:sldMk cId="1215244354" sldId="325"/>
            <ac:spMk id="4" creationId="{0BB9FC9A-B898-D474-8A90-6B081F8A6F71}"/>
          </ac:spMkLst>
        </pc:spChg>
      </pc:sldChg>
      <pc:sldChg chg="modSp mod">
        <pc:chgData name="DEZ, Florentin" userId="996e5796-2164-4e50-8b3f-57730d8a3ba2" providerId="ADAL" clId="{C8E577B1-CBA0-430D-B60D-A0EE9D7C92A0}" dt="2023-12-21T09:36:06.120" v="47" actId="20577"/>
        <pc:sldMkLst>
          <pc:docMk/>
          <pc:sldMk cId="2402566233" sldId="328"/>
        </pc:sldMkLst>
        <pc:spChg chg="mod">
          <ac:chgData name="DEZ, Florentin" userId="996e5796-2164-4e50-8b3f-57730d8a3ba2" providerId="ADAL" clId="{C8E577B1-CBA0-430D-B60D-A0EE9D7C92A0}" dt="2023-12-21T09:36:06.120" v="47" actId="20577"/>
          <ac:spMkLst>
            <pc:docMk/>
            <pc:sldMk cId="2402566233" sldId="328"/>
            <ac:spMk id="4" creationId="{EA8C0FF2-F369-65A9-A8B8-EF059B122E8F}"/>
          </ac:spMkLst>
        </pc:spChg>
      </pc:sldChg>
      <pc:sldChg chg="modSp mod">
        <pc:chgData name="DEZ, Florentin" userId="996e5796-2164-4e50-8b3f-57730d8a3ba2" providerId="ADAL" clId="{C8E577B1-CBA0-430D-B60D-A0EE9D7C92A0}" dt="2023-12-21T09:36:00.368" v="43" actId="20577"/>
        <pc:sldMkLst>
          <pc:docMk/>
          <pc:sldMk cId="542781304" sldId="338"/>
        </pc:sldMkLst>
        <pc:spChg chg="mod">
          <ac:chgData name="DEZ, Florentin" userId="996e5796-2164-4e50-8b3f-57730d8a3ba2" providerId="ADAL" clId="{C8E577B1-CBA0-430D-B60D-A0EE9D7C92A0}" dt="2023-12-21T09:36:00.368" v="43" actId="20577"/>
          <ac:spMkLst>
            <pc:docMk/>
            <pc:sldMk cId="542781304" sldId="338"/>
            <ac:spMk id="6" creationId="{5A95CD7B-D24C-3B05-044F-35C99B654EC1}"/>
          </ac:spMkLst>
        </pc:spChg>
      </pc:sldChg>
      <pc:sldChg chg="del">
        <pc:chgData name="DEZ, Florentin" userId="996e5796-2164-4e50-8b3f-57730d8a3ba2" providerId="ADAL" clId="{C8E577B1-CBA0-430D-B60D-A0EE9D7C92A0}" dt="2023-12-21T09:34:34.021" v="2" actId="47"/>
        <pc:sldMkLst>
          <pc:docMk/>
          <pc:sldMk cId="1675906062" sldId="346"/>
        </pc:sldMkLst>
      </pc:sldChg>
      <pc:sldChg chg="modSp mod">
        <pc:chgData name="DEZ, Florentin" userId="996e5796-2164-4e50-8b3f-57730d8a3ba2" providerId="ADAL" clId="{C8E577B1-CBA0-430D-B60D-A0EE9D7C92A0}" dt="2023-12-21T09:36:13.973" v="55" actId="20577"/>
        <pc:sldMkLst>
          <pc:docMk/>
          <pc:sldMk cId="2879980480" sldId="357"/>
        </pc:sldMkLst>
        <pc:spChg chg="mod">
          <ac:chgData name="DEZ, Florentin" userId="996e5796-2164-4e50-8b3f-57730d8a3ba2" providerId="ADAL" clId="{C8E577B1-CBA0-430D-B60D-A0EE9D7C92A0}" dt="2023-12-21T09:36:13.973" v="55" actId="20577"/>
          <ac:spMkLst>
            <pc:docMk/>
            <pc:sldMk cId="2879980480" sldId="357"/>
            <ac:spMk id="2" creationId="{65E8FFBA-5626-F3DC-50AB-6DC0C9928DFC}"/>
          </ac:spMkLst>
        </pc:spChg>
      </pc:sldChg>
      <pc:sldChg chg="modSp mod">
        <pc:chgData name="DEZ, Florentin" userId="996e5796-2164-4e50-8b3f-57730d8a3ba2" providerId="ADAL" clId="{C8E577B1-CBA0-430D-B60D-A0EE9D7C92A0}" dt="2023-12-21T09:38:10.082" v="174" actId="255"/>
        <pc:sldMkLst>
          <pc:docMk/>
          <pc:sldMk cId="2474936983" sldId="372"/>
        </pc:sldMkLst>
        <pc:spChg chg="mod">
          <ac:chgData name="DEZ, Florentin" userId="996e5796-2164-4e50-8b3f-57730d8a3ba2" providerId="ADAL" clId="{C8E577B1-CBA0-430D-B60D-A0EE9D7C92A0}" dt="2023-12-21T09:38:10.082" v="174" actId="255"/>
          <ac:spMkLst>
            <pc:docMk/>
            <pc:sldMk cId="2474936983" sldId="372"/>
            <ac:spMk id="2" creationId="{4A2768C5-E24B-FB3B-496C-0A1FD8F06DB6}"/>
          </ac:spMkLst>
        </pc:spChg>
      </pc:sldChg>
      <pc:sldChg chg="modSp mod">
        <pc:chgData name="DEZ, Florentin" userId="996e5796-2164-4e50-8b3f-57730d8a3ba2" providerId="ADAL" clId="{C8E577B1-CBA0-430D-B60D-A0EE9D7C92A0}" dt="2023-12-21T09:37:19.302" v="74" actId="20577"/>
        <pc:sldMkLst>
          <pc:docMk/>
          <pc:sldMk cId="2667765753" sldId="409"/>
        </pc:sldMkLst>
        <pc:spChg chg="mod">
          <ac:chgData name="DEZ, Florentin" userId="996e5796-2164-4e50-8b3f-57730d8a3ba2" providerId="ADAL" clId="{C8E577B1-CBA0-430D-B60D-A0EE9D7C92A0}" dt="2023-12-21T09:37:19.302" v="74" actId="20577"/>
          <ac:spMkLst>
            <pc:docMk/>
            <pc:sldMk cId="2667765753" sldId="409"/>
            <ac:spMk id="69" creationId="{D29E0F55-816C-2106-A01A-86D4AFF428D0}"/>
          </ac:spMkLst>
        </pc:spChg>
      </pc:sldChg>
      <pc:sldChg chg="modSp mod">
        <pc:chgData name="DEZ, Florentin" userId="996e5796-2164-4e50-8b3f-57730d8a3ba2" providerId="ADAL" clId="{C8E577B1-CBA0-430D-B60D-A0EE9D7C92A0}" dt="2023-12-21T09:36:18.452" v="59" actId="20577"/>
        <pc:sldMkLst>
          <pc:docMk/>
          <pc:sldMk cId="1927489678" sldId="413"/>
        </pc:sldMkLst>
        <pc:spChg chg="mod">
          <ac:chgData name="DEZ, Florentin" userId="996e5796-2164-4e50-8b3f-57730d8a3ba2" providerId="ADAL" clId="{C8E577B1-CBA0-430D-B60D-A0EE9D7C92A0}" dt="2023-12-21T09:36:18.452" v="59" actId="20577"/>
          <ac:spMkLst>
            <pc:docMk/>
            <pc:sldMk cId="1927489678" sldId="413"/>
            <ac:spMk id="3" creationId="{D09F055C-7706-C0DF-1B11-23F5CE9C00B2}"/>
          </ac:spMkLst>
        </pc:spChg>
      </pc:sldChg>
      <pc:sldChg chg="modSp mod">
        <pc:chgData name="DEZ, Florentin" userId="996e5796-2164-4e50-8b3f-57730d8a3ba2" providerId="ADAL" clId="{C8E577B1-CBA0-430D-B60D-A0EE9D7C92A0}" dt="2023-12-21T09:37:24.206" v="76" actId="20577"/>
        <pc:sldMkLst>
          <pc:docMk/>
          <pc:sldMk cId="1742891425" sldId="415"/>
        </pc:sldMkLst>
        <pc:spChg chg="mod">
          <ac:chgData name="DEZ, Florentin" userId="996e5796-2164-4e50-8b3f-57730d8a3ba2" providerId="ADAL" clId="{C8E577B1-CBA0-430D-B60D-A0EE9D7C92A0}" dt="2023-12-21T09:37:24.206" v="76" actId="20577"/>
          <ac:spMkLst>
            <pc:docMk/>
            <pc:sldMk cId="1742891425" sldId="415"/>
            <ac:spMk id="77" creationId="{88AFB707-9638-A257-C0A3-0C37A73C79EC}"/>
          </ac:spMkLst>
        </pc:spChg>
      </pc:sldChg>
      <pc:sldChg chg="modSp mod">
        <pc:chgData name="DEZ, Florentin" userId="996e5796-2164-4e50-8b3f-57730d8a3ba2" providerId="ADAL" clId="{C8E577B1-CBA0-430D-B60D-A0EE9D7C92A0}" dt="2023-12-21T09:37:12.478" v="70" actId="20577"/>
        <pc:sldMkLst>
          <pc:docMk/>
          <pc:sldMk cId="535337361" sldId="416"/>
        </pc:sldMkLst>
        <pc:spChg chg="mod">
          <ac:chgData name="DEZ, Florentin" userId="996e5796-2164-4e50-8b3f-57730d8a3ba2" providerId="ADAL" clId="{C8E577B1-CBA0-430D-B60D-A0EE9D7C92A0}" dt="2023-12-21T09:37:12.478" v="70" actId="20577"/>
          <ac:spMkLst>
            <pc:docMk/>
            <pc:sldMk cId="535337361" sldId="416"/>
            <ac:spMk id="19" creationId="{776145AB-AABA-2BAD-29C0-41DE9C1AD998}"/>
          </ac:spMkLst>
        </pc:spChg>
      </pc:sldChg>
      <pc:sldChg chg="modSp mod addCm">
        <pc:chgData name="DEZ, Florentin" userId="996e5796-2164-4e50-8b3f-57730d8a3ba2" providerId="ADAL" clId="{C8E577B1-CBA0-430D-B60D-A0EE9D7C92A0}" dt="2023-12-21T09:37:01.273" v="66"/>
        <pc:sldMkLst>
          <pc:docMk/>
          <pc:sldMk cId="1239656121" sldId="421"/>
        </pc:sldMkLst>
        <pc:spChg chg="mod">
          <ac:chgData name="DEZ, Florentin" userId="996e5796-2164-4e50-8b3f-57730d8a3ba2" providerId="ADAL" clId="{C8E577B1-CBA0-430D-B60D-A0EE9D7C92A0}" dt="2023-12-21T09:36:44.468" v="65" actId="20577"/>
          <ac:spMkLst>
            <pc:docMk/>
            <pc:sldMk cId="1239656121" sldId="421"/>
            <ac:spMk id="2" creationId="{ED03C9BF-35A0-C3FF-6238-B4BBE802CBA5}"/>
          </ac:spMkLst>
        </pc:spChg>
        <pc:spChg chg="mod">
          <ac:chgData name="DEZ, Florentin" userId="996e5796-2164-4e50-8b3f-57730d8a3ba2" providerId="ADAL" clId="{C8E577B1-CBA0-430D-B60D-A0EE9D7C92A0}" dt="2023-12-21T09:36:22.744" v="63" actId="20577"/>
          <ac:spMkLst>
            <pc:docMk/>
            <pc:sldMk cId="1239656121" sldId="421"/>
            <ac:spMk id="3" creationId="{D09F055C-7706-C0DF-1B11-23F5CE9C00B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Z, Florentin" userId="996e5796-2164-4e50-8b3f-57730d8a3ba2" providerId="ADAL" clId="{C8E577B1-CBA0-430D-B60D-A0EE9D7C92A0}" dt="2023-12-21T09:37:01.273" v="66"/>
              <pc2:cmMkLst xmlns:pc2="http://schemas.microsoft.com/office/powerpoint/2019/9/main/command">
                <pc:docMk/>
                <pc:sldMk cId="1239656121" sldId="421"/>
                <pc2:cmMk id="{E68247CE-7A32-405B-9B94-730943067587}"/>
              </pc2:cmMkLst>
            </pc226:cmChg>
          </p:ext>
        </pc:extLst>
      </pc:sldChg>
      <pc:sldChg chg="delSp modSp mod addCm">
        <pc:chgData name="DEZ, Florentin" userId="996e5796-2164-4e50-8b3f-57730d8a3ba2" providerId="ADAL" clId="{C8E577B1-CBA0-430D-B60D-A0EE9D7C92A0}" dt="2023-12-21T09:39:02.800" v="175"/>
        <pc:sldMkLst>
          <pc:docMk/>
          <pc:sldMk cId="3040849592" sldId="429"/>
        </pc:sldMkLst>
        <pc:spChg chg="mod">
          <ac:chgData name="DEZ, Florentin" userId="996e5796-2164-4e50-8b3f-57730d8a3ba2" providerId="ADAL" clId="{C8E577B1-CBA0-430D-B60D-A0EE9D7C92A0}" dt="2023-12-21T09:36:09.998" v="51" actId="20577"/>
          <ac:spMkLst>
            <pc:docMk/>
            <pc:sldMk cId="3040849592" sldId="429"/>
            <ac:spMk id="4" creationId="{0B3BFF40-B1F1-A486-37FA-776530CE9349}"/>
          </ac:spMkLst>
        </pc:spChg>
        <pc:spChg chg="del">
          <ac:chgData name="DEZ, Florentin" userId="996e5796-2164-4e50-8b3f-57730d8a3ba2" providerId="ADAL" clId="{C8E577B1-CBA0-430D-B60D-A0EE9D7C92A0}" dt="2023-12-21T09:34:37.856" v="3" actId="478"/>
          <ac:spMkLst>
            <pc:docMk/>
            <pc:sldMk cId="3040849592" sldId="429"/>
            <ac:spMk id="12" creationId="{FF88439E-97A8-5E69-CA44-0C0950F56A37}"/>
          </ac:spMkLst>
        </pc:spChg>
        <pc:spChg chg="del">
          <ac:chgData name="DEZ, Florentin" userId="996e5796-2164-4e50-8b3f-57730d8a3ba2" providerId="ADAL" clId="{C8E577B1-CBA0-430D-B60D-A0EE9D7C92A0}" dt="2023-12-21T09:34:37.856" v="3" actId="478"/>
          <ac:spMkLst>
            <pc:docMk/>
            <pc:sldMk cId="3040849592" sldId="429"/>
            <ac:spMk id="13" creationId="{8334263A-265A-3158-F930-F02FDDEB1A56}"/>
          </ac:spMkLst>
        </pc:spChg>
        <pc:spChg chg="mod">
          <ac:chgData name="DEZ, Florentin" userId="996e5796-2164-4e50-8b3f-57730d8a3ba2" providerId="ADAL" clId="{C8E577B1-CBA0-430D-B60D-A0EE9D7C92A0}" dt="2023-12-21T09:35:45.483" v="39" actId="20577"/>
          <ac:spMkLst>
            <pc:docMk/>
            <pc:sldMk cId="3040849592" sldId="429"/>
            <ac:spMk id="23" creationId="{BB7DDCB9-3B5C-8CED-4AF8-897A828C6AC7}"/>
          </ac:spMkLst>
        </pc:spChg>
        <pc:spChg chg="mod">
          <ac:chgData name="DEZ, Florentin" userId="996e5796-2164-4e50-8b3f-57730d8a3ba2" providerId="ADAL" clId="{C8E577B1-CBA0-430D-B60D-A0EE9D7C92A0}" dt="2023-12-21T09:35:36.902" v="35" actId="313"/>
          <ac:spMkLst>
            <pc:docMk/>
            <pc:sldMk cId="3040849592" sldId="429"/>
            <ac:spMk id="32" creationId="{3637D913-3CEA-9ECE-D906-285DE05B98C7}"/>
          </ac:spMkLst>
        </pc:spChg>
        <pc:picChg chg="del">
          <ac:chgData name="DEZ, Florentin" userId="996e5796-2164-4e50-8b3f-57730d8a3ba2" providerId="ADAL" clId="{C8E577B1-CBA0-430D-B60D-A0EE9D7C92A0}" dt="2023-12-21T09:34:37.856" v="3" actId="478"/>
          <ac:picMkLst>
            <pc:docMk/>
            <pc:sldMk cId="3040849592" sldId="429"/>
            <ac:picMk id="9" creationId="{AD9CC0EC-BDF4-A11F-4F4C-915FEB41A56D}"/>
          </ac:picMkLst>
        </pc:picChg>
        <pc:picChg chg="del">
          <ac:chgData name="DEZ, Florentin" userId="996e5796-2164-4e50-8b3f-57730d8a3ba2" providerId="ADAL" clId="{C8E577B1-CBA0-430D-B60D-A0EE9D7C92A0}" dt="2023-12-21T09:34:37.856" v="3" actId="478"/>
          <ac:picMkLst>
            <pc:docMk/>
            <pc:sldMk cId="3040849592" sldId="429"/>
            <ac:picMk id="14" creationId="{C79A6E31-4431-D586-C08B-8D927714228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Z, Florentin" userId="996e5796-2164-4e50-8b3f-57730d8a3ba2" providerId="ADAL" clId="{C8E577B1-CBA0-430D-B60D-A0EE9D7C92A0}" dt="2023-12-21T09:39:02.800" v="175"/>
              <pc2:cmMkLst xmlns:pc2="http://schemas.microsoft.com/office/powerpoint/2019/9/main/command">
                <pc:docMk/>
                <pc:sldMk cId="3040849592" sldId="429"/>
                <pc2:cmMk id="{0EF29DD6-EE90-487B-A0F8-23B3FAF30053}"/>
              </pc2:cmMkLst>
            </pc226:cmChg>
          </p:ext>
        </pc:extLst>
      </pc:sldChg>
    </pc:docChg>
  </pc:docChgLst>
  <pc:docChgLst>
    <pc:chgData name="DEZ, Florentin" userId="996e5796-2164-4e50-8b3f-57730d8a3ba2" providerId="ADAL" clId="{F8B6D8FC-A191-453D-83C1-DF4BABD3D373}"/>
    <pc:docChg chg="undo custSel addSld delSld modSld">
      <pc:chgData name="DEZ, Florentin" userId="996e5796-2164-4e50-8b3f-57730d8a3ba2" providerId="ADAL" clId="{F8B6D8FC-A191-453D-83C1-DF4BABD3D373}" dt="2024-03-19T05:50:25.142" v="1398"/>
      <pc:docMkLst>
        <pc:docMk/>
      </pc:docMkLst>
      <pc:sldChg chg="modSp add mod">
        <pc:chgData name="DEZ, Florentin" userId="996e5796-2164-4e50-8b3f-57730d8a3ba2" providerId="ADAL" clId="{F8B6D8FC-A191-453D-83C1-DF4BABD3D373}" dt="2024-03-13T10:27:45.244" v="1387" actId="12"/>
        <pc:sldMkLst>
          <pc:docMk/>
          <pc:sldMk cId="0" sldId="256"/>
        </pc:sldMkLst>
        <pc:spChg chg="mod">
          <ac:chgData name="DEZ, Florentin" userId="996e5796-2164-4e50-8b3f-57730d8a3ba2" providerId="ADAL" clId="{F8B6D8FC-A191-453D-83C1-DF4BABD3D373}" dt="2024-03-13T10:27:45.244" v="1387" actId="12"/>
          <ac:spMkLst>
            <pc:docMk/>
            <pc:sldMk cId="0" sldId="256"/>
            <ac:spMk id="85" creationId="{00000000-0000-0000-0000-000000000000}"/>
          </ac:spMkLst>
        </pc:spChg>
        <pc:spChg chg="mod">
          <ac:chgData name="DEZ, Florentin" userId="996e5796-2164-4e50-8b3f-57730d8a3ba2" providerId="ADAL" clId="{F8B6D8FC-A191-453D-83C1-DF4BABD3D373}" dt="2024-03-13T10:26:09.207" v="1378" actId="20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DEZ, Florentin" userId="996e5796-2164-4e50-8b3f-57730d8a3ba2" providerId="ADAL" clId="{F8B6D8FC-A191-453D-83C1-DF4BABD3D373}" dt="2024-03-13T10:25:56.323" v="1377" actId="108"/>
          <ac:spMkLst>
            <pc:docMk/>
            <pc:sldMk cId="0" sldId="256"/>
            <ac:spMk id="89" creationId="{00000000-0000-0000-0000-000000000000}"/>
          </ac:spMkLst>
        </pc:spChg>
      </pc:sldChg>
      <pc:sldChg chg="addSp delSp modSp mod addCm delCm">
        <pc:chgData name="DEZ, Florentin" userId="996e5796-2164-4e50-8b3f-57730d8a3ba2" providerId="ADAL" clId="{F8B6D8FC-A191-453D-83C1-DF4BABD3D373}" dt="2024-03-06T13:30:35.702" v="1184" actId="14100"/>
        <pc:sldMkLst>
          <pc:docMk/>
          <pc:sldMk cId="1215244354" sldId="325"/>
        </pc:sldMkLst>
        <pc:picChg chg="add del mod">
          <ac:chgData name="DEZ, Florentin" userId="996e5796-2164-4e50-8b3f-57730d8a3ba2" providerId="ADAL" clId="{F8B6D8FC-A191-453D-83C1-DF4BABD3D373}" dt="2024-03-06T09:03:02.028" v="810" actId="478"/>
          <ac:picMkLst>
            <pc:docMk/>
            <pc:sldMk cId="1215244354" sldId="325"/>
            <ac:picMk id="6" creationId="{0D482A23-AF3B-9749-0897-993E04C1B656}"/>
          </ac:picMkLst>
        </pc:picChg>
        <pc:picChg chg="add del mod">
          <ac:chgData name="DEZ, Florentin" userId="996e5796-2164-4e50-8b3f-57730d8a3ba2" providerId="ADAL" clId="{F8B6D8FC-A191-453D-83C1-DF4BABD3D373}" dt="2024-03-06T13:30:23.754" v="1178" actId="478"/>
          <ac:picMkLst>
            <pc:docMk/>
            <pc:sldMk cId="1215244354" sldId="325"/>
            <ac:picMk id="6" creationId="{BBDF06DA-0F37-D335-7CC0-5D11376E6F88}"/>
          </ac:picMkLst>
        </pc:picChg>
        <pc:picChg chg="add mod">
          <ac:chgData name="DEZ, Florentin" userId="996e5796-2164-4e50-8b3f-57730d8a3ba2" providerId="ADAL" clId="{F8B6D8FC-A191-453D-83C1-DF4BABD3D373}" dt="2024-03-06T13:30:35.702" v="1184" actId="14100"/>
          <ac:picMkLst>
            <pc:docMk/>
            <pc:sldMk cId="1215244354" sldId="325"/>
            <ac:picMk id="8" creationId="{DD32B58D-8B79-7611-0604-D63CC7B68D7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Z, Florentin" userId="996e5796-2164-4e50-8b3f-57730d8a3ba2" providerId="ADAL" clId="{F8B6D8FC-A191-453D-83C1-DF4BABD3D373}" dt="2024-03-06T13:29:32.692" v="1174"/>
              <pc2:cmMkLst xmlns:pc2="http://schemas.microsoft.com/office/powerpoint/2019/9/main/command">
                <pc:docMk/>
                <pc:sldMk cId="1215244354" sldId="325"/>
                <pc2:cmMk id="{2A048308-63EF-4589-9E06-637EADC26297}"/>
              </pc2:cmMkLst>
            </pc226:cmChg>
          </p:ext>
        </pc:extLst>
      </pc:sldChg>
      <pc:sldChg chg="del">
        <pc:chgData name="DEZ, Florentin" userId="996e5796-2164-4e50-8b3f-57730d8a3ba2" providerId="ADAL" clId="{F8B6D8FC-A191-453D-83C1-DF4BABD3D373}" dt="2024-03-06T09:41:40.687" v="826" actId="47"/>
        <pc:sldMkLst>
          <pc:docMk/>
          <pc:sldMk cId="2879980480" sldId="357"/>
        </pc:sldMkLst>
      </pc:sldChg>
      <pc:sldChg chg="del">
        <pc:chgData name="DEZ, Florentin" userId="996e5796-2164-4e50-8b3f-57730d8a3ba2" providerId="ADAL" clId="{F8B6D8FC-A191-453D-83C1-DF4BABD3D373}" dt="2024-03-06T09:41:39.844" v="825" actId="47"/>
        <pc:sldMkLst>
          <pc:docMk/>
          <pc:sldMk cId="1927489678" sldId="413"/>
        </pc:sldMkLst>
      </pc:sldChg>
      <pc:sldChg chg="modAnim">
        <pc:chgData name="DEZ, Florentin" userId="996e5796-2164-4e50-8b3f-57730d8a3ba2" providerId="ADAL" clId="{F8B6D8FC-A191-453D-83C1-DF4BABD3D373}" dt="2024-03-06T09:44:04.444" v="829"/>
        <pc:sldMkLst>
          <pc:docMk/>
          <pc:sldMk cId="535337361" sldId="416"/>
        </pc:sldMkLst>
      </pc:sldChg>
      <pc:sldChg chg="addSp delSp modSp mod modAnim">
        <pc:chgData name="DEZ, Florentin" userId="996e5796-2164-4e50-8b3f-57730d8a3ba2" providerId="ADAL" clId="{F8B6D8FC-A191-453D-83C1-DF4BABD3D373}" dt="2024-03-06T13:34:23.155" v="1255"/>
        <pc:sldMkLst>
          <pc:docMk/>
          <pc:sldMk cId="1239656121" sldId="421"/>
        </pc:sldMkLst>
        <pc:spChg chg="mod">
          <ac:chgData name="DEZ, Florentin" userId="996e5796-2164-4e50-8b3f-57730d8a3ba2" providerId="ADAL" clId="{F8B6D8FC-A191-453D-83C1-DF4BABD3D373}" dt="2024-03-06T13:33:19.996" v="1250" actId="20577"/>
          <ac:spMkLst>
            <pc:docMk/>
            <pc:sldMk cId="1239656121" sldId="421"/>
            <ac:spMk id="2" creationId="{ED03C9BF-35A0-C3FF-6238-B4BBE802CBA5}"/>
          </ac:spMkLst>
        </pc:spChg>
        <pc:spChg chg="mod">
          <ac:chgData name="DEZ, Florentin" userId="996e5796-2164-4e50-8b3f-57730d8a3ba2" providerId="ADAL" clId="{F8B6D8FC-A191-453D-83C1-DF4BABD3D373}" dt="2024-03-06T13:32:18.373" v="1189" actId="20577"/>
          <ac:spMkLst>
            <pc:docMk/>
            <pc:sldMk cId="1239656121" sldId="421"/>
            <ac:spMk id="26" creationId="{AFF32F1C-E901-60CE-9745-BEF1E7E3C6A5}"/>
          </ac:spMkLst>
        </pc:spChg>
        <pc:spChg chg="add mod">
          <ac:chgData name="DEZ, Florentin" userId="996e5796-2164-4e50-8b3f-57730d8a3ba2" providerId="ADAL" clId="{F8B6D8FC-A191-453D-83C1-DF4BABD3D373}" dt="2024-03-06T13:33:31.058" v="1251" actId="1076"/>
          <ac:spMkLst>
            <pc:docMk/>
            <pc:sldMk cId="1239656121" sldId="421"/>
            <ac:spMk id="28" creationId="{AF6E1177-21D3-0FE0-AC97-D8C6010D50D4}"/>
          </ac:spMkLst>
        </pc:spChg>
        <pc:picChg chg="add del mod">
          <ac:chgData name="DEZ, Florentin" userId="996e5796-2164-4e50-8b3f-57730d8a3ba2" providerId="ADAL" clId="{F8B6D8FC-A191-453D-83C1-DF4BABD3D373}" dt="2024-03-06T13:32:42.424" v="1220" actId="478"/>
          <ac:picMkLst>
            <pc:docMk/>
            <pc:sldMk cId="1239656121" sldId="421"/>
            <ac:picMk id="7" creationId="{C89A550F-E6DD-DEFF-945D-B91109277ED2}"/>
          </ac:picMkLst>
        </pc:picChg>
        <pc:picChg chg="add mod">
          <ac:chgData name="DEZ, Florentin" userId="996e5796-2164-4e50-8b3f-57730d8a3ba2" providerId="ADAL" clId="{F8B6D8FC-A191-453D-83C1-DF4BABD3D373}" dt="2024-03-06T13:33:34.358" v="1252" actId="1076"/>
          <ac:picMkLst>
            <pc:docMk/>
            <pc:sldMk cId="1239656121" sldId="421"/>
            <ac:picMk id="27" creationId="{69FFAC63-8549-D902-4A4C-0DEBB40FDF5F}"/>
          </ac:picMkLst>
        </pc:picChg>
      </pc:sldChg>
      <pc:sldChg chg="del">
        <pc:chgData name="DEZ, Florentin" userId="996e5796-2164-4e50-8b3f-57730d8a3ba2" providerId="ADAL" clId="{F8B6D8FC-A191-453D-83C1-DF4BABD3D373}" dt="2024-03-06T09:41:38.192" v="824" actId="47"/>
        <pc:sldMkLst>
          <pc:docMk/>
          <pc:sldMk cId="3040849592" sldId="429"/>
        </pc:sldMkLst>
      </pc:sldChg>
      <pc:sldChg chg="del">
        <pc:chgData name="DEZ, Florentin" userId="996e5796-2164-4e50-8b3f-57730d8a3ba2" providerId="ADAL" clId="{F8B6D8FC-A191-453D-83C1-DF4BABD3D373}" dt="2024-03-11T15:09:15.401" v="1367" actId="47"/>
        <pc:sldMkLst>
          <pc:docMk/>
          <pc:sldMk cId="4209045167" sldId="430"/>
        </pc:sldMkLst>
      </pc:sldChg>
      <pc:sldChg chg="modSp modAnim addCm delCm modNotesTx">
        <pc:chgData name="DEZ, Florentin" userId="996e5796-2164-4e50-8b3f-57730d8a3ba2" providerId="ADAL" clId="{F8B6D8FC-A191-453D-83C1-DF4BABD3D373}" dt="2024-03-06T10:06:50.092" v="1173" actId="20577"/>
        <pc:sldMkLst>
          <pc:docMk/>
          <pc:sldMk cId="651241666" sldId="432"/>
        </pc:sldMkLst>
        <pc:spChg chg="mod">
          <ac:chgData name="DEZ, Florentin" userId="996e5796-2164-4e50-8b3f-57730d8a3ba2" providerId="ADAL" clId="{F8B6D8FC-A191-453D-83C1-DF4BABD3D373}" dt="2024-03-06T09:55:35.435" v="964" actId="20577"/>
          <ac:spMkLst>
            <pc:docMk/>
            <pc:sldMk cId="651241666" sldId="432"/>
            <ac:spMk id="8" creationId="{D801EF03-D898-872E-A5F4-F615DD8BAE8A}"/>
          </ac:spMkLst>
        </pc:spChg>
        <pc:spChg chg="mod">
          <ac:chgData name="DEZ, Florentin" userId="996e5796-2164-4e50-8b3f-57730d8a3ba2" providerId="ADAL" clId="{F8B6D8FC-A191-453D-83C1-DF4BABD3D373}" dt="2024-03-06T09:55:55.478" v="1010" actId="20577"/>
          <ac:spMkLst>
            <pc:docMk/>
            <pc:sldMk cId="651241666" sldId="432"/>
            <ac:spMk id="12" creationId="{AFBA70C4-322A-29A2-5123-C793FFCC2A88}"/>
          </ac:spMkLst>
        </pc:spChg>
        <pc:spChg chg="mod">
          <ac:chgData name="DEZ, Florentin" userId="996e5796-2164-4e50-8b3f-57730d8a3ba2" providerId="ADAL" clId="{F8B6D8FC-A191-453D-83C1-DF4BABD3D373}" dt="2024-03-06T09:55:45.909" v="994" actId="20577"/>
          <ac:spMkLst>
            <pc:docMk/>
            <pc:sldMk cId="651241666" sldId="432"/>
            <ac:spMk id="13" creationId="{2BACF69E-1A9F-BC9B-C141-B1CBE2DE944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Z, Florentin" userId="996e5796-2164-4e50-8b3f-57730d8a3ba2" providerId="ADAL" clId="{F8B6D8FC-A191-453D-83C1-DF4BABD3D373}" dt="2024-03-06T09:55:12.509" v="948"/>
              <pc2:cmMkLst xmlns:pc2="http://schemas.microsoft.com/office/powerpoint/2019/9/main/command">
                <pc:docMk/>
                <pc:sldMk cId="651241666" sldId="432"/>
                <pc2:cmMk id="{581B86FA-79CD-4CD1-8C91-5DA24639A6D5}"/>
              </pc2:cmMkLst>
            </pc226:cmChg>
          </p:ext>
        </pc:extLst>
      </pc:sldChg>
      <pc:sldChg chg="modSp mod modAnim modNotesTx">
        <pc:chgData name="DEZ, Florentin" userId="996e5796-2164-4e50-8b3f-57730d8a3ba2" providerId="ADAL" clId="{F8B6D8FC-A191-453D-83C1-DF4BABD3D373}" dt="2024-03-07T14:52:37.033" v="1366" actId="20577"/>
        <pc:sldMkLst>
          <pc:docMk/>
          <pc:sldMk cId="633051780" sldId="433"/>
        </pc:sldMkLst>
        <pc:spChg chg="mod">
          <ac:chgData name="DEZ, Florentin" userId="996e5796-2164-4e50-8b3f-57730d8a3ba2" providerId="ADAL" clId="{F8B6D8FC-A191-453D-83C1-DF4BABD3D373}" dt="2024-03-06T09:29:19.718" v="817" actId="1076"/>
          <ac:spMkLst>
            <pc:docMk/>
            <pc:sldMk cId="633051780" sldId="433"/>
            <ac:spMk id="11" creationId="{A5C7A007-7C37-A7F3-A766-2D64436C4AF0}"/>
          </ac:spMkLst>
        </pc:spChg>
        <pc:spChg chg="mod">
          <ac:chgData name="DEZ, Florentin" userId="996e5796-2164-4e50-8b3f-57730d8a3ba2" providerId="ADAL" clId="{F8B6D8FC-A191-453D-83C1-DF4BABD3D373}" dt="2024-03-07T14:52:29.525" v="1365" actId="20577"/>
          <ac:spMkLst>
            <pc:docMk/>
            <pc:sldMk cId="633051780" sldId="433"/>
            <ac:spMk id="15" creationId="{0638141C-21EF-73C3-200E-051DB45E2F99}"/>
          </ac:spMkLst>
        </pc:spChg>
        <pc:picChg chg="mod">
          <ac:chgData name="DEZ, Florentin" userId="996e5796-2164-4e50-8b3f-57730d8a3ba2" providerId="ADAL" clId="{F8B6D8FC-A191-453D-83C1-DF4BABD3D373}" dt="2024-03-06T09:29:37.449" v="822" actId="14100"/>
          <ac:picMkLst>
            <pc:docMk/>
            <pc:sldMk cId="633051780" sldId="433"/>
            <ac:picMk id="10" creationId="{6BA389C7-521B-6E33-2B51-64A780FDAA89}"/>
          </ac:picMkLst>
        </pc:picChg>
      </pc:sldChg>
      <pc:sldChg chg="modAnim modNotesTx">
        <pc:chgData name="DEZ, Florentin" userId="996e5796-2164-4e50-8b3f-57730d8a3ba2" providerId="ADAL" clId="{F8B6D8FC-A191-453D-83C1-DF4BABD3D373}" dt="2024-03-06T09:51:24.872" v="940"/>
        <pc:sldMkLst>
          <pc:docMk/>
          <pc:sldMk cId="1813750423" sldId="434"/>
        </pc:sldMkLst>
      </pc:sldChg>
      <pc:sldChg chg="modSp mod modAnim">
        <pc:chgData name="DEZ, Florentin" userId="996e5796-2164-4e50-8b3f-57730d8a3ba2" providerId="ADAL" clId="{F8B6D8FC-A191-453D-83C1-DF4BABD3D373}" dt="2024-03-19T05:50:25.142" v="1398"/>
        <pc:sldMkLst>
          <pc:docMk/>
          <pc:sldMk cId="3917606103" sldId="435"/>
        </pc:sldMkLst>
        <pc:spChg chg="mod">
          <ac:chgData name="DEZ, Florentin" userId="996e5796-2164-4e50-8b3f-57730d8a3ba2" providerId="ADAL" clId="{F8B6D8FC-A191-453D-83C1-DF4BABD3D373}" dt="2024-03-07T13:35:08.827" v="1328" actId="20577"/>
          <ac:spMkLst>
            <pc:docMk/>
            <pc:sldMk cId="3917606103" sldId="435"/>
            <ac:spMk id="11" creationId="{BCEC9FEA-8FC9-7999-1E16-75D47B7FA5DA}"/>
          </ac:spMkLst>
        </pc:spChg>
        <pc:spChg chg="mod">
          <ac:chgData name="DEZ, Florentin" userId="996e5796-2164-4e50-8b3f-57730d8a3ba2" providerId="ADAL" clId="{F8B6D8FC-A191-453D-83C1-DF4BABD3D373}" dt="2024-03-06T06:13:41.033" v="3" actId="113"/>
          <ac:spMkLst>
            <pc:docMk/>
            <pc:sldMk cId="3917606103" sldId="435"/>
            <ac:spMk id="13" creationId="{036A4A4F-C0BF-89F3-5116-9A5266E884CD}"/>
          </ac:spMkLst>
        </pc:spChg>
        <pc:spChg chg="mod">
          <ac:chgData name="DEZ, Florentin" userId="996e5796-2164-4e50-8b3f-57730d8a3ba2" providerId="ADAL" clId="{F8B6D8FC-A191-453D-83C1-DF4BABD3D373}" dt="2024-03-06T06:13:50.047" v="4" actId="1076"/>
          <ac:spMkLst>
            <pc:docMk/>
            <pc:sldMk cId="3917606103" sldId="435"/>
            <ac:spMk id="17" creationId="{131A08D6-34A5-1BF6-3872-F2B983121077}"/>
          </ac:spMkLst>
        </pc:spChg>
      </pc:sldChg>
      <pc:sldChg chg="modSp mod">
        <pc:chgData name="DEZ, Florentin" userId="996e5796-2164-4e50-8b3f-57730d8a3ba2" providerId="ADAL" clId="{F8B6D8FC-A191-453D-83C1-DF4BABD3D373}" dt="2024-03-06T13:38:34.251" v="1322" actId="20577"/>
        <pc:sldMkLst>
          <pc:docMk/>
          <pc:sldMk cId="655139662" sldId="436"/>
        </pc:sldMkLst>
        <pc:spChg chg="mod">
          <ac:chgData name="DEZ, Florentin" userId="996e5796-2164-4e50-8b3f-57730d8a3ba2" providerId="ADAL" clId="{F8B6D8FC-A191-453D-83C1-DF4BABD3D373}" dt="2024-03-06T13:38:34.251" v="1322" actId="20577"/>
          <ac:spMkLst>
            <pc:docMk/>
            <pc:sldMk cId="655139662" sldId="436"/>
            <ac:spMk id="2" creationId="{044D8967-6EBD-F73B-0A25-D99EB549DD02}"/>
          </ac:spMkLst>
        </pc:spChg>
      </pc:sldChg>
      <pc:sldChg chg="addSp delSp modSp mod modAnim addCm delCm modCm">
        <pc:chgData name="DEZ, Florentin" userId="996e5796-2164-4e50-8b3f-57730d8a3ba2" providerId="ADAL" clId="{F8B6D8FC-A191-453D-83C1-DF4BABD3D373}" dt="2024-03-06T13:35:55.008" v="1278"/>
        <pc:sldMkLst>
          <pc:docMk/>
          <pc:sldMk cId="2582625012" sldId="437"/>
        </pc:sldMkLst>
        <pc:spChg chg="mod">
          <ac:chgData name="DEZ, Florentin" userId="996e5796-2164-4e50-8b3f-57730d8a3ba2" providerId="ADAL" clId="{F8B6D8FC-A191-453D-83C1-DF4BABD3D373}" dt="2024-03-06T13:35:22.067" v="1271" actId="14100"/>
          <ac:spMkLst>
            <pc:docMk/>
            <pc:sldMk cId="2582625012" sldId="437"/>
            <ac:spMk id="9" creationId="{5B93CED0-FAE8-55E4-7547-719F44EF1C43}"/>
          </ac:spMkLst>
        </pc:spChg>
        <pc:spChg chg="mod">
          <ac:chgData name="DEZ, Florentin" userId="996e5796-2164-4e50-8b3f-57730d8a3ba2" providerId="ADAL" clId="{F8B6D8FC-A191-453D-83C1-DF4BABD3D373}" dt="2024-03-06T13:35:31.405" v="1274" actId="1076"/>
          <ac:spMkLst>
            <pc:docMk/>
            <pc:sldMk cId="2582625012" sldId="437"/>
            <ac:spMk id="11" creationId="{8F730501-9290-CA87-887F-2B419DC935CB}"/>
          </ac:spMkLst>
        </pc:spChg>
        <pc:spChg chg="del">
          <ac:chgData name="DEZ, Florentin" userId="996e5796-2164-4e50-8b3f-57730d8a3ba2" providerId="ADAL" clId="{F8B6D8FC-A191-453D-83C1-DF4BABD3D373}" dt="2024-03-06T13:35:07.610" v="1264" actId="478"/>
          <ac:spMkLst>
            <pc:docMk/>
            <pc:sldMk cId="2582625012" sldId="437"/>
            <ac:spMk id="16" creationId="{36989AE1-36E4-5500-0054-F0CF358A338B}"/>
          </ac:spMkLst>
        </pc:spChg>
        <pc:picChg chg="add mod">
          <ac:chgData name="DEZ, Florentin" userId="996e5796-2164-4e50-8b3f-57730d8a3ba2" providerId="ADAL" clId="{F8B6D8FC-A191-453D-83C1-DF4BABD3D373}" dt="2024-03-06T13:35:25.950" v="1272" actId="1076"/>
          <ac:picMkLst>
            <pc:docMk/>
            <pc:sldMk cId="2582625012" sldId="437"/>
            <ac:picMk id="8" creationId="{526F87CE-5F6A-3F5E-0CFE-4837704636A4}"/>
          </ac:picMkLst>
        </pc:picChg>
        <pc:picChg chg="mod">
          <ac:chgData name="DEZ, Florentin" userId="996e5796-2164-4e50-8b3f-57730d8a3ba2" providerId="ADAL" clId="{F8B6D8FC-A191-453D-83C1-DF4BABD3D373}" dt="2024-03-06T13:35:18.562" v="1269" actId="1076"/>
          <ac:picMkLst>
            <pc:docMk/>
            <pc:sldMk cId="2582625012" sldId="437"/>
            <ac:picMk id="14" creationId="{01F2E918-29C5-26F7-E7AF-70931FEABA6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DEZ, Florentin" userId="996e5796-2164-4e50-8b3f-57730d8a3ba2" providerId="ADAL" clId="{F8B6D8FC-A191-453D-83C1-DF4BABD3D373}" dt="2024-03-06T13:35:39.576" v="1276"/>
              <pc2:cmMkLst xmlns:pc2="http://schemas.microsoft.com/office/powerpoint/2019/9/main/command">
                <pc:docMk/>
                <pc:sldMk cId="2582625012" sldId="437"/>
                <pc2:cmMk id="{9C0202F1-FD50-486F-B5BB-A502B6AD9930}"/>
              </pc2:cmMkLst>
            </pc226:cmChg>
          </p:ext>
        </pc:extLst>
      </pc:sldChg>
      <pc:sldChg chg="addSp modSp mod modAnim addCm delCm modNotesTx">
        <pc:chgData name="DEZ, Florentin" userId="996e5796-2164-4e50-8b3f-57730d8a3ba2" providerId="ADAL" clId="{F8B6D8FC-A191-453D-83C1-DF4BABD3D373}" dt="2024-03-07T13:44:00.769" v="1349"/>
        <pc:sldMkLst>
          <pc:docMk/>
          <pc:sldMk cId="1664412612" sldId="438"/>
        </pc:sldMkLst>
        <pc:spChg chg="add mod">
          <ac:chgData name="DEZ, Florentin" userId="996e5796-2164-4e50-8b3f-57730d8a3ba2" providerId="ADAL" clId="{F8B6D8FC-A191-453D-83C1-DF4BABD3D373}" dt="2024-03-06T06:20:05.266" v="336" actId="20577"/>
          <ac:spMkLst>
            <pc:docMk/>
            <pc:sldMk cId="1664412612" sldId="438"/>
            <ac:spMk id="8" creationId="{CB97A13C-0A96-5206-859C-E45FD6392AE0}"/>
          </ac:spMkLst>
        </pc:spChg>
        <pc:spChg chg="mod">
          <ac:chgData name="DEZ, Florentin" userId="996e5796-2164-4e50-8b3f-57730d8a3ba2" providerId="ADAL" clId="{F8B6D8FC-A191-453D-83C1-DF4BABD3D373}" dt="2024-03-07T13:35:30.789" v="1347" actId="20577"/>
          <ac:spMkLst>
            <pc:docMk/>
            <pc:sldMk cId="1664412612" sldId="438"/>
            <ac:spMk id="10" creationId="{F99B7966-5F09-AA7E-5AFD-A199936BE4E7}"/>
          </ac:spMkLst>
        </pc:spChg>
        <pc:spChg chg="mod">
          <ac:chgData name="DEZ, Florentin" userId="996e5796-2164-4e50-8b3f-57730d8a3ba2" providerId="ADAL" clId="{F8B6D8FC-A191-453D-83C1-DF4BABD3D373}" dt="2024-03-06T06:18:56.941" v="141" actId="1076"/>
          <ac:spMkLst>
            <pc:docMk/>
            <pc:sldMk cId="1664412612" sldId="438"/>
            <ac:spMk id="14" creationId="{D547F517-DF1F-A87A-3803-0E24CFD6BC5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Z, Florentin" userId="996e5796-2164-4e50-8b3f-57730d8a3ba2" providerId="ADAL" clId="{F8B6D8FC-A191-453D-83C1-DF4BABD3D373}" dt="2024-03-07T13:44:00.769" v="1349"/>
              <pc2:cmMkLst xmlns:pc2="http://schemas.microsoft.com/office/powerpoint/2019/9/main/command">
                <pc:docMk/>
                <pc:sldMk cId="1664412612" sldId="438"/>
                <pc2:cmMk id="{A0045BBF-1AD3-4115-89DE-F67262DE54CC}"/>
              </pc2:cmMkLst>
            </pc226:cmChg>
          </p:ext>
        </pc:extLst>
      </pc:sldChg>
      <pc:sldChg chg="addSp delSp modSp mod delAnim modAnim modNotesTx">
        <pc:chgData name="DEZ, Florentin" userId="996e5796-2164-4e50-8b3f-57730d8a3ba2" providerId="ADAL" clId="{F8B6D8FC-A191-453D-83C1-DF4BABD3D373}" dt="2024-03-07T14:52:06.599" v="1350" actId="20577"/>
        <pc:sldMkLst>
          <pc:docMk/>
          <pc:sldMk cId="1455682590" sldId="439"/>
        </pc:sldMkLst>
        <pc:spChg chg="add mod">
          <ac:chgData name="DEZ, Florentin" userId="996e5796-2164-4e50-8b3f-57730d8a3ba2" providerId="ADAL" clId="{F8B6D8FC-A191-453D-83C1-DF4BABD3D373}" dt="2024-03-06T09:24:03.141" v="813" actId="20577"/>
          <ac:spMkLst>
            <pc:docMk/>
            <pc:sldMk cId="1455682590" sldId="439"/>
            <ac:spMk id="5" creationId="{60C8B204-A9C4-F2ED-4820-E1D98321961C}"/>
          </ac:spMkLst>
        </pc:spChg>
        <pc:spChg chg="mod">
          <ac:chgData name="DEZ, Florentin" userId="996e5796-2164-4e50-8b3f-57730d8a3ba2" providerId="ADAL" clId="{F8B6D8FC-A191-453D-83C1-DF4BABD3D373}" dt="2024-03-06T13:36:40.526" v="1285" actId="14100"/>
          <ac:spMkLst>
            <pc:docMk/>
            <pc:sldMk cId="1455682590" sldId="439"/>
            <ac:spMk id="8" creationId="{DA42FB74-076A-D1CF-040B-081BC780E3C9}"/>
          </ac:spMkLst>
        </pc:spChg>
        <pc:spChg chg="mod">
          <ac:chgData name="DEZ, Florentin" userId="996e5796-2164-4e50-8b3f-57730d8a3ba2" providerId="ADAL" clId="{F8B6D8FC-A191-453D-83C1-DF4BABD3D373}" dt="2024-03-06T13:38:09.749" v="1296" actId="1076"/>
          <ac:spMkLst>
            <pc:docMk/>
            <pc:sldMk cId="1455682590" sldId="439"/>
            <ac:spMk id="9" creationId="{E40090E7-CFF4-ED2E-9125-D070F4471406}"/>
          </ac:spMkLst>
        </pc:spChg>
        <pc:spChg chg="del">
          <ac:chgData name="DEZ, Florentin" userId="996e5796-2164-4e50-8b3f-57730d8a3ba2" providerId="ADAL" clId="{F8B6D8FC-A191-453D-83C1-DF4BABD3D373}" dt="2024-03-06T13:37:04.554" v="1290" actId="478"/>
          <ac:spMkLst>
            <pc:docMk/>
            <pc:sldMk cId="1455682590" sldId="439"/>
            <ac:spMk id="12" creationId="{FA73D944-2EBB-E1ED-0B69-4E03A80BB807}"/>
          </ac:spMkLst>
        </pc:spChg>
        <pc:spChg chg="add del mod">
          <ac:chgData name="DEZ, Florentin" userId="996e5796-2164-4e50-8b3f-57730d8a3ba2" providerId="ADAL" clId="{F8B6D8FC-A191-453D-83C1-DF4BABD3D373}" dt="2024-03-06T13:36:22.017" v="1280" actId="478"/>
          <ac:spMkLst>
            <pc:docMk/>
            <pc:sldMk cId="1455682590" sldId="439"/>
            <ac:spMk id="14" creationId="{0EB602D8-8047-697D-9C8E-B2F5014CC316}"/>
          </ac:spMkLst>
        </pc:spChg>
        <pc:spChg chg="mod">
          <ac:chgData name="DEZ, Florentin" userId="996e5796-2164-4e50-8b3f-57730d8a3ba2" providerId="ADAL" clId="{F8B6D8FC-A191-453D-83C1-DF4BABD3D373}" dt="2024-03-06T06:22:18.965" v="394" actId="1076"/>
          <ac:spMkLst>
            <pc:docMk/>
            <pc:sldMk cId="1455682590" sldId="439"/>
            <ac:spMk id="18" creationId="{6FA4CE66-E51F-8619-9E8F-FEA586AD27B4}"/>
          </ac:spMkLst>
        </pc:spChg>
        <pc:picChg chg="add mod">
          <ac:chgData name="DEZ, Florentin" userId="996e5796-2164-4e50-8b3f-57730d8a3ba2" providerId="ADAL" clId="{F8B6D8FC-A191-453D-83C1-DF4BABD3D373}" dt="2024-03-06T13:38:13.490" v="1297" actId="1076"/>
          <ac:picMkLst>
            <pc:docMk/>
            <pc:sldMk cId="1455682590" sldId="439"/>
            <ac:picMk id="16" creationId="{04AA09A6-3CCF-1BBB-9F64-93555D853433}"/>
          </ac:picMkLst>
        </pc:picChg>
      </pc:sldChg>
      <pc:sldChg chg="delSp modSp mod modAnim">
        <pc:chgData name="DEZ, Florentin" userId="996e5796-2164-4e50-8b3f-57730d8a3ba2" providerId="ADAL" clId="{F8B6D8FC-A191-453D-83C1-DF4BABD3D373}" dt="2024-03-06T09:49:38.635" v="925" actId="1076"/>
        <pc:sldMkLst>
          <pc:docMk/>
          <pc:sldMk cId="674106600" sldId="440"/>
        </pc:sldMkLst>
        <pc:spChg chg="mod">
          <ac:chgData name="DEZ, Florentin" userId="996e5796-2164-4e50-8b3f-57730d8a3ba2" providerId="ADAL" clId="{F8B6D8FC-A191-453D-83C1-DF4BABD3D373}" dt="2024-03-06T06:22:50.012" v="437" actId="20577"/>
          <ac:spMkLst>
            <pc:docMk/>
            <pc:sldMk cId="674106600" sldId="440"/>
            <ac:spMk id="6" creationId="{49974F0D-9741-3285-AC96-C021BF10D727}"/>
          </ac:spMkLst>
        </pc:spChg>
        <pc:spChg chg="mod">
          <ac:chgData name="DEZ, Florentin" userId="996e5796-2164-4e50-8b3f-57730d8a3ba2" providerId="ADAL" clId="{F8B6D8FC-A191-453D-83C1-DF4BABD3D373}" dt="2024-03-06T09:49:38.635" v="925" actId="1076"/>
          <ac:spMkLst>
            <pc:docMk/>
            <pc:sldMk cId="674106600" sldId="440"/>
            <ac:spMk id="8" creationId="{DF4FD253-DB1E-04C9-0FB4-9417FCAE5DC3}"/>
          </ac:spMkLst>
        </pc:spChg>
        <pc:spChg chg="mod">
          <ac:chgData name="DEZ, Florentin" userId="996e5796-2164-4e50-8b3f-57730d8a3ba2" providerId="ADAL" clId="{F8B6D8FC-A191-453D-83C1-DF4BABD3D373}" dt="2024-03-06T09:49:35.306" v="924" actId="1076"/>
          <ac:spMkLst>
            <pc:docMk/>
            <pc:sldMk cId="674106600" sldId="440"/>
            <ac:spMk id="9" creationId="{58971733-A747-E161-B6F0-E6361A31340C}"/>
          </ac:spMkLst>
        </pc:spChg>
        <pc:spChg chg="del mod">
          <ac:chgData name="DEZ, Florentin" userId="996e5796-2164-4e50-8b3f-57730d8a3ba2" providerId="ADAL" clId="{F8B6D8FC-A191-453D-83C1-DF4BABD3D373}" dt="2024-03-06T06:23:13.713" v="438" actId="478"/>
          <ac:spMkLst>
            <pc:docMk/>
            <pc:sldMk cId="674106600" sldId="440"/>
            <ac:spMk id="11" creationId="{4757F47B-E73C-DA63-57B4-4DFB3F7A7D91}"/>
          </ac:spMkLst>
        </pc:spChg>
        <pc:graphicFrameChg chg="del mod modGraphic">
          <ac:chgData name="DEZ, Florentin" userId="996e5796-2164-4e50-8b3f-57730d8a3ba2" providerId="ADAL" clId="{F8B6D8FC-A191-453D-83C1-DF4BABD3D373}" dt="2024-03-06T09:48:56.976" v="912" actId="478"/>
          <ac:graphicFrameMkLst>
            <pc:docMk/>
            <pc:sldMk cId="674106600" sldId="440"/>
            <ac:graphicFrameMk id="5" creationId="{4ADD04EE-9A4A-2D84-AB84-43BC7B5C493C}"/>
          </ac:graphicFrameMkLst>
        </pc:graphicFrameChg>
      </pc:sldChg>
      <pc:sldChg chg="addSp delSp modSp add mod modAnim modNotesTx">
        <pc:chgData name="DEZ, Florentin" userId="996e5796-2164-4e50-8b3f-57730d8a3ba2" providerId="ADAL" clId="{F8B6D8FC-A191-453D-83C1-DF4BABD3D373}" dt="2024-03-06T09:49:59.251" v="937" actId="20577"/>
        <pc:sldMkLst>
          <pc:docMk/>
          <pc:sldMk cId="2568469258" sldId="441"/>
        </pc:sldMkLst>
        <pc:spChg chg="mod">
          <ac:chgData name="DEZ, Florentin" userId="996e5796-2164-4e50-8b3f-57730d8a3ba2" providerId="ADAL" clId="{F8B6D8FC-A191-453D-83C1-DF4BABD3D373}" dt="2024-03-06T09:49:59.251" v="937" actId="20577"/>
          <ac:spMkLst>
            <pc:docMk/>
            <pc:sldMk cId="2568469258" sldId="441"/>
            <ac:spMk id="6" creationId="{49974F0D-9741-3285-AC96-C021BF10D727}"/>
          </ac:spMkLst>
        </pc:spChg>
        <pc:spChg chg="mod">
          <ac:chgData name="DEZ, Florentin" userId="996e5796-2164-4e50-8b3f-57730d8a3ba2" providerId="ADAL" clId="{F8B6D8FC-A191-453D-83C1-DF4BABD3D373}" dt="2024-03-06T06:21:24.142" v="341" actId="20577"/>
          <ac:spMkLst>
            <pc:docMk/>
            <pc:sldMk cId="2568469258" sldId="441"/>
            <ac:spMk id="7" creationId="{AC44DB10-5849-4E64-14C7-35D604B631BF}"/>
          </ac:spMkLst>
        </pc:spChg>
        <pc:spChg chg="del">
          <ac:chgData name="DEZ, Florentin" userId="996e5796-2164-4e50-8b3f-57730d8a3ba2" providerId="ADAL" clId="{F8B6D8FC-A191-453D-83C1-DF4BABD3D373}" dt="2024-03-06T06:23:44.243" v="445" actId="478"/>
          <ac:spMkLst>
            <pc:docMk/>
            <pc:sldMk cId="2568469258" sldId="441"/>
            <ac:spMk id="8" creationId="{DF4FD253-DB1E-04C9-0FB4-9417FCAE5DC3}"/>
          </ac:spMkLst>
        </pc:spChg>
        <pc:spChg chg="del">
          <ac:chgData name="DEZ, Florentin" userId="996e5796-2164-4e50-8b3f-57730d8a3ba2" providerId="ADAL" clId="{F8B6D8FC-A191-453D-83C1-DF4BABD3D373}" dt="2024-03-06T06:23:42.557" v="444" actId="478"/>
          <ac:spMkLst>
            <pc:docMk/>
            <pc:sldMk cId="2568469258" sldId="441"/>
            <ac:spMk id="9" creationId="{58971733-A747-E161-B6F0-E6361A31340C}"/>
          </ac:spMkLst>
        </pc:spChg>
        <pc:spChg chg="add mod">
          <ac:chgData name="DEZ, Florentin" userId="996e5796-2164-4e50-8b3f-57730d8a3ba2" providerId="ADAL" clId="{F8B6D8FC-A191-453D-83C1-DF4BABD3D373}" dt="2024-03-06T06:34:46.343" v="808" actId="20577"/>
          <ac:spMkLst>
            <pc:docMk/>
            <pc:sldMk cId="2568469258" sldId="441"/>
            <ac:spMk id="10" creationId="{AAD1DED1-88CD-29C7-7FD8-354D508F0AA0}"/>
          </ac:spMkLst>
        </pc:spChg>
        <pc:spChg chg="del mod">
          <ac:chgData name="DEZ, Florentin" userId="996e5796-2164-4e50-8b3f-57730d8a3ba2" providerId="ADAL" clId="{F8B6D8FC-A191-453D-83C1-DF4BABD3D373}" dt="2024-03-06T06:33:07.744" v="793" actId="478"/>
          <ac:spMkLst>
            <pc:docMk/>
            <pc:sldMk cId="2568469258" sldId="441"/>
            <ac:spMk id="11" creationId="{4757F47B-E73C-DA63-57B4-4DFB3F7A7D91}"/>
          </ac:spMkLst>
        </pc:spChg>
        <pc:spChg chg="add mod">
          <ac:chgData name="DEZ, Florentin" userId="996e5796-2164-4e50-8b3f-57730d8a3ba2" providerId="ADAL" clId="{F8B6D8FC-A191-453D-83C1-DF4BABD3D373}" dt="2024-03-06T06:34:32.702" v="806" actId="207"/>
          <ac:spMkLst>
            <pc:docMk/>
            <pc:sldMk cId="2568469258" sldId="441"/>
            <ac:spMk id="12" creationId="{5043463B-6993-C569-E060-72AED9F769F9}"/>
          </ac:spMkLst>
        </pc:spChg>
        <pc:spChg chg="add mod">
          <ac:chgData name="DEZ, Florentin" userId="996e5796-2164-4e50-8b3f-57730d8a3ba2" providerId="ADAL" clId="{F8B6D8FC-A191-453D-83C1-DF4BABD3D373}" dt="2024-03-06T06:33:34.476" v="801" actId="1076"/>
          <ac:spMkLst>
            <pc:docMk/>
            <pc:sldMk cId="2568469258" sldId="441"/>
            <ac:spMk id="13" creationId="{87E6C382-358D-D858-78CA-12E91AB89CA0}"/>
          </ac:spMkLst>
        </pc:spChg>
        <pc:spChg chg="add mod">
          <ac:chgData name="DEZ, Florentin" userId="996e5796-2164-4e50-8b3f-57730d8a3ba2" providerId="ADAL" clId="{F8B6D8FC-A191-453D-83C1-DF4BABD3D373}" dt="2024-03-06T06:33:36.940" v="802" actId="1076"/>
          <ac:spMkLst>
            <pc:docMk/>
            <pc:sldMk cId="2568469258" sldId="441"/>
            <ac:spMk id="14" creationId="{A332CF63-992B-490A-701F-57EB13C07C6E}"/>
          </ac:spMkLst>
        </pc:spChg>
        <pc:graphicFrameChg chg="del">
          <ac:chgData name="DEZ, Florentin" userId="996e5796-2164-4e50-8b3f-57730d8a3ba2" providerId="ADAL" clId="{F8B6D8FC-A191-453D-83C1-DF4BABD3D373}" dt="2024-03-06T06:23:46.550" v="446" actId="478"/>
          <ac:graphicFrameMkLst>
            <pc:docMk/>
            <pc:sldMk cId="2568469258" sldId="441"/>
            <ac:graphicFrameMk id="5" creationId="{4ADD04EE-9A4A-2D84-AB84-43BC7B5C493C}"/>
          </ac:graphicFrameMkLst>
        </pc:graphicFrameChg>
      </pc:sldChg>
      <pc:sldChg chg="delSp modSp add mod delAnim">
        <pc:chgData name="DEZ, Florentin" userId="996e5796-2164-4e50-8b3f-57730d8a3ba2" providerId="ADAL" clId="{F8B6D8FC-A191-453D-83C1-DF4BABD3D373}" dt="2024-03-06T09:47:51.140" v="907" actId="403"/>
        <pc:sldMkLst>
          <pc:docMk/>
          <pc:sldMk cId="4115370753" sldId="442"/>
        </pc:sldMkLst>
        <pc:spChg chg="mod">
          <ac:chgData name="DEZ, Florentin" userId="996e5796-2164-4e50-8b3f-57730d8a3ba2" providerId="ADAL" clId="{F8B6D8FC-A191-453D-83C1-DF4BABD3D373}" dt="2024-03-06T09:47:37.975" v="902" actId="20577"/>
          <ac:spMkLst>
            <pc:docMk/>
            <pc:sldMk cId="4115370753" sldId="442"/>
            <ac:spMk id="6" creationId="{49974F0D-9741-3285-AC96-C021BF10D727}"/>
          </ac:spMkLst>
        </pc:spChg>
        <pc:spChg chg="del">
          <ac:chgData name="DEZ, Florentin" userId="996e5796-2164-4e50-8b3f-57730d8a3ba2" providerId="ADAL" clId="{F8B6D8FC-A191-453D-83C1-DF4BABD3D373}" dt="2024-03-06T09:47:42.167" v="904" actId="478"/>
          <ac:spMkLst>
            <pc:docMk/>
            <pc:sldMk cId="4115370753" sldId="442"/>
            <ac:spMk id="8" creationId="{DF4FD253-DB1E-04C9-0FB4-9417FCAE5DC3}"/>
          </ac:spMkLst>
        </pc:spChg>
        <pc:spChg chg="del">
          <ac:chgData name="DEZ, Florentin" userId="996e5796-2164-4e50-8b3f-57730d8a3ba2" providerId="ADAL" clId="{F8B6D8FC-A191-453D-83C1-DF4BABD3D373}" dt="2024-03-06T09:47:40.924" v="903" actId="478"/>
          <ac:spMkLst>
            <pc:docMk/>
            <pc:sldMk cId="4115370753" sldId="442"/>
            <ac:spMk id="9" creationId="{58971733-A747-E161-B6F0-E6361A31340C}"/>
          </ac:spMkLst>
        </pc:spChg>
        <pc:graphicFrameChg chg="mod modGraphic">
          <ac:chgData name="DEZ, Florentin" userId="996e5796-2164-4e50-8b3f-57730d8a3ba2" providerId="ADAL" clId="{F8B6D8FC-A191-453D-83C1-DF4BABD3D373}" dt="2024-03-06T09:47:51.140" v="907" actId="403"/>
          <ac:graphicFrameMkLst>
            <pc:docMk/>
            <pc:sldMk cId="4115370753" sldId="442"/>
            <ac:graphicFrameMk id="5" creationId="{4ADD04EE-9A4A-2D84-AB84-43BC7B5C493C}"/>
          </ac:graphicFrameMkLst>
        </pc:graphicFrameChg>
      </pc:sldChg>
    </pc:docChg>
  </pc:docChgLst>
  <pc:docChgLst>
    <pc:chgData name="DEZ, Florentin" userId="996e5796-2164-4e50-8b3f-57730d8a3ba2" providerId="ADAL" clId="{B87B9D7C-CD0F-4D9E-A476-7325F71A26F4}"/>
    <pc:docChg chg="undo custSel addSld delSld modSld">
      <pc:chgData name="DEZ, Florentin" userId="996e5796-2164-4e50-8b3f-57730d8a3ba2" providerId="ADAL" clId="{B87B9D7C-CD0F-4D9E-A476-7325F71A26F4}" dt="2024-02-15T07:12:39.785" v="772" actId="20577"/>
      <pc:docMkLst>
        <pc:docMk/>
      </pc:docMkLst>
      <pc:sldChg chg="addSp modSp mod">
        <pc:chgData name="DEZ, Florentin" userId="996e5796-2164-4e50-8b3f-57730d8a3ba2" providerId="ADAL" clId="{B87B9D7C-CD0F-4D9E-A476-7325F71A26F4}" dt="2024-02-15T06:26:05.908" v="268" actId="1076"/>
        <pc:sldMkLst>
          <pc:docMk/>
          <pc:sldMk cId="2879980480" sldId="357"/>
        </pc:sldMkLst>
        <pc:spChg chg="add mod">
          <ac:chgData name="DEZ, Florentin" userId="996e5796-2164-4e50-8b3f-57730d8a3ba2" providerId="ADAL" clId="{B87B9D7C-CD0F-4D9E-A476-7325F71A26F4}" dt="2024-02-15T06:24:34.491" v="21" actId="1076"/>
          <ac:spMkLst>
            <pc:docMk/>
            <pc:sldMk cId="2879980480" sldId="357"/>
            <ac:spMk id="5" creationId="{9036A913-ADE7-EA46-BCAA-E35D00224898}"/>
          </ac:spMkLst>
        </pc:spChg>
        <pc:spChg chg="add mod">
          <ac:chgData name="DEZ, Florentin" userId="996e5796-2164-4e50-8b3f-57730d8a3ba2" providerId="ADAL" clId="{B87B9D7C-CD0F-4D9E-A476-7325F71A26F4}" dt="2024-02-15T06:24:34.491" v="21" actId="1076"/>
          <ac:spMkLst>
            <pc:docMk/>
            <pc:sldMk cId="2879980480" sldId="357"/>
            <ac:spMk id="7" creationId="{33C65294-2B31-6CBA-285E-19D6F5341A71}"/>
          </ac:spMkLst>
        </pc:spChg>
        <pc:spChg chg="mod">
          <ac:chgData name="DEZ, Florentin" userId="996e5796-2164-4e50-8b3f-57730d8a3ba2" providerId="ADAL" clId="{B87B9D7C-CD0F-4D9E-A476-7325F71A26F4}" dt="2024-02-15T06:24:09.524" v="12" actId="1076"/>
          <ac:spMkLst>
            <pc:docMk/>
            <pc:sldMk cId="2879980480" sldId="357"/>
            <ac:spMk id="21" creationId="{CE107833-04DB-AA7D-8E4C-B1C77F568375}"/>
          </ac:spMkLst>
        </pc:spChg>
        <pc:spChg chg="mod">
          <ac:chgData name="DEZ, Florentin" userId="996e5796-2164-4e50-8b3f-57730d8a3ba2" providerId="ADAL" clId="{B87B9D7C-CD0F-4D9E-A476-7325F71A26F4}" dt="2024-02-15T06:26:05.908" v="268" actId="1076"/>
          <ac:spMkLst>
            <pc:docMk/>
            <pc:sldMk cId="2879980480" sldId="357"/>
            <ac:spMk id="32" creationId="{9C2366AA-0890-F902-1AC7-7E725F5773E3}"/>
          </ac:spMkLst>
        </pc:spChg>
        <pc:spChg chg="mod">
          <ac:chgData name="DEZ, Florentin" userId="996e5796-2164-4e50-8b3f-57730d8a3ba2" providerId="ADAL" clId="{B87B9D7C-CD0F-4D9E-A476-7325F71A26F4}" dt="2024-02-15T06:24:38.389" v="22" actId="1076"/>
          <ac:spMkLst>
            <pc:docMk/>
            <pc:sldMk cId="2879980480" sldId="357"/>
            <ac:spMk id="34" creationId="{2738F581-50F2-E513-DC2B-EB7C74D27C1C}"/>
          </ac:spMkLst>
        </pc:spChg>
        <pc:spChg chg="mod">
          <ac:chgData name="DEZ, Florentin" userId="996e5796-2164-4e50-8b3f-57730d8a3ba2" providerId="ADAL" clId="{B87B9D7C-CD0F-4D9E-A476-7325F71A26F4}" dt="2024-02-15T06:26:03.369" v="267" actId="1076"/>
          <ac:spMkLst>
            <pc:docMk/>
            <pc:sldMk cId="2879980480" sldId="357"/>
            <ac:spMk id="36" creationId="{C36211BC-7D50-587E-4BDA-54AAB605949A}"/>
          </ac:spMkLst>
        </pc:spChg>
        <pc:picChg chg="add mod">
          <ac:chgData name="DEZ, Florentin" userId="996e5796-2164-4e50-8b3f-57730d8a3ba2" providerId="ADAL" clId="{B87B9D7C-CD0F-4D9E-A476-7325F71A26F4}" dt="2024-02-15T06:24:34.491" v="21" actId="1076"/>
          <ac:picMkLst>
            <pc:docMk/>
            <pc:sldMk cId="2879980480" sldId="357"/>
            <ac:picMk id="28" creationId="{B05FEACA-7857-4114-6C61-AB587A569D0C}"/>
          </ac:picMkLst>
        </pc:picChg>
      </pc:sldChg>
      <pc:sldChg chg="modSp mod">
        <pc:chgData name="DEZ, Florentin" userId="996e5796-2164-4e50-8b3f-57730d8a3ba2" providerId="ADAL" clId="{B87B9D7C-CD0F-4D9E-A476-7325F71A26F4}" dt="2024-02-14T16:18:48.607" v="0" actId="20577"/>
        <pc:sldMkLst>
          <pc:docMk/>
          <pc:sldMk cId="1022497934" sldId="394"/>
        </pc:sldMkLst>
        <pc:spChg chg="mod">
          <ac:chgData name="DEZ, Florentin" userId="996e5796-2164-4e50-8b3f-57730d8a3ba2" providerId="ADAL" clId="{B87B9D7C-CD0F-4D9E-A476-7325F71A26F4}" dt="2024-02-14T16:18:48.607" v="0" actId="20577"/>
          <ac:spMkLst>
            <pc:docMk/>
            <pc:sldMk cId="1022497934" sldId="394"/>
            <ac:spMk id="3" creationId="{E260606C-78D1-1961-619F-71D1C2013925}"/>
          </ac:spMkLst>
        </pc:spChg>
      </pc:sldChg>
      <pc:sldChg chg="addSp delSp modSp mod">
        <pc:chgData name="DEZ, Florentin" userId="996e5796-2164-4e50-8b3f-57730d8a3ba2" providerId="ADAL" clId="{B87B9D7C-CD0F-4D9E-A476-7325F71A26F4}" dt="2024-02-15T06:31:19.913" v="509" actId="20577"/>
        <pc:sldMkLst>
          <pc:docMk/>
          <pc:sldMk cId="2667765753" sldId="409"/>
        </pc:sldMkLst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3" creationId="{D9102547-9CBD-29E7-5D7A-3CE945C9C548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5" creationId="{B05FDC83-D8EB-6573-8B29-3D123BEF0FEA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7" creationId="{8F3E551C-80F7-3125-8907-09DF8A184826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9" creationId="{74B698CC-5B8D-4867-046B-0EF6E7B633EF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11" creationId="{A2728C56-251F-C30A-8329-2B58FEB55589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13" creationId="{A86158DF-152F-85CF-C5C8-3789772CF73E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15" creationId="{8D74A755-4B3B-D085-E24C-29F02B277903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17" creationId="{979CEA39-F4E3-F705-7740-37ABED645B8C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19" creationId="{EC05E546-EBC8-2DFC-99B2-0324C6FE2939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21" creationId="{017A2C67-3F35-3B51-B977-16F9B6BBC598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23" creationId="{C3A4C5CE-5F65-EFDC-1601-43F8078F7D72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25" creationId="{F40D3566-BD76-A5E9-0FBA-E8FF794EF653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27" creationId="{70CC3750-4CF7-3C72-7790-3A990AF82017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29" creationId="{73E53DE9-6F79-66D1-B62B-0B85D56A01B0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36" creationId="{439509F8-4247-C2E3-4FB7-E573444B26BD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37" creationId="{267E212A-7456-8006-7093-B0C78B1F5EE1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38" creationId="{6BA5E8B6-74A9-8909-D2F2-D0AEA8CEB736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39" creationId="{BE62160B-F537-8CD1-AC69-1984BE769DF1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41" creationId="{1C2AD342-CBF2-2DBC-DC01-BB053458BB84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42" creationId="{66221F1F-078B-C42F-236C-A9C6335CDB5C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43" creationId="{394F9B4C-E721-3EF3-BA05-F1CFAD33202D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44" creationId="{A2083074-2A5D-11FF-54F1-01E39224FCAE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46" creationId="{994E162E-42EE-D170-92A9-C95C0EC54783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47" creationId="{B8883AFB-E071-12AD-BB46-C9C7A38DD8A0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48" creationId="{435CD0B6-5396-2630-D5CE-0A39356E7399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49" creationId="{8810FD9E-A64F-2A14-21B3-E8345856E7C4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51" creationId="{7D70414E-0B1D-5267-CE1A-B5DDC17FD047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52" creationId="{4A1E95D0-DD2D-91D6-A7C9-D866BF663EC1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53" creationId="{DC429856-8E7D-5B71-3812-4F95E96AFE8F}"/>
          </ac:spMkLst>
        </pc:spChg>
        <pc:spChg chg="add del mod">
          <ac:chgData name="DEZ, Florentin" userId="996e5796-2164-4e50-8b3f-57730d8a3ba2" providerId="ADAL" clId="{B87B9D7C-CD0F-4D9E-A476-7325F71A26F4}" dt="2024-02-15T06:30:27.304" v="496" actId="478"/>
          <ac:spMkLst>
            <pc:docMk/>
            <pc:sldMk cId="2667765753" sldId="409"/>
            <ac:spMk id="54" creationId="{721FE2B7-3DC3-4D5E-68D0-B9938B408063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56" creationId="{8BAE334D-EB20-1A28-1B29-A6336D1FB3A4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57" creationId="{828CA246-EEB1-CF97-9CF0-DCF17E61302E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58" creationId="{8E854753-91B7-3591-918D-01B1676E5453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61" creationId="{A8CA32CA-DF5E-E29E-3851-A8C17A09ABA0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62" creationId="{F3EE78A6-8DEB-E940-626B-C50245270B9D}"/>
          </ac:spMkLst>
        </pc:spChg>
        <pc:spChg chg="del">
          <ac:chgData name="DEZ, Florentin" userId="996e5796-2164-4e50-8b3f-57730d8a3ba2" providerId="ADAL" clId="{B87B9D7C-CD0F-4D9E-A476-7325F71A26F4}" dt="2024-02-15T06:30:23.979" v="495" actId="478"/>
          <ac:spMkLst>
            <pc:docMk/>
            <pc:sldMk cId="2667765753" sldId="409"/>
            <ac:spMk id="63" creationId="{57C396E3-BF99-D3BF-F65C-DDF98E1CC050}"/>
          </ac:spMkLst>
        </pc:spChg>
        <pc:spChg chg="mod">
          <ac:chgData name="DEZ, Florentin" userId="996e5796-2164-4e50-8b3f-57730d8a3ba2" providerId="ADAL" clId="{B87B9D7C-CD0F-4D9E-A476-7325F71A26F4}" dt="2024-02-15T06:30:16.050" v="494" actId="6549"/>
          <ac:spMkLst>
            <pc:docMk/>
            <pc:sldMk cId="2667765753" sldId="409"/>
            <ac:spMk id="69" creationId="{D29E0F55-816C-2106-A01A-86D4AFF428D0}"/>
          </ac:spMkLst>
        </pc:spChg>
        <pc:grpChg chg="mod">
          <ac:chgData name="DEZ, Florentin" userId="996e5796-2164-4e50-8b3f-57730d8a3ba2" providerId="ADAL" clId="{B87B9D7C-CD0F-4D9E-A476-7325F71A26F4}" dt="2024-02-15T06:30:02.245" v="472" actId="1076"/>
          <ac:grpSpMkLst>
            <pc:docMk/>
            <pc:sldMk cId="2667765753" sldId="409"/>
            <ac:grpSpMk id="31" creationId="{31B194F5-BE16-BD84-31F0-80DCD0D2FEAB}"/>
          </ac:grpSpMkLst>
        </pc:grpChg>
        <pc:graphicFrameChg chg="add mod modGraphic">
          <ac:chgData name="DEZ, Florentin" userId="996e5796-2164-4e50-8b3f-57730d8a3ba2" providerId="ADAL" clId="{B87B9D7C-CD0F-4D9E-A476-7325F71A26F4}" dt="2024-02-15T06:31:19.913" v="509" actId="20577"/>
          <ac:graphicFrameMkLst>
            <pc:docMk/>
            <pc:sldMk cId="2667765753" sldId="409"/>
            <ac:graphicFrameMk id="55" creationId="{C62BD971-0DD9-9549-A074-09BBE5D45490}"/>
          </ac:graphicFrameMkLst>
        </pc:graphicFrameChg>
      </pc:sldChg>
      <pc:sldChg chg="modSp mod">
        <pc:chgData name="DEZ, Florentin" userId="996e5796-2164-4e50-8b3f-57730d8a3ba2" providerId="ADAL" clId="{B87B9D7C-CD0F-4D9E-A476-7325F71A26F4}" dt="2024-02-15T06:26:49.308" v="386" actId="20577"/>
        <pc:sldMkLst>
          <pc:docMk/>
          <pc:sldMk cId="1927489678" sldId="413"/>
        </pc:sldMkLst>
        <pc:spChg chg="mod">
          <ac:chgData name="DEZ, Florentin" userId="996e5796-2164-4e50-8b3f-57730d8a3ba2" providerId="ADAL" clId="{B87B9D7C-CD0F-4D9E-A476-7325F71A26F4}" dt="2024-02-15T06:26:49.308" v="386" actId="20577"/>
          <ac:spMkLst>
            <pc:docMk/>
            <pc:sldMk cId="1927489678" sldId="413"/>
            <ac:spMk id="2" creationId="{4A2768C5-E24B-FB3B-496C-0A1FD8F06DB6}"/>
          </ac:spMkLst>
        </pc:spChg>
      </pc:sldChg>
      <pc:sldChg chg="add del">
        <pc:chgData name="DEZ, Florentin" userId="996e5796-2164-4e50-8b3f-57730d8a3ba2" providerId="ADAL" clId="{B87B9D7C-CD0F-4D9E-A476-7325F71A26F4}" dt="2024-02-15T06:30:05.915" v="474" actId="2696"/>
        <pc:sldMkLst>
          <pc:docMk/>
          <pc:sldMk cId="1742891425" sldId="415"/>
        </pc:sldMkLst>
      </pc:sldChg>
      <pc:sldChg chg="modSp mod">
        <pc:chgData name="DEZ, Florentin" userId="996e5796-2164-4e50-8b3f-57730d8a3ba2" providerId="ADAL" clId="{B87B9D7C-CD0F-4D9E-A476-7325F71A26F4}" dt="2024-02-15T06:29:50.279" v="469" actId="20577"/>
        <pc:sldMkLst>
          <pc:docMk/>
          <pc:sldMk cId="535337361" sldId="416"/>
        </pc:sldMkLst>
        <pc:spChg chg="mod">
          <ac:chgData name="DEZ, Florentin" userId="996e5796-2164-4e50-8b3f-57730d8a3ba2" providerId="ADAL" clId="{B87B9D7C-CD0F-4D9E-A476-7325F71A26F4}" dt="2024-02-15T06:29:50.279" v="469" actId="20577"/>
          <ac:spMkLst>
            <pc:docMk/>
            <pc:sldMk cId="535337361" sldId="416"/>
            <ac:spMk id="19" creationId="{776145AB-AABA-2BAD-29C0-41DE9C1AD998}"/>
          </ac:spMkLst>
        </pc:spChg>
      </pc:sldChg>
      <pc:sldChg chg="addSp modSp mod">
        <pc:chgData name="DEZ, Florentin" userId="996e5796-2164-4e50-8b3f-57730d8a3ba2" providerId="ADAL" clId="{B87B9D7C-CD0F-4D9E-A476-7325F71A26F4}" dt="2024-02-15T06:32:16.803" v="555" actId="20577"/>
        <pc:sldMkLst>
          <pc:docMk/>
          <pc:sldMk cId="1172855858" sldId="417"/>
        </pc:sldMkLst>
        <pc:spChg chg="add mod">
          <ac:chgData name="DEZ, Florentin" userId="996e5796-2164-4e50-8b3f-57730d8a3ba2" providerId="ADAL" clId="{B87B9D7C-CD0F-4D9E-A476-7325F71A26F4}" dt="2024-02-15T06:32:05.698" v="520" actId="1076"/>
          <ac:spMkLst>
            <pc:docMk/>
            <pc:sldMk cId="1172855858" sldId="417"/>
            <ac:spMk id="21" creationId="{2C5A8FDA-ADA0-A3CF-86A1-801EFDBE8F70}"/>
          </ac:spMkLst>
        </pc:spChg>
        <pc:spChg chg="add mod">
          <ac:chgData name="DEZ, Florentin" userId="996e5796-2164-4e50-8b3f-57730d8a3ba2" providerId="ADAL" clId="{B87B9D7C-CD0F-4D9E-A476-7325F71A26F4}" dt="2024-02-15T06:32:16.803" v="555" actId="20577"/>
          <ac:spMkLst>
            <pc:docMk/>
            <pc:sldMk cId="1172855858" sldId="417"/>
            <ac:spMk id="22" creationId="{FF6D053D-DC84-1728-A202-87E7FD2CB64F}"/>
          </ac:spMkLst>
        </pc:spChg>
        <pc:spChg chg="mod">
          <ac:chgData name="DEZ, Florentin" userId="996e5796-2164-4e50-8b3f-57730d8a3ba2" providerId="ADAL" clId="{B87B9D7C-CD0F-4D9E-A476-7325F71A26F4}" dt="2024-02-15T06:31:43.345" v="512" actId="1076"/>
          <ac:spMkLst>
            <pc:docMk/>
            <pc:sldMk cId="1172855858" sldId="417"/>
            <ac:spMk id="27" creationId="{1B41F4F4-53C2-878C-CFE5-37F4716F019F}"/>
          </ac:spMkLst>
        </pc:spChg>
        <pc:spChg chg="mod">
          <ac:chgData name="DEZ, Florentin" userId="996e5796-2164-4e50-8b3f-57730d8a3ba2" providerId="ADAL" clId="{B87B9D7C-CD0F-4D9E-A476-7325F71A26F4}" dt="2024-02-15T06:31:46.361" v="513" actId="1076"/>
          <ac:spMkLst>
            <pc:docMk/>
            <pc:sldMk cId="1172855858" sldId="417"/>
            <ac:spMk id="28" creationId="{7E225BE2-5598-651F-43AC-EC38807EE3A7}"/>
          </ac:spMkLst>
        </pc:spChg>
      </pc:sldChg>
      <pc:sldChg chg="modSp mod delCm">
        <pc:chgData name="DEZ, Florentin" userId="996e5796-2164-4e50-8b3f-57730d8a3ba2" providerId="ADAL" clId="{B87B9D7C-CD0F-4D9E-A476-7325F71A26F4}" dt="2024-02-15T06:28:49.210" v="398" actId="20577"/>
        <pc:sldMkLst>
          <pc:docMk/>
          <pc:sldMk cId="1239656121" sldId="421"/>
        </pc:sldMkLst>
        <pc:spChg chg="mod">
          <ac:chgData name="DEZ, Florentin" userId="996e5796-2164-4e50-8b3f-57730d8a3ba2" providerId="ADAL" clId="{B87B9D7C-CD0F-4D9E-A476-7325F71A26F4}" dt="2024-02-15T06:28:49.210" v="398" actId="20577"/>
          <ac:spMkLst>
            <pc:docMk/>
            <pc:sldMk cId="1239656121" sldId="421"/>
            <ac:spMk id="15" creationId="{9A968611-17FF-04AE-0296-BE73C5FB0B3B}"/>
          </ac:spMkLst>
        </pc:spChg>
        <pc:spChg chg="mod">
          <ac:chgData name="DEZ, Florentin" userId="996e5796-2164-4e50-8b3f-57730d8a3ba2" providerId="ADAL" clId="{B87B9D7C-CD0F-4D9E-A476-7325F71A26F4}" dt="2024-02-15T06:28:10.748" v="395" actId="20577"/>
          <ac:spMkLst>
            <pc:docMk/>
            <pc:sldMk cId="1239656121" sldId="421"/>
            <ac:spMk id="16" creationId="{802A8028-6A18-C9AB-8BD3-90B6CC45CB2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Z, Florentin" userId="996e5796-2164-4e50-8b3f-57730d8a3ba2" providerId="ADAL" clId="{B87B9D7C-CD0F-4D9E-A476-7325F71A26F4}" dt="2024-02-15T06:28:22.137" v="396"/>
              <pc2:cmMkLst xmlns:pc2="http://schemas.microsoft.com/office/powerpoint/2019/9/main/command">
                <pc:docMk/>
                <pc:sldMk cId="1239656121" sldId="421"/>
                <pc2:cmMk id="{E68247CE-7A32-405B-9B94-730943067587}"/>
              </pc2:cmMkLst>
            </pc226:cmChg>
          </p:ext>
        </pc:extLst>
      </pc:sldChg>
      <pc:sldChg chg="modSp mod">
        <pc:chgData name="DEZ, Florentin" userId="996e5796-2164-4e50-8b3f-57730d8a3ba2" providerId="ADAL" clId="{B87B9D7C-CD0F-4D9E-A476-7325F71A26F4}" dt="2024-02-15T06:33:29.981" v="725" actId="20577"/>
        <pc:sldMkLst>
          <pc:docMk/>
          <pc:sldMk cId="4145499019" sldId="426"/>
        </pc:sldMkLst>
        <pc:spChg chg="mod">
          <ac:chgData name="DEZ, Florentin" userId="996e5796-2164-4e50-8b3f-57730d8a3ba2" providerId="ADAL" clId="{B87B9D7C-CD0F-4D9E-A476-7325F71A26F4}" dt="2024-02-15T06:33:29.981" v="725" actId="20577"/>
          <ac:spMkLst>
            <pc:docMk/>
            <pc:sldMk cId="4145499019" sldId="426"/>
            <ac:spMk id="7" creationId="{51AC56FB-8347-A890-ACD4-0179A8E3F8EB}"/>
          </ac:spMkLst>
        </pc:spChg>
        <pc:spChg chg="mod">
          <ac:chgData name="DEZ, Florentin" userId="996e5796-2164-4e50-8b3f-57730d8a3ba2" providerId="ADAL" clId="{B87B9D7C-CD0F-4D9E-A476-7325F71A26F4}" dt="2024-02-15T06:32:53.121" v="569" actId="20577"/>
          <ac:spMkLst>
            <pc:docMk/>
            <pc:sldMk cId="4145499019" sldId="426"/>
            <ac:spMk id="8" creationId="{185C0712-98CF-B125-8A09-F66CA1EA89AF}"/>
          </ac:spMkLst>
        </pc:spChg>
      </pc:sldChg>
      <pc:sldChg chg="addSp modSp mod delCm">
        <pc:chgData name="DEZ, Florentin" userId="996e5796-2164-4e50-8b3f-57730d8a3ba2" providerId="ADAL" clId="{B87B9D7C-CD0F-4D9E-A476-7325F71A26F4}" dt="2024-02-15T07:12:39.785" v="772" actId="20577"/>
        <pc:sldMkLst>
          <pc:docMk/>
          <pc:sldMk cId="3040849592" sldId="429"/>
        </pc:sldMkLst>
        <pc:spChg chg="mod">
          <ac:chgData name="DEZ, Florentin" userId="996e5796-2164-4e50-8b3f-57730d8a3ba2" providerId="ADAL" clId="{B87B9D7C-CD0F-4D9E-A476-7325F71A26F4}" dt="2024-02-15T06:20:17.257" v="1" actId="1076"/>
          <ac:spMkLst>
            <pc:docMk/>
            <pc:sldMk cId="3040849592" sldId="429"/>
            <ac:spMk id="2" creationId="{30B73186-E38E-B415-6366-020AF1D3C8EA}"/>
          </ac:spMkLst>
        </pc:spChg>
        <pc:spChg chg="add mod">
          <ac:chgData name="DEZ, Florentin" userId="996e5796-2164-4e50-8b3f-57730d8a3ba2" providerId="ADAL" clId="{B87B9D7C-CD0F-4D9E-A476-7325F71A26F4}" dt="2024-02-15T07:12:39.785" v="772" actId="20577"/>
          <ac:spMkLst>
            <pc:docMk/>
            <pc:sldMk cId="3040849592" sldId="429"/>
            <ac:spMk id="12" creationId="{1DDAF410-0954-95DE-2B63-B34B8DAD2CA9}"/>
          </ac:spMkLst>
        </pc:spChg>
        <pc:spChg chg="add mod">
          <ac:chgData name="DEZ, Florentin" userId="996e5796-2164-4e50-8b3f-57730d8a3ba2" providerId="ADAL" clId="{B87B9D7C-CD0F-4D9E-A476-7325F71A26F4}" dt="2024-02-15T07:12:23.187" v="763" actId="20577"/>
          <ac:spMkLst>
            <pc:docMk/>
            <pc:sldMk cId="3040849592" sldId="429"/>
            <ac:spMk id="13" creationId="{1AC8F7E2-06CF-0F84-5AEA-ADC2FAA7D886}"/>
          </ac:spMkLst>
        </pc:spChg>
        <pc:spChg chg="mod">
          <ac:chgData name="DEZ, Florentin" userId="996e5796-2164-4e50-8b3f-57730d8a3ba2" providerId="ADAL" clId="{B87B9D7C-CD0F-4D9E-A476-7325F71A26F4}" dt="2024-02-15T06:20:26.168" v="2" actId="1076"/>
          <ac:spMkLst>
            <pc:docMk/>
            <pc:sldMk cId="3040849592" sldId="429"/>
            <ac:spMk id="17" creationId="{23DDA017-BEEA-C475-39EF-6D0F4F159CC8}"/>
          </ac:spMkLst>
        </pc:spChg>
        <pc:spChg chg="mod">
          <ac:chgData name="DEZ, Florentin" userId="996e5796-2164-4e50-8b3f-57730d8a3ba2" providerId="ADAL" clId="{B87B9D7C-CD0F-4D9E-A476-7325F71A26F4}" dt="2024-02-15T06:20:26.168" v="2" actId="1076"/>
          <ac:spMkLst>
            <pc:docMk/>
            <pc:sldMk cId="3040849592" sldId="429"/>
            <ac:spMk id="18" creationId="{4298ECB9-7DC6-B5CC-C205-F284EE22421D}"/>
          </ac:spMkLst>
        </pc:spChg>
        <pc:spChg chg="mod">
          <ac:chgData name="DEZ, Florentin" userId="996e5796-2164-4e50-8b3f-57730d8a3ba2" providerId="ADAL" clId="{B87B9D7C-CD0F-4D9E-A476-7325F71A26F4}" dt="2024-02-15T06:20:44.584" v="3" actId="1076"/>
          <ac:spMkLst>
            <pc:docMk/>
            <pc:sldMk cId="3040849592" sldId="429"/>
            <ac:spMk id="31" creationId="{34FEC4F6-FA19-3EFF-60C8-DFED9BBF5852}"/>
          </ac:spMkLst>
        </pc:spChg>
        <pc:spChg chg="mod">
          <ac:chgData name="DEZ, Florentin" userId="996e5796-2164-4e50-8b3f-57730d8a3ba2" providerId="ADAL" clId="{B87B9D7C-CD0F-4D9E-A476-7325F71A26F4}" dt="2024-02-15T06:20:44.584" v="3" actId="1076"/>
          <ac:spMkLst>
            <pc:docMk/>
            <pc:sldMk cId="3040849592" sldId="429"/>
            <ac:spMk id="32" creationId="{3637D913-3CEA-9ECE-D906-285DE05B98C7}"/>
          </ac:spMkLst>
        </pc:spChg>
        <pc:spChg chg="mod">
          <ac:chgData name="DEZ, Florentin" userId="996e5796-2164-4e50-8b3f-57730d8a3ba2" providerId="ADAL" clId="{B87B9D7C-CD0F-4D9E-A476-7325F71A26F4}" dt="2024-02-15T06:20:26.168" v="2" actId="1076"/>
          <ac:spMkLst>
            <pc:docMk/>
            <pc:sldMk cId="3040849592" sldId="429"/>
            <ac:spMk id="46" creationId="{39161C27-AAC5-086B-E5E2-B5B06FCDCDF2}"/>
          </ac:spMkLst>
        </pc:spChg>
        <pc:spChg chg="mod">
          <ac:chgData name="DEZ, Florentin" userId="996e5796-2164-4e50-8b3f-57730d8a3ba2" providerId="ADAL" clId="{B87B9D7C-CD0F-4D9E-A476-7325F71A26F4}" dt="2024-02-15T06:20:26.168" v="2" actId="1076"/>
          <ac:spMkLst>
            <pc:docMk/>
            <pc:sldMk cId="3040849592" sldId="429"/>
            <ac:spMk id="47" creationId="{1A71247E-51D7-592B-8BCC-DAB45463E3C2}"/>
          </ac:spMkLst>
        </pc:spChg>
        <pc:spChg chg="mod">
          <ac:chgData name="DEZ, Florentin" userId="996e5796-2164-4e50-8b3f-57730d8a3ba2" providerId="ADAL" clId="{B87B9D7C-CD0F-4D9E-A476-7325F71A26F4}" dt="2024-02-15T06:20:26.168" v="2" actId="1076"/>
          <ac:spMkLst>
            <pc:docMk/>
            <pc:sldMk cId="3040849592" sldId="429"/>
            <ac:spMk id="49" creationId="{BC64C297-3D12-44C8-F9D5-53050AF4B008}"/>
          </ac:spMkLst>
        </pc:spChg>
        <pc:spChg chg="mod">
          <ac:chgData name="DEZ, Florentin" userId="996e5796-2164-4e50-8b3f-57730d8a3ba2" providerId="ADAL" clId="{B87B9D7C-CD0F-4D9E-A476-7325F71A26F4}" dt="2024-02-15T06:20:26.168" v="2" actId="1076"/>
          <ac:spMkLst>
            <pc:docMk/>
            <pc:sldMk cId="3040849592" sldId="429"/>
            <ac:spMk id="50" creationId="{C2B2BB93-A7F3-31E2-5263-34AAF2C8A700}"/>
          </ac:spMkLst>
        </pc:spChg>
        <pc:picChg chg="add mod">
          <ac:chgData name="DEZ, Florentin" userId="996e5796-2164-4e50-8b3f-57730d8a3ba2" providerId="ADAL" clId="{B87B9D7C-CD0F-4D9E-A476-7325F71A26F4}" dt="2024-02-15T06:20:56.400" v="5" actId="1076"/>
          <ac:picMkLst>
            <pc:docMk/>
            <pc:sldMk cId="3040849592" sldId="429"/>
            <ac:picMk id="9" creationId="{D7FDEFF9-9C5E-1393-A368-350FE2C689E9}"/>
          </ac:picMkLst>
        </pc:picChg>
        <pc:picChg chg="add mod">
          <ac:chgData name="DEZ, Florentin" userId="996e5796-2164-4e50-8b3f-57730d8a3ba2" providerId="ADAL" clId="{B87B9D7C-CD0F-4D9E-A476-7325F71A26F4}" dt="2024-02-15T06:23:18.771" v="6" actId="14826"/>
          <ac:picMkLst>
            <pc:docMk/>
            <pc:sldMk cId="3040849592" sldId="429"/>
            <ac:picMk id="14" creationId="{9BDA70CC-A4AC-DE3A-2E36-70D3C678EEC9}"/>
          </ac:picMkLst>
        </pc:picChg>
        <pc:picChg chg="mod">
          <ac:chgData name="DEZ, Florentin" userId="996e5796-2164-4e50-8b3f-57730d8a3ba2" providerId="ADAL" clId="{B87B9D7C-CD0F-4D9E-A476-7325F71A26F4}" dt="2024-02-15T06:20:26.168" v="2" actId="1076"/>
          <ac:picMkLst>
            <pc:docMk/>
            <pc:sldMk cId="3040849592" sldId="429"/>
            <ac:picMk id="16" creationId="{DDE9D1E9-BA39-C3FD-ED36-58F5EBAF8350}"/>
          </ac:picMkLst>
        </pc:picChg>
        <pc:picChg chg="mod">
          <ac:chgData name="DEZ, Florentin" userId="996e5796-2164-4e50-8b3f-57730d8a3ba2" providerId="ADAL" clId="{B87B9D7C-CD0F-4D9E-A476-7325F71A26F4}" dt="2024-02-15T06:20:26.168" v="2" actId="1076"/>
          <ac:picMkLst>
            <pc:docMk/>
            <pc:sldMk cId="3040849592" sldId="429"/>
            <ac:picMk id="19" creationId="{6D7B1C52-FFFD-8768-77C0-59F16C268EDB}"/>
          </ac:picMkLst>
        </pc:picChg>
        <pc:picChg chg="mod">
          <ac:chgData name="DEZ, Florentin" userId="996e5796-2164-4e50-8b3f-57730d8a3ba2" providerId="ADAL" clId="{B87B9D7C-CD0F-4D9E-A476-7325F71A26F4}" dt="2024-02-15T06:20:44.584" v="3" actId="1076"/>
          <ac:picMkLst>
            <pc:docMk/>
            <pc:sldMk cId="3040849592" sldId="429"/>
            <ac:picMk id="30" creationId="{F1A6EA0F-DB7F-409D-0868-A77E230A392F}"/>
          </ac:picMkLst>
        </pc:picChg>
        <pc:picChg chg="mod">
          <ac:chgData name="DEZ, Florentin" userId="996e5796-2164-4e50-8b3f-57730d8a3ba2" providerId="ADAL" clId="{B87B9D7C-CD0F-4D9E-A476-7325F71A26F4}" dt="2024-02-15T06:20:26.168" v="2" actId="1076"/>
          <ac:picMkLst>
            <pc:docMk/>
            <pc:sldMk cId="3040849592" sldId="429"/>
            <ac:picMk id="45" creationId="{CAD735F2-9E93-3411-712C-D94A57483FEE}"/>
          </ac:picMkLst>
        </pc:picChg>
        <pc:picChg chg="mod">
          <ac:chgData name="DEZ, Florentin" userId="996e5796-2164-4e50-8b3f-57730d8a3ba2" providerId="ADAL" clId="{B87B9D7C-CD0F-4D9E-A476-7325F71A26F4}" dt="2024-02-15T06:20:26.168" v="2" actId="1076"/>
          <ac:picMkLst>
            <pc:docMk/>
            <pc:sldMk cId="3040849592" sldId="429"/>
            <ac:picMk id="48" creationId="{D7E6AD25-F102-BF00-558D-B1724C73EC4F}"/>
          </ac:picMkLst>
        </pc:picChg>
        <pc:picChg chg="mod">
          <ac:chgData name="DEZ, Florentin" userId="996e5796-2164-4e50-8b3f-57730d8a3ba2" providerId="ADAL" clId="{B87B9D7C-CD0F-4D9E-A476-7325F71A26F4}" dt="2024-02-15T06:20:44.584" v="3" actId="1076"/>
          <ac:picMkLst>
            <pc:docMk/>
            <pc:sldMk cId="3040849592" sldId="429"/>
            <ac:picMk id="62" creationId="{BF45A4C8-F402-D9B0-3C6F-246C0BC804F1}"/>
          </ac:picMkLst>
        </pc:picChg>
        <pc:picChg chg="mod">
          <ac:chgData name="DEZ, Florentin" userId="996e5796-2164-4e50-8b3f-57730d8a3ba2" providerId="ADAL" clId="{B87B9D7C-CD0F-4D9E-A476-7325F71A26F4}" dt="2024-02-15T06:20:26.168" v="2" actId="1076"/>
          <ac:picMkLst>
            <pc:docMk/>
            <pc:sldMk cId="3040849592" sldId="429"/>
            <ac:picMk id="68" creationId="{424B5CDE-89FF-1A75-CD35-B761C300564F}"/>
          </ac:picMkLst>
        </pc:picChg>
        <pc:picChg chg="mod">
          <ac:chgData name="DEZ, Florentin" userId="996e5796-2164-4e50-8b3f-57730d8a3ba2" providerId="ADAL" clId="{B87B9D7C-CD0F-4D9E-A476-7325F71A26F4}" dt="2024-02-15T06:20:26.168" v="2" actId="1076"/>
          <ac:picMkLst>
            <pc:docMk/>
            <pc:sldMk cId="3040849592" sldId="429"/>
            <ac:picMk id="69" creationId="{F6BDB002-E57E-DF99-A1D4-50603B0AAB0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Z, Florentin" userId="996e5796-2164-4e50-8b3f-57730d8a3ba2" providerId="ADAL" clId="{B87B9D7C-CD0F-4D9E-A476-7325F71A26F4}" dt="2024-02-15T06:23:34.546" v="7"/>
              <pc2:cmMkLst xmlns:pc2="http://schemas.microsoft.com/office/powerpoint/2019/9/main/command">
                <pc:docMk/>
                <pc:sldMk cId="3040849592" sldId="429"/>
                <pc2:cmMk id="{0EF29DD6-EE90-487B-A0F8-23B3FAF30053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3BA67F7-EEC7-31F0-113E-9C3B3553A1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D35FD6-8940-686E-0694-F63A8AE26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B9994-FB1A-4BEC-828D-C48C1A4F8448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C7DAEE-3C2B-12FA-0820-467849A79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35792C-D384-971F-88A2-4DA12E1711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A0980-E2C4-4E91-8CC3-7973709E94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78456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ECB75-4C83-D240-BA4B-E083A5474DED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032B-ACE8-714E-BA56-9EF71794E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90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1a98cb04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g2c1a98cb04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8032B-ACE8-714E-BA56-9EF71794EBE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95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8032B-ACE8-714E-BA56-9EF71794EBE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84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Activités BTP : Code civil (responsabilité décennale, garantie parfait achèvement, etc.)</a:t>
            </a:r>
          </a:p>
          <a:p>
            <a:r>
              <a:rPr lang="fr-FR" dirty="0"/>
              <a:t>Données personnelles : RGPD</a:t>
            </a:r>
          </a:p>
          <a:p>
            <a:r>
              <a:rPr lang="fr-FR" dirty="0" err="1"/>
              <a:t>Multinatio</a:t>
            </a:r>
            <a:r>
              <a:rPr lang="fr-FR" dirty="0"/>
              <a:t> : Loi Sapin II, </a:t>
            </a:r>
            <a:r>
              <a:rPr lang="fr-FR" dirty="0" err="1"/>
              <a:t>etc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8032B-ACE8-714E-BA56-9EF71794EBE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1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1200" b="0" dirty="0"/>
              <a:t>Digitalisation accrue des chantiers. Besoin d’industrialisation autour de l’archivage électronique.</a:t>
            </a:r>
          </a:p>
          <a:p>
            <a:pPr>
              <a:spcBef>
                <a:spcPts val="0"/>
              </a:spcBef>
            </a:pPr>
            <a:r>
              <a:rPr lang="fr-FR" sz="1200" b="0" dirty="0"/>
              <a:t>1 ou 2 interlocuteurs sur les GED / Pluralité sur </a:t>
            </a:r>
            <a:r>
              <a:rPr lang="fr-FR" sz="1200" b="0" dirty="0" err="1"/>
              <a:t>Sharepoint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8032B-ACE8-714E-BA56-9EF71794EBE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82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Volume croissant de SP = + de SP que de collaborateurs</a:t>
            </a:r>
          </a:p>
          <a:p>
            <a:r>
              <a:rPr lang="fr-FR" dirty="0"/>
              <a:t>Souplesse d’utilisation / Facilité d’accès sur chantier, en mobilité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8032B-ACE8-714E-BA56-9EF71794EBE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93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L’existant, mais en perte de vitesse, archivage vers ReMind depuis la GED Chantier en semi – automatique.</a:t>
            </a:r>
          </a:p>
          <a:p>
            <a:r>
              <a:rPr lang="fr-FR" dirty="0"/>
              <a:t>Le non-existant nous oblige à trouver un connecteur vers ReMind suffisamment robuste pour isoler les documents engageants du ROT et archiver ce qui doit l’être pour purger le reste.</a:t>
            </a:r>
          </a:p>
          <a:p>
            <a:r>
              <a:rPr lang="fr-FR" dirty="0"/>
              <a:t>Notre besoin est aussi d’aller vers de l’industrialisation.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8032B-ACE8-714E-BA56-9EF71794EBE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34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POC sur le lot 1 : archivage dans le SAE de A à Z en partant d’un SharePoint travaux avec utilisation de Discover comme interface. Interface itérative qui permettra de passer de process semi-automatique à presque automatique (9 métadonnées sur 10).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8032B-ACE8-714E-BA56-9EF71794EBE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216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Archivage : (automatisation à 80-90%).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/>
              <a:t>Notre vision est que Discover nous aidera à renforcer l’hygiène documentaire de l’entreprise, à appliquer le cycle des documents et pas seulement sur les chantiers.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8032B-ACE8-714E-BA56-9EF71794EBE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5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8032B-ACE8-714E-BA56-9EF71794EBE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63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8032B-ACE8-714E-BA56-9EF71794EBE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23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sv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la présentation">
    <p:bg>
      <p:bgPr>
        <a:blipFill dpi="0" rotWithShape="1">
          <a:blip r:embed="rId2">
            <a:lum/>
          </a:blip>
          <a:srcRect/>
          <a:stretch>
            <a:fillRect l="-20000" t="-9000" r="2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que 12">
            <a:extLst>
              <a:ext uri="{FF2B5EF4-FFF2-40B4-BE49-F238E27FC236}">
                <a16:creationId xmlns:a16="http://schemas.microsoft.com/office/drawing/2014/main" id="{E003C40C-4420-D9F5-FE78-869CB8A459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1760" y="0"/>
            <a:ext cx="954024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F6855FC-1404-9994-3FF3-777083097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205" y="2584153"/>
            <a:ext cx="5572195" cy="1477328"/>
          </a:xfrm>
        </p:spPr>
        <p:txBody>
          <a:bodyPr anchor="b" anchorCtr="0">
            <a:sp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3E54CBA-FFFF-C031-4649-F0FBFE902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1204" y="4120914"/>
            <a:ext cx="5572195" cy="563231"/>
          </a:xfrm>
        </p:spPr>
        <p:txBody>
          <a:bodyPr>
            <a:sp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 titre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A3200E19-0A90-3D3A-479F-C707C4BD87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341" y="5846171"/>
            <a:ext cx="1799872" cy="39293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BC2FA4FA-1637-95B0-0117-136CC2464A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6830" y="574073"/>
            <a:ext cx="1655724" cy="848054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445B4F-E38C-4B63-9A90-587654C7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68273" y="5919525"/>
            <a:ext cx="2008008" cy="246221"/>
          </a:xfrm>
          <a:prstGeom prst="rect">
            <a:avLst/>
          </a:prstGeom>
        </p:spPr>
        <p:txBody>
          <a:bodyPr tIns="0" bIns="0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4" name="Espace réservé pour une image  7">
            <a:extLst>
              <a:ext uri="{FF2B5EF4-FFF2-40B4-BE49-F238E27FC236}">
                <a16:creationId xmlns:a16="http://schemas.microsoft.com/office/drawing/2014/main" id="{31D3CBFF-56C3-8F60-D8DA-23D8271A9B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98696" y="574073"/>
            <a:ext cx="1656000" cy="108628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341481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merciement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19">
            <a:extLst>
              <a:ext uri="{FF2B5EF4-FFF2-40B4-BE49-F238E27FC236}">
                <a16:creationId xmlns:a16="http://schemas.microsoft.com/office/drawing/2014/main" id="{9B8C6DA8-3FF8-9373-6B64-64F362294DF2}"/>
              </a:ext>
            </a:extLst>
          </p:cNvPr>
          <p:cNvSpPr/>
          <p:nvPr userDrawn="1"/>
        </p:nvSpPr>
        <p:spPr>
          <a:xfrm>
            <a:off x="0" y="-19990"/>
            <a:ext cx="6319777" cy="6877990"/>
          </a:xfrm>
          <a:custGeom>
            <a:avLst/>
            <a:gdLst>
              <a:gd name="connsiteX0" fmla="*/ 0 w 6301409"/>
              <a:gd name="connsiteY0" fmla="*/ 0 h 6858000"/>
              <a:gd name="connsiteX1" fmla="*/ 6301409 w 6301409"/>
              <a:gd name="connsiteY1" fmla="*/ 0 h 6858000"/>
              <a:gd name="connsiteX2" fmla="*/ 6301409 w 6301409"/>
              <a:gd name="connsiteY2" fmla="*/ 4958 h 6858000"/>
              <a:gd name="connsiteX3" fmla="*/ 5573767 w 6301409"/>
              <a:gd name="connsiteY3" fmla="*/ 4958 h 6858000"/>
              <a:gd name="connsiteX4" fmla="*/ 5657530 w 6301409"/>
              <a:gd name="connsiteY4" fmla="*/ 211263 h 6858000"/>
              <a:gd name="connsiteX5" fmla="*/ 5938263 w 6301409"/>
              <a:gd name="connsiteY5" fmla="*/ 1756569 h 6858000"/>
              <a:gd name="connsiteX6" fmla="*/ 5938263 w 6301409"/>
              <a:gd name="connsiteY6" fmla="*/ 1761519 h 6858000"/>
              <a:gd name="connsiteX7" fmla="*/ 4656115 w 6301409"/>
              <a:gd name="connsiteY7" fmla="*/ 4858644 h 6858000"/>
              <a:gd name="connsiteX8" fmla="*/ 2664521 w 6301409"/>
              <a:gd name="connsiteY8" fmla="*/ 6853042 h 6858000"/>
              <a:gd name="connsiteX9" fmla="*/ 6301409 w 6301409"/>
              <a:gd name="connsiteY9" fmla="*/ 6853042 h 6858000"/>
              <a:gd name="connsiteX10" fmla="*/ 6301409 w 6301409"/>
              <a:gd name="connsiteY10" fmla="*/ 6858000 h 6858000"/>
              <a:gd name="connsiteX11" fmla="*/ 0 w 6301409"/>
              <a:gd name="connsiteY11" fmla="*/ 6858000 h 6858000"/>
              <a:gd name="connsiteX12" fmla="*/ 0 w 6301409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01409" h="6858000">
                <a:moveTo>
                  <a:pt x="0" y="0"/>
                </a:moveTo>
                <a:lnTo>
                  <a:pt x="6301409" y="0"/>
                </a:lnTo>
                <a:lnTo>
                  <a:pt x="6301409" y="4958"/>
                </a:lnTo>
                <a:lnTo>
                  <a:pt x="5573767" y="4958"/>
                </a:lnTo>
                <a:lnTo>
                  <a:pt x="5657530" y="211263"/>
                </a:lnTo>
                <a:cubicBezTo>
                  <a:pt x="5844352" y="708260"/>
                  <a:pt x="5937930" y="1232317"/>
                  <a:pt x="5938263" y="1756569"/>
                </a:cubicBezTo>
                <a:lnTo>
                  <a:pt x="5938263" y="1761519"/>
                </a:lnTo>
                <a:cubicBezTo>
                  <a:pt x="5937629" y="2882646"/>
                  <a:pt x="5510289" y="4003394"/>
                  <a:pt x="4656115" y="4858644"/>
                </a:cubicBezTo>
                <a:lnTo>
                  <a:pt x="2664521" y="6853042"/>
                </a:lnTo>
                <a:lnTo>
                  <a:pt x="6301409" y="6853042"/>
                </a:lnTo>
                <a:lnTo>
                  <a:pt x="630140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6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13EE61-17AB-0468-84AC-06D83F476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575" y="709225"/>
            <a:ext cx="4440825" cy="830997"/>
          </a:xfrm>
        </p:spPr>
        <p:txBody>
          <a:bodyPr lIns="0" tIns="0" rIns="0" bIns="0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Merci</a:t>
            </a:r>
          </a:p>
        </p:txBody>
      </p:sp>
      <p:sp>
        <p:nvSpPr>
          <p:cNvPr id="23" name="Espace réservé du texte 48">
            <a:extLst>
              <a:ext uri="{FF2B5EF4-FFF2-40B4-BE49-F238E27FC236}">
                <a16:creationId xmlns:a16="http://schemas.microsoft.com/office/drawing/2014/main" id="{F2A86746-C112-CF3C-C315-3E1350718F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7573" y="2573919"/>
            <a:ext cx="4440825" cy="30777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Prénom NOM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1F9F0E-6B68-F3EA-E15C-7DDA99FED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77745" y="5448402"/>
            <a:ext cx="360000" cy="36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80C985-85E9-988C-D0B6-19C144FB6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7660" y="5448402"/>
            <a:ext cx="360000" cy="36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B6A29D2-E715-5EF8-1C6A-63F304254A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7575" y="5448468"/>
            <a:ext cx="360000" cy="36000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8633A241-0227-B87A-140A-5C5A57F379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575" y="6042302"/>
            <a:ext cx="1054283" cy="540000"/>
          </a:xfrm>
          <a:prstGeom prst="rect">
            <a:avLst/>
          </a:prstGeom>
        </p:spPr>
      </p:pic>
      <p:sp>
        <p:nvSpPr>
          <p:cNvPr id="17" name="Espace réservé du texte 48">
            <a:extLst>
              <a:ext uri="{FF2B5EF4-FFF2-40B4-BE49-F238E27FC236}">
                <a16:creationId xmlns:a16="http://schemas.microsoft.com/office/drawing/2014/main" id="{2ADCC2CA-006E-2254-D2F2-C280E66667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7573" y="3003506"/>
            <a:ext cx="4440825" cy="83099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Email</a:t>
            </a:r>
          </a:p>
          <a:p>
            <a:pPr lvl="0"/>
            <a:r>
              <a:rPr lang="fr-FR"/>
              <a:t>Téléphone </a:t>
            </a:r>
          </a:p>
        </p:txBody>
      </p:sp>
      <p:sp>
        <p:nvSpPr>
          <p:cNvPr id="18" name="Espace réservé du texte 48">
            <a:extLst>
              <a:ext uri="{FF2B5EF4-FFF2-40B4-BE49-F238E27FC236}">
                <a16:creationId xmlns:a16="http://schemas.microsoft.com/office/drawing/2014/main" id="{5693FC0E-0802-F0EB-4BCE-1051DA822E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7573" y="2144332"/>
            <a:ext cx="4440825" cy="30777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08592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42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1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 l="-25000" t="-9000" r="2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BE485984-223D-75E4-942F-0F603A787B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0"/>
            <a:ext cx="12191998" cy="68567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35F0BCA-3463-8883-450F-990F6DCC4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5769" y="3324828"/>
            <a:ext cx="5696237" cy="784830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section</a:t>
            </a:r>
          </a:p>
        </p:txBody>
      </p:sp>
      <p:sp>
        <p:nvSpPr>
          <p:cNvPr id="10" name="Espace réservé du texte 48">
            <a:extLst>
              <a:ext uri="{FF2B5EF4-FFF2-40B4-BE49-F238E27FC236}">
                <a16:creationId xmlns:a16="http://schemas.microsoft.com/office/drawing/2014/main" id="{B4B7766B-55B2-FD08-F4E7-9DB10A43E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2703" y="421674"/>
            <a:ext cx="5939304" cy="3216265"/>
          </a:xfrm>
        </p:spPr>
        <p:txBody>
          <a:bodyPr wrap="square" anchor="b" anchorCtr="0">
            <a:spAutoFit/>
          </a:bodyPr>
          <a:lstStyle>
            <a:lvl1pPr>
              <a:lnSpc>
                <a:spcPct val="100000"/>
              </a:lnSpc>
              <a:defRPr sz="20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5BB28729-11C6-5C85-8F64-EEBBFE57E4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84084" y="956901"/>
            <a:ext cx="3997063" cy="3997063"/>
          </a:xfrm>
          <a:prstGeom prst="rect">
            <a:avLst/>
          </a:prstGeom>
        </p:spPr>
      </p:pic>
      <p:sp>
        <p:nvSpPr>
          <p:cNvPr id="6" name="Forme libre 12">
            <a:extLst>
              <a:ext uri="{FF2B5EF4-FFF2-40B4-BE49-F238E27FC236}">
                <a16:creationId xmlns:a16="http://schemas.microsoft.com/office/drawing/2014/main" id="{65C18737-81C3-2DDD-39FB-7E95576D5EBB}"/>
              </a:ext>
            </a:extLst>
          </p:cNvPr>
          <p:cNvSpPr/>
          <p:nvPr userDrawn="1"/>
        </p:nvSpPr>
        <p:spPr>
          <a:xfrm>
            <a:off x="11693488" y="6342553"/>
            <a:ext cx="498512" cy="382556"/>
          </a:xfrm>
          <a:custGeom>
            <a:avLst/>
            <a:gdLst>
              <a:gd name="connsiteX0" fmla="*/ 195210 w 498512"/>
              <a:gd name="connsiteY0" fmla="*/ 0 h 382556"/>
              <a:gd name="connsiteX1" fmla="*/ 498512 w 498512"/>
              <a:gd name="connsiteY1" fmla="*/ 0 h 382556"/>
              <a:gd name="connsiteX2" fmla="*/ 498512 w 498512"/>
              <a:gd name="connsiteY2" fmla="*/ 382556 h 382556"/>
              <a:gd name="connsiteX3" fmla="*/ 195210 w 498512"/>
              <a:gd name="connsiteY3" fmla="*/ 382556 h 382556"/>
              <a:gd name="connsiteX4" fmla="*/ 0 w 498512"/>
              <a:gd name="connsiteY4" fmla="*/ 191278 h 382556"/>
              <a:gd name="connsiteX5" fmla="*/ 195210 w 498512"/>
              <a:gd name="connsiteY5" fmla="*/ 0 h 3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12" h="382556">
                <a:moveTo>
                  <a:pt x="195210" y="0"/>
                </a:moveTo>
                <a:lnTo>
                  <a:pt x="498512" y="0"/>
                </a:lnTo>
                <a:lnTo>
                  <a:pt x="498512" y="382556"/>
                </a:lnTo>
                <a:lnTo>
                  <a:pt x="195210" y="382556"/>
                </a:lnTo>
                <a:cubicBezTo>
                  <a:pt x="87454" y="382556"/>
                  <a:pt x="0" y="296863"/>
                  <a:pt x="0" y="191278"/>
                </a:cubicBezTo>
                <a:cubicBezTo>
                  <a:pt x="0" y="85693"/>
                  <a:pt x="87454" y="0"/>
                  <a:pt x="1952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latin typeface="+mj-lt"/>
            </a:endParaRP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32D09E51-E38C-0432-DA7B-6E26CDB87A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4180" y="6426109"/>
            <a:ext cx="718026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MOIS ANNÉE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BC51D972-31E2-97F4-3E20-14BBF62F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0059" y="6426110"/>
            <a:ext cx="249244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BOUYGUES CONSTRUCTION | </a:t>
            </a:r>
          </a:p>
        </p:txBody>
      </p:sp>
      <p:sp>
        <p:nvSpPr>
          <p:cNvPr id="11" name="Espace réservé du numéro de diapositive 4">
            <a:extLst>
              <a:ext uri="{FF2B5EF4-FFF2-40B4-BE49-F238E27FC236}">
                <a16:creationId xmlns:a16="http://schemas.microsoft.com/office/drawing/2014/main" id="{32A0096F-BF4D-A177-D783-638A8503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908" y="6382485"/>
            <a:ext cx="560986" cy="276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166EB1-B284-8541-B839-321F682B6B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29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ous-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>
            <a:extLst>
              <a:ext uri="{FF2B5EF4-FFF2-40B4-BE49-F238E27FC236}">
                <a16:creationId xmlns:a16="http://schemas.microsoft.com/office/drawing/2014/main" id="{3A20D5C4-44D2-A52C-1CEA-491F848CA0A0}"/>
              </a:ext>
            </a:extLst>
          </p:cNvPr>
          <p:cNvSpPr/>
          <p:nvPr userDrawn="1"/>
        </p:nvSpPr>
        <p:spPr>
          <a:xfrm>
            <a:off x="11693488" y="6342553"/>
            <a:ext cx="498512" cy="382556"/>
          </a:xfrm>
          <a:custGeom>
            <a:avLst/>
            <a:gdLst>
              <a:gd name="connsiteX0" fmla="*/ 195210 w 498512"/>
              <a:gd name="connsiteY0" fmla="*/ 0 h 382556"/>
              <a:gd name="connsiteX1" fmla="*/ 498512 w 498512"/>
              <a:gd name="connsiteY1" fmla="*/ 0 h 382556"/>
              <a:gd name="connsiteX2" fmla="*/ 498512 w 498512"/>
              <a:gd name="connsiteY2" fmla="*/ 382556 h 382556"/>
              <a:gd name="connsiteX3" fmla="*/ 195210 w 498512"/>
              <a:gd name="connsiteY3" fmla="*/ 382556 h 382556"/>
              <a:gd name="connsiteX4" fmla="*/ 0 w 498512"/>
              <a:gd name="connsiteY4" fmla="*/ 191278 h 382556"/>
              <a:gd name="connsiteX5" fmla="*/ 195210 w 498512"/>
              <a:gd name="connsiteY5" fmla="*/ 0 h 3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12" h="382556">
                <a:moveTo>
                  <a:pt x="195210" y="0"/>
                </a:moveTo>
                <a:lnTo>
                  <a:pt x="498512" y="0"/>
                </a:lnTo>
                <a:lnTo>
                  <a:pt x="498512" y="382556"/>
                </a:lnTo>
                <a:lnTo>
                  <a:pt x="195210" y="382556"/>
                </a:lnTo>
                <a:cubicBezTo>
                  <a:pt x="87454" y="382556"/>
                  <a:pt x="0" y="296863"/>
                  <a:pt x="0" y="191278"/>
                </a:cubicBezTo>
                <a:cubicBezTo>
                  <a:pt x="0" y="85693"/>
                  <a:pt x="87454" y="0"/>
                  <a:pt x="1952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latin typeface="+mj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5F0BCA-3463-8883-450F-990F6DCC4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36" y="3672068"/>
            <a:ext cx="4450028" cy="1477328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sous-section</a:t>
            </a:r>
          </a:p>
        </p:txBody>
      </p:sp>
      <p:sp>
        <p:nvSpPr>
          <p:cNvPr id="10" name="Espace réservé du texte 48">
            <a:extLst>
              <a:ext uri="{FF2B5EF4-FFF2-40B4-BE49-F238E27FC236}">
                <a16:creationId xmlns:a16="http://schemas.microsoft.com/office/drawing/2014/main" id="{B4B7766B-55B2-FD08-F4E7-9DB10A43E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665" y="-291680"/>
            <a:ext cx="4123242" cy="357020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defRPr sz="2260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3225D2D9-3F19-757A-702A-11588E1C7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379521"/>
            <a:ext cx="7197908" cy="7465441"/>
          </a:xfrm>
          <a:prstGeom prst="rect">
            <a:avLst/>
          </a:prstGeom>
        </p:spPr>
      </p:pic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75FA347F-1B1B-40AF-17D2-6D0D361C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4180" y="6426109"/>
            <a:ext cx="718026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MOIS ANNÉE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28DBC22E-E756-5C75-2832-F7BB5722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0059" y="6426110"/>
            <a:ext cx="2492445" cy="215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BOUYGUES CONSTRUCTION | </a:t>
            </a:r>
          </a:p>
        </p:txBody>
      </p:sp>
      <p:sp>
        <p:nvSpPr>
          <p:cNvPr id="8" name="Espace réservé du numéro de diapositive 4">
            <a:extLst>
              <a:ext uri="{FF2B5EF4-FFF2-40B4-BE49-F238E27FC236}">
                <a16:creationId xmlns:a16="http://schemas.microsoft.com/office/drawing/2014/main" id="{A1DA8DF3-6A91-9DC8-1C70-24BFA4C0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908" y="6382485"/>
            <a:ext cx="560986" cy="276999"/>
          </a:xfrm>
        </p:spPr>
        <p:txBody>
          <a:bodyPr/>
          <a:lstStyle/>
          <a:p>
            <a:fld id="{CD166EB1-B284-8541-B839-321F682B6B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38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00D82123-33D1-264F-6CCE-B8F12FC81D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9572" y="1805594"/>
            <a:ext cx="1563434" cy="319859"/>
          </a:xfrm>
        </p:spPr>
        <p:txBody>
          <a:bodyPr>
            <a:normAutofit/>
          </a:bodyPr>
          <a:lstStyle>
            <a:lvl1pPr>
              <a:defRPr lang="fr-FR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/>
                </a:solidFill>
              </a:rPr>
              <a:t>Étape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7A58ED08-9D34-8A2F-3465-DED3FEA467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700" y="2670204"/>
            <a:ext cx="1824705" cy="644893"/>
          </a:xfrm>
        </p:spPr>
        <p:txBody>
          <a:bodyPr>
            <a:noAutofit/>
          </a:bodyPr>
          <a:lstStyle>
            <a:lvl1pPr>
              <a:defRPr lang="fr-FR" sz="5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00h00</a:t>
            </a:r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FEFA306D-CE97-C4A7-159E-03ABDA78D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700" y="3569638"/>
            <a:ext cx="1824705" cy="644893"/>
          </a:xfrm>
        </p:spPr>
        <p:txBody>
          <a:bodyPr>
            <a:noAutofit/>
          </a:bodyPr>
          <a:lstStyle>
            <a:lvl1pPr>
              <a:defRPr lang="fr-FR" sz="500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00h00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4E4193C-AD05-238A-C80D-9C148D721A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700" y="1779167"/>
            <a:ext cx="1824705" cy="644893"/>
          </a:xfrm>
        </p:spPr>
        <p:txBody>
          <a:bodyPr>
            <a:normAutofit/>
          </a:bodyPr>
          <a:lstStyle>
            <a:lvl1pPr>
              <a:defRPr lang="fr-FR" sz="5000" kern="12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00h00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BB516A-3C55-FAF4-1530-D4844BB03A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993" y="0"/>
            <a:ext cx="5463007" cy="571789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42E229-9D19-8389-99BE-423A41E2B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575" y="560168"/>
            <a:ext cx="11086578" cy="590931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Ordre du jour</a:t>
            </a:r>
          </a:p>
        </p:txBody>
      </p:sp>
      <p:sp>
        <p:nvSpPr>
          <p:cNvPr id="60" name="Forme libre 12">
            <a:extLst>
              <a:ext uri="{FF2B5EF4-FFF2-40B4-BE49-F238E27FC236}">
                <a16:creationId xmlns:a16="http://schemas.microsoft.com/office/drawing/2014/main" id="{4B00DD7C-59F6-FB8D-2845-11D111941491}"/>
              </a:ext>
            </a:extLst>
          </p:cNvPr>
          <p:cNvSpPr/>
          <p:nvPr userDrawn="1"/>
        </p:nvSpPr>
        <p:spPr>
          <a:xfrm>
            <a:off x="11693488" y="6342553"/>
            <a:ext cx="498512" cy="382556"/>
          </a:xfrm>
          <a:custGeom>
            <a:avLst/>
            <a:gdLst>
              <a:gd name="connsiteX0" fmla="*/ 195210 w 498512"/>
              <a:gd name="connsiteY0" fmla="*/ 0 h 382556"/>
              <a:gd name="connsiteX1" fmla="*/ 498512 w 498512"/>
              <a:gd name="connsiteY1" fmla="*/ 0 h 382556"/>
              <a:gd name="connsiteX2" fmla="*/ 498512 w 498512"/>
              <a:gd name="connsiteY2" fmla="*/ 382556 h 382556"/>
              <a:gd name="connsiteX3" fmla="*/ 195210 w 498512"/>
              <a:gd name="connsiteY3" fmla="*/ 382556 h 382556"/>
              <a:gd name="connsiteX4" fmla="*/ 0 w 498512"/>
              <a:gd name="connsiteY4" fmla="*/ 191278 h 382556"/>
              <a:gd name="connsiteX5" fmla="*/ 195210 w 498512"/>
              <a:gd name="connsiteY5" fmla="*/ 0 h 3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12" h="382556">
                <a:moveTo>
                  <a:pt x="195210" y="0"/>
                </a:moveTo>
                <a:lnTo>
                  <a:pt x="498512" y="0"/>
                </a:lnTo>
                <a:lnTo>
                  <a:pt x="498512" y="382556"/>
                </a:lnTo>
                <a:lnTo>
                  <a:pt x="195210" y="382556"/>
                </a:lnTo>
                <a:cubicBezTo>
                  <a:pt x="87454" y="382556"/>
                  <a:pt x="0" y="296863"/>
                  <a:pt x="0" y="191278"/>
                </a:cubicBezTo>
                <a:cubicBezTo>
                  <a:pt x="0" y="85693"/>
                  <a:pt x="87454" y="0"/>
                  <a:pt x="1952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latin typeface="+mj-lt"/>
            </a:endParaRPr>
          </a:p>
        </p:txBody>
      </p:sp>
      <p:sp>
        <p:nvSpPr>
          <p:cNvPr id="61" name="Espace réservé de la date 2">
            <a:extLst>
              <a:ext uri="{FF2B5EF4-FFF2-40B4-BE49-F238E27FC236}">
                <a16:creationId xmlns:a16="http://schemas.microsoft.com/office/drawing/2014/main" id="{AE370E88-5802-5E9A-60DB-59494808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4180" y="6426109"/>
            <a:ext cx="718026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MOIS ANNÉE</a:t>
            </a:r>
          </a:p>
        </p:txBody>
      </p:sp>
      <p:sp>
        <p:nvSpPr>
          <p:cNvPr id="62" name="Espace réservé du pied de page 3">
            <a:extLst>
              <a:ext uri="{FF2B5EF4-FFF2-40B4-BE49-F238E27FC236}">
                <a16:creationId xmlns:a16="http://schemas.microsoft.com/office/drawing/2014/main" id="{AC6DE7BE-826C-AD98-3D0A-CCF292BD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0059" y="6426110"/>
            <a:ext cx="2492445" cy="215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BOUYGUES CONSTRUCTION | </a:t>
            </a:r>
          </a:p>
        </p:txBody>
      </p:sp>
      <p:sp>
        <p:nvSpPr>
          <p:cNvPr id="63" name="Espace réservé du numéro de diapositive 4">
            <a:extLst>
              <a:ext uri="{FF2B5EF4-FFF2-40B4-BE49-F238E27FC236}">
                <a16:creationId xmlns:a16="http://schemas.microsoft.com/office/drawing/2014/main" id="{17EA47B3-020B-2F12-0F74-B5DF135C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908" y="6382485"/>
            <a:ext cx="560986" cy="276999"/>
          </a:xfrm>
        </p:spPr>
        <p:txBody>
          <a:bodyPr/>
          <a:lstStyle/>
          <a:p>
            <a:fld id="{CD166EB1-B284-8541-B839-321F682B6B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39692F80-2267-D0F0-FD44-A7A227F707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39572" y="2104201"/>
            <a:ext cx="2223436" cy="319859"/>
          </a:xfrm>
        </p:spPr>
        <p:txBody>
          <a:bodyPr>
            <a:no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/>
                </a:solidFill>
              </a:rPr>
              <a:t>Sous-étape / speaker</a:t>
            </a:r>
          </a:p>
        </p:txBody>
      </p:sp>
      <p:sp>
        <p:nvSpPr>
          <p:cNvPr id="29" name="Espace réservé du texte 19">
            <a:extLst>
              <a:ext uri="{FF2B5EF4-FFF2-40B4-BE49-F238E27FC236}">
                <a16:creationId xmlns:a16="http://schemas.microsoft.com/office/drawing/2014/main" id="{8EF3CB41-F0BD-4D29-B4E3-7EC9815FB7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9572" y="2696631"/>
            <a:ext cx="1563434" cy="319859"/>
          </a:xfrm>
        </p:spPr>
        <p:txBody>
          <a:bodyPr>
            <a:normAutofit/>
          </a:bodyPr>
          <a:lstStyle>
            <a:lvl1pPr>
              <a:defRPr lang="fr-FR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/>
                </a:solidFill>
              </a:rPr>
              <a:t>Étape</a:t>
            </a:r>
          </a:p>
        </p:txBody>
      </p:sp>
      <p:sp>
        <p:nvSpPr>
          <p:cNvPr id="30" name="Espace réservé du texte 19">
            <a:extLst>
              <a:ext uri="{FF2B5EF4-FFF2-40B4-BE49-F238E27FC236}">
                <a16:creationId xmlns:a16="http://schemas.microsoft.com/office/drawing/2014/main" id="{6B5E9A86-CF54-7F90-953E-3FC923E859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9572" y="2995238"/>
            <a:ext cx="2223436" cy="319859"/>
          </a:xfrm>
        </p:spPr>
        <p:txBody>
          <a:bodyPr>
            <a:no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/>
                </a:solidFill>
              </a:rPr>
              <a:t>Sous-étape / speaker</a:t>
            </a:r>
          </a:p>
        </p:txBody>
      </p:sp>
      <p:sp>
        <p:nvSpPr>
          <p:cNvPr id="31" name="Espace réservé du texte 19">
            <a:extLst>
              <a:ext uri="{FF2B5EF4-FFF2-40B4-BE49-F238E27FC236}">
                <a16:creationId xmlns:a16="http://schemas.microsoft.com/office/drawing/2014/main" id="{9E4E7DEF-DD65-F942-D5E5-D821769EB4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39572" y="3601300"/>
            <a:ext cx="1563434" cy="319859"/>
          </a:xfrm>
        </p:spPr>
        <p:txBody>
          <a:bodyPr>
            <a:normAutofit/>
          </a:bodyPr>
          <a:lstStyle>
            <a:lvl1pPr>
              <a:defRPr lang="fr-FR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/>
                </a:solidFill>
              </a:rPr>
              <a:t>Étape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003CCAC2-2F8E-6E1F-E6F5-EDAEB3AE81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9572" y="3899907"/>
            <a:ext cx="2223436" cy="319859"/>
          </a:xfrm>
        </p:spPr>
        <p:txBody>
          <a:bodyPr>
            <a:noAutofit/>
          </a:bodyPr>
          <a:lstStyle>
            <a:lvl1pPr>
              <a:def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/>
                </a:solidFill>
              </a:rPr>
              <a:t>Sous-étape / speaker</a:t>
            </a:r>
          </a:p>
        </p:txBody>
      </p:sp>
    </p:spTree>
    <p:extLst>
      <p:ext uri="{BB962C8B-B14F-4D97-AF65-F5344CB8AC3E}">
        <p14:creationId xmlns:p14="http://schemas.microsoft.com/office/powerpoint/2010/main" val="391178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des matiè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4AD789-71B0-EB17-F83B-15CE4CF01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728993" y="-1761760"/>
            <a:ext cx="7479654" cy="74796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42E229-9D19-8389-99BE-423A41E2B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575" y="560168"/>
            <a:ext cx="11086578" cy="590931"/>
          </a:xfrm>
        </p:spPr>
        <p:txBody>
          <a:bodyPr/>
          <a:lstStyle>
            <a:lvl1pPr>
              <a:defRPr b="1"/>
            </a:lvl1pPr>
          </a:lstStyle>
          <a:p>
            <a:r>
              <a:rPr lang="fr-FR"/>
              <a:t>Table des matières</a:t>
            </a:r>
          </a:p>
        </p:txBody>
      </p:sp>
      <p:sp>
        <p:nvSpPr>
          <p:cNvPr id="6" name="Espace réservé du texte 48">
            <a:extLst>
              <a:ext uri="{FF2B5EF4-FFF2-40B4-BE49-F238E27FC236}">
                <a16:creationId xmlns:a16="http://schemas.microsoft.com/office/drawing/2014/main" id="{356EBF43-EBB9-CECB-CFBE-5DAE9C879E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665" y="1490402"/>
            <a:ext cx="1903104" cy="923330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7" name="Espace réservé du texte 48">
            <a:extLst>
              <a:ext uri="{FF2B5EF4-FFF2-40B4-BE49-F238E27FC236}">
                <a16:creationId xmlns:a16="http://schemas.microsoft.com/office/drawing/2014/main" id="{1185732E-2238-C332-7E9C-EA3399B6EB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915" y="2413732"/>
            <a:ext cx="2368869" cy="276999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Titre section</a:t>
            </a:r>
          </a:p>
        </p:txBody>
      </p:sp>
      <p:sp>
        <p:nvSpPr>
          <p:cNvPr id="9" name="Espace réservé du texte 48">
            <a:extLst>
              <a:ext uri="{FF2B5EF4-FFF2-40B4-BE49-F238E27FC236}">
                <a16:creationId xmlns:a16="http://schemas.microsoft.com/office/drawing/2014/main" id="{043205BE-CA39-8038-E67E-BC8DB50452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9915" y="2668375"/>
            <a:ext cx="2368869" cy="246221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sous-section 1</a:t>
            </a:r>
          </a:p>
        </p:txBody>
      </p:sp>
      <p:sp>
        <p:nvSpPr>
          <p:cNvPr id="10" name="Espace réservé du texte 48">
            <a:extLst>
              <a:ext uri="{FF2B5EF4-FFF2-40B4-BE49-F238E27FC236}">
                <a16:creationId xmlns:a16="http://schemas.microsoft.com/office/drawing/2014/main" id="{D8FFBD9A-0FFF-3CA4-B667-B169CD14A2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965" y="2413732"/>
            <a:ext cx="528741" cy="276999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1" name="Espace réservé du texte 48">
            <a:extLst>
              <a:ext uri="{FF2B5EF4-FFF2-40B4-BE49-F238E27FC236}">
                <a16:creationId xmlns:a16="http://schemas.microsoft.com/office/drawing/2014/main" id="{941831AF-37F9-4B3E-692D-48483C324F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1965" y="2691524"/>
            <a:ext cx="528741" cy="246221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2" name="Espace réservé du texte 48">
            <a:extLst>
              <a:ext uri="{FF2B5EF4-FFF2-40B4-BE49-F238E27FC236}">
                <a16:creationId xmlns:a16="http://schemas.microsoft.com/office/drawing/2014/main" id="{2E1F500B-6010-14D2-08D2-099EC2CDE7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4610" y="1490402"/>
            <a:ext cx="1903104" cy="923330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3" name="Espace réservé du texte 48">
            <a:extLst>
              <a:ext uri="{FF2B5EF4-FFF2-40B4-BE49-F238E27FC236}">
                <a16:creationId xmlns:a16="http://schemas.microsoft.com/office/drawing/2014/main" id="{B6387193-7261-F87E-E7B5-A75CB34E7A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95860" y="2413732"/>
            <a:ext cx="2368869" cy="276999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Titre section</a:t>
            </a:r>
          </a:p>
        </p:txBody>
      </p:sp>
      <p:sp>
        <p:nvSpPr>
          <p:cNvPr id="14" name="Espace réservé du texte 48">
            <a:extLst>
              <a:ext uri="{FF2B5EF4-FFF2-40B4-BE49-F238E27FC236}">
                <a16:creationId xmlns:a16="http://schemas.microsoft.com/office/drawing/2014/main" id="{E37324B8-515B-845F-D112-721FEE922B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95860" y="2668375"/>
            <a:ext cx="2368869" cy="246221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sous-section 1</a:t>
            </a:r>
          </a:p>
        </p:txBody>
      </p:sp>
      <p:sp>
        <p:nvSpPr>
          <p:cNvPr id="15" name="Espace réservé du texte 48">
            <a:extLst>
              <a:ext uri="{FF2B5EF4-FFF2-40B4-BE49-F238E27FC236}">
                <a16:creationId xmlns:a16="http://schemas.microsoft.com/office/drawing/2014/main" id="{A8F2BB55-3005-6CDF-D72B-150B9F5714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47910" y="2413732"/>
            <a:ext cx="528741" cy="276999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6" name="Espace réservé du texte 48">
            <a:extLst>
              <a:ext uri="{FF2B5EF4-FFF2-40B4-BE49-F238E27FC236}">
                <a16:creationId xmlns:a16="http://schemas.microsoft.com/office/drawing/2014/main" id="{94298EB5-0802-1B1D-F96E-DD1E15FBB6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47910" y="2691524"/>
            <a:ext cx="528741" cy="246221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17" name="Espace réservé du texte 48">
            <a:extLst>
              <a:ext uri="{FF2B5EF4-FFF2-40B4-BE49-F238E27FC236}">
                <a16:creationId xmlns:a16="http://schemas.microsoft.com/office/drawing/2014/main" id="{1E07E798-A24B-F9C2-73D1-58346D95EC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0555" y="1490402"/>
            <a:ext cx="1903104" cy="923330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8" name="Espace réservé du texte 48">
            <a:extLst>
              <a:ext uri="{FF2B5EF4-FFF2-40B4-BE49-F238E27FC236}">
                <a16:creationId xmlns:a16="http://schemas.microsoft.com/office/drawing/2014/main" id="{B479353D-5728-4CB9-023A-0E40754FAFA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61805" y="2413732"/>
            <a:ext cx="2368869" cy="276999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Titre section</a:t>
            </a:r>
          </a:p>
        </p:txBody>
      </p:sp>
      <p:sp>
        <p:nvSpPr>
          <p:cNvPr id="19" name="Espace réservé du texte 48">
            <a:extLst>
              <a:ext uri="{FF2B5EF4-FFF2-40B4-BE49-F238E27FC236}">
                <a16:creationId xmlns:a16="http://schemas.microsoft.com/office/drawing/2014/main" id="{3FE71596-CDA7-6E86-4AB6-10452D6138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61805" y="2668375"/>
            <a:ext cx="2368869" cy="246221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sous-section 1</a:t>
            </a:r>
          </a:p>
        </p:txBody>
      </p:sp>
      <p:sp>
        <p:nvSpPr>
          <p:cNvPr id="20" name="Espace réservé du texte 48">
            <a:extLst>
              <a:ext uri="{FF2B5EF4-FFF2-40B4-BE49-F238E27FC236}">
                <a16:creationId xmlns:a16="http://schemas.microsoft.com/office/drawing/2014/main" id="{26E8A052-7604-5473-DEB3-308917DC35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13855" y="2413732"/>
            <a:ext cx="528741" cy="276999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21" name="Espace réservé du texte 48">
            <a:extLst>
              <a:ext uri="{FF2B5EF4-FFF2-40B4-BE49-F238E27FC236}">
                <a16:creationId xmlns:a16="http://schemas.microsoft.com/office/drawing/2014/main" id="{2CBEC210-E706-1F22-5D15-95D3709330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3855" y="2691524"/>
            <a:ext cx="528741" cy="246221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22" name="Espace réservé du texte 48">
            <a:extLst>
              <a:ext uri="{FF2B5EF4-FFF2-40B4-BE49-F238E27FC236}">
                <a16:creationId xmlns:a16="http://schemas.microsoft.com/office/drawing/2014/main" id="{7DE3D4A9-8CE5-1B7F-BE5B-FCCBCB3C0F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665" y="4111356"/>
            <a:ext cx="1903104" cy="923330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3" name="Espace réservé du texte 48">
            <a:extLst>
              <a:ext uri="{FF2B5EF4-FFF2-40B4-BE49-F238E27FC236}">
                <a16:creationId xmlns:a16="http://schemas.microsoft.com/office/drawing/2014/main" id="{FF6E038E-0862-B6E7-F35B-FDFBED689DF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9915" y="5034686"/>
            <a:ext cx="2368869" cy="276999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Titre section</a:t>
            </a:r>
          </a:p>
        </p:txBody>
      </p:sp>
      <p:sp>
        <p:nvSpPr>
          <p:cNvPr id="24" name="Espace réservé du texte 48">
            <a:extLst>
              <a:ext uri="{FF2B5EF4-FFF2-40B4-BE49-F238E27FC236}">
                <a16:creationId xmlns:a16="http://schemas.microsoft.com/office/drawing/2014/main" id="{3FC8B97C-483C-F988-7CBB-A1EB986442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29915" y="5289329"/>
            <a:ext cx="2368869" cy="246221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sous-section 1</a:t>
            </a:r>
          </a:p>
        </p:txBody>
      </p:sp>
      <p:sp>
        <p:nvSpPr>
          <p:cNvPr id="25" name="Espace réservé du texte 48">
            <a:extLst>
              <a:ext uri="{FF2B5EF4-FFF2-40B4-BE49-F238E27FC236}">
                <a16:creationId xmlns:a16="http://schemas.microsoft.com/office/drawing/2014/main" id="{33E95C6D-E0E3-9B52-2F7A-1DD78CA09E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965" y="5034686"/>
            <a:ext cx="528741" cy="276999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26" name="Espace réservé du texte 48">
            <a:extLst>
              <a:ext uri="{FF2B5EF4-FFF2-40B4-BE49-F238E27FC236}">
                <a16:creationId xmlns:a16="http://schemas.microsoft.com/office/drawing/2014/main" id="{4CD58FDC-1458-8DFA-C02D-9F2D01DE65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1965" y="5312478"/>
            <a:ext cx="528741" cy="246221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27" name="Espace réservé du texte 48">
            <a:extLst>
              <a:ext uri="{FF2B5EF4-FFF2-40B4-BE49-F238E27FC236}">
                <a16:creationId xmlns:a16="http://schemas.microsoft.com/office/drawing/2014/main" id="{B8D7AF5F-7D47-E7B8-1BA7-693011B50E1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94610" y="4111356"/>
            <a:ext cx="1903104" cy="923330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8" name="Espace réservé du texte 48">
            <a:extLst>
              <a:ext uri="{FF2B5EF4-FFF2-40B4-BE49-F238E27FC236}">
                <a16:creationId xmlns:a16="http://schemas.microsoft.com/office/drawing/2014/main" id="{32473F2A-376E-DA30-C71F-59AA21DC1D3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95860" y="5034686"/>
            <a:ext cx="2368869" cy="276999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Titre section</a:t>
            </a:r>
          </a:p>
        </p:txBody>
      </p:sp>
      <p:sp>
        <p:nvSpPr>
          <p:cNvPr id="29" name="Espace réservé du texte 48">
            <a:extLst>
              <a:ext uri="{FF2B5EF4-FFF2-40B4-BE49-F238E27FC236}">
                <a16:creationId xmlns:a16="http://schemas.microsoft.com/office/drawing/2014/main" id="{4D97B2E1-B125-E749-426C-707517F0079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95860" y="5289329"/>
            <a:ext cx="2368869" cy="246221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sous-section 1</a:t>
            </a:r>
          </a:p>
        </p:txBody>
      </p:sp>
      <p:sp>
        <p:nvSpPr>
          <p:cNvPr id="30" name="Espace réservé du texte 48">
            <a:extLst>
              <a:ext uri="{FF2B5EF4-FFF2-40B4-BE49-F238E27FC236}">
                <a16:creationId xmlns:a16="http://schemas.microsoft.com/office/drawing/2014/main" id="{DD82CFF9-5915-3ED4-2656-F1712585B03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47910" y="5034686"/>
            <a:ext cx="528741" cy="276999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31" name="Espace réservé du texte 48">
            <a:extLst>
              <a:ext uri="{FF2B5EF4-FFF2-40B4-BE49-F238E27FC236}">
                <a16:creationId xmlns:a16="http://schemas.microsoft.com/office/drawing/2014/main" id="{74DE2EB0-F07E-ABF5-C352-06435AD25A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47910" y="5312478"/>
            <a:ext cx="528741" cy="246221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32" name="Espace réservé du texte 48">
            <a:extLst>
              <a:ext uri="{FF2B5EF4-FFF2-40B4-BE49-F238E27FC236}">
                <a16:creationId xmlns:a16="http://schemas.microsoft.com/office/drawing/2014/main" id="{87CEBB37-58AA-7818-64AE-D446B4D8764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0555" y="4111356"/>
            <a:ext cx="1903104" cy="923330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33" name="Espace réservé du texte 48">
            <a:extLst>
              <a:ext uri="{FF2B5EF4-FFF2-40B4-BE49-F238E27FC236}">
                <a16:creationId xmlns:a16="http://schemas.microsoft.com/office/drawing/2014/main" id="{26C10176-2239-19FC-FA0E-0D6C539D60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661805" y="5034686"/>
            <a:ext cx="2368869" cy="276999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r-FR"/>
              <a:t>Titre section</a:t>
            </a:r>
          </a:p>
        </p:txBody>
      </p:sp>
      <p:sp>
        <p:nvSpPr>
          <p:cNvPr id="34" name="Espace réservé du texte 48">
            <a:extLst>
              <a:ext uri="{FF2B5EF4-FFF2-40B4-BE49-F238E27FC236}">
                <a16:creationId xmlns:a16="http://schemas.microsoft.com/office/drawing/2014/main" id="{DDA495AE-F87F-D86C-16EC-A529285096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661805" y="5289329"/>
            <a:ext cx="2368869" cy="246221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sous-section 1</a:t>
            </a:r>
          </a:p>
        </p:txBody>
      </p:sp>
      <p:sp>
        <p:nvSpPr>
          <p:cNvPr id="35" name="Espace réservé du texte 48">
            <a:extLst>
              <a:ext uri="{FF2B5EF4-FFF2-40B4-BE49-F238E27FC236}">
                <a16:creationId xmlns:a16="http://schemas.microsoft.com/office/drawing/2014/main" id="{D3BA5549-49D9-039A-CA4B-F02401B53B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13855" y="5034686"/>
            <a:ext cx="528741" cy="276999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36" name="Espace réservé du texte 48">
            <a:extLst>
              <a:ext uri="{FF2B5EF4-FFF2-40B4-BE49-F238E27FC236}">
                <a16:creationId xmlns:a16="http://schemas.microsoft.com/office/drawing/2014/main" id="{80975B6F-8B28-9796-FBBC-B391E86A706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13855" y="5312478"/>
            <a:ext cx="528741" cy="246221"/>
          </a:xfrm>
        </p:spPr>
        <p:txBody>
          <a:bodyPr wrap="square" lIns="0" tIns="0" rIns="0" bIns="0" anchor="ctr" anchorCtr="0">
            <a:spAutoFit/>
          </a:bodyPr>
          <a:lstStyle>
            <a:lvl1pPr algn="r">
              <a:lnSpc>
                <a:spcPct val="100000"/>
              </a:lnSpc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  <p:sp>
        <p:nvSpPr>
          <p:cNvPr id="41" name="Forme libre 12">
            <a:extLst>
              <a:ext uri="{FF2B5EF4-FFF2-40B4-BE49-F238E27FC236}">
                <a16:creationId xmlns:a16="http://schemas.microsoft.com/office/drawing/2014/main" id="{D5857D6F-DE24-1827-98BF-8E21B22BAA8A}"/>
              </a:ext>
            </a:extLst>
          </p:cNvPr>
          <p:cNvSpPr/>
          <p:nvPr userDrawn="1"/>
        </p:nvSpPr>
        <p:spPr>
          <a:xfrm>
            <a:off x="11693488" y="6342553"/>
            <a:ext cx="498512" cy="382556"/>
          </a:xfrm>
          <a:custGeom>
            <a:avLst/>
            <a:gdLst>
              <a:gd name="connsiteX0" fmla="*/ 195210 w 498512"/>
              <a:gd name="connsiteY0" fmla="*/ 0 h 382556"/>
              <a:gd name="connsiteX1" fmla="*/ 498512 w 498512"/>
              <a:gd name="connsiteY1" fmla="*/ 0 h 382556"/>
              <a:gd name="connsiteX2" fmla="*/ 498512 w 498512"/>
              <a:gd name="connsiteY2" fmla="*/ 382556 h 382556"/>
              <a:gd name="connsiteX3" fmla="*/ 195210 w 498512"/>
              <a:gd name="connsiteY3" fmla="*/ 382556 h 382556"/>
              <a:gd name="connsiteX4" fmla="*/ 0 w 498512"/>
              <a:gd name="connsiteY4" fmla="*/ 191278 h 382556"/>
              <a:gd name="connsiteX5" fmla="*/ 195210 w 498512"/>
              <a:gd name="connsiteY5" fmla="*/ 0 h 3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12" h="382556">
                <a:moveTo>
                  <a:pt x="195210" y="0"/>
                </a:moveTo>
                <a:lnTo>
                  <a:pt x="498512" y="0"/>
                </a:lnTo>
                <a:lnTo>
                  <a:pt x="498512" y="382556"/>
                </a:lnTo>
                <a:lnTo>
                  <a:pt x="195210" y="382556"/>
                </a:lnTo>
                <a:cubicBezTo>
                  <a:pt x="87454" y="382556"/>
                  <a:pt x="0" y="296863"/>
                  <a:pt x="0" y="191278"/>
                </a:cubicBezTo>
                <a:cubicBezTo>
                  <a:pt x="0" y="85693"/>
                  <a:pt x="87454" y="0"/>
                  <a:pt x="1952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latin typeface="+mj-lt"/>
            </a:endParaRPr>
          </a:p>
        </p:txBody>
      </p:sp>
      <p:sp>
        <p:nvSpPr>
          <p:cNvPr id="42" name="Espace réservé de la date 2">
            <a:extLst>
              <a:ext uri="{FF2B5EF4-FFF2-40B4-BE49-F238E27FC236}">
                <a16:creationId xmlns:a16="http://schemas.microsoft.com/office/drawing/2014/main" id="{C0BAF578-92B8-AB2C-404D-59D4A833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4180" y="6426109"/>
            <a:ext cx="718026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MOIS ANNÉE</a:t>
            </a: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2CE4E9A3-7C98-510D-99A2-6885245C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0059" y="6426110"/>
            <a:ext cx="2492445" cy="215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BOUYGUES CONSTRUCTION | </a:t>
            </a:r>
          </a:p>
        </p:txBody>
      </p:sp>
      <p:sp>
        <p:nvSpPr>
          <p:cNvPr id="44" name="Espace réservé du numéro de diapositive 4">
            <a:extLst>
              <a:ext uri="{FF2B5EF4-FFF2-40B4-BE49-F238E27FC236}">
                <a16:creationId xmlns:a16="http://schemas.microsoft.com/office/drawing/2014/main" id="{DDFEE62A-1C41-12D0-F6F3-3DC3BAE0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908" y="6382485"/>
            <a:ext cx="560986" cy="276999"/>
          </a:xfrm>
        </p:spPr>
        <p:txBody>
          <a:bodyPr/>
          <a:lstStyle/>
          <a:p>
            <a:fld id="{CD166EB1-B284-8541-B839-321F682B6B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43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raphique 25">
            <a:extLst>
              <a:ext uri="{FF2B5EF4-FFF2-40B4-BE49-F238E27FC236}">
                <a16:creationId xmlns:a16="http://schemas.microsoft.com/office/drawing/2014/main" id="{5439DF37-BE75-E13A-0A12-48C57A8F0805}"/>
              </a:ext>
            </a:extLst>
          </p:cNvPr>
          <p:cNvSpPr/>
          <p:nvPr userDrawn="1"/>
        </p:nvSpPr>
        <p:spPr>
          <a:xfrm>
            <a:off x="8431067" y="-43405"/>
            <a:ext cx="3760933" cy="6944810"/>
          </a:xfrm>
          <a:custGeom>
            <a:avLst/>
            <a:gdLst>
              <a:gd name="connsiteX0" fmla="*/ 238125 w 3127343"/>
              <a:gd name="connsiteY0" fmla="*/ 0 h 5143500"/>
              <a:gd name="connsiteX1" fmla="*/ 0 w 3127343"/>
              <a:gd name="connsiteY1" fmla="*/ 2618518 h 5143500"/>
              <a:gd name="connsiteX2" fmla="*/ 238125 w 3127343"/>
              <a:gd name="connsiteY2" fmla="*/ 5143500 h 5143500"/>
              <a:gd name="connsiteX3" fmla="*/ 3127343 w 3127343"/>
              <a:gd name="connsiteY3" fmla="*/ 5143500 h 5143500"/>
              <a:gd name="connsiteX4" fmla="*/ 3127343 w 3127343"/>
              <a:gd name="connsiteY4" fmla="*/ 0 h 5143500"/>
              <a:gd name="connsiteX5" fmla="*/ 238125 w 3127343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7343" h="5143500">
                <a:moveTo>
                  <a:pt x="238125" y="0"/>
                </a:moveTo>
                <a:cubicBezTo>
                  <a:pt x="238125" y="0"/>
                  <a:pt x="0" y="1208818"/>
                  <a:pt x="0" y="2618518"/>
                </a:cubicBezTo>
                <a:cubicBezTo>
                  <a:pt x="0" y="4028218"/>
                  <a:pt x="238125" y="5143500"/>
                  <a:pt x="238125" y="5143500"/>
                </a:cubicBezTo>
                <a:lnTo>
                  <a:pt x="3127343" y="5143500"/>
                </a:lnTo>
                <a:lnTo>
                  <a:pt x="3127343" y="0"/>
                </a:lnTo>
                <a:lnTo>
                  <a:pt x="238125" y="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E8497F2-810E-6B5A-97F2-F8F6C32D6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575" y="862061"/>
            <a:ext cx="7673682" cy="590931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93F8D3D5-7E69-0368-57E7-2B0778C8E0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2124075"/>
            <a:ext cx="7673682" cy="41148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dolore</a:t>
            </a:r>
            <a:r>
              <a:rPr lang="fr-FR"/>
              <a:t> magnat </a:t>
            </a:r>
            <a:r>
              <a:rPr lang="fr-FR" err="1"/>
              <a:t>akmet</a:t>
            </a:r>
            <a:r>
              <a:rPr lang="fr-FR"/>
              <a:t> </a:t>
            </a:r>
            <a:r>
              <a:rPr lang="fr-FR" err="1"/>
              <a:t>nurgatsu</a:t>
            </a:r>
            <a:r>
              <a:rPr lang="fr-FR"/>
              <a:t> </a:t>
            </a:r>
            <a:r>
              <a:rPr lang="fr-FR" err="1"/>
              <a:t>opma</a:t>
            </a:r>
            <a:r>
              <a:rPr lang="fr-FR"/>
              <a:t> magnat. Lorem ipsum </a:t>
            </a:r>
            <a:r>
              <a:rPr lang="fr-FR" err="1"/>
              <a:t>dolorenot</a:t>
            </a:r>
            <a:r>
              <a:rPr lang="fr-FR"/>
              <a:t> </a:t>
            </a:r>
            <a:r>
              <a:rPr lang="fr-FR" err="1"/>
              <a:t>too</a:t>
            </a:r>
            <a:r>
              <a:rPr lang="fr-FR"/>
              <a:t> long </a:t>
            </a:r>
            <a:r>
              <a:rPr lang="fr-FR" err="1"/>
              <a:t>nat</a:t>
            </a:r>
            <a:r>
              <a:rPr lang="fr-FR"/>
              <a:t> </a:t>
            </a:r>
            <a:r>
              <a:rPr lang="fr-FR" err="1"/>
              <a:t>kmet</a:t>
            </a:r>
            <a:r>
              <a:rPr lang="fr-FR"/>
              <a:t> </a:t>
            </a:r>
            <a:r>
              <a:rPr lang="fr-FR" err="1"/>
              <a:t>nur</a:t>
            </a:r>
            <a:r>
              <a:rPr lang="fr-FR"/>
              <a:t> </a:t>
            </a:r>
            <a:r>
              <a:rPr lang="fr-FR" err="1"/>
              <a:t>gatuios</a:t>
            </a:r>
            <a:endParaRPr lang="fr-FR"/>
          </a:p>
          <a:p>
            <a:pPr lvl="0"/>
            <a:r>
              <a:rPr lang="fr-FR"/>
              <a:t>Lorem ipsum </a:t>
            </a:r>
            <a:r>
              <a:rPr lang="fr-FR" err="1"/>
              <a:t>dolore</a:t>
            </a:r>
            <a:r>
              <a:rPr lang="fr-FR"/>
              <a:t> magnat </a:t>
            </a:r>
            <a:r>
              <a:rPr lang="fr-FR" err="1"/>
              <a:t>akmet</a:t>
            </a:r>
            <a:r>
              <a:rPr lang="fr-FR"/>
              <a:t> </a:t>
            </a:r>
            <a:r>
              <a:rPr lang="fr-FR" err="1"/>
              <a:t>nur</a:t>
            </a:r>
            <a:r>
              <a:rPr lang="fr-FR"/>
              <a:t> </a:t>
            </a:r>
            <a:r>
              <a:rPr lang="fr-FR" err="1"/>
              <a:t>gatsuopma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magnat </a:t>
            </a:r>
            <a:r>
              <a:rPr lang="fr-FR" err="1"/>
              <a:t>dolore</a:t>
            </a:r>
            <a:r>
              <a:rPr lang="fr-FR"/>
              <a:t> </a:t>
            </a:r>
            <a:r>
              <a:rPr lang="fr-FR" err="1"/>
              <a:t>tus.Lorem</a:t>
            </a:r>
            <a:r>
              <a:rPr lang="fr-FR"/>
              <a:t> ipsum </a:t>
            </a:r>
            <a:r>
              <a:rPr lang="fr-FR" err="1"/>
              <a:t>dolore</a:t>
            </a:r>
            <a:r>
              <a:rPr lang="fr-FR"/>
              <a:t> not </a:t>
            </a:r>
            <a:r>
              <a:rPr lang="fr-FR" err="1"/>
              <a:t>too</a:t>
            </a:r>
            <a:r>
              <a:rPr lang="fr-FR"/>
              <a:t> long </a:t>
            </a:r>
            <a:r>
              <a:rPr lang="fr-FR" err="1"/>
              <a:t>nalomet</a:t>
            </a:r>
            <a:r>
              <a:rPr lang="fr-FR"/>
              <a:t> </a:t>
            </a:r>
            <a:r>
              <a:rPr lang="fr-FR" err="1"/>
              <a:t>nur</a:t>
            </a:r>
            <a:r>
              <a:rPr lang="fr-FR"/>
              <a:t> </a:t>
            </a:r>
            <a:r>
              <a:rPr lang="fr-FR" err="1"/>
              <a:t>gatuios</a:t>
            </a:r>
            <a:endParaRPr lang="fr-FR"/>
          </a:p>
          <a:p>
            <a:pPr lvl="0"/>
            <a:r>
              <a:rPr lang="fr-FR"/>
              <a:t>Lorem ipsum </a:t>
            </a:r>
            <a:r>
              <a:rPr lang="fr-FR" err="1"/>
              <a:t>dolore</a:t>
            </a:r>
            <a:r>
              <a:rPr lang="fr-FR"/>
              <a:t> magnat </a:t>
            </a:r>
            <a:r>
              <a:rPr lang="fr-FR" err="1"/>
              <a:t>akmet</a:t>
            </a:r>
            <a:r>
              <a:rPr lang="fr-FR"/>
              <a:t> </a:t>
            </a:r>
            <a:r>
              <a:rPr lang="fr-FR" err="1"/>
              <a:t>nur</a:t>
            </a:r>
            <a:r>
              <a:rPr lang="fr-FR"/>
              <a:t> </a:t>
            </a:r>
            <a:r>
              <a:rPr lang="fr-FR" err="1"/>
              <a:t>gatsuopma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magnat </a:t>
            </a:r>
            <a:r>
              <a:rPr lang="fr-FR" err="1"/>
              <a:t>dolore</a:t>
            </a:r>
            <a:r>
              <a:rPr lang="fr-FR"/>
              <a:t> </a:t>
            </a:r>
            <a:r>
              <a:rPr lang="fr-FR" err="1"/>
              <a:t>tus.Lorem</a:t>
            </a:r>
            <a:r>
              <a:rPr lang="fr-FR"/>
              <a:t> ipsum </a:t>
            </a:r>
            <a:r>
              <a:rPr lang="fr-FR" err="1"/>
              <a:t>dolore</a:t>
            </a:r>
            <a:r>
              <a:rPr lang="fr-FR"/>
              <a:t> not </a:t>
            </a:r>
            <a:r>
              <a:rPr lang="fr-FR" err="1"/>
              <a:t>too</a:t>
            </a:r>
            <a:r>
              <a:rPr lang="fr-FR"/>
              <a:t> long </a:t>
            </a:r>
            <a:r>
              <a:rPr lang="fr-FR" err="1"/>
              <a:t>nalomet</a:t>
            </a:r>
            <a:r>
              <a:rPr lang="fr-FR"/>
              <a:t> </a:t>
            </a:r>
            <a:r>
              <a:rPr lang="fr-FR" err="1"/>
              <a:t>nur</a:t>
            </a:r>
            <a:r>
              <a:rPr lang="fr-FR"/>
              <a:t> </a:t>
            </a:r>
            <a:r>
              <a:rPr lang="fr-FR" err="1"/>
              <a:t>gatuios</a:t>
            </a:r>
            <a:endParaRPr lang="fr-FR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0DC1C31A-6435-7CC6-2E99-64C8EB55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4180" y="6426109"/>
            <a:ext cx="718026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MOIS ANNÉE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9D00371F-BA40-0DEA-8CFE-D0EE76BB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0059" y="6426110"/>
            <a:ext cx="249244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BOUYGUES CONSTRUCTION | </a:t>
            </a:r>
          </a:p>
        </p:txBody>
      </p:sp>
      <p:sp>
        <p:nvSpPr>
          <p:cNvPr id="2" name="Forme libre 12">
            <a:extLst>
              <a:ext uri="{FF2B5EF4-FFF2-40B4-BE49-F238E27FC236}">
                <a16:creationId xmlns:a16="http://schemas.microsoft.com/office/drawing/2014/main" id="{102AC8B8-B450-08AF-8618-F73A15C45071}"/>
              </a:ext>
            </a:extLst>
          </p:cNvPr>
          <p:cNvSpPr/>
          <p:nvPr userDrawn="1"/>
        </p:nvSpPr>
        <p:spPr>
          <a:xfrm>
            <a:off x="11693488" y="6342553"/>
            <a:ext cx="498512" cy="382556"/>
          </a:xfrm>
          <a:custGeom>
            <a:avLst/>
            <a:gdLst>
              <a:gd name="connsiteX0" fmla="*/ 195210 w 498512"/>
              <a:gd name="connsiteY0" fmla="*/ 0 h 382556"/>
              <a:gd name="connsiteX1" fmla="*/ 498512 w 498512"/>
              <a:gd name="connsiteY1" fmla="*/ 0 h 382556"/>
              <a:gd name="connsiteX2" fmla="*/ 498512 w 498512"/>
              <a:gd name="connsiteY2" fmla="*/ 382556 h 382556"/>
              <a:gd name="connsiteX3" fmla="*/ 195210 w 498512"/>
              <a:gd name="connsiteY3" fmla="*/ 382556 h 382556"/>
              <a:gd name="connsiteX4" fmla="*/ 0 w 498512"/>
              <a:gd name="connsiteY4" fmla="*/ 191278 h 382556"/>
              <a:gd name="connsiteX5" fmla="*/ 195210 w 498512"/>
              <a:gd name="connsiteY5" fmla="*/ 0 h 3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12" h="382556">
                <a:moveTo>
                  <a:pt x="195210" y="0"/>
                </a:moveTo>
                <a:lnTo>
                  <a:pt x="498512" y="0"/>
                </a:lnTo>
                <a:lnTo>
                  <a:pt x="498512" y="382556"/>
                </a:lnTo>
                <a:lnTo>
                  <a:pt x="195210" y="382556"/>
                </a:lnTo>
                <a:cubicBezTo>
                  <a:pt x="87454" y="382556"/>
                  <a:pt x="0" y="296863"/>
                  <a:pt x="0" y="191278"/>
                </a:cubicBezTo>
                <a:cubicBezTo>
                  <a:pt x="0" y="85693"/>
                  <a:pt x="87454" y="0"/>
                  <a:pt x="1952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latin typeface="+mj-lt"/>
            </a:endParaRP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91A37899-EDCB-0155-D061-69C0C052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908" y="6382485"/>
            <a:ext cx="560986" cy="276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166EB1-B284-8541-B839-321F682B6B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73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5B5A7-A28F-6CD8-1A7F-CD75AE893D5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fr-FR"/>
              <a:t>Équipe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64EFAC4-6EB0-5736-D94D-3A4E549CB9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88235" y="1742673"/>
            <a:ext cx="961200" cy="961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7" name="Forme libre 12">
            <a:extLst>
              <a:ext uri="{FF2B5EF4-FFF2-40B4-BE49-F238E27FC236}">
                <a16:creationId xmlns:a16="http://schemas.microsoft.com/office/drawing/2014/main" id="{9BF04A55-1F84-D050-DE52-63716C9CC985}"/>
              </a:ext>
            </a:extLst>
          </p:cNvPr>
          <p:cNvSpPr/>
          <p:nvPr userDrawn="1"/>
        </p:nvSpPr>
        <p:spPr>
          <a:xfrm>
            <a:off x="11693488" y="6342553"/>
            <a:ext cx="498512" cy="382556"/>
          </a:xfrm>
          <a:custGeom>
            <a:avLst/>
            <a:gdLst>
              <a:gd name="connsiteX0" fmla="*/ 195210 w 498512"/>
              <a:gd name="connsiteY0" fmla="*/ 0 h 382556"/>
              <a:gd name="connsiteX1" fmla="*/ 498512 w 498512"/>
              <a:gd name="connsiteY1" fmla="*/ 0 h 382556"/>
              <a:gd name="connsiteX2" fmla="*/ 498512 w 498512"/>
              <a:gd name="connsiteY2" fmla="*/ 382556 h 382556"/>
              <a:gd name="connsiteX3" fmla="*/ 195210 w 498512"/>
              <a:gd name="connsiteY3" fmla="*/ 382556 h 382556"/>
              <a:gd name="connsiteX4" fmla="*/ 0 w 498512"/>
              <a:gd name="connsiteY4" fmla="*/ 191278 h 382556"/>
              <a:gd name="connsiteX5" fmla="*/ 195210 w 498512"/>
              <a:gd name="connsiteY5" fmla="*/ 0 h 3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12" h="382556">
                <a:moveTo>
                  <a:pt x="195210" y="0"/>
                </a:moveTo>
                <a:lnTo>
                  <a:pt x="498512" y="0"/>
                </a:lnTo>
                <a:lnTo>
                  <a:pt x="498512" y="382556"/>
                </a:lnTo>
                <a:lnTo>
                  <a:pt x="195210" y="382556"/>
                </a:lnTo>
                <a:cubicBezTo>
                  <a:pt x="87454" y="382556"/>
                  <a:pt x="0" y="296863"/>
                  <a:pt x="0" y="191278"/>
                </a:cubicBezTo>
                <a:cubicBezTo>
                  <a:pt x="0" y="85693"/>
                  <a:pt x="87454" y="0"/>
                  <a:pt x="1952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latin typeface="+mj-lt"/>
            </a:endParaRP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080BA467-F14C-EE89-D139-02E96303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4180" y="6426109"/>
            <a:ext cx="718026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MOIS ANNÉE</a:t>
            </a: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B8A2A068-D0EF-8448-1595-1FE0000B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0059" y="6426110"/>
            <a:ext cx="2492445" cy="215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BOUYGUES CONSTRUCTION | </a:t>
            </a:r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51639411-7A3B-18F8-DAC5-27076E52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908" y="6382485"/>
            <a:ext cx="560986" cy="276999"/>
          </a:xfrm>
        </p:spPr>
        <p:txBody>
          <a:bodyPr/>
          <a:lstStyle/>
          <a:p>
            <a:fld id="{CD166EB1-B284-8541-B839-321F682B6B0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A4CB8F3-ECC0-EBAB-FAAF-CDC344D5A131}"/>
              </a:ext>
            </a:extLst>
          </p:cNvPr>
          <p:cNvGrpSpPr/>
          <p:nvPr userDrawn="1"/>
        </p:nvGrpSpPr>
        <p:grpSpPr>
          <a:xfrm>
            <a:off x="-1" y="263015"/>
            <a:ext cx="5860125" cy="375126"/>
            <a:chOff x="-5557295" y="172402"/>
            <a:chExt cx="5860125" cy="375126"/>
          </a:xfrm>
        </p:grpSpPr>
        <p:sp>
          <p:nvSpPr>
            <p:cNvPr id="22" name="Forme libre 11">
              <a:extLst>
                <a:ext uri="{FF2B5EF4-FFF2-40B4-BE49-F238E27FC236}">
                  <a16:creationId xmlns:a16="http://schemas.microsoft.com/office/drawing/2014/main" id="{7A060465-13DA-F609-4474-BCE3B5BBC5FC}"/>
                </a:ext>
              </a:extLst>
            </p:cNvPr>
            <p:cNvSpPr/>
            <p:nvPr userDrawn="1"/>
          </p:nvSpPr>
          <p:spPr>
            <a:xfrm>
              <a:off x="-1040936" y="172403"/>
              <a:ext cx="1343766" cy="375125"/>
            </a:xfrm>
            <a:custGeom>
              <a:avLst/>
              <a:gdLst>
                <a:gd name="connsiteX0" fmla="*/ 0 w 1343766"/>
                <a:gd name="connsiteY0" fmla="*/ 0 h 375125"/>
                <a:gd name="connsiteX1" fmla="*/ 1152348 w 1343766"/>
                <a:gd name="connsiteY1" fmla="*/ 0 h 375125"/>
                <a:gd name="connsiteX2" fmla="*/ 1343766 w 1343766"/>
                <a:gd name="connsiteY2" fmla="*/ 187562 h 375125"/>
                <a:gd name="connsiteX3" fmla="*/ 1152348 w 1343766"/>
                <a:gd name="connsiteY3" fmla="*/ 375125 h 375125"/>
                <a:gd name="connsiteX4" fmla="*/ 0 w 1343766"/>
                <a:gd name="connsiteY4" fmla="*/ 375125 h 375125"/>
                <a:gd name="connsiteX5" fmla="*/ 0 w 1343766"/>
                <a:gd name="connsiteY5" fmla="*/ 0 h 37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766" h="375125">
                  <a:moveTo>
                    <a:pt x="0" y="0"/>
                  </a:moveTo>
                  <a:lnTo>
                    <a:pt x="1152348" y="0"/>
                  </a:lnTo>
                  <a:cubicBezTo>
                    <a:pt x="1258011" y="0"/>
                    <a:pt x="1343766" y="84028"/>
                    <a:pt x="1343766" y="187562"/>
                  </a:cubicBezTo>
                  <a:cubicBezTo>
                    <a:pt x="1343766" y="291096"/>
                    <a:pt x="1258011" y="375125"/>
                    <a:pt x="1152348" y="375125"/>
                  </a:cubicBezTo>
                  <a:lnTo>
                    <a:pt x="0" y="375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6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fr-FR"/>
            </a:p>
          </p:txBody>
        </p:sp>
        <p:sp>
          <p:nvSpPr>
            <p:cNvPr id="23" name="Forme libre 12">
              <a:extLst>
                <a:ext uri="{FF2B5EF4-FFF2-40B4-BE49-F238E27FC236}">
                  <a16:creationId xmlns:a16="http://schemas.microsoft.com/office/drawing/2014/main" id="{6C57918C-F06B-8A60-4CF5-0BE36EDE1B7F}"/>
                </a:ext>
              </a:extLst>
            </p:cNvPr>
            <p:cNvSpPr/>
            <p:nvPr userDrawn="1"/>
          </p:nvSpPr>
          <p:spPr>
            <a:xfrm>
              <a:off x="-5557295" y="172402"/>
              <a:ext cx="4758407" cy="375125"/>
            </a:xfrm>
            <a:custGeom>
              <a:avLst/>
              <a:gdLst>
                <a:gd name="connsiteX0" fmla="*/ 0 w 1319485"/>
                <a:gd name="connsiteY0" fmla="*/ 0 h 375125"/>
                <a:gd name="connsiteX1" fmla="*/ 1319485 w 1319485"/>
                <a:gd name="connsiteY1" fmla="*/ 0 h 375125"/>
                <a:gd name="connsiteX2" fmla="*/ 1319485 w 1319485"/>
                <a:gd name="connsiteY2" fmla="*/ 375125 h 375125"/>
                <a:gd name="connsiteX3" fmla="*/ 0 w 1319485"/>
                <a:gd name="connsiteY3" fmla="*/ 375125 h 375125"/>
                <a:gd name="connsiteX4" fmla="*/ 0 w 1319485"/>
                <a:gd name="connsiteY4" fmla="*/ 0 h 37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485" h="375125">
                  <a:moveTo>
                    <a:pt x="0" y="0"/>
                  </a:moveTo>
                  <a:lnTo>
                    <a:pt x="1319485" y="0"/>
                  </a:lnTo>
                  <a:lnTo>
                    <a:pt x="1319485" y="375125"/>
                  </a:lnTo>
                  <a:lnTo>
                    <a:pt x="0" y="375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6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fr-FR"/>
            </a:p>
          </p:txBody>
        </p:sp>
      </p:grpSp>
      <p:sp>
        <p:nvSpPr>
          <p:cNvPr id="3" name="Espace réservé du texte 45">
            <a:extLst>
              <a:ext uri="{FF2B5EF4-FFF2-40B4-BE49-F238E27FC236}">
                <a16:creationId xmlns:a16="http://schemas.microsoft.com/office/drawing/2014/main" id="{0FEF6E8E-8C45-E81D-BB86-453F3E96B0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8835" y="263014"/>
            <a:ext cx="4758407" cy="375125"/>
          </a:xfrm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Titre </a:t>
            </a:r>
          </a:p>
        </p:txBody>
      </p:sp>
      <p:sp>
        <p:nvSpPr>
          <p:cNvPr id="4" name="Espace réservé du texte 45">
            <a:extLst>
              <a:ext uri="{FF2B5EF4-FFF2-40B4-BE49-F238E27FC236}">
                <a16:creationId xmlns:a16="http://schemas.microsoft.com/office/drawing/2014/main" id="{C601C8B9-6DB5-301C-DBD4-EF82A7D912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7577" y="263014"/>
            <a:ext cx="338724" cy="375125"/>
          </a:xfrm>
        </p:spPr>
        <p:txBody>
          <a:bodyPr wrap="square" lIns="0" tIns="0" rIns="0" bIns="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28918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12">
            <a:extLst>
              <a:ext uri="{FF2B5EF4-FFF2-40B4-BE49-F238E27FC236}">
                <a16:creationId xmlns:a16="http://schemas.microsoft.com/office/drawing/2014/main" id="{4A91FB13-993B-0646-BDEF-5BA37FBA5560}"/>
              </a:ext>
            </a:extLst>
          </p:cNvPr>
          <p:cNvSpPr/>
          <p:nvPr userDrawn="1"/>
        </p:nvSpPr>
        <p:spPr>
          <a:xfrm>
            <a:off x="11693488" y="6342553"/>
            <a:ext cx="498512" cy="382556"/>
          </a:xfrm>
          <a:custGeom>
            <a:avLst/>
            <a:gdLst>
              <a:gd name="connsiteX0" fmla="*/ 195210 w 498512"/>
              <a:gd name="connsiteY0" fmla="*/ 0 h 382556"/>
              <a:gd name="connsiteX1" fmla="*/ 498512 w 498512"/>
              <a:gd name="connsiteY1" fmla="*/ 0 h 382556"/>
              <a:gd name="connsiteX2" fmla="*/ 498512 w 498512"/>
              <a:gd name="connsiteY2" fmla="*/ 382556 h 382556"/>
              <a:gd name="connsiteX3" fmla="*/ 195210 w 498512"/>
              <a:gd name="connsiteY3" fmla="*/ 382556 h 382556"/>
              <a:gd name="connsiteX4" fmla="*/ 0 w 498512"/>
              <a:gd name="connsiteY4" fmla="*/ 191278 h 382556"/>
              <a:gd name="connsiteX5" fmla="*/ 195210 w 498512"/>
              <a:gd name="connsiteY5" fmla="*/ 0 h 3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12" h="382556">
                <a:moveTo>
                  <a:pt x="195210" y="0"/>
                </a:moveTo>
                <a:lnTo>
                  <a:pt x="498512" y="0"/>
                </a:lnTo>
                <a:lnTo>
                  <a:pt x="498512" y="382556"/>
                </a:lnTo>
                <a:lnTo>
                  <a:pt x="195210" y="382556"/>
                </a:lnTo>
                <a:cubicBezTo>
                  <a:pt x="87454" y="382556"/>
                  <a:pt x="0" y="296863"/>
                  <a:pt x="0" y="191278"/>
                </a:cubicBezTo>
                <a:cubicBezTo>
                  <a:pt x="0" y="85693"/>
                  <a:pt x="87454" y="0"/>
                  <a:pt x="1952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latin typeface="+mj-lt"/>
            </a:endParaRP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CC68DB94-46EA-043B-E293-89F74B538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4180" y="6426109"/>
            <a:ext cx="718026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MOIS ANNÉE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764C7C74-33B5-01AC-0ED6-605AF83A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0059" y="6426110"/>
            <a:ext cx="2492445" cy="215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BOUYGUES CONSTRUCTION | 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5686FF6-4D85-888C-F01B-0B708B6B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908" y="6382485"/>
            <a:ext cx="560986" cy="276999"/>
          </a:xfrm>
        </p:spPr>
        <p:txBody>
          <a:bodyPr/>
          <a:lstStyle/>
          <a:p>
            <a:fld id="{CD166EB1-B284-8541-B839-321F682B6B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59EB49E-DF8D-B601-5E77-80AB45E5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5D667FE-7C9F-239C-24FE-5942B911F966}"/>
              </a:ext>
            </a:extLst>
          </p:cNvPr>
          <p:cNvGrpSpPr/>
          <p:nvPr userDrawn="1"/>
        </p:nvGrpSpPr>
        <p:grpSpPr>
          <a:xfrm>
            <a:off x="-1" y="263015"/>
            <a:ext cx="5860125" cy="375126"/>
            <a:chOff x="-5557295" y="172402"/>
            <a:chExt cx="5860125" cy="375126"/>
          </a:xfrm>
        </p:grpSpPr>
        <p:sp>
          <p:nvSpPr>
            <p:cNvPr id="13" name="Forme libre 11">
              <a:extLst>
                <a:ext uri="{FF2B5EF4-FFF2-40B4-BE49-F238E27FC236}">
                  <a16:creationId xmlns:a16="http://schemas.microsoft.com/office/drawing/2014/main" id="{EA605168-0F05-B4F8-1A38-8221BCFF59F0}"/>
                </a:ext>
              </a:extLst>
            </p:cNvPr>
            <p:cNvSpPr/>
            <p:nvPr userDrawn="1"/>
          </p:nvSpPr>
          <p:spPr>
            <a:xfrm>
              <a:off x="-1040936" y="172403"/>
              <a:ext cx="1343766" cy="375125"/>
            </a:xfrm>
            <a:custGeom>
              <a:avLst/>
              <a:gdLst>
                <a:gd name="connsiteX0" fmla="*/ 0 w 1343766"/>
                <a:gd name="connsiteY0" fmla="*/ 0 h 375125"/>
                <a:gd name="connsiteX1" fmla="*/ 1152348 w 1343766"/>
                <a:gd name="connsiteY1" fmla="*/ 0 h 375125"/>
                <a:gd name="connsiteX2" fmla="*/ 1343766 w 1343766"/>
                <a:gd name="connsiteY2" fmla="*/ 187562 h 375125"/>
                <a:gd name="connsiteX3" fmla="*/ 1152348 w 1343766"/>
                <a:gd name="connsiteY3" fmla="*/ 375125 h 375125"/>
                <a:gd name="connsiteX4" fmla="*/ 0 w 1343766"/>
                <a:gd name="connsiteY4" fmla="*/ 375125 h 375125"/>
                <a:gd name="connsiteX5" fmla="*/ 0 w 1343766"/>
                <a:gd name="connsiteY5" fmla="*/ 0 h 37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766" h="375125">
                  <a:moveTo>
                    <a:pt x="0" y="0"/>
                  </a:moveTo>
                  <a:lnTo>
                    <a:pt x="1152348" y="0"/>
                  </a:lnTo>
                  <a:cubicBezTo>
                    <a:pt x="1258011" y="0"/>
                    <a:pt x="1343766" y="84028"/>
                    <a:pt x="1343766" y="187562"/>
                  </a:cubicBezTo>
                  <a:cubicBezTo>
                    <a:pt x="1343766" y="291096"/>
                    <a:pt x="1258011" y="375125"/>
                    <a:pt x="1152348" y="375125"/>
                  </a:cubicBezTo>
                  <a:lnTo>
                    <a:pt x="0" y="375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6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fr-FR"/>
            </a:p>
          </p:txBody>
        </p:sp>
        <p:sp>
          <p:nvSpPr>
            <p:cNvPr id="14" name="Forme libre 12">
              <a:extLst>
                <a:ext uri="{FF2B5EF4-FFF2-40B4-BE49-F238E27FC236}">
                  <a16:creationId xmlns:a16="http://schemas.microsoft.com/office/drawing/2014/main" id="{CC0785B7-F8C0-76AA-E523-B5D8BD3739C2}"/>
                </a:ext>
              </a:extLst>
            </p:cNvPr>
            <p:cNvSpPr/>
            <p:nvPr userDrawn="1"/>
          </p:nvSpPr>
          <p:spPr>
            <a:xfrm>
              <a:off x="-5557295" y="172402"/>
              <a:ext cx="4758407" cy="375125"/>
            </a:xfrm>
            <a:custGeom>
              <a:avLst/>
              <a:gdLst>
                <a:gd name="connsiteX0" fmla="*/ 0 w 1319485"/>
                <a:gd name="connsiteY0" fmla="*/ 0 h 375125"/>
                <a:gd name="connsiteX1" fmla="*/ 1319485 w 1319485"/>
                <a:gd name="connsiteY1" fmla="*/ 0 h 375125"/>
                <a:gd name="connsiteX2" fmla="*/ 1319485 w 1319485"/>
                <a:gd name="connsiteY2" fmla="*/ 375125 h 375125"/>
                <a:gd name="connsiteX3" fmla="*/ 0 w 1319485"/>
                <a:gd name="connsiteY3" fmla="*/ 375125 h 375125"/>
                <a:gd name="connsiteX4" fmla="*/ 0 w 1319485"/>
                <a:gd name="connsiteY4" fmla="*/ 0 h 37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485" h="375125">
                  <a:moveTo>
                    <a:pt x="0" y="0"/>
                  </a:moveTo>
                  <a:lnTo>
                    <a:pt x="1319485" y="0"/>
                  </a:lnTo>
                  <a:lnTo>
                    <a:pt x="1319485" y="375125"/>
                  </a:lnTo>
                  <a:lnTo>
                    <a:pt x="0" y="375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6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fr-FR"/>
            </a:p>
          </p:txBody>
        </p:sp>
      </p:grpSp>
      <p:sp>
        <p:nvSpPr>
          <p:cNvPr id="2" name="Espace réservé du texte 45">
            <a:extLst>
              <a:ext uri="{FF2B5EF4-FFF2-40B4-BE49-F238E27FC236}">
                <a16:creationId xmlns:a16="http://schemas.microsoft.com/office/drawing/2014/main" id="{FE982806-76A8-310E-FE59-4D453BC80C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8835" y="263014"/>
            <a:ext cx="4758407" cy="375125"/>
          </a:xfrm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3" name="Espace réservé du texte 45">
            <a:extLst>
              <a:ext uri="{FF2B5EF4-FFF2-40B4-BE49-F238E27FC236}">
                <a16:creationId xmlns:a16="http://schemas.microsoft.com/office/drawing/2014/main" id="{854303AA-3ED4-F142-035C-0E51218D418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7577" y="263014"/>
            <a:ext cx="338724" cy="375125"/>
          </a:xfrm>
        </p:spPr>
        <p:txBody>
          <a:bodyPr wrap="square" lIns="0" tIns="0" rIns="0" bIns="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02102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>
            <a:extLst>
              <a:ext uri="{FF2B5EF4-FFF2-40B4-BE49-F238E27FC236}">
                <a16:creationId xmlns:a16="http://schemas.microsoft.com/office/drawing/2014/main" id="{C3D63B46-F987-949E-F9AA-DA4721B0359F}"/>
              </a:ext>
            </a:extLst>
          </p:cNvPr>
          <p:cNvSpPr/>
          <p:nvPr userDrawn="1"/>
        </p:nvSpPr>
        <p:spPr>
          <a:xfrm flipH="1">
            <a:off x="-1" y="-51672"/>
            <a:ext cx="11006420" cy="6961343"/>
          </a:xfrm>
          <a:custGeom>
            <a:avLst/>
            <a:gdLst>
              <a:gd name="connsiteX0" fmla="*/ 2879725 w 10990518"/>
              <a:gd name="connsiteY0" fmla="*/ 0 h 6853042"/>
              <a:gd name="connsiteX1" fmla="*/ 0 w 10990518"/>
              <a:gd name="connsiteY1" fmla="*/ 0 h 6853042"/>
              <a:gd name="connsiteX2" fmla="*/ 0 w 10990518"/>
              <a:gd name="connsiteY2" fmla="*/ 6853042 h 6853042"/>
              <a:gd name="connsiteX3" fmla="*/ 1531877 w 10990518"/>
              <a:gd name="connsiteY3" fmla="*/ 6853042 h 6853042"/>
              <a:gd name="connsiteX4" fmla="*/ 2879725 w 10990518"/>
              <a:gd name="connsiteY4" fmla="*/ 6853042 h 6853042"/>
              <a:gd name="connsiteX5" fmla="*/ 10990518 w 10990518"/>
              <a:gd name="connsiteY5" fmla="*/ 6853042 h 6853042"/>
              <a:gd name="connsiteX6" fmla="*/ 8998924 w 10990518"/>
              <a:gd name="connsiteY6" fmla="*/ 4858644 h 6853042"/>
              <a:gd name="connsiteX7" fmla="*/ 7716776 w 10990518"/>
              <a:gd name="connsiteY7" fmla="*/ 1761519 h 6853042"/>
              <a:gd name="connsiteX8" fmla="*/ 7716776 w 10990518"/>
              <a:gd name="connsiteY8" fmla="*/ 1756569 h 6853042"/>
              <a:gd name="connsiteX9" fmla="*/ 7997509 w 10990518"/>
              <a:gd name="connsiteY9" fmla="*/ 211263 h 6853042"/>
              <a:gd name="connsiteX10" fmla="*/ 8081272 w 10990518"/>
              <a:gd name="connsiteY10" fmla="*/ 4958 h 6853042"/>
              <a:gd name="connsiteX11" fmla="*/ 2879725 w 10990518"/>
              <a:gd name="connsiteY11" fmla="*/ 4958 h 685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90518" h="6853042">
                <a:moveTo>
                  <a:pt x="2879725" y="0"/>
                </a:moveTo>
                <a:lnTo>
                  <a:pt x="0" y="0"/>
                </a:lnTo>
                <a:lnTo>
                  <a:pt x="0" y="6853042"/>
                </a:lnTo>
                <a:lnTo>
                  <a:pt x="1531877" y="6853042"/>
                </a:lnTo>
                <a:lnTo>
                  <a:pt x="2879725" y="6853042"/>
                </a:lnTo>
                <a:lnTo>
                  <a:pt x="10990518" y="6853042"/>
                </a:lnTo>
                <a:lnTo>
                  <a:pt x="8998924" y="4858644"/>
                </a:lnTo>
                <a:cubicBezTo>
                  <a:pt x="8144750" y="4003394"/>
                  <a:pt x="7717410" y="2882646"/>
                  <a:pt x="7716776" y="1761519"/>
                </a:cubicBezTo>
                <a:lnTo>
                  <a:pt x="7716776" y="1756569"/>
                </a:lnTo>
                <a:cubicBezTo>
                  <a:pt x="7717109" y="1232317"/>
                  <a:pt x="7810687" y="708260"/>
                  <a:pt x="7997509" y="211263"/>
                </a:cubicBezTo>
                <a:lnTo>
                  <a:pt x="8081272" y="4958"/>
                </a:lnTo>
                <a:lnTo>
                  <a:pt x="2879725" y="4958"/>
                </a:lnTo>
                <a:close/>
              </a:path>
            </a:pathLst>
          </a:custGeom>
          <a:solidFill>
            <a:schemeClr val="bg1"/>
          </a:solidFill>
          <a:ln w="126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F67C30-AE14-6D8D-3292-BB90707759D0}"/>
              </a:ext>
            </a:extLst>
          </p:cNvPr>
          <p:cNvSpPr/>
          <p:nvPr userDrawn="1"/>
        </p:nvSpPr>
        <p:spPr>
          <a:xfrm>
            <a:off x="10613985" y="-51672"/>
            <a:ext cx="1578016" cy="6961342"/>
          </a:xfrm>
          <a:prstGeom prst="rect">
            <a:avLst/>
          </a:prstGeom>
          <a:solidFill>
            <a:schemeClr val="bg1"/>
          </a:solidFill>
          <a:ln w="126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fr-FR"/>
          </a:p>
        </p:txBody>
      </p:sp>
      <p:sp>
        <p:nvSpPr>
          <p:cNvPr id="8" name="Espace réservé du texte 48">
            <a:extLst>
              <a:ext uri="{FF2B5EF4-FFF2-40B4-BE49-F238E27FC236}">
                <a16:creationId xmlns:a16="http://schemas.microsoft.com/office/drawing/2014/main" id="{9EABB81E-7E9E-580A-364D-42E2F06CA2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08204" y="2262295"/>
            <a:ext cx="6904371" cy="2749471"/>
          </a:xfr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err="1"/>
              <a:t>Omagnat</a:t>
            </a:r>
            <a:r>
              <a:rPr lang="fr-FR"/>
              <a:t> </a:t>
            </a:r>
            <a:r>
              <a:rPr lang="fr-FR" err="1"/>
              <a:t>akmet</a:t>
            </a:r>
            <a:r>
              <a:rPr lang="fr-FR"/>
              <a:t> </a:t>
            </a:r>
            <a:r>
              <a:rPr lang="fr-FR" err="1"/>
              <a:t>nurgatsu</a:t>
            </a:r>
            <a:r>
              <a:rPr lang="fr-FR"/>
              <a:t> </a:t>
            </a:r>
            <a:r>
              <a:rPr lang="fr-FR" err="1"/>
              <a:t>opma</a:t>
            </a:r>
            <a:r>
              <a:rPr lang="fr-FR"/>
              <a:t> magnat. Lorem ipsum </a:t>
            </a:r>
            <a:r>
              <a:rPr lang="fr-FR" err="1"/>
              <a:t>dolorenot</a:t>
            </a:r>
            <a:r>
              <a:rPr lang="fr-FR"/>
              <a:t> </a:t>
            </a:r>
            <a:r>
              <a:rPr lang="fr-FR" err="1"/>
              <a:t>too</a:t>
            </a:r>
            <a:r>
              <a:rPr lang="fr-FR"/>
              <a:t> long </a:t>
            </a:r>
            <a:r>
              <a:rPr lang="fr-FR" err="1"/>
              <a:t>nat</a:t>
            </a:r>
            <a:r>
              <a:rPr lang="fr-FR"/>
              <a:t> </a:t>
            </a:r>
            <a:r>
              <a:rPr lang="fr-FR" err="1"/>
              <a:t>kmet</a:t>
            </a:r>
            <a:r>
              <a:rPr lang="fr-FR"/>
              <a:t> </a:t>
            </a:r>
            <a:r>
              <a:rPr lang="fr-FR" err="1"/>
              <a:t>nur</a:t>
            </a:r>
            <a:r>
              <a:rPr lang="fr-FR"/>
              <a:t> </a:t>
            </a:r>
            <a:r>
              <a:rPr lang="fr-FR" err="1"/>
              <a:t>gatuios</a:t>
            </a:r>
            <a:r>
              <a:rPr lang="fr-FR"/>
              <a:t> magnat </a:t>
            </a:r>
            <a:r>
              <a:rPr lang="fr-FR" err="1"/>
              <a:t>akmet</a:t>
            </a:r>
            <a:r>
              <a:rPr lang="fr-FR"/>
              <a:t> </a:t>
            </a:r>
            <a:r>
              <a:rPr lang="fr-FR" err="1"/>
              <a:t>nurgatsu</a:t>
            </a:r>
            <a:r>
              <a:rPr lang="fr-FR"/>
              <a:t> </a:t>
            </a:r>
            <a:r>
              <a:rPr lang="fr-FR" err="1"/>
              <a:t>opma</a:t>
            </a:r>
            <a:r>
              <a:rPr lang="fr-FR"/>
              <a:t> magnat. Lorem ipsum </a:t>
            </a:r>
            <a:r>
              <a:rPr lang="fr-FR" err="1"/>
              <a:t>dolorenot</a:t>
            </a:r>
            <a:r>
              <a:rPr lang="fr-FR"/>
              <a:t> </a:t>
            </a:r>
            <a:r>
              <a:rPr lang="fr-FR" err="1"/>
              <a:t>too</a:t>
            </a:r>
            <a:r>
              <a:rPr lang="fr-FR"/>
              <a:t> long </a:t>
            </a:r>
            <a:r>
              <a:rPr lang="fr-FR" err="1"/>
              <a:t>nat</a:t>
            </a:r>
            <a:r>
              <a:rPr lang="fr-FR"/>
              <a:t> </a:t>
            </a:r>
            <a:r>
              <a:rPr lang="fr-FR" err="1"/>
              <a:t>kmet</a:t>
            </a:r>
            <a:endParaRPr lang="fr-FR"/>
          </a:p>
          <a:p>
            <a:pPr lvl="0"/>
            <a:r>
              <a:rPr lang="fr-FR" err="1"/>
              <a:t>Lam</a:t>
            </a:r>
            <a:r>
              <a:rPr lang="fr-FR"/>
              <a:t> in </a:t>
            </a:r>
            <a:r>
              <a:rPr lang="fr-FR" err="1"/>
              <a:t>numqui</a:t>
            </a:r>
            <a:r>
              <a:rPr lang="fr-FR"/>
              <a:t> </a:t>
            </a:r>
            <a:r>
              <a:rPr lang="fr-FR" err="1"/>
              <a:t>quiatus</a:t>
            </a:r>
            <a:r>
              <a:rPr lang="fr-FR"/>
              <a:t> ape </a:t>
            </a:r>
            <a:r>
              <a:rPr lang="fr-FR" err="1"/>
              <a:t>eatis</a:t>
            </a:r>
            <a:r>
              <a:rPr lang="fr-FR"/>
              <a:t> </a:t>
            </a:r>
            <a:r>
              <a:rPr lang="fr-FR" err="1"/>
              <a:t>volut</a:t>
            </a:r>
            <a:r>
              <a:rPr lang="fr-FR"/>
              <a:t> </a:t>
            </a:r>
            <a:r>
              <a:rPr lang="fr-FR" err="1"/>
              <a:t>eleste</a:t>
            </a:r>
            <a:r>
              <a:rPr lang="fr-FR"/>
              <a:t> </a:t>
            </a:r>
            <a:r>
              <a:rPr lang="fr-FR" err="1"/>
              <a:t>vendi</a:t>
            </a:r>
            <a:r>
              <a:rPr lang="fr-FR"/>
              <a:t> con </a:t>
            </a:r>
            <a:r>
              <a:rPr lang="fr-FR" err="1"/>
              <a:t>ped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quia </a:t>
            </a:r>
            <a:r>
              <a:rPr lang="fr-FR" err="1"/>
              <a:t>im</a:t>
            </a:r>
            <a:r>
              <a:rPr lang="fr-FR"/>
              <a:t> et </a:t>
            </a:r>
            <a:r>
              <a:rPr lang="fr-FR" err="1"/>
              <a:t>prorepe</a:t>
            </a:r>
            <a:r>
              <a:rPr lang="fr-FR"/>
              <a:t> </a:t>
            </a:r>
            <a:r>
              <a:rPr lang="fr-FR" err="1"/>
              <a:t>llorum</a:t>
            </a:r>
            <a:r>
              <a:rPr lang="fr-FR"/>
              <a:t> </a:t>
            </a:r>
            <a:r>
              <a:rPr lang="fr-FR" err="1"/>
              <a:t>num</a:t>
            </a:r>
            <a:r>
              <a:rPr lang="fr-FR"/>
              <a:t> </a:t>
            </a:r>
            <a:r>
              <a:rPr lang="fr-FR" err="1"/>
              <a:t>laboribus</a:t>
            </a:r>
            <a:r>
              <a:rPr lang="fr-FR"/>
              <a:t> </a:t>
            </a:r>
            <a:r>
              <a:rPr lang="fr-FR" err="1"/>
              <a:t>consectet</a:t>
            </a:r>
            <a:r>
              <a:rPr lang="fr-FR"/>
              <a:t> </a:t>
            </a:r>
            <a:r>
              <a:rPr lang="fr-FR" err="1"/>
              <a:t>everspi</a:t>
            </a:r>
            <a:r>
              <a:rPr lang="fr-FR"/>
              <a:t> </a:t>
            </a:r>
            <a:r>
              <a:rPr lang="fr-FR" err="1"/>
              <a:t>enistiisit</a:t>
            </a:r>
            <a:r>
              <a:rPr lang="fr-FR"/>
              <a:t> </a:t>
            </a:r>
            <a:r>
              <a:rPr lang="fr-FR" err="1"/>
              <a:t>repedit</a:t>
            </a:r>
            <a:r>
              <a:rPr lang="fr-FR"/>
              <a:t> </a:t>
            </a:r>
            <a:r>
              <a:rPr lang="fr-FR" err="1"/>
              <a:t>iberemperunt</a:t>
            </a:r>
            <a:r>
              <a:rPr lang="fr-FR"/>
              <a:t> </a:t>
            </a:r>
            <a:r>
              <a:rPr lang="fr-FR" err="1"/>
              <a:t>rectibus</a:t>
            </a:r>
            <a:r>
              <a:rPr lang="fr-FR"/>
              <a:t>, </a:t>
            </a:r>
            <a:r>
              <a:rPr lang="fr-FR" err="1"/>
              <a:t>am</a:t>
            </a:r>
            <a:r>
              <a:rPr lang="fr-FR"/>
              <a:t> </a:t>
            </a:r>
            <a:r>
              <a:rPr lang="fr-FR" err="1"/>
              <a:t>etum</a:t>
            </a:r>
            <a:r>
              <a:rPr lang="fr-FR"/>
              <a:t> </a:t>
            </a:r>
            <a:r>
              <a:rPr lang="fr-FR" err="1"/>
              <a:t>autem</a:t>
            </a:r>
            <a:r>
              <a:rPr lang="fr-FR"/>
              <a:t> </a:t>
            </a:r>
            <a:r>
              <a:rPr lang="fr-FR" err="1"/>
              <a:t>velent</a:t>
            </a:r>
            <a:r>
              <a:rPr lang="fr-FR"/>
              <a:t> </a:t>
            </a:r>
            <a:r>
              <a:rPr lang="fr-FR" err="1"/>
              <a:t>lam</a:t>
            </a:r>
            <a:r>
              <a:rPr lang="fr-FR"/>
              <a:t> </a:t>
            </a:r>
            <a:r>
              <a:rPr lang="fr-FR" err="1"/>
              <a:t>estibus</a:t>
            </a:r>
            <a:r>
              <a:rPr lang="fr-FR"/>
              <a:t> </a:t>
            </a:r>
            <a:r>
              <a:rPr lang="fr-FR" err="1"/>
              <a:t>ium</a:t>
            </a:r>
            <a:r>
              <a:rPr lang="fr-FR"/>
              <a:t>, </a:t>
            </a:r>
            <a:r>
              <a:rPr lang="fr-FR" err="1"/>
              <a:t>nimagniant</a:t>
            </a:r>
            <a:r>
              <a:rPr lang="fr-FR"/>
              <a:t> </a:t>
            </a:r>
            <a:r>
              <a:rPr lang="fr-FR" err="1"/>
              <a:t>aligendandit</a:t>
            </a:r>
            <a:r>
              <a:rPr lang="fr-FR"/>
              <a:t> quat.</a:t>
            </a:r>
          </a:p>
          <a:p>
            <a:pPr lvl="0"/>
            <a:r>
              <a:rPr lang="fr-FR"/>
              <a:t>Met,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explita</a:t>
            </a:r>
            <a:r>
              <a:rPr lang="fr-FR"/>
              <a:t> </a:t>
            </a:r>
            <a:r>
              <a:rPr lang="fr-FR" err="1"/>
              <a:t>alibus</a:t>
            </a:r>
            <a:r>
              <a:rPr lang="fr-FR"/>
              <a:t>, tem </a:t>
            </a:r>
            <a:r>
              <a:rPr lang="fr-FR" err="1"/>
              <a:t>ernat</a:t>
            </a:r>
            <a:r>
              <a:rPr lang="fr-FR"/>
              <a:t> </a:t>
            </a:r>
            <a:r>
              <a:rPr lang="fr-FR" err="1"/>
              <a:t>lab</a:t>
            </a:r>
            <a:r>
              <a:rPr lang="fr-FR"/>
              <a:t> </a:t>
            </a:r>
            <a:r>
              <a:rPr lang="fr-FR" err="1"/>
              <a:t>ius</a:t>
            </a:r>
            <a:r>
              <a:rPr lang="fr-FR"/>
              <a:t> </a:t>
            </a:r>
            <a:r>
              <a:rPr lang="fr-FR" err="1"/>
              <a:t>doluptia</a:t>
            </a:r>
            <a:r>
              <a:rPr lang="fr-FR"/>
              <a:t> sent.</a:t>
            </a:r>
          </a:p>
        </p:txBody>
      </p:sp>
      <p:sp>
        <p:nvSpPr>
          <p:cNvPr id="6" name="Forme libre 12">
            <a:extLst>
              <a:ext uri="{FF2B5EF4-FFF2-40B4-BE49-F238E27FC236}">
                <a16:creationId xmlns:a16="http://schemas.microsoft.com/office/drawing/2014/main" id="{6DC0F0FC-FFD3-7D9E-830A-27CEB2215538}"/>
              </a:ext>
            </a:extLst>
          </p:cNvPr>
          <p:cNvSpPr/>
          <p:nvPr userDrawn="1"/>
        </p:nvSpPr>
        <p:spPr>
          <a:xfrm>
            <a:off x="11693488" y="6342553"/>
            <a:ext cx="498512" cy="382556"/>
          </a:xfrm>
          <a:custGeom>
            <a:avLst/>
            <a:gdLst>
              <a:gd name="connsiteX0" fmla="*/ 195210 w 498512"/>
              <a:gd name="connsiteY0" fmla="*/ 0 h 382556"/>
              <a:gd name="connsiteX1" fmla="*/ 498512 w 498512"/>
              <a:gd name="connsiteY1" fmla="*/ 0 h 382556"/>
              <a:gd name="connsiteX2" fmla="*/ 498512 w 498512"/>
              <a:gd name="connsiteY2" fmla="*/ 382556 h 382556"/>
              <a:gd name="connsiteX3" fmla="*/ 195210 w 498512"/>
              <a:gd name="connsiteY3" fmla="*/ 382556 h 382556"/>
              <a:gd name="connsiteX4" fmla="*/ 0 w 498512"/>
              <a:gd name="connsiteY4" fmla="*/ 191278 h 382556"/>
              <a:gd name="connsiteX5" fmla="*/ 195210 w 498512"/>
              <a:gd name="connsiteY5" fmla="*/ 0 h 3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12" h="382556">
                <a:moveTo>
                  <a:pt x="195210" y="0"/>
                </a:moveTo>
                <a:lnTo>
                  <a:pt x="498512" y="0"/>
                </a:lnTo>
                <a:lnTo>
                  <a:pt x="498512" y="382556"/>
                </a:lnTo>
                <a:lnTo>
                  <a:pt x="195210" y="382556"/>
                </a:lnTo>
                <a:cubicBezTo>
                  <a:pt x="87454" y="382556"/>
                  <a:pt x="0" y="296863"/>
                  <a:pt x="0" y="191278"/>
                </a:cubicBezTo>
                <a:cubicBezTo>
                  <a:pt x="0" y="85693"/>
                  <a:pt x="87454" y="0"/>
                  <a:pt x="1952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latin typeface="+mj-lt"/>
            </a:endParaRP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D7645F1A-B175-EEF0-6ED5-6069E037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4180" y="6426109"/>
            <a:ext cx="718026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MOIS ANNÉE</a:t>
            </a: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E066496C-5158-0784-4D3E-D5079F88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0059" y="6426110"/>
            <a:ext cx="2492445" cy="215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BOUYGUES CONSTRUCTION | </a:t>
            </a:r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B196FC4F-9710-7045-0A19-CEB04222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908" y="6382485"/>
            <a:ext cx="560986" cy="276999"/>
          </a:xfrm>
        </p:spPr>
        <p:txBody>
          <a:bodyPr/>
          <a:lstStyle/>
          <a:p>
            <a:fld id="{CD166EB1-B284-8541-B839-321F682B6B0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7563D9F-BE47-9E68-E9D5-3B69F0880677}"/>
              </a:ext>
            </a:extLst>
          </p:cNvPr>
          <p:cNvGrpSpPr/>
          <p:nvPr userDrawn="1"/>
        </p:nvGrpSpPr>
        <p:grpSpPr>
          <a:xfrm>
            <a:off x="-1" y="263015"/>
            <a:ext cx="5860125" cy="375126"/>
            <a:chOff x="-5557295" y="172402"/>
            <a:chExt cx="5860125" cy="375126"/>
          </a:xfrm>
        </p:grpSpPr>
        <p:sp>
          <p:nvSpPr>
            <p:cNvPr id="17" name="Forme libre 11">
              <a:extLst>
                <a:ext uri="{FF2B5EF4-FFF2-40B4-BE49-F238E27FC236}">
                  <a16:creationId xmlns:a16="http://schemas.microsoft.com/office/drawing/2014/main" id="{1E42A965-C1F3-FB2E-2D8A-2ED70CE758B1}"/>
                </a:ext>
              </a:extLst>
            </p:cNvPr>
            <p:cNvSpPr/>
            <p:nvPr userDrawn="1"/>
          </p:nvSpPr>
          <p:spPr>
            <a:xfrm>
              <a:off x="-1040936" y="172403"/>
              <a:ext cx="1343766" cy="375125"/>
            </a:xfrm>
            <a:custGeom>
              <a:avLst/>
              <a:gdLst>
                <a:gd name="connsiteX0" fmla="*/ 0 w 1343766"/>
                <a:gd name="connsiteY0" fmla="*/ 0 h 375125"/>
                <a:gd name="connsiteX1" fmla="*/ 1152348 w 1343766"/>
                <a:gd name="connsiteY1" fmla="*/ 0 h 375125"/>
                <a:gd name="connsiteX2" fmla="*/ 1343766 w 1343766"/>
                <a:gd name="connsiteY2" fmla="*/ 187562 h 375125"/>
                <a:gd name="connsiteX3" fmla="*/ 1152348 w 1343766"/>
                <a:gd name="connsiteY3" fmla="*/ 375125 h 375125"/>
                <a:gd name="connsiteX4" fmla="*/ 0 w 1343766"/>
                <a:gd name="connsiteY4" fmla="*/ 375125 h 375125"/>
                <a:gd name="connsiteX5" fmla="*/ 0 w 1343766"/>
                <a:gd name="connsiteY5" fmla="*/ 0 h 37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3766" h="375125">
                  <a:moveTo>
                    <a:pt x="0" y="0"/>
                  </a:moveTo>
                  <a:lnTo>
                    <a:pt x="1152348" y="0"/>
                  </a:lnTo>
                  <a:cubicBezTo>
                    <a:pt x="1258011" y="0"/>
                    <a:pt x="1343766" y="84028"/>
                    <a:pt x="1343766" y="187562"/>
                  </a:cubicBezTo>
                  <a:cubicBezTo>
                    <a:pt x="1343766" y="291096"/>
                    <a:pt x="1258011" y="375125"/>
                    <a:pt x="1152348" y="375125"/>
                  </a:cubicBezTo>
                  <a:lnTo>
                    <a:pt x="0" y="375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6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fr-FR"/>
            </a:p>
          </p:txBody>
        </p:sp>
        <p:sp>
          <p:nvSpPr>
            <p:cNvPr id="18" name="Forme libre 12">
              <a:extLst>
                <a:ext uri="{FF2B5EF4-FFF2-40B4-BE49-F238E27FC236}">
                  <a16:creationId xmlns:a16="http://schemas.microsoft.com/office/drawing/2014/main" id="{8896A24F-D167-B901-2D93-51A3D0D4E48B}"/>
                </a:ext>
              </a:extLst>
            </p:cNvPr>
            <p:cNvSpPr/>
            <p:nvPr userDrawn="1"/>
          </p:nvSpPr>
          <p:spPr>
            <a:xfrm>
              <a:off x="-5557295" y="172402"/>
              <a:ext cx="4758407" cy="375125"/>
            </a:xfrm>
            <a:custGeom>
              <a:avLst/>
              <a:gdLst>
                <a:gd name="connsiteX0" fmla="*/ 0 w 1319485"/>
                <a:gd name="connsiteY0" fmla="*/ 0 h 375125"/>
                <a:gd name="connsiteX1" fmla="*/ 1319485 w 1319485"/>
                <a:gd name="connsiteY1" fmla="*/ 0 h 375125"/>
                <a:gd name="connsiteX2" fmla="*/ 1319485 w 1319485"/>
                <a:gd name="connsiteY2" fmla="*/ 375125 h 375125"/>
                <a:gd name="connsiteX3" fmla="*/ 0 w 1319485"/>
                <a:gd name="connsiteY3" fmla="*/ 375125 h 375125"/>
                <a:gd name="connsiteX4" fmla="*/ 0 w 1319485"/>
                <a:gd name="connsiteY4" fmla="*/ 0 h 37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485" h="375125">
                  <a:moveTo>
                    <a:pt x="0" y="0"/>
                  </a:moveTo>
                  <a:lnTo>
                    <a:pt x="1319485" y="0"/>
                  </a:lnTo>
                  <a:lnTo>
                    <a:pt x="1319485" y="375125"/>
                  </a:lnTo>
                  <a:lnTo>
                    <a:pt x="0" y="375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66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fr-FR"/>
            </a:p>
          </p:txBody>
        </p:sp>
      </p:grpSp>
      <p:sp>
        <p:nvSpPr>
          <p:cNvPr id="3" name="Espace réservé du texte 45">
            <a:extLst>
              <a:ext uri="{FF2B5EF4-FFF2-40B4-BE49-F238E27FC236}">
                <a16:creationId xmlns:a16="http://schemas.microsoft.com/office/drawing/2014/main" id="{8805DF22-3EC7-C4F0-9800-B16E3F0645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8835" y="263014"/>
            <a:ext cx="4758407" cy="375125"/>
          </a:xfrm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" name="Espace réservé du texte 45">
            <a:extLst>
              <a:ext uri="{FF2B5EF4-FFF2-40B4-BE49-F238E27FC236}">
                <a16:creationId xmlns:a16="http://schemas.microsoft.com/office/drawing/2014/main" id="{10C9D8D0-524E-525C-7531-AA400BD659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7577" y="263014"/>
            <a:ext cx="338724" cy="375125"/>
          </a:xfrm>
        </p:spPr>
        <p:txBody>
          <a:bodyPr wrap="square" lIns="0" tIns="0" rIns="0" bIns="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56104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1F86ED98-ECB6-B545-B96D-487DB096D68B}"/>
              </a:ext>
            </a:extLst>
          </p:cNvPr>
          <p:cNvSpPr/>
          <p:nvPr userDrawn="1"/>
        </p:nvSpPr>
        <p:spPr>
          <a:xfrm>
            <a:off x="11693488" y="6342553"/>
            <a:ext cx="498512" cy="382556"/>
          </a:xfrm>
          <a:custGeom>
            <a:avLst/>
            <a:gdLst>
              <a:gd name="connsiteX0" fmla="*/ 195210 w 498512"/>
              <a:gd name="connsiteY0" fmla="*/ 0 h 382556"/>
              <a:gd name="connsiteX1" fmla="*/ 498512 w 498512"/>
              <a:gd name="connsiteY1" fmla="*/ 0 h 382556"/>
              <a:gd name="connsiteX2" fmla="*/ 498512 w 498512"/>
              <a:gd name="connsiteY2" fmla="*/ 382556 h 382556"/>
              <a:gd name="connsiteX3" fmla="*/ 195210 w 498512"/>
              <a:gd name="connsiteY3" fmla="*/ 382556 h 382556"/>
              <a:gd name="connsiteX4" fmla="*/ 0 w 498512"/>
              <a:gd name="connsiteY4" fmla="*/ 191278 h 382556"/>
              <a:gd name="connsiteX5" fmla="*/ 195210 w 498512"/>
              <a:gd name="connsiteY5" fmla="*/ 0 h 3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512" h="382556">
                <a:moveTo>
                  <a:pt x="195210" y="0"/>
                </a:moveTo>
                <a:lnTo>
                  <a:pt x="498512" y="0"/>
                </a:lnTo>
                <a:lnTo>
                  <a:pt x="498512" y="382556"/>
                </a:lnTo>
                <a:lnTo>
                  <a:pt x="195210" y="382556"/>
                </a:lnTo>
                <a:cubicBezTo>
                  <a:pt x="87454" y="382556"/>
                  <a:pt x="0" y="296863"/>
                  <a:pt x="0" y="191278"/>
                </a:cubicBezTo>
                <a:cubicBezTo>
                  <a:pt x="0" y="85693"/>
                  <a:pt x="87454" y="0"/>
                  <a:pt x="1952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latin typeface="+mj-lt"/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4A61B3-8DF8-A1A6-BC1C-0E727CB2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75" y="849535"/>
            <a:ext cx="11086578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692DB4-FE59-0C09-79A5-C9DD1B63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575" y="2175048"/>
            <a:ext cx="11086578" cy="3820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Lorem ipsum </a:t>
            </a:r>
            <a:r>
              <a:rPr lang="fr-FR" err="1"/>
              <a:t>dolore</a:t>
            </a:r>
            <a:r>
              <a:rPr lang="fr-FR"/>
              <a:t> magnat </a:t>
            </a:r>
            <a:r>
              <a:rPr lang="fr-FR" err="1"/>
              <a:t>akmet</a:t>
            </a:r>
            <a:r>
              <a:rPr lang="fr-FR"/>
              <a:t> </a:t>
            </a:r>
            <a:r>
              <a:rPr lang="fr-FR" err="1"/>
              <a:t>nurgatsu</a:t>
            </a:r>
            <a:r>
              <a:rPr lang="fr-FR"/>
              <a:t> </a:t>
            </a:r>
            <a:r>
              <a:rPr lang="fr-FR" err="1"/>
              <a:t>opma</a:t>
            </a:r>
            <a:r>
              <a:rPr lang="fr-FR"/>
              <a:t> magnat. Lorem ipsum </a:t>
            </a:r>
            <a:r>
              <a:rPr lang="fr-FR" err="1"/>
              <a:t>dolorenot</a:t>
            </a:r>
            <a:r>
              <a:rPr lang="fr-FR"/>
              <a:t> </a:t>
            </a:r>
            <a:r>
              <a:rPr lang="fr-FR" err="1"/>
              <a:t>too</a:t>
            </a:r>
            <a:r>
              <a:rPr lang="fr-FR"/>
              <a:t> long </a:t>
            </a:r>
            <a:r>
              <a:rPr lang="fr-FR" err="1"/>
              <a:t>nat</a:t>
            </a:r>
            <a:r>
              <a:rPr lang="fr-FR"/>
              <a:t> </a:t>
            </a:r>
            <a:r>
              <a:rPr lang="fr-FR" err="1"/>
              <a:t>kmet</a:t>
            </a:r>
            <a:r>
              <a:rPr lang="fr-FR"/>
              <a:t> </a:t>
            </a:r>
            <a:r>
              <a:rPr lang="fr-FR" err="1"/>
              <a:t>nur</a:t>
            </a:r>
            <a:r>
              <a:rPr lang="fr-FR"/>
              <a:t> </a:t>
            </a:r>
            <a:r>
              <a:rPr lang="fr-FR" err="1"/>
              <a:t>gatuios</a:t>
            </a:r>
            <a:endParaRPr lang="fr-FR"/>
          </a:p>
          <a:p>
            <a:pPr lvl="0"/>
            <a:r>
              <a:rPr lang="fr-FR"/>
              <a:t>Lorem ipsum </a:t>
            </a:r>
            <a:r>
              <a:rPr lang="fr-FR" err="1"/>
              <a:t>dolore</a:t>
            </a:r>
            <a:r>
              <a:rPr lang="fr-FR"/>
              <a:t> magnat </a:t>
            </a:r>
            <a:r>
              <a:rPr lang="fr-FR" err="1"/>
              <a:t>akmet</a:t>
            </a:r>
            <a:r>
              <a:rPr lang="fr-FR"/>
              <a:t> </a:t>
            </a:r>
            <a:r>
              <a:rPr lang="fr-FR" err="1"/>
              <a:t>nur</a:t>
            </a:r>
            <a:r>
              <a:rPr lang="fr-FR"/>
              <a:t> </a:t>
            </a:r>
            <a:r>
              <a:rPr lang="fr-FR" err="1"/>
              <a:t>gatsuopma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magnat </a:t>
            </a:r>
            <a:r>
              <a:rPr lang="fr-FR" err="1"/>
              <a:t>dolore</a:t>
            </a:r>
            <a:r>
              <a:rPr lang="fr-FR"/>
              <a:t> </a:t>
            </a:r>
            <a:r>
              <a:rPr lang="fr-FR" err="1"/>
              <a:t>tus.Lorem</a:t>
            </a:r>
            <a:r>
              <a:rPr lang="fr-FR"/>
              <a:t> ipsum </a:t>
            </a:r>
            <a:r>
              <a:rPr lang="fr-FR" err="1"/>
              <a:t>dolore</a:t>
            </a:r>
            <a:r>
              <a:rPr lang="fr-FR"/>
              <a:t> not </a:t>
            </a:r>
            <a:r>
              <a:rPr lang="fr-FR" err="1"/>
              <a:t>too</a:t>
            </a:r>
            <a:r>
              <a:rPr lang="fr-FR"/>
              <a:t> long </a:t>
            </a:r>
            <a:r>
              <a:rPr lang="fr-FR" err="1"/>
              <a:t>nalomet</a:t>
            </a:r>
            <a:r>
              <a:rPr lang="fr-FR"/>
              <a:t> </a:t>
            </a:r>
            <a:r>
              <a:rPr lang="fr-FR" err="1"/>
              <a:t>nur</a:t>
            </a:r>
            <a:r>
              <a:rPr lang="fr-FR"/>
              <a:t> </a:t>
            </a:r>
            <a:r>
              <a:rPr lang="fr-FR" err="1"/>
              <a:t>gatuios</a:t>
            </a:r>
            <a:endParaRPr lang="fr-FR"/>
          </a:p>
          <a:p>
            <a:pPr lvl="0"/>
            <a:r>
              <a:rPr lang="fr-FR"/>
              <a:t>Lorem ipsum </a:t>
            </a:r>
            <a:r>
              <a:rPr lang="fr-FR" err="1"/>
              <a:t>dolore</a:t>
            </a:r>
            <a:r>
              <a:rPr lang="fr-FR"/>
              <a:t> magnat </a:t>
            </a:r>
            <a:r>
              <a:rPr lang="fr-FR" err="1"/>
              <a:t>akmet</a:t>
            </a:r>
            <a:r>
              <a:rPr lang="fr-FR"/>
              <a:t> </a:t>
            </a:r>
            <a:r>
              <a:rPr lang="fr-FR" err="1"/>
              <a:t>nur</a:t>
            </a:r>
            <a:r>
              <a:rPr lang="fr-FR"/>
              <a:t> </a:t>
            </a:r>
            <a:r>
              <a:rPr lang="fr-FR" err="1"/>
              <a:t>gatsuopma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magnat </a:t>
            </a:r>
            <a:r>
              <a:rPr lang="fr-FR" err="1"/>
              <a:t>dolore</a:t>
            </a:r>
            <a:r>
              <a:rPr lang="fr-FR"/>
              <a:t> </a:t>
            </a:r>
            <a:r>
              <a:rPr lang="fr-FR" err="1"/>
              <a:t>tus.Lorem</a:t>
            </a:r>
            <a:r>
              <a:rPr lang="fr-FR"/>
              <a:t> ipsum </a:t>
            </a:r>
            <a:r>
              <a:rPr lang="fr-FR" err="1"/>
              <a:t>dolore</a:t>
            </a:r>
            <a:r>
              <a:rPr lang="fr-FR"/>
              <a:t> not </a:t>
            </a:r>
            <a:r>
              <a:rPr lang="fr-FR" err="1"/>
              <a:t>too</a:t>
            </a:r>
            <a:r>
              <a:rPr lang="fr-FR"/>
              <a:t> long </a:t>
            </a:r>
            <a:r>
              <a:rPr lang="fr-FR" err="1"/>
              <a:t>nalomet</a:t>
            </a:r>
            <a:r>
              <a:rPr lang="fr-FR"/>
              <a:t> </a:t>
            </a:r>
            <a:r>
              <a:rPr lang="fr-FR" err="1"/>
              <a:t>nur</a:t>
            </a:r>
            <a:r>
              <a:rPr lang="fr-FR"/>
              <a:t> </a:t>
            </a:r>
            <a:r>
              <a:rPr lang="fr-FR" err="1"/>
              <a:t>gatuios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399531-832D-5914-A0E6-C1277C081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8077" y="6426109"/>
            <a:ext cx="835015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MOIS ANNÉE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E7768A-5EBE-0A78-FD15-72356CDE7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55632" y="6426110"/>
            <a:ext cx="2492445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BOUYGUES CONSTRUCTION | 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6980B1DF-90E7-C3FD-93C1-9975E2A0E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5908" y="6382485"/>
            <a:ext cx="560986" cy="276999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CD166EB1-B284-8541-B839-321F682B6B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94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3" r:id="rId2"/>
    <p:sldLayoutId id="2147483674" r:id="rId3"/>
    <p:sldLayoutId id="2147483676" r:id="rId4"/>
    <p:sldLayoutId id="2147483675" r:id="rId5"/>
    <p:sldLayoutId id="2147483655" r:id="rId6"/>
    <p:sldLayoutId id="2147483659" r:id="rId7"/>
    <p:sldLayoutId id="2147483663" r:id="rId8"/>
    <p:sldLayoutId id="2147483668" r:id="rId9"/>
    <p:sldLayoutId id="2147483671" r:id="rId10"/>
    <p:sldLayoutId id="214748367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3400"/>
        </a:spcBef>
        <a:buFont typeface="Arial" panose="020B0604020202020204" pitchFamily="34" charset="0"/>
        <a:buNone/>
        <a:defRPr sz="2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16600" y="4408967"/>
            <a:ext cx="10386800" cy="201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609585" indent="-465655" algn="l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1900"/>
              <a:buChar char="●"/>
            </a:pPr>
            <a:r>
              <a:rPr lang="en-US" sz="25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Florentin DEZ, Records Manager et Product Owner </a:t>
            </a:r>
            <a:r>
              <a:rPr lang="en-US" sz="2533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Archivage</a:t>
            </a:r>
            <a:br>
              <a:rPr lang="en-US" sz="25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5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cycle de vie, </a:t>
            </a:r>
            <a:r>
              <a:rPr lang="en-US" sz="2533" b="1" dirty="0">
                <a:solidFill>
                  <a:srgbClr val="DD5480"/>
                </a:solidFill>
              </a:rPr>
              <a:t>BOUYGUES CONSTRUCTION</a:t>
            </a:r>
          </a:p>
          <a:p>
            <a:pPr marL="609585" indent="-465655" algn="l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ts val="1900"/>
              <a:buChar char="●"/>
            </a:pPr>
            <a:r>
              <a:rPr lang="en-US" sz="25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Noureddine LAMRIRI, VP Product Marketing, </a:t>
            </a:r>
            <a:r>
              <a:rPr lang="en-US" sz="2533" b="1" dirty="0">
                <a:solidFill>
                  <a:srgbClr val="DD5480"/>
                </a:solidFill>
              </a:rPr>
              <a:t>EVERTEAM</a:t>
            </a:r>
            <a:br>
              <a:rPr lang="en-US" sz="2533" b="1" dirty="0">
                <a:solidFill>
                  <a:srgbClr val="DD5480"/>
                </a:solidFill>
              </a:rPr>
            </a:br>
            <a:endParaRPr sz="2533" b="1" dirty="0">
              <a:solidFill>
                <a:srgbClr val="DD5480"/>
              </a:solidFill>
            </a:endParaRPr>
          </a:p>
          <a:p>
            <a:pPr marL="609585" indent="-465655" algn="l">
              <a:spcBef>
                <a:spcPts val="0"/>
              </a:spcBef>
              <a:buClr>
                <a:srgbClr val="DD5480"/>
              </a:buClr>
              <a:buSzPts val="1900"/>
              <a:buChar char="●"/>
            </a:pPr>
            <a:r>
              <a:rPr lang="en-US" sz="2533" b="1" dirty="0">
                <a:solidFill>
                  <a:srgbClr val="DD5480"/>
                </a:solidFill>
              </a:rPr>
              <a:t>Animation : </a:t>
            </a:r>
            <a:r>
              <a:rPr lang="en-US" sz="25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Clémence JOST, </a:t>
            </a:r>
            <a:r>
              <a:rPr lang="en-US" sz="2533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rédactrice</a:t>
            </a:r>
            <a:r>
              <a:rPr lang="en-US" sz="25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33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5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chef, </a:t>
            </a:r>
            <a:r>
              <a:rPr lang="en-US" sz="2533" b="1" dirty="0">
                <a:solidFill>
                  <a:srgbClr val="DD5480"/>
                </a:solidFill>
              </a:rPr>
              <a:t>ARCHIMAG</a:t>
            </a:r>
            <a:endParaRPr sz="2533" b="1" dirty="0">
              <a:solidFill>
                <a:srgbClr val="DD5480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151" y="102634"/>
            <a:ext cx="2431900" cy="14494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403400" y="1552068"/>
            <a:ext cx="10263600" cy="1953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3467" b="1">
                <a:solidFill>
                  <a:srgbClr val="F35E45"/>
                </a:solidFill>
                <a:latin typeface="Calibri"/>
                <a:ea typeface="Calibri"/>
                <a:cs typeface="Calibri"/>
                <a:sym typeface="Calibri"/>
              </a:rPr>
              <a:t>Retour d'expérience BOUYGUES CONSTRUCTION</a:t>
            </a:r>
            <a:endParaRPr sz="3467" b="1">
              <a:solidFill>
                <a:srgbClr val="F35E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algn="ctr">
              <a:lnSpc>
                <a:spcPct val="80000"/>
              </a:lnSpc>
            </a:pPr>
            <a:r>
              <a:rPr lang="en-US" sz="3467" b="1">
                <a:solidFill>
                  <a:srgbClr val="F35E45"/>
                </a:solidFill>
                <a:latin typeface="Calibri"/>
                <a:ea typeface="Calibri"/>
                <a:cs typeface="Calibri"/>
                <a:sym typeface="Calibri"/>
              </a:rPr>
              <a:t>Conformité réglementaire et maîtrise des volumétries SharePoint : identifier les documents engageants et détruire le reste</a:t>
            </a:r>
            <a:endParaRPr sz="3467" b="1">
              <a:solidFill>
                <a:srgbClr val="F35E4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993100" y="3879900"/>
            <a:ext cx="2648800" cy="414400"/>
          </a:xfrm>
          <a:prstGeom prst="flowChartAlternateProcess">
            <a:avLst/>
          </a:prstGeom>
          <a:solidFill>
            <a:schemeClr val="tx1">
              <a:lumMod val="90000"/>
              <a:lumOff val="1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732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067500" y="3713500"/>
            <a:ext cx="25000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Intervenants</a:t>
            </a:r>
            <a:endParaRPr sz="30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372575-FB92-4C46-FB63-725FCE8A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491FA0-C5A1-DB1A-607B-4FE5B1A0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878E6-4554-AA9D-F774-CC4B46FB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354A1D-2DDB-763C-A31C-6631747985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NOTRE BESOIN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1E7D85A-881A-1B0E-611D-9327D00833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8" name="Étiquette 7">
            <a:extLst>
              <a:ext uri="{FF2B5EF4-FFF2-40B4-BE49-F238E27FC236}">
                <a16:creationId xmlns:a16="http://schemas.microsoft.com/office/drawing/2014/main" id="{385C09DF-11F0-6096-25A6-A4EE9FA06D08}"/>
              </a:ext>
            </a:extLst>
          </p:cNvPr>
          <p:cNvSpPr/>
          <p:nvPr/>
        </p:nvSpPr>
        <p:spPr>
          <a:xfrm>
            <a:off x="604043" y="1585355"/>
            <a:ext cx="1543792" cy="1080655"/>
          </a:xfrm>
          <a:prstGeom prst="plaque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sz="2400" b="1" dirty="0">
                <a:solidFill>
                  <a:schemeClr val="bg1"/>
                </a:solidFill>
              </a:rPr>
              <a:t>GED Chantier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D8687CFA-CA0F-4C37-FEE0-3F1B467CBCDB}"/>
              </a:ext>
            </a:extLst>
          </p:cNvPr>
          <p:cNvSpPr/>
          <p:nvPr/>
        </p:nvSpPr>
        <p:spPr>
          <a:xfrm>
            <a:off x="2724583" y="1863371"/>
            <a:ext cx="1246909" cy="375125"/>
          </a:xfrm>
          <a:prstGeom prst="right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C338A6C6-8693-BF5C-D6DB-AA6EF59CCA7F}"/>
              </a:ext>
            </a:extLst>
          </p:cNvPr>
          <p:cNvSpPr/>
          <p:nvPr/>
        </p:nvSpPr>
        <p:spPr>
          <a:xfrm>
            <a:off x="6383472" y="1863371"/>
            <a:ext cx="1246909" cy="375125"/>
          </a:xfrm>
          <a:prstGeom prst="right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id="{1B585EE8-B42C-A2EE-9B44-2207B2EC7892}"/>
              </a:ext>
            </a:extLst>
          </p:cNvPr>
          <p:cNvSpPr/>
          <p:nvPr/>
        </p:nvSpPr>
        <p:spPr>
          <a:xfrm>
            <a:off x="4664749" y="1318161"/>
            <a:ext cx="1184400" cy="11808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90FB9414-5408-3EB7-848D-247E72728ABA}"/>
              </a:ext>
            </a:extLst>
          </p:cNvPr>
          <p:cNvSpPr/>
          <p:nvPr/>
        </p:nvSpPr>
        <p:spPr>
          <a:xfrm>
            <a:off x="2724583" y="4775275"/>
            <a:ext cx="1246909" cy="375125"/>
          </a:xfrm>
          <a:prstGeom prst="right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id="{910B4372-9A4B-15B2-FFFF-B65C912D010E}"/>
              </a:ext>
            </a:extLst>
          </p:cNvPr>
          <p:cNvSpPr/>
          <p:nvPr/>
        </p:nvSpPr>
        <p:spPr>
          <a:xfrm>
            <a:off x="4623831" y="4377728"/>
            <a:ext cx="1184697" cy="118110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D62CBA4F-DEF4-C11F-A963-8613A18B5408}"/>
              </a:ext>
            </a:extLst>
          </p:cNvPr>
          <p:cNvSpPr/>
          <p:nvPr/>
        </p:nvSpPr>
        <p:spPr>
          <a:xfrm>
            <a:off x="6383473" y="4775276"/>
            <a:ext cx="1246909" cy="375125"/>
          </a:xfrm>
          <a:prstGeom prst="right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pic>
        <p:nvPicPr>
          <p:cNvPr id="20" name="Graphique 19" descr="Coche avec un remplissage uni">
            <a:extLst>
              <a:ext uri="{FF2B5EF4-FFF2-40B4-BE49-F238E27FC236}">
                <a16:creationId xmlns:a16="http://schemas.microsoft.com/office/drawing/2014/main" id="{5D1C70BE-FD6E-D3A3-7BCA-E32C2E3ED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2842" y="1536603"/>
            <a:ext cx="914400" cy="914400"/>
          </a:xfrm>
          <a:prstGeom prst="rect">
            <a:avLst/>
          </a:prstGeom>
        </p:spPr>
      </p:pic>
      <p:pic>
        <p:nvPicPr>
          <p:cNvPr id="22" name="Graphique 21" descr="Fermer avec un remplissage uni">
            <a:extLst>
              <a:ext uri="{FF2B5EF4-FFF2-40B4-BE49-F238E27FC236}">
                <a16:creationId xmlns:a16="http://schemas.microsoft.com/office/drawing/2014/main" id="{303EFCCD-0F03-0376-488C-62DDCFEF3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9281" y="4498034"/>
            <a:ext cx="914400" cy="914400"/>
          </a:xfrm>
          <a:prstGeom prst="rect">
            <a:avLst/>
          </a:prstGeom>
        </p:spPr>
      </p:pic>
      <p:pic>
        <p:nvPicPr>
          <p:cNvPr id="24" name="Image 2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F4D1BCF-64F3-715E-41C5-D9A06C2FC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935" y="1397016"/>
            <a:ext cx="3291840" cy="1181100"/>
          </a:xfrm>
          <a:prstGeom prst="rect">
            <a:avLst/>
          </a:prstGeom>
        </p:spPr>
      </p:pic>
      <p:pic>
        <p:nvPicPr>
          <p:cNvPr id="25" name="Image 2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C1A2FE4D-D9A7-5D76-F526-FECAB254C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935" y="4279884"/>
            <a:ext cx="3291840" cy="1181100"/>
          </a:xfrm>
          <a:prstGeom prst="rect">
            <a:avLst/>
          </a:prstGeom>
        </p:spPr>
      </p:pic>
      <p:pic>
        <p:nvPicPr>
          <p:cNvPr id="1026" name="Picture 2" descr="Microsoft SharePoint — Wikipédia">
            <a:extLst>
              <a:ext uri="{FF2B5EF4-FFF2-40B4-BE49-F238E27FC236}">
                <a16:creationId xmlns:a16="http://schemas.microsoft.com/office/drawing/2014/main" id="{809B03A9-51C3-EAC4-7871-DB28A399A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2" y="3905562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317650C-6A4F-5A50-AA19-9CB591BACC10}"/>
              </a:ext>
            </a:extLst>
          </p:cNvPr>
          <p:cNvSpPr/>
          <p:nvPr/>
        </p:nvSpPr>
        <p:spPr>
          <a:xfrm>
            <a:off x="4107996" y="3905562"/>
            <a:ext cx="2162175" cy="2198355"/>
          </a:xfrm>
          <a:prstGeom prst="rect">
            <a:avLst/>
          </a:prstGeom>
          <a:noFill/>
          <a:ln w="38100" cap="flat">
            <a:solidFill>
              <a:srgbClr val="C00000"/>
            </a:solidFill>
            <a:prstDash val="dash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7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D8967-6EBD-F73B-0A25-D99EB549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769" y="3324828"/>
            <a:ext cx="5696237" cy="1477328"/>
          </a:xfrm>
        </p:spPr>
        <p:txBody>
          <a:bodyPr/>
          <a:lstStyle/>
          <a:p>
            <a:r>
              <a:rPr lang="fr-FR"/>
              <a:t>Everteam IG suite </a:t>
            </a:r>
            <a:r>
              <a:rPr lang="fr-FR" dirty="0"/>
              <a:t>chez BYCN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1EC524-3A58-955E-3B12-1676401BAB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0854BA-D7B3-A685-120B-D6F060FF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486653-ACE3-D55C-8DC4-FBC49380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4E29A8-9365-0541-9D68-A93251DF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13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30F6AC-EF79-6370-C118-8AB71713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48A3AA-18F9-C666-A7F5-0CD89C012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8E3C1A-A1B4-3CFD-6492-9CE0107B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3224CF1-5D0B-7E32-7C27-B960E8FBE0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PHASE POC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CD4A253-AB57-713C-A8BC-BA83B88B1F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5B93CED0-FAE8-55E4-7547-719F44EF1C43}"/>
              </a:ext>
            </a:extLst>
          </p:cNvPr>
          <p:cNvSpPr/>
          <p:nvPr/>
        </p:nvSpPr>
        <p:spPr>
          <a:xfrm>
            <a:off x="2539574" y="3121812"/>
            <a:ext cx="785149" cy="375125"/>
          </a:xfrm>
          <a:prstGeom prst="right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8F730501-9290-CA87-887F-2B419DC935CB}"/>
              </a:ext>
            </a:extLst>
          </p:cNvPr>
          <p:cNvSpPr/>
          <p:nvPr/>
        </p:nvSpPr>
        <p:spPr>
          <a:xfrm>
            <a:off x="7206241" y="3068396"/>
            <a:ext cx="785149" cy="375125"/>
          </a:xfrm>
          <a:prstGeom prst="right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pic>
        <p:nvPicPr>
          <p:cNvPr id="13" name="Image 1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3BA1AD1-2159-D3EA-1D1D-7F0EAE032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068" y="2573004"/>
            <a:ext cx="3291840" cy="1181100"/>
          </a:xfrm>
          <a:prstGeom prst="rect">
            <a:avLst/>
          </a:prstGeom>
        </p:spPr>
      </p:pic>
      <p:pic>
        <p:nvPicPr>
          <p:cNvPr id="14" name="Picture 2" descr="Microsoft SharePoint — Wikipédia">
            <a:extLst>
              <a:ext uri="{FF2B5EF4-FFF2-40B4-BE49-F238E27FC236}">
                <a16:creationId xmlns:a16="http://schemas.microsoft.com/office/drawing/2014/main" id="{01F2E918-29C5-26F7-E7AF-70931FEA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0" y="2198682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6F87CE-5F6A-3F5E-0CFE-483770463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48" y="3121812"/>
            <a:ext cx="2921872" cy="2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6EBE6A-38F8-464F-0633-56D4C298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5345EB-4CC4-E9A6-393E-5FF6E7B0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9958EA-08AF-6B3E-AF55-B6D923F9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974F0D-9741-3285-AC96-C021BF10D7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VALIDATION DU PROJET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44DB10-5849-4E64-14C7-35D604B631B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43193-5A90-6F92-C83F-82102DC9911D}"/>
              </a:ext>
            </a:extLst>
          </p:cNvPr>
          <p:cNvSpPr/>
          <p:nvPr/>
        </p:nvSpPr>
        <p:spPr>
          <a:xfrm>
            <a:off x="1494282" y="2106144"/>
            <a:ext cx="1909762" cy="3492907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l"/>
            <a:r>
              <a:rPr lang="fr-FR" sz="1600" b="1" dirty="0">
                <a:solidFill>
                  <a:srgbClr val="C00000"/>
                </a:solidFill>
              </a:rPr>
              <a:t>Archivage sécurisé et plus efficace des documents engageants présents sur SharePoint</a:t>
            </a:r>
          </a:p>
          <a:p>
            <a:pPr algn="l"/>
            <a:r>
              <a:rPr lang="fr-FR" sz="1600" dirty="0"/>
              <a:t>Possibilité de traitement d’autres sources : PST, Filesystem, etc.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004FF7-1260-BA94-3F42-BC72DF600CAA}"/>
              </a:ext>
            </a:extLst>
          </p:cNvPr>
          <p:cNvSpPr/>
          <p:nvPr/>
        </p:nvSpPr>
        <p:spPr>
          <a:xfrm>
            <a:off x="4570857" y="2106145"/>
            <a:ext cx="1909762" cy="3492906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l"/>
            <a:r>
              <a:rPr lang="fr-FR" sz="1600" b="1">
                <a:solidFill>
                  <a:srgbClr val="C00000"/>
                </a:solidFill>
              </a:rPr>
              <a:t>Fiabilisation de la suppression avant archivage.</a:t>
            </a:r>
          </a:p>
          <a:p>
            <a:pPr algn="l"/>
            <a:r>
              <a:rPr lang="fr-FR" sz="1600"/>
              <a:t>Entrée de plus de  données engageantes dans le cycle de vie de suppression à long terme.</a:t>
            </a:r>
          </a:p>
          <a:p>
            <a:pPr algn="l"/>
            <a:r>
              <a:rPr lang="fr-FR" sz="1600"/>
              <a:t>Cas d’usages DPO : audit RGPD.</a:t>
            </a:r>
          </a:p>
          <a:p>
            <a:pPr algn="l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9B7966-5F09-AA7E-5AFD-A199936BE4E7}"/>
              </a:ext>
            </a:extLst>
          </p:cNvPr>
          <p:cNvSpPr/>
          <p:nvPr/>
        </p:nvSpPr>
        <p:spPr>
          <a:xfrm>
            <a:off x="7526313" y="2106145"/>
            <a:ext cx="1909762" cy="3492906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algn="l"/>
            <a:r>
              <a:rPr lang="fr-FR" sz="1600" b="1" dirty="0">
                <a:solidFill>
                  <a:srgbClr val="C00000"/>
                </a:solidFill>
              </a:rPr>
              <a:t>Non-achat de volumétrie supplémentaire (arrêt fuite en avant)</a:t>
            </a:r>
          </a:p>
          <a:p>
            <a:pPr algn="l"/>
            <a:r>
              <a:rPr lang="fr-FR" sz="1600" b="1" dirty="0">
                <a:solidFill>
                  <a:srgbClr val="C00000"/>
                </a:solidFill>
              </a:rPr>
              <a:t>Renégociation (donc réduction) possible des volumes de stockage BYCN</a:t>
            </a:r>
          </a:p>
          <a:p>
            <a:pPr algn="l"/>
            <a:r>
              <a:rPr lang="fr-FR" sz="1600" dirty="0"/>
              <a:t>Reprise décommissionnement filesystem</a:t>
            </a:r>
          </a:p>
          <a:p>
            <a:pPr algn="l"/>
            <a:r>
              <a:rPr lang="fr-FR" sz="1600" dirty="0"/>
              <a:t>Long terme : arrêt stockage froid.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EDFC24-1E48-AD33-36D2-779C435C3F4F}"/>
              </a:ext>
            </a:extLst>
          </p:cNvPr>
          <p:cNvSpPr txBox="1"/>
          <p:nvPr/>
        </p:nvSpPr>
        <p:spPr>
          <a:xfrm>
            <a:off x="1730351" y="1727778"/>
            <a:ext cx="143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ARCHIVAGE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A29F1B-C78F-5476-DD8B-15873EB736E7}"/>
              </a:ext>
            </a:extLst>
          </p:cNvPr>
          <p:cNvSpPr txBox="1"/>
          <p:nvPr/>
        </p:nvSpPr>
        <p:spPr>
          <a:xfrm>
            <a:off x="4691321" y="1727778"/>
            <a:ext cx="156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CYCLE DE VIE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83016A-01DA-834F-0758-ADB04E87569E}"/>
              </a:ext>
            </a:extLst>
          </p:cNvPr>
          <p:cNvSpPr txBox="1"/>
          <p:nvPr/>
        </p:nvSpPr>
        <p:spPr>
          <a:xfrm>
            <a:off x="7701489" y="1736813"/>
            <a:ext cx="156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SHAREPOINT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47F517-DF1F-A87A-3803-0E24CFD6BC5B}"/>
              </a:ext>
            </a:extLst>
          </p:cNvPr>
          <p:cNvSpPr txBox="1"/>
          <p:nvPr/>
        </p:nvSpPr>
        <p:spPr>
          <a:xfrm>
            <a:off x="968835" y="5761847"/>
            <a:ext cx="1034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 Discover, il y aura plus d’archivage légal en volumétrie et donc une volumétrie administrée plus grande dans ReMind. Administrée = conservée, consultée, </a:t>
            </a:r>
            <a:r>
              <a:rPr lang="fr-FR" b="1" dirty="0"/>
              <a:t>détruite</a:t>
            </a:r>
            <a:r>
              <a:rPr lang="fr-FR" dirty="0"/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97A13C-0A96-5206-859C-E45FD6392AE0}"/>
              </a:ext>
            </a:extLst>
          </p:cNvPr>
          <p:cNvSpPr txBox="1"/>
          <p:nvPr/>
        </p:nvSpPr>
        <p:spPr>
          <a:xfrm>
            <a:off x="968835" y="916915"/>
            <a:ext cx="1034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convaincre, nous n’avons pas seulement parlé d’archivage, mais de gouvernance de l’information, d’hygiène documentaire (gains financiers, environnementaux).</a:t>
            </a:r>
          </a:p>
        </p:txBody>
      </p:sp>
    </p:spTree>
    <p:extLst>
      <p:ext uri="{BB962C8B-B14F-4D97-AF65-F5344CB8AC3E}">
        <p14:creationId xmlns:p14="http://schemas.microsoft.com/office/powerpoint/2010/main" val="16644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6EBE6A-38F8-464F-0633-56D4C298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5345EB-4CC4-E9A6-393E-5FF6E7B0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9958EA-08AF-6B3E-AF55-B6D923F9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974F0D-9741-3285-AC96-C021BF10D7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PHASE PROJET LOT 1 : ARCHIVAGE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44DB10-5849-4E64-14C7-35D604B631B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DA42FB74-076A-D1CF-040B-081BC780E3C9}"/>
              </a:ext>
            </a:extLst>
          </p:cNvPr>
          <p:cNvSpPr/>
          <p:nvPr/>
        </p:nvSpPr>
        <p:spPr>
          <a:xfrm>
            <a:off x="2889106" y="3053874"/>
            <a:ext cx="778020" cy="375125"/>
          </a:xfrm>
          <a:prstGeom prst="right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40090E7-CFF4-ED2E-9125-D070F4471406}"/>
              </a:ext>
            </a:extLst>
          </p:cNvPr>
          <p:cNvSpPr/>
          <p:nvPr/>
        </p:nvSpPr>
        <p:spPr>
          <a:xfrm>
            <a:off x="7585169" y="3053873"/>
            <a:ext cx="797602" cy="375125"/>
          </a:xfrm>
          <a:prstGeom prst="right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5706182-2559-54DB-0C43-C3302892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282" y="2562844"/>
            <a:ext cx="3291840" cy="1181100"/>
          </a:xfrm>
          <a:prstGeom prst="rect">
            <a:avLst/>
          </a:prstGeom>
        </p:spPr>
      </p:pic>
      <p:pic>
        <p:nvPicPr>
          <p:cNvPr id="11" name="Picture 2" descr="Microsoft SharePoint — Wikipédia">
            <a:extLst>
              <a:ext uri="{FF2B5EF4-FFF2-40B4-BE49-F238E27FC236}">
                <a16:creationId xmlns:a16="http://schemas.microsoft.com/office/drawing/2014/main" id="{5780E31B-32D0-7D23-8EE9-3A522F38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5" y="2198682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092111B-B2F5-EBAE-6DD1-3A355FD51E20}"/>
              </a:ext>
            </a:extLst>
          </p:cNvPr>
          <p:cNvSpPr txBox="1"/>
          <p:nvPr/>
        </p:nvSpPr>
        <p:spPr>
          <a:xfrm>
            <a:off x="365760" y="4551680"/>
            <a:ext cx="296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Périmètre éligible : tout site SharePoint de toutes les activités BYCN.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A4CE66-E51F-8619-9E8F-FEA586AD27B4}"/>
              </a:ext>
            </a:extLst>
          </p:cNvPr>
          <p:cNvSpPr txBox="1"/>
          <p:nvPr/>
        </p:nvSpPr>
        <p:spPr>
          <a:xfrm>
            <a:off x="4607176" y="4551678"/>
            <a:ext cx="288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licences d’archivage. (Service RM + IT)</a:t>
            </a:r>
          </a:p>
          <a:p>
            <a:r>
              <a:rPr lang="fr-FR" dirty="0"/>
              <a:t>Conduite du changement faite par le service RM.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C8B204-A9C4-F2ED-4820-E1D98321961C}"/>
              </a:ext>
            </a:extLst>
          </p:cNvPr>
          <p:cNvSpPr txBox="1"/>
          <p:nvPr/>
        </p:nvSpPr>
        <p:spPr>
          <a:xfrm>
            <a:off x="8859522" y="4551679"/>
            <a:ext cx="288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Cible volumétrie : 25% Archivage, 75% Destruction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4AA09A6-3CCF-1BBB-9F64-93555D853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567" y="3053873"/>
            <a:ext cx="3181350" cy="2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6EBE6A-38F8-464F-0633-56D4C298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5345EB-4CC4-E9A6-393E-5FF6E7B0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9958EA-08AF-6B3E-AF55-B6D923F9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974F0D-9741-3285-AC96-C021BF10D7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ENJEUX / VALEUR ATTENDUE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44DB10-5849-4E64-14C7-35D604B631B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4FD253-DB1E-04C9-0FB4-9417FCAE5DC3}"/>
              </a:ext>
            </a:extLst>
          </p:cNvPr>
          <p:cNvSpPr txBox="1"/>
          <p:nvPr/>
        </p:nvSpPr>
        <p:spPr>
          <a:xfrm>
            <a:off x="537577" y="2274838"/>
            <a:ext cx="49498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lvl="2" algn="just"/>
            <a:r>
              <a:rPr lang="fr-FR" sz="2400" b="1" dirty="0">
                <a:solidFill>
                  <a:schemeClr val="dk1"/>
                </a:solidFill>
              </a:rPr>
              <a:t>V</a:t>
            </a:r>
            <a:r>
              <a:rPr lang="fr-FR" sz="2400" b="1" kern="1200" dirty="0">
                <a:solidFill>
                  <a:schemeClr val="dk1"/>
                </a:solidFill>
              </a:rPr>
              <a:t>aleur attendue: </a:t>
            </a:r>
          </a:p>
          <a:p>
            <a:pPr marL="465455" lvl="2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Excellence Opérationnelle (+facile, meilleur, +rapide),</a:t>
            </a:r>
          </a:p>
          <a:p>
            <a:pPr marL="465455" lvl="2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Gains Financier,</a:t>
            </a:r>
          </a:p>
          <a:p>
            <a:pPr marL="465455" lvl="2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Réduction des risques (conformité, cyber, pas de perte de documents)</a:t>
            </a:r>
            <a:endParaRPr lang="fr-FR" sz="2400" dirty="0">
              <a:cs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971733-A747-E161-B6F0-E6361A31340C}"/>
              </a:ext>
            </a:extLst>
          </p:cNvPr>
          <p:cNvSpPr txBox="1"/>
          <p:nvPr/>
        </p:nvSpPr>
        <p:spPr>
          <a:xfrm>
            <a:off x="6593840" y="2274838"/>
            <a:ext cx="45382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lvl="2" algn="just"/>
            <a:r>
              <a:rPr lang="fr-FR" sz="2400" b="1" dirty="0"/>
              <a:t>Enjeux :</a:t>
            </a:r>
          </a:p>
          <a:p>
            <a:pPr marL="465455" lvl="2" indent="-285750" algn="just">
              <a:buFont typeface="Arial" panose="020B0604020202020204" pitchFamily="34" charset="0"/>
              <a:buChar char="•"/>
            </a:pPr>
            <a:r>
              <a:rPr lang="fr-FR" sz="2400" b="0" kern="1200" dirty="0">
                <a:solidFill>
                  <a:schemeClr val="dk1"/>
                </a:solidFill>
              </a:rPr>
              <a:t>Financier (SAV, extraction des documents primordiaux en cas de litige),</a:t>
            </a:r>
          </a:p>
          <a:p>
            <a:pPr marL="465455" lvl="2" indent="-285750" algn="just">
              <a:buFont typeface="Arial" panose="020B0604020202020204" pitchFamily="34" charset="0"/>
              <a:buChar char="•"/>
            </a:pPr>
            <a:r>
              <a:rPr lang="fr-FR" sz="2400" b="0" kern="1200" dirty="0">
                <a:solidFill>
                  <a:schemeClr val="dk1"/>
                </a:solidFill>
              </a:rPr>
              <a:t>réglementaire (archivage légal),</a:t>
            </a:r>
          </a:p>
          <a:p>
            <a:pPr marL="465455" lvl="2" indent="-285750" algn="just">
              <a:buFont typeface="Arial" panose="020B0604020202020204" pitchFamily="34" charset="0"/>
              <a:buChar char="•"/>
            </a:pPr>
            <a:r>
              <a:rPr lang="fr-FR" sz="2400" b="0" kern="1200" dirty="0">
                <a:solidFill>
                  <a:schemeClr val="dk1"/>
                </a:solidFill>
              </a:rPr>
              <a:t>cybersécurité (RGPD)</a:t>
            </a:r>
          </a:p>
        </p:txBody>
      </p:sp>
    </p:spTree>
    <p:extLst>
      <p:ext uri="{BB962C8B-B14F-4D97-AF65-F5344CB8AC3E}">
        <p14:creationId xmlns:p14="http://schemas.microsoft.com/office/powerpoint/2010/main" val="6741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6EBE6A-38F8-464F-0633-56D4C298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5345EB-4CC4-E9A6-393E-5FF6E7B0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9958EA-08AF-6B3E-AF55-B6D923F9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974F0D-9741-3285-AC96-C021BF10D7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SITUATION ACTUELLE / SITUATION ATTENDUE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44DB10-5849-4E64-14C7-35D604B631B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4ADD04EE-9A4A-2D84-AB84-43BC7B5C4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81817"/>
              </p:ext>
            </p:extLst>
          </p:nvPr>
        </p:nvGraphicFramePr>
        <p:xfrm>
          <a:off x="714375" y="1438274"/>
          <a:ext cx="10857831" cy="34164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2824">
                  <a:extLst>
                    <a:ext uri="{9D8B030D-6E8A-4147-A177-3AD203B41FA5}">
                      <a16:colId xmlns:a16="http://schemas.microsoft.com/office/drawing/2014/main" val="1906665567"/>
                    </a:ext>
                  </a:extLst>
                </a:gridCol>
                <a:gridCol w="5815007">
                  <a:extLst>
                    <a:ext uri="{9D8B030D-6E8A-4147-A177-3AD203B41FA5}">
                      <a16:colId xmlns:a16="http://schemas.microsoft.com/office/drawing/2014/main" val="829873787"/>
                    </a:ext>
                  </a:extLst>
                </a:gridCol>
              </a:tblGrid>
              <a:tr h="68030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Situation actuelle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Situation attendue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392630"/>
                  </a:ext>
                </a:extLst>
              </a:tr>
              <a:tr h="738918">
                <a:tc>
                  <a:txBody>
                    <a:bodyPr/>
                    <a:lstStyle/>
                    <a:p>
                      <a:r>
                        <a:rPr lang="fr-FR" sz="1600" dirty="0"/>
                        <a:t>Documents engageants non classés, non archivables, non archivés dans l’outil d’archivage légal BYCN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Documents engageants archivés dans l’outil d’archivage légal BYCN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648051"/>
                  </a:ext>
                </a:extLst>
              </a:tr>
              <a:tr h="665752">
                <a:tc>
                  <a:txBody>
                    <a:bodyPr/>
                    <a:lstStyle/>
                    <a:p>
                      <a:r>
                        <a:rPr lang="fr-FR" sz="1600" dirty="0"/>
                        <a:t>Des sites SharePoint abandonnés, en vrac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Des sites SharePoint triés et assainis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64545"/>
                  </a:ext>
                </a:extLst>
              </a:tr>
              <a:tr h="665752">
                <a:tc>
                  <a:txBody>
                    <a:bodyPr/>
                    <a:lstStyle/>
                    <a:p>
                      <a:r>
                        <a:rPr lang="fr-FR" sz="1600" dirty="0"/>
                        <a:t>Un volume de sites SharePoint croissant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Un volume de site SharePoint en baisse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342163"/>
                  </a:ext>
                </a:extLst>
              </a:tr>
              <a:tr h="66575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kern="1200" dirty="0">
                          <a:solidFill>
                            <a:schemeClr val="dk1"/>
                          </a:solidFill>
                        </a:rPr>
                        <a:t>Des documents / données RGPD potentiellement non localisées dans le vrac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kern="1200" dirty="0">
                          <a:solidFill>
                            <a:schemeClr val="dk1"/>
                          </a:solidFill>
                        </a:rPr>
                        <a:t>Des documents / données RGPD gérés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3815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3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6EBE6A-38F8-464F-0633-56D4C298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5345EB-4CC4-E9A6-393E-5FF6E7B0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9958EA-08AF-6B3E-AF55-B6D923F9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9974F0D-9741-3285-AC96-C021BF10D7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CONDITIONS SUCCES LOT 1 : ARCHIVAGE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44DB10-5849-4E64-14C7-35D604B631B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05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AD1DED1-88CD-29C7-7FD8-354D508F0AA0}"/>
              </a:ext>
            </a:extLst>
          </p:cNvPr>
          <p:cNvSpPr/>
          <p:nvPr/>
        </p:nvSpPr>
        <p:spPr>
          <a:xfrm>
            <a:off x="8990169" y="1503680"/>
            <a:ext cx="2535739" cy="2785924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Meilleure collecte des </a:t>
            </a:r>
            <a:r>
              <a:rPr lang="fr-FR" b="1" dirty="0">
                <a:solidFill>
                  <a:schemeClr val="bg1"/>
                </a:solidFill>
              </a:rPr>
              <a:t>documents engageants </a:t>
            </a:r>
            <a:r>
              <a:rPr lang="fr-FR" dirty="0">
                <a:solidFill>
                  <a:schemeClr val="bg1"/>
                </a:solidFill>
              </a:rPr>
              <a:t>et destruction des </a:t>
            </a:r>
            <a:r>
              <a:rPr lang="fr-FR" b="1" dirty="0">
                <a:solidFill>
                  <a:schemeClr val="bg1"/>
                </a:solidFill>
              </a:rPr>
              <a:t>ROT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043463B-6993-C569-E060-72AED9F769F9}"/>
              </a:ext>
            </a:extLst>
          </p:cNvPr>
          <p:cNvSpPr/>
          <p:nvPr/>
        </p:nvSpPr>
        <p:spPr>
          <a:xfrm>
            <a:off x="706939" y="1503680"/>
            <a:ext cx="2535739" cy="2785924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Fermetures de </a:t>
            </a:r>
            <a:r>
              <a:rPr lang="fr-FR" b="1" dirty="0">
                <a:solidFill>
                  <a:schemeClr val="bg1"/>
                </a:solidFill>
              </a:rPr>
              <a:t>SharePoint</a:t>
            </a:r>
            <a:r>
              <a:rPr lang="fr-FR" dirty="0">
                <a:solidFill>
                  <a:schemeClr val="bg1"/>
                </a:solidFill>
              </a:rPr>
              <a:t> + </a:t>
            </a:r>
            <a:r>
              <a:rPr lang="fr-FR" b="1" dirty="0">
                <a:solidFill>
                  <a:schemeClr val="bg1"/>
                </a:solidFill>
              </a:rPr>
              <a:t>filesystem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7E6C382-358D-D858-78CA-12E91AB89CA0}"/>
              </a:ext>
            </a:extLst>
          </p:cNvPr>
          <p:cNvSpPr/>
          <p:nvPr/>
        </p:nvSpPr>
        <p:spPr>
          <a:xfrm>
            <a:off x="3430960" y="1503680"/>
            <a:ext cx="2535739" cy="278592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dirty="0"/>
              <a:t>Réduction des coûts de stockage MS365, données on prem, stockage froid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332CF63-992B-490A-701F-57EB13C07C6E}"/>
              </a:ext>
            </a:extLst>
          </p:cNvPr>
          <p:cNvSpPr/>
          <p:nvPr/>
        </p:nvSpPr>
        <p:spPr>
          <a:xfrm>
            <a:off x="6225303" y="1503680"/>
            <a:ext cx="2535739" cy="278592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fr-FR" dirty="0"/>
              <a:t>Maintien du cycle de vie des SharePoint CoreBusiness</a:t>
            </a:r>
          </a:p>
        </p:txBody>
      </p:sp>
    </p:spTree>
    <p:extLst>
      <p:ext uri="{BB962C8B-B14F-4D97-AF65-F5344CB8AC3E}">
        <p14:creationId xmlns:p14="http://schemas.microsoft.com/office/powerpoint/2010/main" val="256846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AD931-72F4-E5A2-BFB3-EC98BC8B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Merci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60606C-78D1-1961-619F-71D1C20139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572" y="1778689"/>
            <a:ext cx="4440825" cy="307777"/>
          </a:xfrm>
        </p:spPr>
        <p:txBody>
          <a:bodyPr/>
          <a:lstStyle/>
          <a:p>
            <a:r>
              <a:rPr lang="fr-FR" dirty="0"/>
              <a:t>Florentin Dez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580FAC-D146-1D7C-AA6C-AC3D23D0A6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7572" y="1447239"/>
            <a:ext cx="4440825" cy="307777"/>
          </a:xfrm>
        </p:spPr>
        <p:txBody>
          <a:bodyPr/>
          <a:lstStyle/>
          <a:p>
            <a:r>
              <a:rPr lang="fr-FR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02249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48942-DB9D-64D9-B681-33C35A66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538" y="2523684"/>
            <a:ext cx="6242462" cy="1920526"/>
          </a:xfrm>
        </p:spPr>
        <p:txBody>
          <a:bodyPr/>
          <a:lstStyle/>
          <a:p>
            <a:r>
              <a:rPr lang="fr-FR" sz="4400" dirty="0"/>
              <a:t>Conformité réglementaire et maîtrise des volumétries SharePoint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FD5F38-0D3C-8927-169A-69A62460C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4444210"/>
            <a:ext cx="5572195" cy="1034129"/>
          </a:xfrm>
        </p:spPr>
        <p:txBody>
          <a:bodyPr/>
          <a:lstStyle/>
          <a:p>
            <a:r>
              <a:rPr lang="fr-FR" dirty="0"/>
              <a:t>identifier les documents engageants et détruire le reste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B9FC9A-B898-D474-8A90-6B081F8A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6791" y="5907768"/>
            <a:ext cx="3271839" cy="246221"/>
          </a:xfrm>
        </p:spPr>
        <p:txBody>
          <a:bodyPr/>
          <a:lstStyle/>
          <a:p>
            <a:r>
              <a:rPr lang="fr-FR"/>
              <a:t>2024</a:t>
            </a:r>
          </a:p>
        </p:txBody>
      </p:sp>
      <p:pic>
        <p:nvPicPr>
          <p:cNvPr id="8" name="Image 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DD32B58D-8B79-7611-0604-D63CC7B68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783" y="704011"/>
            <a:ext cx="2457376" cy="67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4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63707-B363-F7BE-E6BD-9DB5CDE4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769" y="3324828"/>
            <a:ext cx="5696237" cy="2169825"/>
          </a:xfrm>
        </p:spPr>
        <p:txBody>
          <a:bodyPr/>
          <a:lstStyle/>
          <a:p>
            <a:r>
              <a:rPr lang="fr-FR" dirty="0"/>
              <a:t>Records Management chez BYCN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72E3AA-54FD-FEFE-3B8D-A5C0A3DFC9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/>
              <a:t>01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8C0FF2-F369-65A9-A8B8-EF059B12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231586-4971-B865-5B28-303E0D7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7C02BF-E0CE-FEC7-CC55-FDD13DB9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56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9F055C-7706-C0DF-1B11-23F5CE9C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4C562F-FE57-8723-AED7-F403AC06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AB698F-43FD-1173-7C93-3B155EB9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Espace réservé du texte 45">
            <a:extLst>
              <a:ext uri="{FF2B5EF4-FFF2-40B4-BE49-F238E27FC236}">
                <a16:creationId xmlns:a16="http://schemas.microsoft.com/office/drawing/2014/main" id="{185C0712-98CF-B125-8A09-F66CA1EA89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8835" y="263014"/>
            <a:ext cx="4758407" cy="375125"/>
          </a:xfrm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OBJECTIFS PRINCIPAUX DU SERVICE</a:t>
            </a:r>
          </a:p>
        </p:txBody>
      </p:sp>
      <p:sp>
        <p:nvSpPr>
          <p:cNvPr id="9" name="Espace réservé du texte 45">
            <a:extLst>
              <a:ext uri="{FF2B5EF4-FFF2-40B4-BE49-F238E27FC236}">
                <a16:creationId xmlns:a16="http://schemas.microsoft.com/office/drawing/2014/main" id="{3E48B601-2DA2-0414-7064-96F2D9B69C7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7577" y="263014"/>
            <a:ext cx="338724" cy="375125"/>
          </a:xfrm>
        </p:spPr>
        <p:txBody>
          <a:bodyPr wrap="square" lIns="0" tIns="0" rIns="0" bIns="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3A2A12-C7B9-6E6F-4D6F-7913E29F7FFB}"/>
              </a:ext>
            </a:extLst>
          </p:cNvPr>
          <p:cNvSpPr txBox="1">
            <a:spLocks/>
          </p:cNvSpPr>
          <p:nvPr/>
        </p:nvSpPr>
        <p:spPr>
          <a:xfrm>
            <a:off x="3824135" y="1102833"/>
            <a:ext cx="756740" cy="37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4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/>
              <a:t>01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0335810E-2399-44A8-A9E8-473E684A0CFC}"/>
              </a:ext>
            </a:extLst>
          </p:cNvPr>
          <p:cNvSpPr txBox="1">
            <a:spLocks/>
          </p:cNvSpPr>
          <p:nvPr/>
        </p:nvSpPr>
        <p:spPr>
          <a:xfrm>
            <a:off x="3824135" y="2024881"/>
            <a:ext cx="756740" cy="37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4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/>
              <a:t>02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3B2466C-8D56-22E0-32BD-E8C668D15301}"/>
              </a:ext>
            </a:extLst>
          </p:cNvPr>
          <p:cNvSpPr txBox="1">
            <a:spLocks/>
          </p:cNvSpPr>
          <p:nvPr/>
        </p:nvSpPr>
        <p:spPr>
          <a:xfrm>
            <a:off x="3824135" y="3417321"/>
            <a:ext cx="756740" cy="37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4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/>
              <a:t>03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4068133-9DA4-9568-A7C3-58AFC36E59BF}"/>
              </a:ext>
            </a:extLst>
          </p:cNvPr>
          <p:cNvSpPr txBox="1">
            <a:spLocks/>
          </p:cNvSpPr>
          <p:nvPr/>
        </p:nvSpPr>
        <p:spPr>
          <a:xfrm>
            <a:off x="3824135" y="4457995"/>
            <a:ext cx="756740" cy="37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4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/>
              <a:t>04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FB4E9E-24CB-CB4C-19BC-1E5194E4BD06}"/>
              </a:ext>
            </a:extLst>
          </p:cNvPr>
          <p:cNvSpPr txBox="1"/>
          <p:nvPr/>
        </p:nvSpPr>
        <p:spPr>
          <a:xfrm>
            <a:off x="4580875" y="1069749"/>
            <a:ext cx="694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archivage légal conforme à l’état de l’art qui vise à protéger le Groupe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33EED1-70ED-97CE-516F-DD241D221589}"/>
              </a:ext>
            </a:extLst>
          </p:cNvPr>
          <p:cNvSpPr txBox="1"/>
          <p:nvPr/>
        </p:nvSpPr>
        <p:spPr>
          <a:xfrm>
            <a:off x="4580874" y="2052788"/>
            <a:ext cx="6945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réation de cycles de vie pour les grandes volumétries produites ou reçues par l'entreprise afin d’améliorer l’hygiène documentaire.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0C0445D-0019-B3C6-274F-E4DBFF491530}"/>
              </a:ext>
            </a:extLst>
          </p:cNvPr>
          <p:cNvSpPr txBox="1"/>
          <p:nvPr/>
        </p:nvSpPr>
        <p:spPr>
          <a:xfrm>
            <a:off x="4580873" y="4412080"/>
            <a:ext cx="6945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destructions de documents / datas visant les éléments toxiques, respectant le RGPD et le cycle de vie des documents légaux conservés.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61968B1-1025-8087-5BB8-E532FB07D5F3}"/>
              </a:ext>
            </a:extLst>
          </p:cNvPr>
          <p:cNvSpPr txBox="1"/>
          <p:nvPr/>
        </p:nvSpPr>
        <p:spPr>
          <a:xfrm>
            <a:off x="4580872" y="3440164"/>
            <a:ext cx="6945031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fr-F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 fonctions de recherche efficaces permettant de retrouver les éléments rapidement</a:t>
            </a:r>
          </a:p>
        </p:txBody>
      </p:sp>
    </p:spTree>
    <p:extLst>
      <p:ext uri="{BB962C8B-B14F-4D97-AF65-F5344CB8AC3E}">
        <p14:creationId xmlns:p14="http://schemas.microsoft.com/office/powerpoint/2010/main" val="5353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9F055C-7706-C0DF-1B11-23F5CE9C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4C562F-FE57-8723-AED7-F403AC06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AB698F-43FD-1173-7C93-3B155EB9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Espace réservé du texte 45">
            <a:extLst>
              <a:ext uri="{FF2B5EF4-FFF2-40B4-BE49-F238E27FC236}">
                <a16:creationId xmlns:a16="http://schemas.microsoft.com/office/drawing/2014/main" id="{185C0712-98CF-B125-8A09-F66CA1EA89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8835" y="263014"/>
            <a:ext cx="4758407" cy="375125"/>
          </a:xfrm>
        </p:spPr>
        <p:txBody>
          <a:bodyPr wrap="square" lIns="0" tIns="0" rIns="0" bIns="0" anchor="ctr" anchorCtr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EN CHIFFRES</a:t>
            </a:r>
            <a:r>
              <a:rPr lang="fr-FR" sz="1100" dirty="0"/>
              <a:t>*</a:t>
            </a:r>
            <a:endParaRPr lang="fr-FR" dirty="0"/>
          </a:p>
        </p:txBody>
      </p:sp>
      <p:sp>
        <p:nvSpPr>
          <p:cNvPr id="9" name="Espace réservé du texte 45">
            <a:extLst>
              <a:ext uri="{FF2B5EF4-FFF2-40B4-BE49-F238E27FC236}">
                <a16:creationId xmlns:a16="http://schemas.microsoft.com/office/drawing/2014/main" id="{3E48B601-2DA2-0414-7064-96F2D9B69C7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7577" y="263014"/>
            <a:ext cx="338724" cy="375125"/>
          </a:xfrm>
        </p:spPr>
        <p:txBody>
          <a:bodyPr wrap="square" lIns="0" tIns="0" rIns="0" bIns="0" anchor="ctr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02</a:t>
            </a:r>
          </a:p>
        </p:txBody>
      </p:sp>
      <p:pic>
        <p:nvPicPr>
          <p:cNvPr id="10" name="Graphique 9" descr="Croquis de silhouette avec un remplissage uni">
            <a:extLst>
              <a:ext uri="{FF2B5EF4-FFF2-40B4-BE49-F238E27FC236}">
                <a16:creationId xmlns:a16="http://schemas.microsoft.com/office/drawing/2014/main" id="{825769AC-DFE5-6653-734E-3E0594EDE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7712" y="1145898"/>
            <a:ext cx="914400" cy="914400"/>
          </a:xfrm>
          <a:prstGeom prst="rect">
            <a:avLst/>
          </a:prstGeom>
        </p:spPr>
      </p:pic>
      <p:pic>
        <p:nvPicPr>
          <p:cNvPr id="11" name="Graphique 10" descr="Dossier ouvert avec un remplissage uni">
            <a:extLst>
              <a:ext uri="{FF2B5EF4-FFF2-40B4-BE49-F238E27FC236}">
                <a16:creationId xmlns:a16="http://schemas.microsoft.com/office/drawing/2014/main" id="{CB809D1E-5DE5-DA62-0F25-6C99A0377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9783" y="3089844"/>
            <a:ext cx="998345" cy="998345"/>
          </a:xfrm>
          <a:prstGeom prst="rect">
            <a:avLst/>
          </a:prstGeom>
        </p:spPr>
      </p:pic>
      <p:pic>
        <p:nvPicPr>
          <p:cNvPr id="12" name="Graphique 11" descr="Dossier avec un remplissage uni">
            <a:extLst>
              <a:ext uri="{FF2B5EF4-FFF2-40B4-BE49-F238E27FC236}">
                <a16:creationId xmlns:a16="http://schemas.microsoft.com/office/drawing/2014/main" id="{AC2C701D-02D0-905B-ADC3-C5D27B9E99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0453" y="3966764"/>
            <a:ext cx="847671" cy="847671"/>
          </a:xfrm>
          <a:prstGeom prst="rect">
            <a:avLst/>
          </a:prstGeom>
        </p:spPr>
      </p:pic>
      <p:pic>
        <p:nvPicPr>
          <p:cNvPr id="13" name="Graphique 12" descr="Boîte avec un remplissage uni">
            <a:extLst>
              <a:ext uri="{FF2B5EF4-FFF2-40B4-BE49-F238E27FC236}">
                <a16:creationId xmlns:a16="http://schemas.microsoft.com/office/drawing/2014/main" id="{B891F72A-2185-93E2-D675-82000B4641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53628" y="4931638"/>
            <a:ext cx="914400" cy="9144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CD17457-CAB8-842C-B817-3C9CD645DBF4}"/>
              </a:ext>
            </a:extLst>
          </p:cNvPr>
          <p:cNvSpPr txBox="1"/>
          <p:nvPr/>
        </p:nvSpPr>
        <p:spPr>
          <a:xfrm>
            <a:off x="4348180" y="1084352"/>
            <a:ext cx="3226405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7200" dirty="0">
                <a:solidFill>
                  <a:srgbClr val="FF5A28"/>
                </a:solidFill>
              </a:rPr>
              <a:t>6 </a:t>
            </a:r>
            <a:r>
              <a:rPr lang="fr-FR" sz="1600" dirty="0">
                <a:solidFill>
                  <a:srgbClr val="102031"/>
                </a:solidFill>
              </a:rPr>
              <a:t>collaborateurs dont </a:t>
            </a:r>
            <a:r>
              <a:rPr lang="fr-FR" sz="1600" b="1" dirty="0">
                <a:solidFill>
                  <a:srgbClr val="E65012"/>
                </a:solidFill>
              </a:rPr>
              <a:t>2</a:t>
            </a:r>
            <a:r>
              <a:rPr lang="fr-FR" sz="1600" dirty="0">
                <a:solidFill>
                  <a:srgbClr val="102031"/>
                </a:solidFill>
              </a:rPr>
              <a:t> IT</a:t>
            </a:r>
            <a:endParaRPr lang="fr-FR" sz="1400" dirty="0">
              <a:solidFill>
                <a:srgbClr val="10203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968611-17FF-04AE-0296-BE73C5FB0B3B}"/>
              </a:ext>
            </a:extLst>
          </p:cNvPr>
          <p:cNvSpPr txBox="1"/>
          <p:nvPr/>
        </p:nvSpPr>
        <p:spPr>
          <a:xfrm>
            <a:off x="4468504" y="3322516"/>
            <a:ext cx="2705493" cy="67710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3200" b="1">
                <a:solidFill>
                  <a:srgbClr val="FF5A28"/>
                </a:solidFill>
              </a:rPr>
              <a:t>15</a:t>
            </a:r>
            <a:r>
              <a:rPr lang="fr-FR" sz="1400"/>
              <a:t> </a:t>
            </a:r>
            <a:r>
              <a:rPr lang="fr-FR" sz="1200"/>
              <a:t>millions de dossiers électroniques (pour une volumétrie de 20To)</a:t>
            </a:r>
            <a:endParaRPr lang="fr-FR" sz="14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2A8028-6A18-C9AB-8BD3-90B6CC45CB2D}"/>
              </a:ext>
            </a:extLst>
          </p:cNvPr>
          <p:cNvSpPr txBox="1"/>
          <p:nvPr/>
        </p:nvSpPr>
        <p:spPr>
          <a:xfrm>
            <a:off x="4421124" y="4069864"/>
            <a:ext cx="2177592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3200" b="1">
                <a:solidFill>
                  <a:srgbClr val="FF5A28"/>
                </a:solidFill>
              </a:rPr>
              <a:t>506K</a:t>
            </a:r>
            <a:r>
              <a:rPr lang="fr-FR" sz="1400"/>
              <a:t> </a:t>
            </a:r>
            <a:r>
              <a:rPr lang="fr-FR" sz="1200"/>
              <a:t>boites sur ReMind standard (278K sur Challenger, 228K BBF, BYTPRF)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627A675-6E0D-4E1E-0EDB-D1A71E4DA267}"/>
              </a:ext>
            </a:extLst>
          </p:cNvPr>
          <p:cNvSpPr txBox="1"/>
          <p:nvPr/>
        </p:nvSpPr>
        <p:spPr>
          <a:xfrm>
            <a:off x="4446126" y="5001878"/>
            <a:ext cx="2026763" cy="67710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3200" b="1">
                <a:solidFill>
                  <a:srgbClr val="FF5A28"/>
                </a:solidFill>
              </a:rPr>
              <a:t>92K</a:t>
            </a:r>
            <a:r>
              <a:rPr lang="fr-FR" sz="1400"/>
              <a:t> </a:t>
            </a:r>
            <a:r>
              <a:rPr lang="fr-FR" sz="1200"/>
              <a:t>conteneurs chez des Tiers Archiveurs</a:t>
            </a:r>
            <a:endParaRPr lang="fr-FR" sz="140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0262E98-BB94-B05E-0D4F-34D425069CB6}"/>
              </a:ext>
            </a:extLst>
          </p:cNvPr>
          <p:cNvCxnSpPr/>
          <p:nvPr/>
        </p:nvCxnSpPr>
        <p:spPr>
          <a:xfrm>
            <a:off x="7414705" y="1253423"/>
            <a:ext cx="0" cy="47604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que 18" descr="Globe contour">
            <a:extLst>
              <a:ext uri="{FF2B5EF4-FFF2-40B4-BE49-F238E27FC236}">
                <a16:creationId xmlns:a16="http://schemas.microsoft.com/office/drawing/2014/main" id="{447C29DE-B6C3-C7CA-16EE-ABC9225E48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87302" y="2171250"/>
            <a:ext cx="914400" cy="9144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B87DF24-3D40-CD10-9DB1-2B2B2A46E358}"/>
              </a:ext>
            </a:extLst>
          </p:cNvPr>
          <p:cNvSpPr txBox="1"/>
          <p:nvPr/>
        </p:nvSpPr>
        <p:spPr>
          <a:xfrm>
            <a:off x="4520745" y="2185907"/>
            <a:ext cx="2347169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3200" b="1" dirty="0">
                <a:solidFill>
                  <a:srgbClr val="FF5A28"/>
                </a:solidFill>
              </a:rPr>
              <a:t>12</a:t>
            </a:r>
            <a:r>
              <a:rPr lang="fr-FR" sz="1400" b="1" dirty="0">
                <a:solidFill>
                  <a:srgbClr val="FF5A28"/>
                </a:solidFill>
              </a:rPr>
              <a:t> </a:t>
            </a:r>
            <a:r>
              <a:rPr lang="fr-FR" sz="1200" b="1" dirty="0">
                <a:solidFill>
                  <a:srgbClr val="FF5A28"/>
                </a:solidFill>
              </a:rPr>
              <a:t>correspondants</a:t>
            </a:r>
            <a:r>
              <a:rPr lang="fr-FR" sz="1200" dirty="0"/>
              <a:t>, mais </a:t>
            </a:r>
            <a:r>
              <a:rPr lang="fr-FR" sz="1200" b="1" dirty="0">
                <a:solidFill>
                  <a:srgbClr val="FF5A28"/>
                </a:solidFill>
              </a:rPr>
              <a:t>un seul service référent</a:t>
            </a:r>
            <a:r>
              <a:rPr lang="fr-FR" sz="1200" b="1" dirty="0"/>
              <a:t> </a:t>
            </a:r>
            <a:r>
              <a:rPr lang="fr-FR" sz="1200" dirty="0"/>
              <a:t>pour tout le Groupe</a:t>
            </a:r>
            <a:endParaRPr lang="fr-FR" sz="1400" dirty="0"/>
          </a:p>
        </p:txBody>
      </p:sp>
      <p:pic>
        <p:nvPicPr>
          <p:cNvPr id="21" name="Graphique 20" descr="Plan contour">
            <a:extLst>
              <a:ext uri="{FF2B5EF4-FFF2-40B4-BE49-F238E27FC236}">
                <a16:creationId xmlns:a16="http://schemas.microsoft.com/office/drawing/2014/main" id="{1EAEC18D-2F27-76CF-52AE-A7D8C72552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51959" y="5726706"/>
            <a:ext cx="914400" cy="9144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67B503E-7726-68E0-9E46-6D8B7E5AB2A3}"/>
              </a:ext>
            </a:extLst>
          </p:cNvPr>
          <p:cNvSpPr txBox="1"/>
          <p:nvPr/>
        </p:nvSpPr>
        <p:spPr>
          <a:xfrm>
            <a:off x="4490830" y="5779332"/>
            <a:ext cx="2177592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3200" b="1">
                <a:solidFill>
                  <a:srgbClr val="FF5A28"/>
                </a:solidFill>
              </a:rPr>
              <a:t>1,5</a:t>
            </a:r>
            <a:r>
              <a:rPr lang="fr-FR" sz="1400"/>
              <a:t> </a:t>
            </a:r>
            <a:r>
              <a:rPr lang="fr-FR" sz="1200"/>
              <a:t>millions de plans GO microfilmés (conservation très longue durée)</a:t>
            </a:r>
            <a:endParaRPr lang="fr-FR" sz="1400"/>
          </a:p>
        </p:txBody>
      </p:sp>
      <p:pic>
        <p:nvPicPr>
          <p:cNvPr id="23" name="Graphique 22" descr="Liste avec un remplissage uni">
            <a:extLst>
              <a:ext uri="{FF2B5EF4-FFF2-40B4-BE49-F238E27FC236}">
                <a16:creationId xmlns:a16="http://schemas.microsoft.com/office/drawing/2014/main" id="{4F4990BE-45CD-E198-E217-4C0210AFB8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44404" y="1345562"/>
            <a:ext cx="914400" cy="9144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46FBE5D-A01F-2BC5-8823-988ACEF85C4C}"/>
              </a:ext>
            </a:extLst>
          </p:cNvPr>
          <p:cNvSpPr txBox="1"/>
          <p:nvPr/>
        </p:nvSpPr>
        <p:spPr>
          <a:xfrm>
            <a:off x="8518943" y="1324133"/>
            <a:ext cx="2818128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800" b="1">
                <a:solidFill>
                  <a:srgbClr val="FF5A28"/>
                </a:solidFill>
              </a:rPr>
              <a:t>18</a:t>
            </a:r>
            <a:r>
              <a:rPr lang="fr-FR" sz="1400"/>
              <a:t> Plans de Classement, soit un par activité du Groupe (Bâtiment, Travaux Publics, RH, Comptabilité, etc…)</a:t>
            </a:r>
          </a:p>
        </p:txBody>
      </p:sp>
      <p:pic>
        <p:nvPicPr>
          <p:cNvPr id="25" name="Graphique 24" descr="Interface utilisateur ou expérience utilisateur avec un remplissage uni">
            <a:extLst>
              <a:ext uri="{FF2B5EF4-FFF2-40B4-BE49-F238E27FC236}">
                <a16:creationId xmlns:a16="http://schemas.microsoft.com/office/drawing/2014/main" id="{8AAE9EE8-B4FF-3543-EA32-EA341891F0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11040" y="3473110"/>
            <a:ext cx="914400" cy="9144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FF32F1C-E901-60CE-9745-BEF1E7E3C6A5}"/>
              </a:ext>
            </a:extLst>
          </p:cNvPr>
          <p:cNvSpPr txBox="1"/>
          <p:nvPr/>
        </p:nvSpPr>
        <p:spPr>
          <a:xfrm>
            <a:off x="8502238" y="3679347"/>
            <a:ext cx="3069968" cy="64633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FF5A28"/>
                </a:solidFill>
              </a:rPr>
              <a:t>ReMind** </a:t>
            </a:r>
            <a:r>
              <a:rPr lang="fr-FR" sz="1400" dirty="0"/>
              <a:t>est le seul SAE de BYCN.</a:t>
            </a:r>
          </a:p>
        </p:txBody>
      </p:sp>
      <p:pic>
        <p:nvPicPr>
          <p:cNvPr id="29" name="Graphique 28" descr="Internet contour">
            <a:extLst>
              <a:ext uri="{FF2B5EF4-FFF2-40B4-BE49-F238E27FC236}">
                <a16:creationId xmlns:a16="http://schemas.microsoft.com/office/drawing/2014/main" id="{812BA2DF-53CC-8F43-1970-D232FA45EA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59912" y="2341111"/>
            <a:ext cx="914400" cy="9144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2AA9BDF-BA1F-E03D-67E9-8CA7A11B9B5C}"/>
              </a:ext>
            </a:extLst>
          </p:cNvPr>
          <p:cNvSpPr txBox="1"/>
          <p:nvPr/>
        </p:nvSpPr>
        <p:spPr>
          <a:xfrm>
            <a:off x="8518943" y="2341111"/>
            <a:ext cx="3023670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2800" b="1" dirty="0">
                <a:solidFill>
                  <a:srgbClr val="FF5A28"/>
                </a:solidFill>
              </a:rPr>
              <a:t>1</a:t>
            </a:r>
            <a:r>
              <a:rPr lang="fr-FR" sz="1400" dirty="0"/>
              <a:t> portail SharePoint qui fournit aux collaborateurs toutes les informations dont ils ont besoin.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03C9BF-35A0-C3FF-6238-B4BBE802CBA5}"/>
              </a:ext>
            </a:extLst>
          </p:cNvPr>
          <p:cNvSpPr txBox="1"/>
          <p:nvPr/>
        </p:nvSpPr>
        <p:spPr>
          <a:xfrm>
            <a:off x="7559912" y="5917813"/>
            <a:ext cx="3749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** ReMind est un produit :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69FFAC63-8549-D902-4A4C-0DEBB40FDF5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33259" y="5981480"/>
            <a:ext cx="1389496" cy="12758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AF6E1177-21D3-0FE0-AC97-D8C6010D50D4}"/>
              </a:ext>
            </a:extLst>
          </p:cNvPr>
          <p:cNvSpPr txBox="1"/>
          <p:nvPr/>
        </p:nvSpPr>
        <p:spPr>
          <a:xfrm>
            <a:off x="7630590" y="5688313"/>
            <a:ext cx="3749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*chiffres janvier 2024. </a:t>
            </a:r>
          </a:p>
        </p:txBody>
      </p:sp>
    </p:spTree>
    <p:extLst>
      <p:ext uri="{BB962C8B-B14F-4D97-AF65-F5344CB8AC3E}">
        <p14:creationId xmlns:p14="http://schemas.microsoft.com/office/powerpoint/2010/main" val="12396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2" grpId="0"/>
      <p:bldP spid="24" grpId="0"/>
      <p:bldP spid="26" grpId="0"/>
      <p:bldP spid="3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10770-E4A3-2AF7-2E28-496512930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769" y="3324828"/>
            <a:ext cx="5696237" cy="1477328"/>
          </a:xfrm>
        </p:spPr>
        <p:txBody>
          <a:bodyPr/>
          <a:lstStyle/>
          <a:p>
            <a:r>
              <a:rPr lang="fr-FR" dirty="0"/>
              <a:t>Etat des lieux / Notre besoin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2A4ED8-C841-E940-BE03-578C463EA9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750BD6-AC64-4612-3238-0AA50CB2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82D195-CA47-9B96-FFD9-6D531579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375D29-CEC2-DCB4-3434-CE748FAC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46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372575-FB92-4C46-FB63-725FCE8A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491FA0-C5A1-DB1A-607B-4FE5B1A0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878E6-4554-AA9D-F774-CC4B46FB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354A1D-2DDB-763C-A31C-6631747985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CONFORMITE REGLEMENTAIRE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1E7D85A-881A-1B0E-611D-9327D00833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D801EF03-D898-872E-A5F4-F615DD8BAE8A}"/>
              </a:ext>
            </a:extLst>
          </p:cNvPr>
          <p:cNvSpPr/>
          <p:nvPr/>
        </p:nvSpPr>
        <p:spPr>
          <a:xfrm>
            <a:off x="968835" y="1045028"/>
            <a:ext cx="3078672" cy="2897579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Normes / règles / lois liées aux activités de BTP</a:t>
            </a: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AFBA70C4-322A-29A2-5123-C793FFCC2A88}"/>
              </a:ext>
            </a:extLst>
          </p:cNvPr>
          <p:cNvSpPr/>
          <p:nvPr/>
        </p:nvSpPr>
        <p:spPr>
          <a:xfrm>
            <a:off x="7847564" y="935181"/>
            <a:ext cx="3111250" cy="3007426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Normes / règles / lois liées aux activités d’une multinationale </a:t>
            </a: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2BACF69E-1A9F-BC9B-C141-B1CBE2DE944A}"/>
              </a:ext>
            </a:extLst>
          </p:cNvPr>
          <p:cNvSpPr/>
          <p:nvPr/>
        </p:nvSpPr>
        <p:spPr>
          <a:xfrm>
            <a:off x="4490355" y="935181"/>
            <a:ext cx="2942111" cy="3007426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Normes / règles / lois liées aux données personnelles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AE2D7A-893C-43E8-753C-1E7052E69A80}"/>
              </a:ext>
            </a:extLst>
          </p:cNvPr>
          <p:cNvSpPr/>
          <p:nvPr/>
        </p:nvSpPr>
        <p:spPr>
          <a:xfrm>
            <a:off x="968835" y="4370119"/>
            <a:ext cx="9989979" cy="8075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CYCLE DE VIE DES DOCUMENTS ENGAGEANTS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CDDA89EB-FF24-E688-423F-64EB067DDE12}"/>
              </a:ext>
            </a:extLst>
          </p:cNvPr>
          <p:cNvSpPr/>
          <p:nvPr/>
        </p:nvSpPr>
        <p:spPr>
          <a:xfrm>
            <a:off x="1211623" y="4010726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6407989C-552F-99B7-77EF-2360EF0FB555}"/>
              </a:ext>
            </a:extLst>
          </p:cNvPr>
          <p:cNvSpPr/>
          <p:nvPr/>
        </p:nvSpPr>
        <p:spPr>
          <a:xfrm rot="10800000">
            <a:off x="1565752" y="3990103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E239466A-27EC-D06A-1A3B-71FA1193961B}"/>
              </a:ext>
            </a:extLst>
          </p:cNvPr>
          <p:cNvSpPr/>
          <p:nvPr/>
        </p:nvSpPr>
        <p:spPr>
          <a:xfrm>
            <a:off x="1931719" y="4023756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B014375E-8D54-A621-AEE2-9D1D9C688E76}"/>
              </a:ext>
            </a:extLst>
          </p:cNvPr>
          <p:cNvSpPr/>
          <p:nvPr/>
        </p:nvSpPr>
        <p:spPr>
          <a:xfrm rot="10800000">
            <a:off x="2305517" y="3990102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0B660014-EA75-8726-A0B0-8D2EDD298502}"/>
              </a:ext>
            </a:extLst>
          </p:cNvPr>
          <p:cNvSpPr/>
          <p:nvPr/>
        </p:nvSpPr>
        <p:spPr>
          <a:xfrm>
            <a:off x="2624740" y="4010726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AB60B49F-FDE4-E687-820A-83BDB48E1E12}"/>
              </a:ext>
            </a:extLst>
          </p:cNvPr>
          <p:cNvSpPr/>
          <p:nvPr/>
        </p:nvSpPr>
        <p:spPr>
          <a:xfrm rot="10800000">
            <a:off x="2931251" y="3990101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BD85F276-1CF0-0937-2C85-614B3AFA5ED7}"/>
              </a:ext>
            </a:extLst>
          </p:cNvPr>
          <p:cNvSpPr/>
          <p:nvPr/>
        </p:nvSpPr>
        <p:spPr>
          <a:xfrm>
            <a:off x="3244171" y="4015093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6B508B32-2A11-4689-8EB6-3041F39AF036}"/>
              </a:ext>
            </a:extLst>
          </p:cNvPr>
          <p:cNvSpPr/>
          <p:nvPr/>
        </p:nvSpPr>
        <p:spPr>
          <a:xfrm rot="10800000">
            <a:off x="3503534" y="3998862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2447E6B9-B2FD-FD61-B0F7-C45FC744CCE1}"/>
              </a:ext>
            </a:extLst>
          </p:cNvPr>
          <p:cNvSpPr/>
          <p:nvPr/>
        </p:nvSpPr>
        <p:spPr>
          <a:xfrm>
            <a:off x="3784994" y="3998862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E66FE828-405A-C47A-B021-24A4E816FED4}"/>
              </a:ext>
            </a:extLst>
          </p:cNvPr>
          <p:cNvSpPr/>
          <p:nvPr/>
        </p:nvSpPr>
        <p:spPr>
          <a:xfrm>
            <a:off x="4520535" y="4023749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FC7A1BE3-70EA-EF3D-CF2D-8B20C2063868}"/>
              </a:ext>
            </a:extLst>
          </p:cNvPr>
          <p:cNvSpPr/>
          <p:nvPr/>
        </p:nvSpPr>
        <p:spPr>
          <a:xfrm rot="10800000">
            <a:off x="4823651" y="4010726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7690B171-558B-9D34-794B-5022D641BCAE}"/>
              </a:ext>
            </a:extLst>
          </p:cNvPr>
          <p:cNvSpPr/>
          <p:nvPr/>
        </p:nvSpPr>
        <p:spPr>
          <a:xfrm>
            <a:off x="5117715" y="4024790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A8D956AA-FDC6-E738-E72B-2718462862BF}"/>
              </a:ext>
            </a:extLst>
          </p:cNvPr>
          <p:cNvSpPr/>
          <p:nvPr/>
        </p:nvSpPr>
        <p:spPr>
          <a:xfrm rot="10800000">
            <a:off x="5411781" y="4024790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BFCED0A0-8DE8-77E2-3778-18D1795E24DB}"/>
              </a:ext>
            </a:extLst>
          </p:cNvPr>
          <p:cNvSpPr/>
          <p:nvPr/>
        </p:nvSpPr>
        <p:spPr>
          <a:xfrm>
            <a:off x="5672765" y="4046358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9C2719F3-5781-F382-024A-A34B730D73BD}"/>
              </a:ext>
            </a:extLst>
          </p:cNvPr>
          <p:cNvSpPr/>
          <p:nvPr/>
        </p:nvSpPr>
        <p:spPr>
          <a:xfrm rot="10800000">
            <a:off x="5941305" y="4024791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31" name="Flèche : bas 30">
            <a:extLst>
              <a:ext uri="{FF2B5EF4-FFF2-40B4-BE49-F238E27FC236}">
                <a16:creationId xmlns:a16="http://schemas.microsoft.com/office/drawing/2014/main" id="{E07C31CF-41A9-470F-6040-76441A1242A3}"/>
              </a:ext>
            </a:extLst>
          </p:cNvPr>
          <p:cNvSpPr/>
          <p:nvPr/>
        </p:nvSpPr>
        <p:spPr>
          <a:xfrm>
            <a:off x="6237388" y="4024791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7DD9E0B6-C51E-224C-BB33-5B745668D815}"/>
              </a:ext>
            </a:extLst>
          </p:cNvPr>
          <p:cNvSpPr/>
          <p:nvPr/>
        </p:nvSpPr>
        <p:spPr>
          <a:xfrm>
            <a:off x="6871375" y="4018229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4F741FC6-5646-44DA-FF5D-33DD18D1C1A8}"/>
              </a:ext>
            </a:extLst>
          </p:cNvPr>
          <p:cNvSpPr/>
          <p:nvPr/>
        </p:nvSpPr>
        <p:spPr>
          <a:xfrm rot="10800000">
            <a:off x="6550589" y="4018229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34" name="Flèche : bas 33">
            <a:extLst>
              <a:ext uri="{FF2B5EF4-FFF2-40B4-BE49-F238E27FC236}">
                <a16:creationId xmlns:a16="http://schemas.microsoft.com/office/drawing/2014/main" id="{0F36C1DF-1790-55BD-E16D-2D0ED5B011CD}"/>
              </a:ext>
            </a:extLst>
          </p:cNvPr>
          <p:cNvSpPr/>
          <p:nvPr/>
        </p:nvSpPr>
        <p:spPr>
          <a:xfrm rot="10800000">
            <a:off x="7177525" y="4018229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35" name="Flèche : bas 34">
            <a:extLst>
              <a:ext uri="{FF2B5EF4-FFF2-40B4-BE49-F238E27FC236}">
                <a16:creationId xmlns:a16="http://schemas.microsoft.com/office/drawing/2014/main" id="{225E9EE7-9B0B-9840-18D7-A7E8ECB56ABE}"/>
              </a:ext>
            </a:extLst>
          </p:cNvPr>
          <p:cNvSpPr/>
          <p:nvPr/>
        </p:nvSpPr>
        <p:spPr>
          <a:xfrm>
            <a:off x="7911690" y="4025735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88E32D9E-7F12-2630-9EB5-99EE75EA7F95}"/>
              </a:ext>
            </a:extLst>
          </p:cNvPr>
          <p:cNvSpPr/>
          <p:nvPr/>
        </p:nvSpPr>
        <p:spPr>
          <a:xfrm rot="10800000">
            <a:off x="8183219" y="4018231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37" name="Flèche : bas 36">
            <a:extLst>
              <a:ext uri="{FF2B5EF4-FFF2-40B4-BE49-F238E27FC236}">
                <a16:creationId xmlns:a16="http://schemas.microsoft.com/office/drawing/2014/main" id="{048A7245-4B4F-6AD3-BF7E-21796FC99C8B}"/>
              </a:ext>
            </a:extLst>
          </p:cNvPr>
          <p:cNvSpPr/>
          <p:nvPr/>
        </p:nvSpPr>
        <p:spPr>
          <a:xfrm>
            <a:off x="8457056" y="4025735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A6A1B3C9-1A06-7258-731B-21414189503A}"/>
              </a:ext>
            </a:extLst>
          </p:cNvPr>
          <p:cNvSpPr/>
          <p:nvPr/>
        </p:nvSpPr>
        <p:spPr>
          <a:xfrm rot="10800000">
            <a:off x="8764774" y="4025734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4ED203CC-0D33-81D2-373C-231BF4A00DEB}"/>
              </a:ext>
            </a:extLst>
          </p:cNvPr>
          <p:cNvSpPr/>
          <p:nvPr/>
        </p:nvSpPr>
        <p:spPr>
          <a:xfrm>
            <a:off x="9070829" y="4018230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12F37099-E57E-7517-D5E5-EACF72281E1C}"/>
              </a:ext>
            </a:extLst>
          </p:cNvPr>
          <p:cNvSpPr/>
          <p:nvPr/>
        </p:nvSpPr>
        <p:spPr>
          <a:xfrm rot="10800000">
            <a:off x="9387126" y="4025734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74A8CA69-C49B-7056-61C9-B22685254BEE}"/>
              </a:ext>
            </a:extLst>
          </p:cNvPr>
          <p:cNvSpPr/>
          <p:nvPr/>
        </p:nvSpPr>
        <p:spPr>
          <a:xfrm>
            <a:off x="9707056" y="4018229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DD87C61D-FC8B-E23B-EB3D-ABEA66CBD7DB}"/>
              </a:ext>
            </a:extLst>
          </p:cNvPr>
          <p:cNvSpPr/>
          <p:nvPr/>
        </p:nvSpPr>
        <p:spPr>
          <a:xfrm rot="10800000">
            <a:off x="10027472" y="4025734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C574ADD1-EA10-DC84-8E9B-21793C0939A5}"/>
              </a:ext>
            </a:extLst>
          </p:cNvPr>
          <p:cNvSpPr/>
          <p:nvPr/>
        </p:nvSpPr>
        <p:spPr>
          <a:xfrm>
            <a:off x="10363523" y="4025733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44" name="Flèche : bas 43">
            <a:extLst>
              <a:ext uri="{FF2B5EF4-FFF2-40B4-BE49-F238E27FC236}">
                <a16:creationId xmlns:a16="http://schemas.microsoft.com/office/drawing/2014/main" id="{4A654819-7398-9631-A2A1-67CA0C1427C9}"/>
              </a:ext>
            </a:extLst>
          </p:cNvPr>
          <p:cNvSpPr/>
          <p:nvPr/>
        </p:nvSpPr>
        <p:spPr>
          <a:xfrm rot="10800000">
            <a:off x="10693299" y="4025732"/>
            <a:ext cx="190005" cy="323761"/>
          </a:xfrm>
          <a:prstGeom prst="downArrow">
            <a:avLst/>
          </a:prstGeom>
          <a:solidFill>
            <a:srgbClr val="1C2959"/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2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A298AC-6FC6-97DC-CA2C-7C1B722F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F87160-F9E7-2B57-F728-7C094086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D710DB-F0A1-954E-82C2-4BE54147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2A97FFE-572E-D7C4-95B3-C61491D0DE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EVOLUTION ARCHIVAGE COREBUSINESS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5A67320-0DCB-5873-3CC3-0A96615200E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7E3815A-2BBC-5040-12AB-0AB973376D8D}"/>
              </a:ext>
            </a:extLst>
          </p:cNvPr>
          <p:cNvSpPr/>
          <p:nvPr/>
        </p:nvSpPr>
        <p:spPr>
          <a:xfrm>
            <a:off x="445203" y="979944"/>
            <a:ext cx="3658503" cy="5355311"/>
          </a:xfrm>
          <a:prstGeom prst="roundRect">
            <a:avLst/>
          </a:prstGeom>
          <a:noFill/>
          <a:ln w="126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ADE676B-6752-93AC-CCF9-E9037E6E8C75}"/>
              </a:ext>
            </a:extLst>
          </p:cNvPr>
          <p:cNvSpPr/>
          <p:nvPr/>
        </p:nvSpPr>
        <p:spPr>
          <a:xfrm>
            <a:off x="4424238" y="979943"/>
            <a:ext cx="3657600" cy="5355311"/>
          </a:xfrm>
          <a:prstGeom prst="roundRect">
            <a:avLst/>
          </a:prstGeom>
          <a:noFill/>
          <a:ln w="126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CEC9FEA-8FC9-7999-1E16-75D47B7FA5DA}"/>
              </a:ext>
            </a:extLst>
          </p:cNvPr>
          <p:cNvSpPr txBox="1"/>
          <p:nvPr/>
        </p:nvSpPr>
        <p:spPr>
          <a:xfrm>
            <a:off x="965179" y="1070797"/>
            <a:ext cx="30462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Chantiers avant 2020</a:t>
            </a:r>
          </a:p>
          <a:p>
            <a:endParaRPr lang="fr-FR" dirty="0"/>
          </a:p>
          <a:p>
            <a:r>
              <a:rPr lang="fr-FR" dirty="0"/>
              <a:t>Documents engageants produits, reçus en papier et/ou électronique</a:t>
            </a:r>
          </a:p>
          <a:p>
            <a:endParaRPr lang="fr-FR" dirty="0"/>
          </a:p>
          <a:p>
            <a:r>
              <a:rPr lang="fr-FR" dirty="0"/>
              <a:t>Electronique -&gt; GED Chantier structurées, archivées en fin de chantier.</a:t>
            </a:r>
          </a:p>
          <a:p>
            <a:r>
              <a:rPr lang="fr-FR" dirty="0"/>
              <a:t>Papier -&gt; archivé en fin de chantier.</a:t>
            </a:r>
          </a:p>
          <a:p>
            <a:endParaRPr lang="fr-FR" dirty="0"/>
          </a:p>
          <a:p>
            <a:r>
              <a:rPr lang="fr-FR" dirty="0"/>
              <a:t>Documents produits, reçus dans le cadre du chantier stockés sur des serveurs (dossiers nominatifs, versions provisoires, etc.) Pas de nettoyage encadré.</a:t>
            </a: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36A4A4F-C0BF-89F3-5116-9A5266E884CD}"/>
              </a:ext>
            </a:extLst>
          </p:cNvPr>
          <p:cNvSpPr txBox="1"/>
          <p:nvPr/>
        </p:nvSpPr>
        <p:spPr>
          <a:xfrm>
            <a:off x="5035622" y="1070797"/>
            <a:ext cx="3046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Chantiers actuels</a:t>
            </a:r>
          </a:p>
          <a:p>
            <a:endParaRPr lang="fr-FR" dirty="0"/>
          </a:p>
          <a:p>
            <a:r>
              <a:rPr lang="fr-FR" dirty="0"/>
              <a:t>Documents engageants produits, reçus en électronique.</a:t>
            </a:r>
          </a:p>
          <a:p>
            <a:endParaRPr lang="fr-FR" dirty="0"/>
          </a:p>
          <a:p>
            <a:r>
              <a:rPr lang="fr-FR" dirty="0"/>
              <a:t>Plus d’archivage papier.</a:t>
            </a:r>
          </a:p>
          <a:p>
            <a:endParaRPr lang="fr-FR" dirty="0"/>
          </a:p>
          <a:p>
            <a:r>
              <a:rPr lang="fr-FR" dirty="0"/>
              <a:t>Baisse utilisation des GED Chantier structurées, Forte utilisation du duo Teams / SharePoint.</a:t>
            </a:r>
          </a:p>
          <a:p>
            <a:endParaRPr lang="fr-FR" dirty="0"/>
          </a:p>
          <a:p>
            <a:r>
              <a:rPr lang="fr-FR" dirty="0"/>
              <a:t>Les SharePoints concentrent les éléments engageants ainsi que les éléments autrefois stockés sur serveur.</a:t>
            </a:r>
          </a:p>
          <a:p>
            <a:endParaRPr lang="fr-FR" dirty="0"/>
          </a:p>
        </p:txBody>
      </p:sp>
      <p:sp>
        <p:nvSpPr>
          <p:cNvPr id="14" name="Organigramme : Décision 13">
            <a:extLst>
              <a:ext uri="{FF2B5EF4-FFF2-40B4-BE49-F238E27FC236}">
                <a16:creationId xmlns:a16="http://schemas.microsoft.com/office/drawing/2014/main" id="{F65ED44B-8A4C-8C18-1DEE-C07F85336362}"/>
              </a:ext>
            </a:extLst>
          </p:cNvPr>
          <p:cNvSpPr/>
          <p:nvPr/>
        </p:nvSpPr>
        <p:spPr>
          <a:xfrm>
            <a:off x="8463301" y="1290320"/>
            <a:ext cx="2763520" cy="1506714"/>
          </a:xfrm>
          <a:prstGeom prst="flowChartDecision">
            <a:avLst/>
          </a:prstGeom>
          <a:noFill/>
          <a:ln w="126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03750FB-491B-4694-6B62-8930D9A7D5BC}"/>
              </a:ext>
            </a:extLst>
          </p:cNvPr>
          <p:cNvSpPr txBox="1"/>
          <p:nvPr/>
        </p:nvSpPr>
        <p:spPr>
          <a:xfrm>
            <a:off x="8726596" y="1806694"/>
            <a:ext cx="23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Baisse qualité archivage</a:t>
            </a:r>
          </a:p>
        </p:txBody>
      </p:sp>
      <p:sp>
        <p:nvSpPr>
          <p:cNvPr id="16" name="Organigramme : Décision 15">
            <a:extLst>
              <a:ext uri="{FF2B5EF4-FFF2-40B4-BE49-F238E27FC236}">
                <a16:creationId xmlns:a16="http://schemas.microsoft.com/office/drawing/2014/main" id="{2AFE69C4-ED5E-0C62-C5A0-B5AA7A81A736}"/>
              </a:ext>
            </a:extLst>
          </p:cNvPr>
          <p:cNvSpPr/>
          <p:nvPr/>
        </p:nvSpPr>
        <p:spPr>
          <a:xfrm>
            <a:off x="8463302" y="2942779"/>
            <a:ext cx="2749892" cy="1506714"/>
          </a:xfrm>
          <a:prstGeom prst="flowChartDecision">
            <a:avLst/>
          </a:prstGeom>
          <a:noFill/>
          <a:ln w="126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31A08D6-34A5-1BF6-3872-F2B983121077}"/>
              </a:ext>
            </a:extLst>
          </p:cNvPr>
          <p:cNvSpPr txBox="1"/>
          <p:nvPr/>
        </p:nvSpPr>
        <p:spPr>
          <a:xfrm>
            <a:off x="9146988" y="3252458"/>
            <a:ext cx="187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Augmentation exponentielle volumétrie</a:t>
            </a:r>
          </a:p>
        </p:txBody>
      </p:sp>
      <p:sp>
        <p:nvSpPr>
          <p:cNvPr id="18" name="Organigramme : Décision 17">
            <a:extLst>
              <a:ext uri="{FF2B5EF4-FFF2-40B4-BE49-F238E27FC236}">
                <a16:creationId xmlns:a16="http://schemas.microsoft.com/office/drawing/2014/main" id="{34F31E4D-F0EF-C9A8-C5D5-8B9809F3095C}"/>
              </a:ext>
            </a:extLst>
          </p:cNvPr>
          <p:cNvSpPr/>
          <p:nvPr/>
        </p:nvSpPr>
        <p:spPr>
          <a:xfrm>
            <a:off x="8463301" y="4543475"/>
            <a:ext cx="2749891" cy="1506714"/>
          </a:xfrm>
          <a:prstGeom prst="flowChartDecision">
            <a:avLst/>
          </a:prstGeom>
          <a:noFill/>
          <a:ln w="126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9ACC2B6-3ECF-BAF7-407E-3F3A9BA3965D}"/>
              </a:ext>
            </a:extLst>
          </p:cNvPr>
          <p:cNvSpPr txBox="1"/>
          <p:nvPr/>
        </p:nvSpPr>
        <p:spPr>
          <a:xfrm>
            <a:off x="8872103" y="4921349"/>
            <a:ext cx="208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Risques de perte ou </a:t>
            </a:r>
          </a:p>
          <a:p>
            <a:r>
              <a:rPr lang="fr-FR" dirty="0">
                <a:solidFill>
                  <a:srgbClr val="FF0000"/>
                </a:solidFill>
              </a:rPr>
              <a:t>de sur-conservation</a:t>
            </a:r>
          </a:p>
        </p:txBody>
      </p:sp>
    </p:spTree>
    <p:extLst>
      <p:ext uri="{BB962C8B-B14F-4D97-AF65-F5344CB8AC3E}">
        <p14:creationId xmlns:p14="http://schemas.microsoft.com/office/powerpoint/2010/main" val="39176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372575-FB92-4C46-FB63-725FCE8A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491FA0-C5A1-DB1A-607B-4FE5B1A0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BOUYGUES CONSTRUCTION |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878E6-4554-AA9D-F774-CC4B46FB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66EB1-B284-8541-B839-321F682B6B0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354A1D-2DDB-763C-A31C-6631747985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INFLUENCE DE SHAREPOINTS CHEZ BYCN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1E7D85A-881A-1B0E-611D-9327D00833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pic>
        <p:nvPicPr>
          <p:cNvPr id="8" name="Picture 2" descr="Microsoft SharePoint — Wikipédia">
            <a:extLst>
              <a:ext uri="{FF2B5EF4-FFF2-40B4-BE49-F238E27FC236}">
                <a16:creationId xmlns:a16="http://schemas.microsoft.com/office/drawing/2014/main" id="{E45A5FF5-136E-57CF-FA25-02CD5C6B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4" y="1122645"/>
            <a:ext cx="1795647" cy="175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icrosoft SharePoint — Wikipédia">
            <a:extLst>
              <a:ext uri="{FF2B5EF4-FFF2-40B4-BE49-F238E27FC236}">
                <a16:creationId xmlns:a16="http://schemas.microsoft.com/office/drawing/2014/main" id="{6BA389C7-521B-6E33-2B51-64A780FD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5" y="4226406"/>
            <a:ext cx="1889726" cy="1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5C7A007-7C37-A7F3-A766-2D64436C4AF0}"/>
              </a:ext>
            </a:extLst>
          </p:cNvPr>
          <p:cNvSpPr/>
          <p:nvPr/>
        </p:nvSpPr>
        <p:spPr>
          <a:xfrm>
            <a:off x="212553" y="943417"/>
            <a:ext cx="11359653" cy="2114550"/>
          </a:xfrm>
          <a:prstGeom prst="roundRect">
            <a:avLst/>
          </a:prstGeom>
          <a:noFill/>
          <a:ln w="28575" cap="flat">
            <a:solidFill>
              <a:srgbClr val="00B050"/>
            </a:solidFill>
            <a:prstDash val="lgDash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97AFFEF-ABEE-6A32-91D6-18506FF3C6BD}"/>
              </a:ext>
            </a:extLst>
          </p:cNvPr>
          <p:cNvSpPr txBox="1"/>
          <p:nvPr/>
        </p:nvSpPr>
        <p:spPr>
          <a:xfrm>
            <a:off x="3454916" y="1000922"/>
            <a:ext cx="7078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SOUPLESSE / FACILITE D’ACCES</a:t>
            </a:r>
          </a:p>
          <a:p>
            <a:endParaRPr lang="fr-FR" dirty="0"/>
          </a:p>
          <a:p>
            <a:r>
              <a:rPr lang="fr-FR" dirty="0"/>
              <a:t>Partie importante de l’écosystème documentaire</a:t>
            </a:r>
          </a:p>
          <a:p>
            <a:endParaRPr lang="fr-FR" dirty="0"/>
          </a:p>
          <a:p>
            <a:r>
              <a:rPr lang="fr-FR" dirty="0"/>
              <a:t>De plus en plus structurés selon les plans de classement </a:t>
            </a:r>
            <a:r>
              <a:rPr lang="fr-FR" b="1" dirty="0"/>
              <a:t>(Bonus : culture entreprise)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6E5BAE7-ADAE-567A-D9C6-C2A1CA76F9EB}"/>
              </a:ext>
            </a:extLst>
          </p:cNvPr>
          <p:cNvSpPr/>
          <p:nvPr/>
        </p:nvSpPr>
        <p:spPr>
          <a:xfrm>
            <a:off x="250953" y="3761181"/>
            <a:ext cx="11321253" cy="2476483"/>
          </a:xfrm>
          <a:prstGeom prst="roundRect">
            <a:avLst/>
          </a:prstGeom>
          <a:noFill/>
          <a:ln w="28575" cap="flat">
            <a:solidFill>
              <a:srgbClr val="C00000"/>
            </a:solidFill>
            <a:prstDash val="lgDash"/>
            <a:miter/>
          </a:ln>
        </p:spPr>
        <p:txBody>
          <a:bodyPr rtlCol="0" anchor="ctr"/>
          <a:lstStyle/>
          <a:p>
            <a:pPr algn="l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638141C-21EF-73C3-200E-051DB45E2F99}"/>
              </a:ext>
            </a:extLst>
          </p:cNvPr>
          <p:cNvSpPr txBox="1"/>
          <p:nvPr/>
        </p:nvSpPr>
        <p:spPr>
          <a:xfrm>
            <a:off x="3348037" y="4052782"/>
            <a:ext cx="79691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Remplace petit à petit les modèles de GED contraignantes pour le cœur de métier</a:t>
            </a:r>
          </a:p>
          <a:p>
            <a:endParaRPr lang="fr-FR" dirty="0"/>
          </a:p>
          <a:p>
            <a:r>
              <a:rPr lang="fr-FR" dirty="0"/>
              <a:t>Volume croissant de sites SharePoints et de leur volumétrie</a:t>
            </a:r>
          </a:p>
          <a:p>
            <a:endParaRPr lang="fr-FR" dirty="0"/>
          </a:p>
          <a:p>
            <a:r>
              <a:rPr lang="fr-FR" b="1" dirty="0"/>
              <a:t>Sites abandonnés avec données en vrac :</a:t>
            </a:r>
          </a:p>
          <a:p>
            <a:r>
              <a:rPr lang="fr-FR" dirty="0"/>
              <a:t>Documents engageants non classés, non archivés, non archivable en l’état</a:t>
            </a:r>
          </a:p>
          <a:p>
            <a:r>
              <a:rPr lang="fr-FR" dirty="0"/>
              <a:t>Documents / données soumis aux RGPD non localisés dans le vrac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0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Présentation bureautique">
  <a:themeElements>
    <a:clrScheme name="Bouygues_colors">
      <a:dk1>
        <a:srgbClr val="102031"/>
      </a:dk1>
      <a:lt1>
        <a:srgbClr val="FFFFFF"/>
      </a:lt1>
      <a:dk2>
        <a:srgbClr val="FACA00"/>
      </a:dk2>
      <a:lt2>
        <a:srgbClr val="FACA00"/>
      </a:lt2>
      <a:accent1>
        <a:srgbClr val="00A885"/>
      </a:accent1>
      <a:accent2>
        <a:srgbClr val="F1A500"/>
      </a:accent2>
      <a:accent3>
        <a:srgbClr val="E65012"/>
      </a:accent3>
      <a:accent4>
        <a:srgbClr val="00B7B5"/>
      </a:accent4>
      <a:accent5>
        <a:srgbClr val="93C52A"/>
      </a:accent5>
      <a:accent6>
        <a:srgbClr val="4A4A49"/>
      </a:accent6>
      <a:hlink>
        <a:srgbClr val="102031"/>
      </a:hlink>
      <a:folHlink>
        <a:srgbClr val="1C2959"/>
      </a:folHlink>
    </a:clrScheme>
    <a:fontScheme name="Personnalisé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2959"/>
        </a:solidFill>
        <a:ln w="12660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Bouygues_Construction_template_ppt_FR" id="{4D41C871-2304-4558-89BB-EF60A1E35334}" vid="{17533F2E-04C7-4AF3-B3A7-7D84DF79819E}"/>
    </a:ext>
  </a:extLst>
</a:theme>
</file>

<file path=ppt/theme/theme2.xml><?xml version="1.0" encoding="utf-8"?>
<a:theme xmlns:a="http://schemas.openxmlformats.org/drawingml/2006/main" name="Thème Office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7ed1c51-a7a9-415d-a8ba-0fe22ccdfb1f" xsi:nil="true"/>
    <lcf76f155ced4ddcb4097134ff3c332f xmlns="a7ed1c51-a7a9-415d-a8ba-0fe22ccdfb1f">
      <Terms xmlns="http://schemas.microsoft.com/office/infopath/2007/PartnerControls"/>
    </lcf76f155ced4ddcb4097134ff3c332f>
    <TaxCatchAll xmlns="95235cfd-2d18-42eb-8ffc-01f090d3b39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F58F4262BF034885E9D82EBED36539" ma:contentTypeVersion="19" ma:contentTypeDescription="Crée un document." ma:contentTypeScope="" ma:versionID="f450340d0826abc1c79408d245bbfd71">
  <xsd:schema xmlns:xsd="http://www.w3.org/2001/XMLSchema" xmlns:xs="http://www.w3.org/2001/XMLSchema" xmlns:p="http://schemas.microsoft.com/office/2006/metadata/properties" xmlns:ns2="a7ed1c51-a7a9-415d-a8ba-0fe22ccdfb1f" xmlns:ns3="02495650-aa3c-4212-9c5e-91a389fc9d5c" xmlns:ns4="95235cfd-2d18-42eb-8ffc-01f090d3b392" targetNamespace="http://schemas.microsoft.com/office/2006/metadata/properties" ma:root="true" ma:fieldsID="33762de4152fa779f33dad3526ce8fc8" ns2:_="" ns3:_="" ns4:_="">
    <xsd:import namespace="a7ed1c51-a7a9-415d-a8ba-0fe22ccdfb1f"/>
    <xsd:import namespace="02495650-aa3c-4212-9c5e-91a389fc9d5c"/>
    <xsd:import namespace="95235cfd-2d18-42eb-8ffc-01f090d3b3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d1c51-a7a9-415d-a8ba-0fe22ccdf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État de validation" ma:internalName="_x00c9_tat_x0020_de_x0020_validation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18ace0e7-60a4-4acf-87da-1c47a991b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95650-aa3c-4212-9c5e-91a389fc9d5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35cfd-2d18-42eb-8ffc-01f090d3b39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75601c18-6ec3-4436-a8ba-5fdefacd669d}" ma:internalName="TaxCatchAll" ma:showField="CatchAllData" ma:web="02495650-aa3c-4212-9c5e-91a389fc9d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E5D55C-B872-42EC-BAF0-AD612FA45C8B}">
  <ds:schemaRefs>
    <ds:schemaRef ds:uri="02495650-aa3c-4212-9c5e-91a389fc9d5c"/>
    <ds:schemaRef ds:uri="95235cfd-2d18-42eb-8ffc-01f090d3b392"/>
    <ds:schemaRef ds:uri="a7ed1c51-a7a9-415d-a8ba-0fe22ccdfb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A04AE3-8A93-402B-BBE2-8BAEDBE686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201DFD-34A7-4BC2-8DFA-A69EF27B8246}">
  <ds:schemaRefs>
    <ds:schemaRef ds:uri="02495650-aa3c-4212-9c5e-91a389fc9d5c"/>
    <ds:schemaRef ds:uri="95235cfd-2d18-42eb-8ffc-01f090d3b392"/>
    <ds:schemaRef ds:uri="a7ed1c51-a7a9-415d-a8ba-0fe22ccdfb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129a12a-aa62-47da-b212-6dbe54eb6e4b}" enabled="1" method="Standard" siteId="{4a3d9983-e936-4837-9552-9d9126a92eb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BYCN_POWERPOINT_FRENCH</Template>
  <TotalTime>662</TotalTime>
  <Words>1212</Words>
  <Application>Microsoft Office PowerPoint</Application>
  <PresentationFormat>Grand écran</PresentationFormat>
  <Paragraphs>207</Paragraphs>
  <Slides>18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Calibri Light</vt:lpstr>
      <vt:lpstr>Calibri</vt:lpstr>
      <vt:lpstr>Présentation bureautique</vt:lpstr>
      <vt:lpstr>Présentation PowerPoint</vt:lpstr>
      <vt:lpstr>Conformité réglementaire et maîtrise des volumétries SharePoint :</vt:lpstr>
      <vt:lpstr>Records Management chez BYCN</vt:lpstr>
      <vt:lpstr>Présentation PowerPoint</vt:lpstr>
      <vt:lpstr>Présentation PowerPoint</vt:lpstr>
      <vt:lpstr>Etat des lieux / Notre besoin</vt:lpstr>
      <vt:lpstr>Présentation PowerPoint</vt:lpstr>
      <vt:lpstr>Présentation PowerPoint</vt:lpstr>
      <vt:lpstr>Présentation PowerPoint</vt:lpstr>
      <vt:lpstr>Présentation PowerPoint</vt:lpstr>
      <vt:lpstr>Everteam IG suite chez BYCN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DEZ, Florentin</dc:creator>
  <cp:lastModifiedBy>DEZ, Florentin</cp:lastModifiedBy>
  <cp:revision>6</cp:revision>
  <dcterms:created xsi:type="dcterms:W3CDTF">2023-02-14T13:23:24Z</dcterms:created>
  <dcterms:modified xsi:type="dcterms:W3CDTF">2024-03-20T09:54:35Z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0x01010011F58F4262BF034885E9D82EBED36539</vt:lpwstr>
  </property>
  <property fmtid="{D5CDD505-2E9C-101B-9397-08002B2CF9AE}" pid="3" name="MediaServiceImageTags">
    <vt:lpwstr/>
  </property>
  <property fmtid="{D5CDD505-2E9C-101B-9397-08002B2CF9AE}" pid="4" name="MSIP_Label_9129a12a-aa62-47da-b212-6dbe54eb6e4b_Enabled">
    <vt:lpwstr>true</vt:lpwstr>
  </property>
  <property fmtid="{D5CDD505-2E9C-101B-9397-08002B2CF9AE}" pid="5" name="MSIP_Label_9129a12a-aa62-47da-b212-6dbe54eb6e4b_SetDate">
    <vt:lpwstr>2023-02-14T13:27:32Z</vt:lpwstr>
  </property>
  <property fmtid="{D5CDD505-2E9C-101B-9397-08002B2CF9AE}" pid="6" name="MSIP_Label_9129a12a-aa62-47da-b212-6dbe54eb6e4b_Method">
    <vt:lpwstr>Standard</vt:lpwstr>
  </property>
  <property fmtid="{D5CDD505-2E9C-101B-9397-08002B2CF9AE}" pid="7" name="MSIP_Label_9129a12a-aa62-47da-b212-6dbe54eb6e4b_Name">
    <vt:lpwstr>N3</vt:lpwstr>
  </property>
  <property fmtid="{D5CDD505-2E9C-101B-9397-08002B2CF9AE}" pid="8" name="MSIP_Label_9129a12a-aa62-47da-b212-6dbe54eb6e4b_SiteId">
    <vt:lpwstr>4a3d9983-e936-4837-9552-9d9126a92eb0</vt:lpwstr>
  </property>
  <property fmtid="{D5CDD505-2E9C-101B-9397-08002B2CF9AE}" pid="9" name="MSIP_Label_9129a12a-aa62-47da-b212-6dbe54eb6e4b_ActionId">
    <vt:lpwstr>4f60ca28-347a-411c-8b71-a8ad3c817f1d</vt:lpwstr>
  </property>
  <property fmtid="{D5CDD505-2E9C-101B-9397-08002B2CF9AE}" pid="10" name="MSIP_Label_9129a12a-aa62-47da-b212-6dbe54eb6e4b_ContentBits">
    <vt:lpwstr>0</vt:lpwstr>
  </property>
</Properties>
</file>